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698" r:id="rId4"/>
  </p:sldMasterIdLst>
  <p:notesMasterIdLst>
    <p:notesMasterId r:id="rId38"/>
  </p:notesMasterIdLst>
  <p:handoutMasterIdLst>
    <p:handoutMasterId r:id="rId39"/>
  </p:handoutMasterIdLst>
  <p:sldIdLst>
    <p:sldId id="507" r:id="rId5"/>
    <p:sldId id="500" r:id="rId6"/>
    <p:sldId id="479" r:id="rId7"/>
    <p:sldId id="508" r:id="rId8"/>
    <p:sldId id="502" r:id="rId9"/>
    <p:sldId id="501" r:id="rId10"/>
    <p:sldId id="503" r:id="rId11"/>
    <p:sldId id="504" r:id="rId12"/>
    <p:sldId id="505" r:id="rId13"/>
    <p:sldId id="509" r:id="rId14"/>
    <p:sldId id="267" r:id="rId15"/>
    <p:sldId id="257" r:id="rId16"/>
    <p:sldId id="258" r:id="rId17"/>
    <p:sldId id="260" r:id="rId18"/>
    <p:sldId id="268" r:id="rId19"/>
    <p:sldId id="261" r:id="rId20"/>
    <p:sldId id="269" r:id="rId21"/>
    <p:sldId id="262" r:id="rId22"/>
    <p:sldId id="270" r:id="rId23"/>
    <p:sldId id="263" r:id="rId24"/>
    <p:sldId id="265" r:id="rId25"/>
    <p:sldId id="515" r:id="rId26"/>
    <p:sldId id="511" r:id="rId27"/>
    <p:sldId id="510" r:id="rId28"/>
    <p:sldId id="512" r:id="rId29"/>
    <p:sldId id="256" r:id="rId30"/>
    <p:sldId id="321" r:id="rId31"/>
    <p:sldId id="311" r:id="rId32"/>
    <p:sldId id="313" r:id="rId33"/>
    <p:sldId id="316" r:id="rId34"/>
    <p:sldId id="317" r:id="rId35"/>
    <p:sldId id="319" r:id="rId36"/>
    <p:sldId id="266" r:id="rId37"/>
  </p:sldIdLst>
  <p:sldSz cx="12192000" cy="6858000"/>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 Tan Hoa" initials="LTH" lastIdx="12" clrIdx="0"/>
  <p:cmAuthor id="2" name="Nguyen Le My" initials="NLM" lastIdx="84" clrIdx="1"/>
  <p:cmAuthor id="3" name="My Luu Yen" initials="MLY" lastIdx="243" clrIdx="2"/>
  <p:cmAuthor id="4" name="Do Thi Thuy Nhung" initials="DTTN" lastIdx="43" clrIdx="3"/>
  <p:cmAuthor id="5" name="Nguyen Thi Huong" initials="NTH" lastIdx="19" clrIdx="4">
    <p:extLst>
      <p:ext uri="{19B8F6BF-5375-455C-9EA6-DF929625EA0E}">
        <p15:presenceInfo xmlns:p15="http://schemas.microsoft.com/office/powerpoint/2012/main" userId="S-1-5-21-4129521972-2976982702-2873940463-111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F4F"/>
    <a:srgbClr val="FFF5EC"/>
    <a:srgbClr val="FCEBE0"/>
    <a:srgbClr val="FDF3ED"/>
    <a:srgbClr val="FC7F2F"/>
    <a:srgbClr val="E05628"/>
    <a:srgbClr val="7FC131"/>
    <a:srgbClr val="75BC20"/>
    <a:srgbClr val="E05729"/>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880D9F-9988-4F0C-B284-937B9C4460F3}" v="4" dt="2022-10-21T09:18:39.9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64" autoAdjust="0"/>
    <p:restoredTop sz="94660"/>
  </p:normalViewPr>
  <p:slideViewPr>
    <p:cSldViewPr snapToGrid="0">
      <p:cViewPr>
        <p:scale>
          <a:sx n="66" d="100"/>
          <a:sy n="66" d="100"/>
        </p:scale>
        <p:origin x="716"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 Tan Hoa" userId="ed5a8b87-a0a2-435e-a3f2-ebc981372e0b" providerId="ADAL" clId="{9D880D9F-9988-4F0C-B284-937B9C4460F3}"/>
    <pc:docChg chg="undo custSel addSld delSld modSld addMainMaster delMainMaster">
      <pc:chgData name="Le Tan Hoa" userId="ed5a8b87-a0a2-435e-a3f2-ebc981372e0b" providerId="ADAL" clId="{9D880D9F-9988-4F0C-B284-937B9C4460F3}" dt="2022-10-21T09:19:05.581" v="16" actId="404"/>
      <pc:docMkLst>
        <pc:docMk/>
      </pc:docMkLst>
      <pc:sldChg chg="add">
        <pc:chgData name="Le Tan Hoa" userId="ed5a8b87-a0a2-435e-a3f2-ebc981372e0b" providerId="ADAL" clId="{9D880D9F-9988-4F0C-B284-937B9C4460F3}" dt="2022-10-21T09:18:26.367" v="10"/>
        <pc:sldMkLst>
          <pc:docMk/>
          <pc:sldMk cId="0" sldId="257"/>
        </pc:sldMkLst>
      </pc:sldChg>
      <pc:sldChg chg="add">
        <pc:chgData name="Le Tan Hoa" userId="ed5a8b87-a0a2-435e-a3f2-ebc981372e0b" providerId="ADAL" clId="{9D880D9F-9988-4F0C-B284-937B9C4460F3}" dt="2022-10-21T09:18:26.367" v="10"/>
        <pc:sldMkLst>
          <pc:docMk/>
          <pc:sldMk cId="0" sldId="258"/>
        </pc:sldMkLst>
      </pc:sldChg>
      <pc:sldChg chg="add">
        <pc:chgData name="Le Tan Hoa" userId="ed5a8b87-a0a2-435e-a3f2-ebc981372e0b" providerId="ADAL" clId="{9D880D9F-9988-4F0C-B284-937B9C4460F3}" dt="2022-10-21T09:18:26.367" v="10"/>
        <pc:sldMkLst>
          <pc:docMk/>
          <pc:sldMk cId="0" sldId="260"/>
        </pc:sldMkLst>
      </pc:sldChg>
      <pc:sldChg chg="add">
        <pc:chgData name="Le Tan Hoa" userId="ed5a8b87-a0a2-435e-a3f2-ebc981372e0b" providerId="ADAL" clId="{9D880D9F-9988-4F0C-B284-937B9C4460F3}" dt="2022-10-21T09:18:26.367" v="10"/>
        <pc:sldMkLst>
          <pc:docMk/>
          <pc:sldMk cId="0" sldId="261"/>
        </pc:sldMkLst>
      </pc:sldChg>
      <pc:sldChg chg="add">
        <pc:chgData name="Le Tan Hoa" userId="ed5a8b87-a0a2-435e-a3f2-ebc981372e0b" providerId="ADAL" clId="{9D880D9F-9988-4F0C-B284-937B9C4460F3}" dt="2022-10-21T09:18:26.367" v="10"/>
        <pc:sldMkLst>
          <pc:docMk/>
          <pc:sldMk cId="0" sldId="262"/>
        </pc:sldMkLst>
      </pc:sldChg>
      <pc:sldChg chg="add">
        <pc:chgData name="Le Tan Hoa" userId="ed5a8b87-a0a2-435e-a3f2-ebc981372e0b" providerId="ADAL" clId="{9D880D9F-9988-4F0C-B284-937B9C4460F3}" dt="2022-10-21T09:18:26.367" v="10"/>
        <pc:sldMkLst>
          <pc:docMk/>
          <pc:sldMk cId="0" sldId="263"/>
        </pc:sldMkLst>
      </pc:sldChg>
      <pc:sldChg chg="add">
        <pc:chgData name="Le Tan Hoa" userId="ed5a8b87-a0a2-435e-a3f2-ebc981372e0b" providerId="ADAL" clId="{9D880D9F-9988-4F0C-B284-937B9C4460F3}" dt="2022-10-21T09:18:26.367" v="10"/>
        <pc:sldMkLst>
          <pc:docMk/>
          <pc:sldMk cId="0" sldId="265"/>
        </pc:sldMkLst>
      </pc:sldChg>
      <pc:sldChg chg="add">
        <pc:chgData name="Le Tan Hoa" userId="ed5a8b87-a0a2-435e-a3f2-ebc981372e0b" providerId="ADAL" clId="{9D880D9F-9988-4F0C-B284-937B9C4460F3}" dt="2022-10-21T09:18:39.928" v="11"/>
        <pc:sldMkLst>
          <pc:docMk/>
          <pc:sldMk cId="0" sldId="266"/>
        </pc:sldMkLst>
      </pc:sldChg>
      <pc:sldChg chg="add">
        <pc:chgData name="Le Tan Hoa" userId="ed5a8b87-a0a2-435e-a3f2-ebc981372e0b" providerId="ADAL" clId="{9D880D9F-9988-4F0C-B284-937B9C4460F3}" dt="2022-10-21T09:18:26.367" v="10"/>
        <pc:sldMkLst>
          <pc:docMk/>
          <pc:sldMk cId="37029136" sldId="267"/>
        </pc:sldMkLst>
      </pc:sldChg>
      <pc:sldChg chg="add del">
        <pc:chgData name="Le Tan Hoa" userId="ed5a8b87-a0a2-435e-a3f2-ebc981372e0b" providerId="ADAL" clId="{9D880D9F-9988-4F0C-B284-937B9C4460F3}" dt="2022-10-21T09:18:00.096" v="9" actId="47"/>
        <pc:sldMkLst>
          <pc:docMk/>
          <pc:sldMk cId="1955192505" sldId="267"/>
        </pc:sldMkLst>
      </pc:sldChg>
      <pc:sldChg chg="add">
        <pc:chgData name="Le Tan Hoa" userId="ed5a8b87-a0a2-435e-a3f2-ebc981372e0b" providerId="ADAL" clId="{9D880D9F-9988-4F0C-B284-937B9C4460F3}" dt="2022-10-21T09:18:26.367" v="10"/>
        <pc:sldMkLst>
          <pc:docMk/>
          <pc:sldMk cId="448390225" sldId="268"/>
        </pc:sldMkLst>
      </pc:sldChg>
      <pc:sldChg chg="add">
        <pc:chgData name="Le Tan Hoa" userId="ed5a8b87-a0a2-435e-a3f2-ebc981372e0b" providerId="ADAL" clId="{9D880D9F-9988-4F0C-B284-937B9C4460F3}" dt="2022-10-21T09:18:26.367" v="10"/>
        <pc:sldMkLst>
          <pc:docMk/>
          <pc:sldMk cId="4169421330" sldId="269"/>
        </pc:sldMkLst>
      </pc:sldChg>
      <pc:sldChg chg="add">
        <pc:chgData name="Le Tan Hoa" userId="ed5a8b87-a0a2-435e-a3f2-ebc981372e0b" providerId="ADAL" clId="{9D880D9F-9988-4F0C-B284-937B9C4460F3}" dt="2022-10-21T09:18:26.367" v="10"/>
        <pc:sldMkLst>
          <pc:docMk/>
          <pc:sldMk cId="4152750442" sldId="270"/>
        </pc:sldMkLst>
      </pc:sldChg>
      <pc:sldChg chg="delSp modSp mod">
        <pc:chgData name="Le Tan Hoa" userId="ed5a8b87-a0a2-435e-a3f2-ebc981372e0b" providerId="ADAL" clId="{9D880D9F-9988-4F0C-B284-937B9C4460F3}" dt="2022-10-21T09:17:56.433" v="7"/>
        <pc:sldMkLst>
          <pc:docMk/>
          <pc:sldMk cId="3886941232" sldId="505"/>
        </pc:sldMkLst>
        <pc:graphicFrameChg chg="del mod">
          <ac:chgData name="Le Tan Hoa" userId="ed5a8b87-a0a2-435e-a3f2-ebc981372e0b" providerId="ADAL" clId="{9D880D9F-9988-4F0C-B284-937B9C4460F3}" dt="2022-10-21T09:17:56.433" v="7"/>
          <ac:graphicFrameMkLst>
            <pc:docMk/>
            <pc:sldMk cId="3886941232" sldId="505"/>
            <ac:graphicFrameMk id="2" creationId="{4BA9381D-7548-2E12-B47D-9ABFF74835E9}"/>
          </ac:graphicFrameMkLst>
        </pc:graphicFrameChg>
      </pc:sldChg>
      <pc:sldChg chg="add">
        <pc:chgData name="Le Tan Hoa" userId="ed5a8b87-a0a2-435e-a3f2-ebc981372e0b" providerId="ADAL" clId="{9D880D9F-9988-4F0C-B284-937B9C4460F3}" dt="2022-10-21T09:18:26.367" v="10"/>
        <pc:sldMkLst>
          <pc:docMk/>
          <pc:sldMk cId="0" sldId="509"/>
        </pc:sldMkLst>
      </pc:sldChg>
      <pc:sldChg chg="modSp add mod">
        <pc:chgData name="Le Tan Hoa" userId="ed5a8b87-a0a2-435e-a3f2-ebc981372e0b" providerId="ADAL" clId="{9D880D9F-9988-4F0C-B284-937B9C4460F3}" dt="2022-10-21T09:19:05.581" v="16" actId="404"/>
        <pc:sldMkLst>
          <pc:docMk/>
          <pc:sldMk cId="1584233960" sldId="510"/>
        </pc:sldMkLst>
        <pc:graphicFrameChg chg="modGraphic">
          <ac:chgData name="Le Tan Hoa" userId="ed5a8b87-a0a2-435e-a3f2-ebc981372e0b" providerId="ADAL" clId="{9D880D9F-9988-4F0C-B284-937B9C4460F3}" dt="2022-10-21T09:19:05.581" v="16" actId="404"/>
          <ac:graphicFrameMkLst>
            <pc:docMk/>
            <pc:sldMk cId="1584233960" sldId="510"/>
            <ac:graphicFrameMk id="9" creationId="{5DCC95F7-873C-6B0B-797C-0942195CB253}"/>
          </ac:graphicFrameMkLst>
        </pc:graphicFrameChg>
      </pc:sldChg>
      <pc:sldChg chg="add">
        <pc:chgData name="Le Tan Hoa" userId="ed5a8b87-a0a2-435e-a3f2-ebc981372e0b" providerId="ADAL" clId="{9D880D9F-9988-4F0C-B284-937B9C4460F3}" dt="2022-10-21T09:18:26.367" v="10"/>
        <pc:sldMkLst>
          <pc:docMk/>
          <pc:sldMk cId="4211870509" sldId="511"/>
        </pc:sldMkLst>
      </pc:sldChg>
      <pc:sldChg chg="add">
        <pc:chgData name="Le Tan Hoa" userId="ed5a8b87-a0a2-435e-a3f2-ebc981372e0b" providerId="ADAL" clId="{9D880D9F-9988-4F0C-B284-937B9C4460F3}" dt="2022-10-21T09:18:26.367" v="10"/>
        <pc:sldMkLst>
          <pc:docMk/>
          <pc:sldMk cId="2296064713" sldId="512"/>
        </pc:sldMkLst>
      </pc:sldChg>
      <pc:sldChg chg="add">
        <pc:chgData name="Le Tan Hoa" userId="ed5a8b87-a0a2-435e-a3f2-ebc981372e0b" providerId="ADAL" clId="{9D880D9F-9988-4F0C-B284-937B9C4460F3}" dt="2022-10-21T09:18:26.367" v="10"/>
        <pc:sldMkLst>
          <pc:docMk/>
          <pc:sldMk cId="1053703530" sldId="515"/>
        </pc:sldMkLst>
      </pc:sldChg>
      <pc:sldMasterChg chg="add del addSldLayout delSldLayout">
        <pc:chgData name="Le Tan Hoa" userId="ed5a8b87-a0a2-435e-a3f2-ebc981372e0b" providerId="ADAL" clId="{9D880D9F-9988-4F0C-B284-937B9C4460F3}" dt="2022-10-21T09:18:00.096" v="9" actId="47"/>
        <pc:sldMasterMkLst>
          <pc:docMk/>
          <pc:sldMasterMk cId="99409692" sldId="2147483686"/>
        </pc:sldMasterMkLst>
        <pc:sldLayoutChg chg="add del">
          <pc:chgData name="Le Tan Hoa" userId="ed5a8b87-a0a2-435e-a3f2-ebc981372e0b" providerId="ADAL" clId="{9D880D9F-9988-4F0C-B284-937B9C4460F3}" dt="2022-10-21T09:18:00.096" v="9" actId="47"/>
          <pc:sldLayoutMkLst>
            <pc:docMk/>
            <pc:sldMasterMk cId="99409692" sldId="2147483686"/>
            <pc:sldLayoutMk cId="3664096809" sldId="2147483687"/>
          </pc:sldLayoutMkLst>
        </pc:sldLayoutChg>
        <pc:sldLayoutChg chg="add del">
          <pc:chgData name="Le Tan Hoa" userId="ed5a8b87-a0a2-435e-a3f2-ebc981372e0b" providerId="ADAL" clId="{9D880D9F-9988-4F0C-B284-937B9C4460F3}" dt="2022-10-21T09:18:00.096" v="9" actId="47"/>
          <pc:sldLayoutMkLst>
            <pc:docMk/>
            <pc:sldMasterMk cId="99409692" sldId="2147483686"/>
            <pc:sldLayoutMk cId="175593783" sldId="2147483688"/>
          </pc:sldLayoutMkLst>
        </pc:sldLayoutChg>
        <pc:sldLayoutChg chg="add del">
          <pc:chgData name="Le Tan Hoa" userId="ed5a8b87-a0a2-435e-a3f2-ebc981372e0b" providerId="ADAL" clId="{9D880D9F-9988-4F0C-B284-937B9C4460F3}" dt="2022-10-21T09:18:00.096" v="9" actId="47"/>
          <pc:sldLayoutMkLst>
            <pc:docMk/>
            <pc:sldMasterMk cId="99409692" sldId="2147483686"/>
            <pc:sldLayoutMk cId="3597769703" sldId="2147483689"/>
          </pc:sldLayoutMkLst>
        </pc:sldLayoutChg>
        <pc:sldLayoutChg chg="add del">
          <pc:chgData name="Le Tan Hoa" userId="ed5a8b87-a0a2-435e-a3f2-ebc981372e0b" providerId="ADAL" clId="{9D880D9F-9988-4F0C-B284-937B9C4460F3}" dt="2022-10-21T09:18:00.096" v="9" actId="47"/>
          <pc:sldLayoutMkLst>
            <pc:docMk/>
            <pc:sldMasterMk cId="99409692" sldId="2147483686"/>
            <pc:sldLayoutMk cId="3193569934" sldId="2147483690"/>
          </pc:sldLayoutMkLst>
        </pc:sldLayoutChg>
        <pc:sldLayoutChg chg="add del">
          <pc:chgData name="Le Tan Hoa" userId="ed5a8b87-a0a2-435e-a3f2-ebc981372e0b" providerId="ADAL" clId="{9D880D9F-9988-4F0C-B284-937B9C4460F3}" dt="2022-10-21T09:18:00.096" v="9" actId="47"/>
          <pc:sldLayoutMkLst>
            <pc:docMk/>
            <pc:sldMasterMk cId="99409692" sldId="2147483686"/>
            <pc:sldLayoutMk cId="3238498710" sldId="2147483691"/>
          </pc:sldLayoutMkLst>
        </pc:sldLayoutChg>
        <pc:sldLayoutChg chg="add del">
          <pc:chgData name="Le Tan Hoa" userId="ed5a8b87-a0a2-435e-a3f2-ebc981372e0b" providerId="ADAL" clId="{9D880D9F-9988-4F0C-B284-937B9C4460F3}" dt="2022-10-21T09:18:00.096" v="9" actId="47"/>
          <pc:sldLayoutMkLst>
            <pc:docMk/>
            <pc:sldMasterMk cId="99409692" sldId="2147483686"/>
            <pc:sldLayoutMk cId="2500551352" sldId="2147483692"/>
          </pc:sldLayoutMkLst>
        </pc:sldLayoutChg>
        <pc:sldLayoutChg chg="add del">
          <pc:chgData name="Le Tan Hoa" userId="ed5a8b87-a0a2-435e-a3f2-ebc981372e0b" providerId="ADAL" clId="{9D880D9F-9988-4F0C-B284-937B9C4460F3}" dt="2022-10-21T09:18:00.096" v="9" actId="47"/>
          <pc:sldLayoutMkLst>
            <pc:docMk/>
            <pc:sldMasterMk cId="99409692" sldId="2147483686"/>
            <pc:sldLayoutMk cId="1118515072" sldId="2147483693"/>
          </pc:sldLayoutMkLst>
        </pc:sldLayoutChg>
        <pc:sldLayoutChg chg="add del">
          <pc:chgData name="Le Tan Hoa" userId="ed5a8b87-a0a2-435e-a3f2-ebc981372e0b" providerId="ADAL" clId="{9D880D9F-9988-4F0C-B284-937B9C4460F3}" dt="2022-10-21T09:18:00.096" v="9" actId="47"/>
          <pc:sldLayoutMkLst>
            <pc:docMk/>
            <pc:sldMasterMk cId="99409692" sldId="2147483686"/>
            <pc:sldLayoutMk cId="917067616" sldId="2147483694"/>
          </pc:sldLayoutMkLst>
        </pc:sldLayoutChg>
        <pc:sldLayoutChg chg="add del">
          <pc:chgData name="Le Tan Hoa" userId="ed5a8b87-a0a2-435e-a3f2-ebc981372e0b" providerId="ADAL" clId="{9D880D9F-9988-4F0C-B284-937B9C4460F3}" dt="2022-10-21T09:18:00.096" v="9" actId="47"/>
          <pc:sldLayoutMkLst>
            <pc:docMk/>
            <pc:sldMasterMk cId="99409692" sldId="2147483686"/>
            <pc:sldLayoutMk cId="1027702995" sldId="2147483695"/>
          </pc:sldLayoutMkLst>
        </pc:sldLayoutChg>
        <pc:sldLayoutChg chg="add del">
          <pc:chgData name="Le Tan Hoa" userId="ed5a8b87-a0a2-435e-a3f2-ebc981372e0b" providerId="ADAL" clId="{9D880D9F-9988-4F0C-B284-937B9C4460F3}" dt="2022-10-21T09:18:00.096" v="9" actId="47"/>
          <pc:sldLayoutMkLst>
            <pc:docMk/>
            <pc:sldMasterMk cId="99409692" sldId="2147483686"/>
            <pc:sldLayoutMk cId="2610306362" sldId="2147483696"/>
          </pc:sldLayoutMkLst>
        </pc:sldLayoutChg>
        <pc:sldLayoutChg chg="add del">
          <pc:chgData name="Le Tan Hoa" userId="ed5a8b87-a0a2-435e-a3f2-ebc981372e0b" providerId="ADAL" clId="{9D880D9F-9988-4F0C-B284-937B9C4460F3}" dt="2022-10-21T09:18:00.096" v="9" actId="47"/>
          <pc:sldLayoutMkLst>
            <pc:docMk/>
            <pc:sldMasterMk cId="99409692" sldId="2147483686"/>
            <pc:sldLayoutMk cId="2027696272" sldId="2147483697"/>
          </pc:sldLayoutMkLst>
        </pc:sldLayoutChg>
      </pc:sldMasterChg>
    </pc:docChg>
  </pc:docChgLst>
  <pc:docChgLst>
    <pc:chgData name="Le Tan Hoa" userId="ed5a8b87-a0a2-435e-a3f2-ebc981372e0b" providerId="ADAL" clId="{F4E601FE-429E-4D33-8811-15BDF3CEF19F}"/>
    <pc:docChg chg="undo redo custSel addSld delSld modSld sldOrd">
      <pc:chgData name="Le Tan Hoa" userId="ed5a8b87-a0a2-435e-a3f2-ebc981372e0b" providerId="ADAL" clId="{F4E601FE-429E-4D33-8811-15BDF3CEF19F}" dt="2022-10-03T04:12:54.029" v="5949" actId="179"/>
      <pc:docMkLst>
        <pc:docMk/>
      </pc:docMkLst>
      <pc:sldChg chg="addSp delSp modSp add del mod">
        <pc:chgData name="Le Tan Hoa" userId="ed5a8b87-a0a2-435e-a3f2-ebc981372e0b" providerId="ADAL" clId="{F4E601FE-429E-4D33-8811-15BDF3CEF19F}" dt="2022-10-03T03:36:40.700" v="5407" actId="122"/>
        <pc:sldMkLst>
          <pc:docMk/>
          <pc:sldMk cId="2833784366" sldId="256"/>
        </pc:sldMkLst>
        <pc:spChg chg="add del mod">
          <ac:chgData name="Le Tan Hoa" userId="ed5a8b87-a0a2-435e-a3f2-ebc981372e0b" providerId="ADAL" clId="{F4E601FE-429E-4D33-8811-15BDF3CEF19F}" dt="2022-10-02T16:06:58.554" v="5155" actId="478"/>
          <ac:spMkLst>
            <pc:docMk/>
            <pc:sldMk cId="2833784366" sldId="256"/>
            <ac:spMk id="3" creationId="{C9EE3782-5FEC-D37D-6D9A-94577F3292FF}"/>
          </ac:spMkLst>
        </pc:spChg>
        <pc:spChg chg="mod">
          <ac:chgData name="Le Tan Hoa" userId="ed5a8b87-a0a2-435e-a3f2-ebc981372e0b" providerId="ADAL" clId="{F4E601FE-429E-4D33-8811-15BDF3CEF19F}" dt="2022-10-02T16:05:46.979" v="5122" actId="2711"/>
          <ac:spMkLst>
            <pc:docMk/>
            <pc:sldMk cId="2833784366" sldId="256"/>
            <ac:spMk id="1381"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382"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383"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384"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385"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386"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387"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388"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389"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390"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391"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392"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393"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394"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395"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396"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397"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398"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399"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00"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01"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02"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03"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04"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05"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06"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07"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08"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09"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10"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11"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12"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13"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14"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15"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16"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17"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18"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19"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20"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21"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22"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23"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24"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25"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26"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27"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28"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29"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30"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31"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32"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33"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34"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35"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36"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37"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38"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39"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40"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41"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42"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43"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44"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45"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46"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47"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48"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49"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50"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51"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52"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53"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54"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55"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56"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57"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58"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59"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60"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61"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62"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63"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64"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65"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66"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67"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68" creationId="{00000000-0000-0000-0000-000000000000}"/>
          </ac:spMkLst>
        </pc:spChg>
        <pc:spChg chg="mod">
          <ac:chgData name="Le Tan Hoa" userId="ed5a8b87-a0a2-435e-a3f2-ebc981372e0b" providerId="ADAL" clId="{F4E601FE-429E-4D33-8811-15BDF3CEF19F}" dt="2022-10-02T16:05:46.979" v="5122" actId="2711"/>
          <ac:spMkLst>
            <pc:docMk/>
            <pc:sldMk cId="2833784366" sldId="256"/>
            <ac:spMk id="1469" creationId="{00000000-0000-0000-0000-000000000000}"/>
          </ac:spMkLst>
        </pc:spChg>
        <pc:spChg chg="mod">
          <ac:chgData name="Le Tan Hoa" userId="ed5a8b87-a0a2-435e-a3f2-ebc981372e0b" providerId="ADAL" clId="{F4E601FE-429E-4D33-8811-15BDF3CEF19F}" dt="2022-10-03T03:36:40.700" v="5407" actId="122"/>
          <ac:spMkLst>
            <pc:docMk/>
            <pc:sldMk cId="2833784366" sldId="256"/>
            <ac:spMk id="1470" creationId="{00000000-0000-0000-0000-000000000000}"/>
          </ac:spMkLst>
        </pc:spChg>
        <pc:picChg chg="add del mod">
          <ac:chgData name="Le Tan Hoa" userId="ed5a8b87-a0a2-435e-a3f2-ebc981372e0b" providerId="ADAL" clId="{F4E601FE-429E-4D33-8811-15BDF3CEF19F}" dt="2022-10-02T16:08:39.118" v="5192" actId="478"/>
          <ac:picMkLst>
            <pc:docMk/>
            <pc:sldMk cId="2833784366" sldId="256"/>
            <ac:picMk id="4" creationId="{0976E15B-7CD5-F940-5486-3B30F402A48F}"/>
          </ac:picMkLst>
        </pc:picChg>
        <pc:picChg chg="add del">
          <ac:chgData name="Le Tan Hoa" userId="ed5a8b87-a0a2-435e-a3f2-ebc981372e0b" providerId="ADAL" clId="{F4E601FE-429E-4D33-8811-15BDF3CEF19F}" dt="2022-10-02T16:08:37.827" v="5191" actId="478"/>
          <ac:picMkLst>
            <pc:docMk/>
            <pc:sldMk cId="2833784366" sldId="256"/>
            <ac:picMk id="97" creationId="{7800C801-593E-489C-98A0-F3E70BEB03D1}"/>
          </ac:picMkLst>
        </pc:picChg>
      </pc:sldChg>
      <pc:sldChg chg="modSp add del mod">
        <pc:chgData name="Le Tan Hoa" userId="ed5a8b87-a0a2-435e-a3f2-ebc981372e0b" providerId="ADAL" clId="{F4E601FE-429E-4D33-8811-15BDF3CEF19F}" dt="2022-10-02T16:11:17.688" v="5241" actId="404"/>
        <pc:sldMkLst>
          <pc:docMk/>
          <pc:sldMk cId="0" sldId="290"/>
        </pc:sldMkLst>
        <pc:spChg chg="mod">
          <ac:chgData name="Le Tan Hoa" userId="ed5a8b87-a0a2-435e-a3f2-ebc981372e0b" providerId="ADAL" clId="{F4E601FE-429E-4D33-8811-15BDF3CEF19F}" dt="2022-10-02T16:11:12.192" v="5239" actId="2711"/>
          <ac:spMkLst>
            <pc:docMk/>
            <pc:sldMk cId="0" sldId="290"/>
            <ac:spMk id="22" creationId="{062C147F-06FF-4B4B-9841-46EB8465100B}"/>
          </ac:spMkLst>
        </pc:spChg>
        <pc:spChg chg="mod">
          <ac:chgData name="Le Tan Hoa" userId="ed5a8b87-a0a2-435e-a3f2-ebc981372e0b" providerId="ADAL" clId="{F4E601FE-429E-4D33-8811-15BDF3CEF19F}" dt="2022-10-02T16:11:12.192" v="5239" actId="2711"/>
          <ac:spMkLst>
            <pc:docMk/>
            <pc:sldMk cId="0" sldId="290"/>
            <ac:spMk id="23" creationId="{88FC6815-CEFF-45B9-9090-D9D76E41534B}"/>
          </ac:spMkLst>
        </pc:spChg>
        <pc:spChg chg="mod">
          <ac:chgData name="Le Tan Hoa" userId="ed5a8b87-a0a2-435e-a3f2-ebc981372e0b" providerId="ADAL" clId="{F4E601FE-429E-4D33-8811-15BDF3CEF19F}" dt="2022-10-02T16:11:12.192" v="5239" actId="2711"/>
          <ac:spMkLst>
            <pc:docMk/>
            <pc:sldMk cId="0" sldId="290"/>
            <ac:spMk id="24" creationId="{14EA6390-DA77-4D92-A67A-765416ADC417}"/>
          </ac:spMkLst>
        </pc:spChg>
        <pc:spChg chg="mod">
          <ac:chgData name="Le Tan Hoa" userId="ed5a8b87-a0a2-435e-a3f2-ebc981372e0b" providerId="ADAL" clId="{F4E601FE-429E-4D33-8811-15BDF3CEF19F}" dt="2022-10-02T16:11:12.192" v="5239" actId="2711"/>
          <ac:spMkLst>
            <pc:docMk/>
            <pc:sldMk cId="0" sldId="290"/>
            <ac:spMk id="25" creationId="{1910BE7A-DBC0-40A3-B6B9-29BD05D02560}"/>
          </ac:spMkLst>
        </pc:spChg>
        <pc:spChg chg="mod">
          <ac:chgData name="Le Tan Hoa" userId="ed5a8b87-a0a2-435e-a3f2-ebc981372e0b" providerId="ADAL" clId="{F4E601FE-429E-4D33-8811-15BDF3CEF19F}" dt="2022-10-02T16:11:12.192" v="5239" actId="2711"/>
          <ac:spMkLst>
            <pc:docMk/>
            <pc:sldMk cId="0" sldId="290"/>
            <ac:spMk id="26" creationId="{02F7F022-6106-4665-A366-6969B3259F0B}"/>
          </ac:spMkLst>
        </pc:spChg>
        <pc:spChg chg="mod">
          <ac:chgData name="Le Tan Hoa" userId="ed5a8b87-a0a2-435e-a3f2-ebc981372e0b" providerId="ADAL" clId="{F4E601FE-429E-4D33-8811-15BDF3CEF19F}" dt="2022-10-02T16:11:12.192" v="5239" actId="2711"/>
          <ac:spMkLst>
            <pc:docMk/>
            <pc:sldMk cId="0" sldId="290"/>
            <ac:spMk id="27" creationId="{E3DA9ECC-0D65-439A-B956-0A89CC41260C}"/>
          </ac:spMkLst>
        </pc:spChg>
        <pc:spChg chg="mod">
          <ac:chgData name="Le Tan Hoa" userId="ed5a8b87-a0a2-435e-a3f2-ebc981372e0b" providerId="ADAL" clId="{F4E601FE-429E-4D33-8811-15BDF3CEF19F}" dt="2022-10-02T16:11:12.192" v="5239" actId="2711"/>
          <ac:spMkLst>
            <pc:docMk/>
            <pc:sldMk cId="0" sldId="290"/>
            <ac:spMk id="28" creationId="{9E70F6B4-20ED-4B42-8666-D5D5A92D462F}"/>
          </ac:spMkLst>
        </pc:spChg>
        <pc:spChg chg="mod">
          <ac:chgData name="Le Tan Hoa" userId="ed5a8b87-a0a2-435e-a3f2-ebc981372e0b" providerId="ADAL" clId="{F4E601FE-429E-4D33-8811-15BDF3CEF19F}" dt="2022-10-02T16:11:12.192" v="5239" actId="2711"/>
          <ac:spMkLst>
            <pc:docMk/>
            <pc:sldMk cId="0" sldId="290"/>
            <ac:spMk id="29" creationId="{EC9DB4A4-48A6-45C9-AC54-3A645396E602}"/>
          </ac:spMkLst>
        </pc:spChg>
        <pc:spChg chg="mod">
          <ac:chgData name="Le Tan Hoa" userId="ed5a8b87-a0a2-435e-a3f2-ebc981372e0b" providerId="ADAL" clId="{F4E601FE-429E-4D33-8811-15BDF3CEF19F}" dt="2022-10-02T16:11:12.192" v="5239" actId="2711"/>
          <ac:spMkLst>
            <pc:docMk/>
            <pc:sldMk cId="0" sldId="290"/>
            <ac:spMk id="30" creationId="{9140DEA9-232B-451C-BA39-906C0CFCE6C5}"/>
          </ac:spMkLst>
        </pc:spChg>
        <pc:spChg chg="mod">
          <ac:chgData name="Le Tan Hoa" userId="ed5a8b87-a0a2-435e-a3f2-ebc981372e0b" providerId="ADAL" clId="{F4E601FE-429E-4D33-8811-15BDF3CEF19F}" dt="2022-10-02T16:11:12.192" v="5239" actId="2711"/>
          <ac:spMkLst>
            <pc:docMk/>
            <pc:sldMk cId="0" sldId="290"/>
            <ac:spMk id="31" creationId="{948840EB-003B-44E1-A2A2-2DDAF5CD9328}"/>
          </ac:spMkLst>
        </pc:spChg>
        <pc:spChg chg="mod">
          <ac:chgData name="Le Tan Hoa" userId="ed5a8b87-a0a2-435e-a3f2-ebc981372e0b" providerId="ADAL" clId="{F4E601FE-429E-4D33-8811-15BDF3CEF19F}" dt="2022-10-02T16:11:12.192" v="5239" actId="2711"/>
          <ac:spMkLst>
            <pc:docMk/>
            <pc:sldMk cId="0" sldId="290"/>
            <ac:spMk id="32" creationId="{E8D24B3F-61B9-4AD2-AEFD-7F92FBF7C235}"/>
          </ac:spMkLst>
        </pc:spChg>
        <pc:spChg chg="mod">
          <ac:chgData name="Le Tan Hoa" userId="ed5a8b87-a0a2-435e-a3f2-ebc981372e0b" providerId="ADAL" clId="{F4E601FE-429E-4D33-8811-15BDF3CEF19F}" dt="2022-10-02T16:11:12.192" v="5239" actId="2711"/>
          <ac:spMkLst>
            <pc:docMk/>
            <pc:sldMk cId="0" sldId="290"/>
            <ac:spMk id="33" creationId="{9396BCE2-DCFC-49DA-B30A-C123716C2657}"/>
          </ac:spMkLst>
        </pc:spChg>
        <pc:spChg chg="mod">
          <ac:chgData name="Le Tan Hoa" userId="ed5a8b87-a0a2-435e-a3f2-ebc981372e0b" providerId="ADAL" clId="{F4E601FE-429E-4D33-8811-15BDF3CEF19F}" dt="2022-10-02T16:11:12.192" v="5239" actId="2711"/>
          <ac:spMkLst>
            <pc:docMk/>
            <pc:sldMk cId="0" sldId="290"/>
            <ac:spMk id="34" creationId="{9A527CA4-73B7-45EF-A13F-FC597EE7A933}"/>
          </ac:spMkLst>
        </pc:spChg>
        <pc:spChg chg="mod">
          <ac:chgData name="Le Tan Hoa" userId="ed5a8b87-a0a2-435e-a3f2-ebc981372e0b" providerId="ADAL" clId="{F4E601FE-429E-4D33-8811-15BDF3CEF19F}" dt="2022-10-02T16:11:12.192" v="5239" actId="2711"/>
          <ac:spMkLst>
            <pc:docMk/>
            <pc:sldMk cId="0" sldId="290"/>
            <ac:spMk id="35" creationId="{6F18FDE3-9105-4207-8A05-A7FB17C23987}"/>
          </ac:spMkLst>
        </pc:spChg>
        <pc:spChg chg="mod">
          <ac:chgData name="Le Tan Hoa" userId="ed5a8b87-a0a2-435e-a3f2-ebc981372e0b" providerId="ADAL" clId="{F4E601FE-429E-4D33-8811-15BDF3CEF19F}" dt="2022-10-02T16:11:12.192" v="5239" actId="2711"/>
          <ac:spMkLst>
            <pc:docMk/>
            <pc:sldMk cId="0" sldId="290"/>
            <ac:spMk id="36" creationId="{43E17966-8DA9-4A5C-BB06-48873DC280F7}"/>
          </ac:spMkLst>
        </pc:spChg>
        <pc:spChg chg="mod">
          <ac:chgData name="Le Tan Hoa" userId="ed5a8b87-a0a2-435e-a3f2-ebc981372e0b" providerId="ADAL" clId="{F4E601FE-429E-4D33-8811-15BDF3CEF19F}" dt="2022-10-02T16:11:12.192" v="5239" actId="2711"/>
          <ac:spMkLst>
            <pc:docMk/>
            <pc:sldMk cId="0" sldId="290"/>
            <ac:spMk id="37" creationId="{B5EC7A58-66E4-41C2-8F9C-1CF6C6CBD664}"/>
          </ac:spMkLst>
        </pc:spChg>
        <pc:spChg chg="mod">
          <ac:chgData name="Le Tan Hoa" userId="ed5a8b87-a0a2-435e-a3f2-ebc981372e0b" providerId="ADAL" clId="{F4E601FE-429E-4D33-8811-15BDF3CEF19F}" dt="2022-10-02T16:11:12.192" v="5239" actId="2711"/>
          <ac:spMkLst>
            <pc:docMk/>
            <pc:sldMk cId="0" sldId="290"/>
            <ac:spMk id="38" creationId="{4D5EA226-571F-421E-8366-2D6F00FD6798}"/>
          </ac:spMkLst>
        </pc:spChg>
        <pc:spChg chg="mod">
          <ac:chgData name="Le Tan Hoa" userId="ed5a8b87-a0a2-435e-a3f2-ebc981372e0b" providerId="ADAL" clId="{F4E601FE-429E-4D33-8811-15BDF3CEF19F}" dt="2022-10-02T16:11:12.192" v="5239" actId="2711"/>
          <ac:spMkLst>
            <pc:docMk/>
            <pc:sldMk cId="0" sldId="290"/>
            <ac:spMk id="39" creationId="{BB7AC1BF-80E9-4512-A165-71CC507805D3}"/>
          </ac:spMkLst>
        </pc:spChg>
        <pc:spChg chg="mod">
          <ac:chgData name="Le Tan Hoa" userId="ed5a8b87-a0a2-435e-a3f2-ebc981372e0b" providerId="ADAL" clId="{F4E601FE-429E-4D33-8811-15BDF3CEF19F}" dt="2022-10-02T16:11:12.192" v="5239" actId="2711"/>
          <ac:spMkLst>
            <pc:docMk/>
            <pc:sldMk cId="0" sldId="290"/>
            <ac:spMk id="40" creationId="{C9350061-BF87-4E4E-B7B7-E107EAD41EC9}"/>
          </ac:spMkLst>
        </pc:spChg>
        <pc:spChg chg="mod">
          <ac:chgData name="Le Tan Hoa" userId="ed5a8b87-a0a2-435e-a3f2-ebc981372e0b" providerId="ADAL" clId="{F4E601FE-429E-4D33-8811-15BDF3CEF19F}" dt="2022-10-02T16:11:12.192" v="5239" actId="2711"/>
          <ac:spMkLst>
            <pc:docMk/>
            <pc:sldMk cId="0" sldId="290"/>
            <ac:spMk id="41" creationId="{2DE945B3-31D5-48E0-87AC-F407C8EF7580}"/>
          </ac:spMkLst>
        </pc:spChg>
        <pc:spChg chg="mod">
          <ac:chgData name="Le Tan Hoa" userId="ed5a8b87-a0a2-435e-a3f2-ebc981372e0b" providerId="ADAL" clId="{F4E601FE-429E-4D33-8811-15BDF3CEF19F}" dt="2022-10-02T16:11:12.192" v="5239" actId="2711"/>
          <ac:spMkLst>
            <pc:docMk/>
            <pc:sldMk cId="0" sldId="290"/>
            <ac:spMk id="42" creationId="{D9EC7717-1D23-4E42-A07E-5153C12DC70C}"/>
          </ac:spMkLst>
        </pc:spChg>
        <pc:spChg chg="mod">
          <ac:chgData name="Le Tan Hoa" userId="ed5a8b87-a0a2-435e-a3f2-ebc981372e0b" providerId="ADAL" clId="{F4E601FE-429E-4D33-8811-15BDF3CEF19F}" dt="2022-10-02T16:11:12.192" v="5239" actId="2711"/>
          <ac:spMkLst>
            <pc:docMk/>
            <pc:sldMk cId="0" sldId="290"/>
            <ac:spMk id="43" creationId="{C72A0CF3-2FF5-4D2A-9D19-EE9283B70341}"/>
          </ac:spMkLst>
        </pc:spChg>
        <pc:spChg chg="mod">
          <ac:chgData name="Le Tan Hoa" userId="ed5a8b87-a0a2-435e-a3f2-ebc981372e0b" providerId="ADAL" clId="{F4E601FE-429E-4D33-8811-15BDF3CEF19F}" dt="2022-10-02T16:11:12.192" v="5239" actId="2711"/>
          <ac:spMkLst>
            <pc:docMk/>
            <pc:sldMk cId="0" sldId="290"/>
            <ac:spMk id="44" creationId="{95205437-5722-4834-BDB2-FAB304957FC5}"/>
          </ac:spMkLst>
        </pc:spChg>
        <pc:spChg chg="mod">
          <ac:chgData name="Le Tan Hoa" userId="ed5a8b87-a0a2-435e-a3f2-ebc981372e0b" providerId="ADAL" clId="{F4E601FE-429E-4D33-8811-15BDF3CEF19F}" dt="2022-10-02T16:11:12.192" v="5239" actId="2711"/>
          <ac:spMkLst>
            <pc:docMk/>
            <pc:sldMk cId="0" sldId="290"/>
            <ac:spMk id="45" creationId="{203DE9C5-26C5-4622-B9DB-63F60154BCCD}"/>
          </ac:spMkLst>
        </pc:spChg>
        <pc:spChg chg="mod">
          <ac:chgData name="Le Tan Hoa" userId="ed5a8b87-a0a2-435e-a3f2-ebc981372e0b" providerId="ADAL" clId="{F4E601FE-429E-4D33-8811-15BDF3CEF19F}" dt="2022-10-02T16:11:12.192" v="5239" actId="2711"/>
          <ac:spMkLst>
            <pc:docMk/>
            <pc:sldMk cId="0" sldId="290"/>
            <ac:spMk id="46" creationId="{1180D307-B091-41C9-AD17-65B11BBF50A0}"/>
          </ac:spMkLst>
        </pc:spChg>
        <pc:spChg chg="mod">
          <ac:chgData name="Le Tan Hoa" userId="ed5a8b87-a0a2-435e-a3f2-ebc981372e0b" providerId="ADAL" clId="{F4E601FE-429E-4D33-8811-15BDF3CEF19F}" dt="2022-10-02T16:11:12.192" v="5239" actId="2711"/>
          <ac:spMkLst>
            <pc:docMk/>
            <pc:sldMk cId="0" sldId="290"/>
            <ac:spMk id="47" creationId="{C99100B4-30F2-4554-9D13-1EEE2E67819F}"/>
          </ac:spMkLst>
        </pc:spChg>
        <pc:spChg chg="mod">
          <ac:chgData name="Le Tan Hoa" userId="ed5a8b87-a0a2-435e-a3f2-ebc981372e0b" providerId="ADAL" clId="{F4E601FE-429E-4D33-8811-15BDF3CEF19F}" dt="2022-10-02T16:11:12.192" v="5239" actId="2711"/>
          <ac:spMkLst>
            <pc:docMk/>
            <pc:sldMk cId="0" sldId="290"/>
            <ac:spMk id="48" creationId="{7336B60E-64C4-49AF-8198-BE6683EA5B0D}"/>
          </ac:spMkLst>
        </pc:spChg>
        <pc:spChg chg="mod">
          <ac:chgData name="Le Tan Hoa" userId="ed5a8b87-a0a2-435e-a3f2-ebc981372e0b" providerId="ADAL" clId="{F4E601FE-429E-4D33-8811-15BDF3CEF19F}" dt="2022-10-02T16:11:12.192" v="5239" actId="2711"/>
          <ac:spMkLst>
            <pc:docMk/>
            <pc:sldMk cId="0" sldId="290"/>
            <ac:spMk id="49" creationId="{FF9A5A11-C9F9-4D3D-9205-8CDD04D9DEE8}"/>
          </ac:spMkLst>
        </pc:spChg>
        <pc:spChg chg="mod">
          <ac:chgData name="Le Tan Hoa" userId="ed5a8b87-a0a2-435e-a3f2-ebc981372e0b" providerId="ADAL" clId="{F4E601FE-429E-4D33-8811-15BDF3CEF19F}" dt="2022-10-02T16:11:12.192" v="5239" actId="2711"/>
          <ac:spMkLst>
            <pc:docMk/>
            <pc:sldMk cId="0" sldId="290"/>
            <ac:spMk id="50" creationId="{2D46503C-C208-4D87-A438-1D5B1DD31369}"/>
          </ac:spMkLst>
        </pc:spChg>
        <pc:spChg chg="mod">
          <ac:chgData name="Le Tan Hoa" userId="ed5a8b87-a0a2-435e-a3f2-ebc981372e0b" providerId="ADAL" clId="{F4E601FE-429E-4D33-8811-15BDF3CEF19F}" dt="2022-10-02T16:11:12.192" v="5239" actId="2711"/>
          <ac:spMkLst>
            <pc:docMk/>
            <pc:sldMk cId="0" sldId="290"/>
            <ac:spMk id="51" creationId="{EDAF66F5-ABFF-4201-B1D8-E7FD9647A77D}"/>
          </ac:spMkLst>
        </pc:spChg>
        <pc:spChg chg="mod">
          <ac:chgData name="Le Tan Hoa" userId="ed5a8b87-a0a2-435e-a3f2-ebc981372e0b" providerId="ADAL" clId="{F4E601FE-429E-4D33-8811-15BDF3CEF19F}" dt="2022-10-02T16:11:12.192" v="5239" actId="2711"/>
          <ac:spMkLst>
            <pc:docMk/>
            <pc:sldMk cId="0" sldId="290"/>
            <ac:spMk id="52" creationId="{6B7C3BF6-B239-41D6-8B44-2501047E3D8A}"/>
          </ac:spMkLst>
        </pc:spChg>
        <pc:spChg chg="mod">
          <ac:chgData name="Le Tan Hoa" userId="ed5a8b87-a0a2-435e-a3f2-ebc981372e0b" providerId="ADAL" clId="{F4E601FE-429E-4D33-8811-15BDF3CEF19F}" dt="2022-10-02T16:11:12.192" v="5239" actId="2711"/>
          <ac:spMkLst>
            <pc:docMk/>
            <pc:sldMk cId="0" sldId="290"/>
            <ac:spMk id="53" creationId="{684239D9-FBF5-482F-AA99-686533B1F31B}"/>
          </ac:spMkLst>
        </pc:spChg>
        <pc:spChg chg="mod">
          <ac:chgData name="Le Tan Hoa" userId="ed5a8b87-a0a2-435e-a3f2-ebc981372e0b" providerId="ADAL" clId="{F4E601FE-429E-4D33-8811-15BDF3CEF19F}" dt="2022-10-02T16:11:12.192" v="5239" actId="2711"/>
          <ac:spMkLst>
            <pc:docMk/>
            <pc:sldMk cId="0" sldId="290"/>
            <ac:spMk id="54" creationId="{253BCFE9-DABC-4C94-A05F-462E95760616}"/>
          </ac:spMkLst>
        </pc:spChg>
        <pc:spChg chg="mod">
          <ac:chgData name="Le Tan Hoa" userId="ed5a8b87-a0a2-435e-a3f2-ebc981372e0b" providerId="ADAL" clId="{F4E601FE-429E-4D33-8811-15BDF3CEF19F}" dt="2022-10-02T16:11:12.192" v="5239" actId="2711"/>
          <ac:spMkLst>
            <pc:docMk/>
            <pc:sldMk cId="0" sldId="290"/>
            <ac:spMk id="55" creationId="{1076EBF7-7D76-4664-B372-D49E9DD5F95A}"/>
          </ac:spMkLst>
        </pc:spChg>
        <pc:spChg chg="mod">
          <ac:chgData name="Le Tan Hoa" userId="ed5a8b87-a0a2-435e-a3f2-ebc981372e0b" providerId="ADAL" clId="{F4E601FE-429E-4D33-8811-15BDF3CEF19F}" dt="2022-10-02T16:11:12.192" v="5239" actId="2711"/>
          <ac:spMkLst>
            <pc:docMk/>
            <pc:sldMk cId="0" sldId="290"/>
            <ac:spMk id="56" creationId="{F2887701-CF49-4362-B36A-F01C1265875D}"/>
          </ac:spMkLst>
        </pc:spChg>
        <pc:spChg chg="mod">
          <ac:chgData name="Le Tan Hoa" userId="ed5a8b87-a0a2-435e-a3f2-ebc981372e0b" providerId="ADAL" clId="{F4E601FE-429E-4D33-8811-15BDF3CEF19F}" dt="2022-10-02T16:11:12.192" v="5239" actId="2711"/>
          <ac:spMkLst>
            <pc:docMk/>
            <pc:sldMk cId="0" sldId="290"/>
            <ac:spMk id="57" creationId="{B2D642EF-E6C9-45DC-BB9A-8962515FCBE9}"/>
          </ac:spMkLst>
        </pc:spChg>
        <pc:spChg chg="mod">
          <ac:chgData name="Le Tan Hoa" userId="ed5a8b87-a0a2-435e-a3f2-ebc981372e0b" providerId="ADAL" clId="{F4E601FE-429E-4D33-8811-15BDF3CEF19F}" dt="2022-10-02T16:11:12.192" v="5239" actId="2711"/>
          <ac:spMkLst>
            <pc:docMk/>
            <pc:sldMk cId="0" sldId="290"/>
            <ac:spMk id="58" creationId="{5D960A69-4E54-42E7-84B9-04473BE1E00F}"/>
          </ac:spMkLst>
        </pc:spChg>
        <pc:spChg chg="mod">
          <ac:chgData name="Le Tan Hoa" userId="ed5a8b87-a0a2-435e-a3f2-ebc981372e0b" providerId="ADAL" clId="{F4E601FE-429E-4D33-8811-15BDF3CEF19F}" dt="2022-10-02T16:11:12.192" v="5239" actId="2711"/>
          <ac:spMkLst>
            <pc:docMk/>
            <pc:sldMk cId="0" sldId="290"/>
            <ac:spMk id="59" creationId="{5B8B8E39-A4DB-4948-B7C0-9C76AD913B56}"/>
          </ac:spMkLst>
        </pc:spChg>
        <pc:spChg chg="mod">
          <ac:chgData name="Le Tan Hoa" userId="ed5a8b87-a0a2-435e-a3f2-ebc981372e0b" providerId="ADAL" clId="{F4E601FE-429E-4D33-8811-15BDF3CEF19F}" dt="2022-10-02T16:11:12.192" v="5239" actId="2711"/>
          <ac:spMkLst>
            <pc:docMk/>
            <pc:sldMk cId="0" sldId="290"/>
            <ac:spMk id="60" creationId="{77CFE602-911F-422A-B7BA-70BC042EEDD6}"/>
          </ac:spMkLst>
        </pc:spChg>
        <pc:spChg chg="mod">
          <ac:chgData name="Le Tan Hoa" userId="ed5a8b87-a0a2-435e-a3f2-ebc981372e0b" providerId="ADAL" clId="{F4E601FE-429E-4D33-8811-15BDF3CEF19F}" dt="2022-10-02T16:11:12.192" v="5239" actId="2711"/>
          <ac:spMkLst>
            <pc:docMk/>
            <pc:sldMk cId="0" sldId="290"/>
            <ac:spMk id="61" creationId="{93DDB905-A6B8-4E15-BC93-951099EA7476}"/>
          </ac:spMkLst>
        </pc:spChg>
        <pc:spChg chg="mod">
          <ac:chgData name="Le Tan Hoa" userId="ed5a8b87-a0a2-435e-a3f2-ebc981372e0b" providerId="ADAL" clId="{F4E601FE-429E-4D33-8811-15BDF3CEF19F}" dt="2022-10-02T16:11:12.192" v="5239" actId="2711"/>
          <ac:spMkLst>
            <pc:docMk/>
            <pc:sldMk cId="0" sldId="290"/>
            <ac:spMk id="62" creationId="{A0A9A6BB-ED0E-4777-8EF7-CE7DB433D34D}"/>
          </ac:spMkLst>
        </pc:spChg>
        <pc:spChg chg="mod">
          <ac:chgData name="Le Tan Hoa" userId="ed5a8b87-a0a2-435e-a3f2-ebc981372e0b" providerId="ADAL" clId="{F4E601FE-429E-4D33-8811-15BDF3CEF19F}" dt="2022-10-02T16:11:12.192" v="5239" actId="2711"/>
          <ac:spMkLst>
            <pc:docMk/>
            <pc:sldMk cId="0" sldId="290"/>
            <ac:spMk id="63" creationId="{094765BB-8083-4711-9CAC-8E709F328F90}"/>
          </ac:spMkLst>
        </pc:spChg>
        <pc:spChg chg="mod">
          <ac:chgData name="Le Tan Hoa" userId="ed5a8b87-a0a2-435e-a3f2-ebc981372e0b" providerId="ADAL" clId="{F4E601FE-429E-4D33-8811-15BDF3CEF19F}" dt="2022-10-02T16:11:12.192" v="5239" actId="2711"/>
          <ac:spMkLst>
            <pc:docMk/>
            <pc:sldMk cId="0" sldId="290"/>
            <ac:spMk id="64" creationId="{9ABA271E-3307-41B4-AA38-01B4E0924578}"/>
          </ac:spMkLst>
        </pc:spChg>
        <pc:spChg chg="mod">
          <ac:chgData name="Le Tan Hoa" userId="ed5a8b87-a0a2-435e-a3f2-ebc981372e0b" providerId="ADAL" clId="{F4E601FE-429E-4D33-8811-15BDF3CEF19F}" dt="2022-10-02T16:11:12.192" v="5239" actId="2711"/>
          <ac:spMkLst>
            <pc:docMk/>
            <pc:sldMk cId="0" sldId="290"/>
            <ac:spMk id="65" creationId="{0B24D2DA-B1B7-4395-B657-A8BC48C2E551}"/>
          </ac:spMkLst>
        </pc:spChg>
        <pc:spChg chg="mod">
          <ac:chgData name="Le Tan Hoa" userId="ed5a8b87-a0a2-435e-a3f2-ebc981372e0b" providerId="ADAL" clId="{F4E601FE-429E-4D33-8811-15BDF3CEF19F}" dt="2022-10-02T16:11:12.192" v="5239" actId="2711"/>
          <ac:spMkLst>
            <pc:docMk/>
            <pc:sldMk cId="0" sldId="290"/>
            <ac:spMk id="66" creationId="{D4966630-406E-4D18-BFDC-0911E70224AF}"/>
          </ac:spMkLst>
        </pc:spChg>
        <pc:spChg chg="mod">
          <ac:chgData name="Le Tan Hoa" userId="ed5a8b87-a0a2-435e-a3f2-ebc981372e0b" providerId="ADAL" clId="{F4E601FE-429E-4D33-8811-15BDF3CEF19F}" dt="2022-10-02T16:11:12.192" v="5239" actId="2711"/>
          <ac:spMkLst>
            <pc:docMk/>
            <pc:sldMk cId="0" sldId="290"/>
            <ac:spMk id="67" creationId="{5E5D24DE-C6F9-42E0-A806-538F3E1AEBEB}"/>
          </ac:spMkLst>
        </pc:spChg>
        <pc:spChg chg="mod">
          <ac:chgData name="Le Tan Hoa" userId="ed5a8b87-a0a2-435e-a3f2-ebc981372e0b" providerId="ADAL" clId="{F4E601FE-429E-4D33-8811-15BDF3CEF19F}" dt="2022-10-02T16:11:12.192" v="5239" actId="2711"/>
          <ac:spMkLst>
            <pc:docMk/>
            <pc:sldMk cId="0" sldId="290"/>
            <ac:spMk id="68" creationId="{63021BAF-7ACB-4C44-B65F-B4C636330A86}"/>
          </ac:spMkLst>
        </pc:spChg>
        <pc:spChg chg="mod">
          <ac:chgData name="Le Tan Hoa" userId="ed5a8b87-a0a2-435e-a3f2-ebc981372e0b" providerId="ADAL" clId="{F4E601FE-429E-4D33-8811-15BDF3CEF19F}" dt="2022-10-02T16:11:12.192" v="5239" actId="2711"/>
          <ac:spMkLst>
            <pc:docMk/>
            <pc:sldMk cId="0" sldId="290"/>
            <ac:spMk id="69" creationId="{B7F15E2C-063E-4A2B-8D1C-ABF2BE79007D}"/>
          </ac:spMkLst>
        </pc:spChg>
        <pc:spChg chg="mod">
          <ac:chgData name="Le Tan Hoa" userId="ed5a8b87-a0a2-435e-a3f2-ebc981372e0b" providerId="ADAL" clId="{F4E601FE-429E-4D33-8811-15BDF3CEF19F}" dt="2022-10-02T16:11:12.192" v="5239" actId="2711"/>
          <ac:spMkLst>
            <pc:docMk/>
            <pc:sldMk cId="0" sldId="290"/>
            <ac:spMk id="70" creationId="{DF556849-D816-4D4D-8C2F-802977BFED64}"/>
          </ac:spMkLst>
        </pc:spChg>
        <pc:spChg chg="mod">
          <ac:chgData name="Le Tan Hoa" userId="ed5a8b87-a0a2-435e-a3f2-ebc981372e0b" providerId="ADAL" clId="{F4E601FE-429E-4D33-8811-15BDF3CEF19F}" dt="2022-10-02T16:11:12.192" v="5239" actId="2711"/>
          <ac:spMkLst>
            <pc:docMk/>
            <pc:sldMk cId="0" sldId="290"/>
            <ac:spMk id="71" creationId="{1E8106EA-CF48-460F-97E0-A91F511CF92B}"/>
          </ac:spMkLst>
        </pc:spChg>
        <pc:spChg chg="mod">
          <ac:chgData name="Le Tan Hoa" userId="ed5a8b87-a0a2-435e-a3f2-ebc981372e0b" providerId="ADAL" clId="{F4E601FE-429E-4D33-8811-15BDF3CEF19F}" dt="2022-10-02T16:11:12.192" v="5239" actId="2711"/>
          <ac:spMkLst>
            <pc:docMk/>
            <pc:sldMk cId="0" sldId="290"/>
            <ac:spMk id="72" creationId="{F3B4AD33-FC34-4527-A4B6-4356640C8D55}"/>
          </ac:spMkLst>
        </pc:spChg>
        <pc:spChg chg="mod">
          <ac:chgData name="Le Tan Hoa" userId="ed5a8b87-a0a2-435e-a3f2-ebc981372e0b" providerId="ADAL" clId="{F4E601FE-429E-4D33-8811-15BDF3CEF19F}" dt="2022-10-02T16:11:12.192" v="5239" actId="2711"/>
          <ac:spMkLst>
            <pc:docMk/>
            <pc:sldMk cId="0" sldId="290"/>
            <ac:spMk id="73" creationId="{5806BFA0-ED32-4D65-950D-B13217EFC5D2}"/>
          </ac:spMkLst>
        </pc:spChg>
        <pc:spChg chg="mod">
          <ac:chgData name="Le Tan Hoa" userId="ed5a8b87-a0a2-435e-a3f2-ebc981372e0b" providerId="ADAL" clId="{F4E601FE-429E-4D33-8811-15BDF3CEF19F}" dt="2022-10-02T16:11:12.192" v="5239" actId="2711"/>
          <ac:spMkLst>
            <pc:docMk/>
            <pc:sldMk cId="0" sldId="290"/>
            <ac:spMk id="74" creationId="{E790B2FE-2134-4091-BF5E-406A26FA418F}"/>
          </ac:spMkLst>
        </pc:spChg>
        <pc:spChg chg="mod">
          <ac:chgData name="Le Tan Hoa" userId="ed5a8b87-a0a2-435e-a3f2-ebc981372e0b" providerId="ADAL" clId="{F4E601FE-429E-4D33-8811-15BDF3CEF19F}" dt="2022-10-02T16:11:12.192" v="5239" actId="2711"/>
          <ac:spMkLst>
            <pc:docMk/>
            <pc:sldMk cId="0" sldId="290"/>
            <ac:spMk id="75" creationId="{F40719AB-E8F2-4810-B25F-9FF421FAA61A}"/>
          </ac:spMkLst>
        </pc:spChg>
        <pc:spChg chg="mod">
          <ac:chgData name="Le Tan Hoa" userId="ed5a8b87-a0a2-435e-a3f2-ebc981372e0b" providerId="ADAL" clId="{F4E601FE-429E-4D33-8811-15BDF3CEF19F}" dt="2022-10-02T16:11:12.192" v="5239" actId="2711"/>
          <ac:spMkLst>
            <pc:docMk/>
            <pc:sldMk cId="0" sldId="290"/>
            <ac:spMk id="76" creationId="{D85A0571-63D4-40D5-A741-9D7F2EEF5CF8}"/>
          </ac:spMkLst>
        </pc:spChg>
        <pc:spChg chg="mod">
          <ac:chgData name="Le Tan Hoa" userId="ed5a8b87-a0a2-435e-a3f2-ebc981372e0b" providerId="ADAL" clId="{F4E601FE-429E-4D33-8811-15BDF3CEF19F}" dt="2022-10-02T16:11:12.192" v="5239" actId="2711"/>
          <ac:spMkLst>
            <pc:docMk/>
            <pc:sldMk cId="0" sldId="290"/>
            <ac:spMk id="77" creationId="{835F94BE-8A32-45F4-BAC1-4438CC389E03}"/>
          </ac:spMkLst>
        </pc:spChg>
        <pc:spChg chg="mod">
          <ac:chgData name="Le Tan Hoa" userId="ed5a8b87-a0a2-435e-a3f2-ebc981372e0b" providerId="ADAL" clId="{F4E601FE-429E-4D33-8811-15BDF3CEF19F}" dt="2022-10-02T16:11:12.192" v="5239" actId="2711"/>
          <ac:spMkLst>
            <pc:docMk/>
            <pc:sldMk cId="0" sldId="290"/>
            <ac:spMk id="78" creationId="{AA739649-BCC1-4A43-AA6C-52BD7F03148B}"/>
          </ac:spMkLst>
        </pc:spChg>
        <pc:spChg chg="mod">
          <ac:chgData name="Le Tan Hoa" userId="ed5a8b87-a0a2-435e-a3f2-ebc981372e0b" providerId="ADAL" clId="{F4E601FE-429E-4D33-8811-15BDF3CEF19F}" dt="2022-10-02T16:11:12.192" v="5239" actId="2711"/>
          <ac:spMkLst>
            <pc:docMk/>
            <pc:sldMk cId="0" sldId="290"/>
            <ac:spMk id="79" creationId="{B594F284-2B09-4339-8C60-E995996C9F0E}"/>
          </ac:spMkLst>
        </pc:spChg>
        <pc:spChg chg="mod">
          <ac:chgData name="Le Tan Hoa" userId="ed5a8b87-a0a2-435e-a3f2-ebc981372e0b" providerId="ADAL" clId="{F4E601FE-429E-4D33-8811-15BDF3CEF19F}" dt="2022-10-02T16:11:12.192" v="5239" actId="2711"/>
          <ac:spMkLst>
            <pc:docMk/>
            <pc:sldMk cId="0" sldId="290"/>
            <ac:spMk id="80" creationId="{D5201593-4BD8-463C-8294-954B5710606B}"/>
          </ac:spMkLst>
        </pc:spChg>
        <pc:spChg chg="mod">
          <ac:chgData name="Le Tan Hoa" userId="ed5a8b87-a0a2-435e-a3f2-ebc981372e0b" providerId="ADAL" clId="{F4E601FE-429E-4D33-8811-15BDF3CEF19F}" dt="2022-10-02T16:11:12.192" v="5239" actId="2711"/>
          <ac:spMkLst>
            <pc:docMk/>
            <pc:sldMk cId="0" sldId="290"/>
            <ac:spMk id="81" creationId="{9C6F8F42-E5BD-480D-94F8-572841D20477}"/>
          </ac:spMkLst>
        </pc:spChg>
        <pc:spChg chg="mod">
          <ac:chgData name="Le Tan Hoa" userId="ed5a8b87-a0a2-435e-a3f2-ebc981372e0b" providerId="ADAL" clId="{F4E601FE-429E-4D33-8811-15BDF3CEF19F}" dt="2022-10-02T16:11:12.192" v="5239" actId="2711"/>
          <ac:spMkLst>
            <pc:docMk/>
            <pc:sldMk cId="0" sldId="290"/>
            <ac:spMk id="82" creationId="{0CB08806-1A16-484A-83F9-379C82ECAAF2}"/>
          </ac:spMkLst>
        </pc:spChg>
        <pc:spChg chg="mod">
          <ac:chgData name="Le Tan Hoa" userId="ed5a8b87-a0a2-435e-a3f2-ebc981372e0b" providerId="ADAL" clId="{F4E601FE-429E-4D33-8811-15BDF3CEF19F}" dt="2022-10-02T16:11:12.192" v="5239" actId="2711"/>
          <ac:spMkLst>
            <pc:docMk/>
            <pc:sldMk cId="0" sldId="290"/>
            <ac:spMk id="83" creationId="{4AFD2684-199C-4082-9E86-98E015D896EE}"/>
          </ac:spMkLst>
        </pc:spChg>
        <pc:spChg chg="mod">
          <ac:chgData name="Le Tan Hoa" userId="ed5a8b87-a0a2-435e-a3f2-ebc981372e0b" providerId="ADAL" clId="{F4E601FE-429E-4D33-8811-15BDF3CEF19F}" dt="2022-10-02T16:11:12.192" v="5239" actId="2711"/>
          <ac:spMkLst>
            <pc:docMk/>
            <pc:sldMk cId="0" sldId="290"/>
            <ac:spMk id="84" creationId="{2D8F784F-7A18-485E-8B31-CB50B030D32D}"/>
          </ac:spMkLst>
        </pc:spChg>
        <pc:spChg chg="mod">
          <ac:chgData name="Le Tan Hoa" userId="ed5a8b87-a0a2-435e-a3f2-ebc981372e0b" providerId="ADAL" clId="{F4E601FE-429E-4D33-8811-15BDF3CEF19F}" dt="2022-10-02T16:11:12.192" v="5239" actId="2711"/>
          <ac:spMkLst>
            <pc:docMk/>
            <pc:sldMk cId="0" sldId="290"/>
            <ac:spMk id="85" creationId="{74C6543D-FADE-4223-A28A-462C74E6A09E}"/>
          </ac:spMkLst>
        </pc:spChg>
        <pc:spChg chg="mod">
          <ac:chgData name="Le Tan Hoa" userId="ed5a8b87-a0a2-435e-a3f2-ebc981372e0b" providerId="ADAL" clId="{F4E601FE-429E-4D33-8811-15BDF3CEF19F}" dt="2022-10-02T16:11:12.192" v="5239" actId="2711"/>
          <ac:spMkLst>
            <pc:docMk/>
            <pc:sldMk cId="0" sldId="290"/>
            <ac:spMk id="86" creationId="{7135429D-CAE2-42BB-BB61-20614553C616}"/>
          </ac:spMkLst>
        </pc:spChg>
        <pc:spChg chg="mod">
          <ac:chgData name="Le Tan Hoa" userId="ed5a8b87-a0a2-435e-a3f2-ebc981372e0b" providerId="ADAL" clId="{F4E601FE-429E-4D33-8811-15BDF3CEF19F}" dt="2022-10-02T16:11:12.192" v="5239" actId="2711"/>
          <ac:spMkLst>
            <pc:docMk/>
            <pc:sldMk cId="0" sldId="290"/>
            <ac:spMk id="87" creationId="{AD1FB0CD-EE96-4B80-999B-02A8EF40D2E2}"/>
          </ac:spMkLst>
        </pc:spChg>
        <pc:spChg chg="mod">
          <ac:chgData name="Le Tan Hoa" userId="ed5a8b87-a0a2-435e-a3f2-ebc981372e0b" providerId="ADAL" clId="{F4E601FE-429E-4D33-8811-15BDF3CEF19F}" dt="2022-10-02T16:11:12.192" v="5239" actId="2711"/>
          <ac:spMkLst>
            <pc:docMk/>
            <pc:sldMk cId="0" sldId="290"/>
            <ac:spMk id="88" creationId="{92922A03-1111-4750-969A-60D17C85836D}"/>
          </ac:spMkLst>
        </pc:spChg>
        <pc:spChg chg="mod">
          <ac:chgData name="Le Tan Hoa" userId="ed5a8b87-a0a2-435e-a3f2-ebc981372e0b" providerId="ADAL" clId="{F4E601FE-429E-4D33-8811-15BDF3CEF19F}" dt="2022-10-02T16:11:12.192" v="5239" actId="2711"/>
          <ac:spMkLst>
            <pc:docMk/>
            <pc:sldMk cId="0" sldId="290"/>
            <ac:spMk id="89" creationId="{8B8B1215-2CFA-4073-A18A-FE8E94272C02}"/>
          </ac:spMkLst>
        </pc:spChg>
        <pc:spChg chg="mod">
          <ac:chgData name="Le Tan Hoa" userId="ed5a8b87-a0a2-435e-a3f2-ebc981372e0b" providerId="ADAL" clId="{F4E601FE-429E-4D33-8811-15BDF3CEF19F}" dt="2022-10-02T16:11:12.192" v="5239" actId="2711"/>
          <ac:spMkLst>
            <pc:docMk/>
            <pc:sldMk cId="0" sldId="290"/>
            <ac:spMk id="90" creationId="{D83F1418-D97E-4053-8F00-8EBCFEFC3EF4}"/>
          </ac:spMkLst>
        </pc:spChg>
        <pc:spChg chg="mod">
          <ac:chgData name="Le Tan Hoa" userId="ed5a8b87-a0a2-435e-a3f2-ebc981372e0b" providerId="ADAL" clId="{F4E601FE-429E-4D33-8811-15BDF3CEF19F}" dt="2022-10-02T16:11:12.192" v="5239" actId="2711"/>
          <ac:spMkLst>
            <pc:docMk/>
            <pc:sldMk cId="0" sldId="290"/>
            <ac:spMk id="91" creationId="{4DFBD08D-58D1-4F5D-A916-B009C51162BD}"/>
          </ac:spMkLst>
        </pc:spChg>
        <pc:spChg chg="mod">
          <ac:chgData name="Le Tan Hoa" userId="ed5a8b87-a0a2-435e-a3f2-ebc981372e0b" providerId="ADAL" clId="{F4E601FE-429E-4D33-8811-15BDF3CEF19F}" dt="2022-10-02T16:11:12.192" v="5239" actId="2711"/>
          <ac:spMkLst>
            <pc:docMk/>
            <pc:sldMk cId="0" sldId="290"/>
            <ac:spMk id="92" creationId="{9936A69E-47FC-4CEC-B221-0006C7BB1149}"/>
          </ac:spMkLst>
        </pc:spChg>
        <pc:spChg chg="mod">
          <ac:chgData name="Le Tan Hoa" userId="ed5a8b87-a0a2-435e-a3f2-ebc981372e0b" providerId="ADAL" clId="{F4E601FE-429E-4D33-8811-15BDF3CEF19F}" dt="2022-10-02T16:11:12.192" v="5239" actId="2711"/>
          <ac:spMkLst>
            <pc:docMk/>
            <pc:sldMk cId="0" sldId="290"/>
            <ac:spMk id="93" creationId="{276867CD-B4AA-47E2-9C1D-4134F037272C}"/>
          </ac:spMkLst>
        </pc:spChg>
        <pc:spChg chg="mod">
          <ac:chgData name="Le Tan Hoa" userId="ed5a8b87-a0a2-435e-a3f2-ebc981372e0b" providerId="ADAL" clId="{F4E601FE-429E-4D33-8811-15BDF3CEF19F}" dt="2022-10-02T16:11:12.192" v="5239" actId="2711"/>
          <ac:spMkLst>
            <pc:docMk/>
            <pc:sldMk cId="0" sldId="290"/>
            <ac:spMk id="94" creationId="{27B802D0-71FB-4A4C-9AD0-79D2A1CA07DF}"/>
          </ac:spMkLst>
        </pc:spChg>
        <pc:spChg chg="mod">
          <ac:chgData name="Le Tan Hoa" userId="ed5a8b87-a0a2-435e-a3f2-ebc981372e0b" providerId="ADAL" clId="{F4E601FE-429E-4D33-8811-15BDF3CEF19F}" dt="2022-10-02T16:11:12.192" v="5239" actId="2711"/>
          <ac:spMkLst>
            <pc:docMk/>
            <pc:sldMk cId="0" sldId="290"/>
            <ac:spMk id="95" creationId="{683C5447-C7C8-4397-8CBD-6730260347A7}"/>
          </ac:spMkLst>
        </pc:spChg>
        <pc:spChg chg="mod">
          <ac:chgData name="Le Tan Hoa" userId="ed5a8b87-a0a2-435e-a3f2-ebc981372e0b" providerId="ADAL" clId="{F4E601FE-429E-4D33-8811-15BDF3CEF19F}" dt="2022-10-02T16:11:12.192" v="5239" actId="2711"/>
          <ac:spMkLst>
            <pc:docMk/>
            <pc:sldMk cId="0" sldId="290"/>
            <ac:spMk id="96" creationId="{E087D29B-60C8-4CFE-B975-AB020F43BF91}"/>
          </ac:spMkLst>
        </pc:spChg>
        <pc:spChg chg="mod">
          <ac:chgData name="Le Tan Hoa" userId="ed5a8b87-a0a2-435e-a3f2-ebc981372e0b" providerId="ADAL" clId="{F4E601FE-429E-4D33-8811-15BDF3CEF19F}" dt="2022-10-02T16:11:12.192" v="5239" actId="2711"/>
          <ac:spMkLst>
            <pc:docMk/>
            <pc:sldMk cId="0" sldId="290"/>
            <ac:spMk id="97" creationId="{89600A31-DF3C-4133-8FFC-AD3C5A1512F5}"/>
          </ac:spMkLst>
        </pc:spChg>
        <pc:spChg chg="mod">
          <ac:chgData name="Le Tan Hoa" userId="ed5a8b87-a0a2-435e-a3f2-ebc981372e0b" providerId="ADAL" clId="{F4E601FE-429E-4D33-8811-15BDF3CEF19F}" dt="2022-10-02T16:11:12.192" v="5239" actId="2711"/>
          <ac:spMkLst>
            <pc:docMk/>
            <pc:sldMk cId="0" sldId="290"/>
            <ac:spMk id="98" creationId="{925D4CEA-1D46-41AF-97C1-43F68C3EF608}"/>
          </ac:spMkLst>
        </pc:spChg>
        <pc:spChg chg="mod">
          <ac:chgData name="Le Tan Hoa" userId="ed5a8b87-a0a2-435e-a3f2-ebc981372e0b" providerId="ADAL" clId="{F4E601FE-429E-4D33-8811-15BDF3CEF19F}" dt="2022-10-02T16:11:12.192" v="5239" actId="2711"/>
          <ac:spMkLst>
            <pc:docMk/>
            <pc:sldMk cId="0" sldId="290"/>
            <ac:spMk id="99" creationId="{A4769149-DCB3-4DA6-A9A3-E3BDB311DF18}"/>
          </ac:spMkLst>
        </pc:spChg>
        <pc:spChg chg="mod">
          <ac:chgData name="Le Tan Hoa" userId="ed5a8b87-a0a2-435e-a3f2-ebc981372e0b" providerId="ADAL" clId="{F4E601FE-429E-4D33-8811-15BDF3CEF19F}" dt="2022-10-02T16:11:12.192" v="5239" actId="2711"/>
          <ac:spMkLst>
            <pc:docMk/>
            <pc:sldMk cId="0" sldId="290"/>
            <ac:spMk id="100" creationId="{38889256-5D36-401B-85DA-469D37688C1B}"/>
          </ac:spMkLst>
        </pc:spChg>
        <pc:spChg chg="mod">
          <ac:chgData name="Le Tan Hoa" userId="ed5a8b87-a0a2-435e-a3f2-ebc981372e0b" providerId="ADAL" clId="{F4E601FE-429E-4D33-8811-15BDF3CEF19F}" dt="2022-10-02T16:11:12.192" v="5239" actId="2711"/>
          <ac:spMkLst>
            <pc:docMk/>
            <pc:sldMk cId="0" sldId="290"/>
            <ac:spMk id="101" creationId="{DC3C85BF-ED1C-4F0B-B21C-53D83071AC56}"/>
          </ac:spMkLst>
        </pc:spChg>
        <pc:spChg chg="mod">
          <ac:chgData name="Le Tan Hoa" userId="ed5a8b87-a0a2-435e-a3f2-ebc981372e0b" providerId="ADAL" clId="{F4E601FE-429E-4D33-8811-15BDF3CEF19F}" dt="2022-10-02T16:11:12.192" v="5239" actId="2711"/>
          <ac:spMkLst>
            <pc:docMk/>
            <pc:sldMk cId="0" sldId="290"/>
            <ac:spMk id="102" creationId="{67873E2E-8AD4-43DE-BBCF-11A86B8E39F4}"/>
          </ac:spMkLst>
        </pc:spChg>
        <pc:spChg chg="mod">
          <ac:chgData name="Le Tan Hoa" userId="ed5a8b87-a0a2-435e-a3f2-ebc981372e0b" providerId="ADAL" clId="{F4E601FE-429E-4D33-8811-15BDF3CEF19F}" dt="2022-10-02T16:11:12.192" v="5239" actId="2711"/>
          <ac:spMkLst>
            <pc:docMk/>
            <pc:sldMk cId="0" sldId="290"/>
            <ac:spMk id="103" creationId="{7CF08450-1FE6-46F0-AA19-010B1B2CCC8B}"/>
          </ac:spMkLst>
        </pc:spChg>
        <pc:spChg chg="mod">
          <ac:chgData name="Le Tan Hoa" userId="ed5a8b87-a0a2-435e-a3f2-ebc981372e0b" providerId="ADAL" clId="{F4E601FE-429E-4D33-8811-15BDF3CEF19F}" dt="2022-10-02T16:11:12.192" v="5239" actId="2711"/>
          <ac:spMkLst>
            <pc:docMk/>
            <pc:sldMk cId="0" sldId="290"/>
            <ac:spMk id="104" creationId="{145DAAC7-C48C-4256-84B0-94425F9CC099}"/>
          </ac:spMkLst>
        </pc:spChg>
        <pc:spChg chg="mod">
          <ac:chgData name="Le Tan Hoa" userId="ed5a8b87-a0a2-435e-a3f2-ebc981372e0b" providerId="ADAL" clId="{F4E601FE-429E-4D33-8811-15BDF3CEF19F}" dt="2022-10-02T16:11:12.192" v="5239" actId="2711"/>
          <ac:spMkLst>
            <pc:docMk/>
            <pc:sldMk cId="0" sldId="290"/>
            <ac:spMk id="105" creationId="{1A110E5C-E2BA-4367-B535-B0EBAC5A54FD}"/>
          </ac:spMkLst>
        </pc:spChg>
        <pc:spChg chg="mod">
          <ac:chgData name="Le Tan Hoa" userId="ed5a8b87-a0a2-435e-a3f2-ebc981372e0b" providerId="ADAL" clId="{F4E601FE-429E-4D33-8811-15BDF3CEF19F}" dt="2022-10-02T16:11:12.192" v="5239" actId="2711"/>
          <ac:spMkLst>
            <pc:docMk/>
            <pc:sldMk cId="0" sldId="290"/>
            <ac:spMk id="106" creationId="{7C4FDA82-C249-4581-A51E-9A49CAD445A1}"/>
          </ac:spMkLst>
        </pc:spChg>
        <pc:spChg chg="mod">
          <ac:chgData name="Le Tan Hoa" userId="ed5a8b87-a0a2-435e-a3f2-ebc981372e0b" providerId="ADAL" clId="{F4E601FE-429E-4D33-8811-15BDF3CEF19F}" dt="2022-10-02T16:11:12.192" v="5239" actId="2711"/>
          <ac:spMkLst>
            <pc:docMk/>
            <pc:sldMk cId="0" sldId="290"/>
            <ac:spMk id="107" creationId="{3210C4E5-F707-41C8-8293-16C301F35216}"/>
          </ac:spMkLst>
        </pc:spChg>
        <pc:spChg chg="mod">
          <ac:chgData name="Le Tan Hoa" userId="ed5a8b87-a0a2-435e-a3f2-ebc981372e0b" providerId="ADAL" clId="{F4E601FE-429E-4D33-8811-15BDF3CEF19F}" dt="2022-10-02T16:11:12.192" v="5239" actId="2711"/>
          <ac:spMkLst>
            <pc:docMk/>
            <pc:sldMk cId="0" sldId="290"/>
            <ac:spMk id="108" creationId="{AEFC40F3-B84D-431F-A4A0-936486A878AD}"/>
          </ac:spMkLst>
        </pc:spChg>
        <pc:spChg chg="mod">
          <ac:chgData name="Le Tan Hoa" userId="ed5a8b87-a0a2-435e-a3f2-ebc981372e0b" providerId="ADAL" clId="{F4E601FE-429E-4D33-8811-15BDF3CEF19F}" dt="2022-10-02T16:11:12.192" v="5239" actId="2711"/>
          <ac:spMkLst>
            <pc:docMk/>
            <pc:sldMk cId="0" sldId="290"/>
            <ac:spMk id="109" creationId="{42F15D25-F435-4155-936F-3ADFCD52B9C6}"/>
          </ac:spMkLst>
        </pc:spChg>
        <pc:spChg chg="mod">
          <ac:chgData name="Le Tan Hoa" userId="ed5a8b87-a0a2-435e-a3f2-ebc981372e0b" providerId="ADAL" clId="{F4E601FE-429E-4D33-8811-15BDF3CEF19F}" dt="2022-10-02T16:11:12.192" v="5239" actId="2711"/>
          <ac:spMkLst>
            <pc:docMk/>
            <pc:sldMk cId="0" sldId="290"/>
            <ac:spMk id="110" creationId="{78AF6E40-C4FC-42FE-9C8E-BF2770E9AD0A}"/>
          </ac:spMkLst>
        </pc:spChg>
        <pc:spChg chg="mod">
          <ac:chgData name="Le Tan Hoa" userId="ed5a8b87-a0a2-435e-a3f2-ebc981372e0b" providerId="ADAL" clId="{F4E601FE-429E-4D33-8811-15BDF3CEF19F}" dt="2022-10-02T16:11:12.192" v="5239" actId="2711"/>
          <ac:spMkLst>
            <pc:docMk/>
            <pc:sldMk cId="0" sldId="290"/>
            <ac:spMk id="111" creationId="{ECC05E1B-297D-4B2C-B00B-F544DC410749}"/>
          </ac:spMkLst>
        </pc:spChg>
        <pc:spChg chg="mod">
          <ac:chgData name="Le Tan Hoa" userId="ed5a8b87-a0a2-435e-a3f2-ebc981372e0b" providerId="ADAL" clId="{F4E601FE-429E-4D33-8811-15BDF3CEF19F}" dt="2022-10-02T16:11:17.688" v="5241" actId="404"/>
          <ac:spMkLst>
            <pc:docMk/>
            <pc:sldMk cId="0" sldId="290"/>
            <ac:spMk id="3061" creationId="{00000000-0000-0000-0000-000000000000}"/>
          </ac:spMkLst>
        </pc:spChg>
      </pc:sldChg>
      <pc:sldChg chg="addSp delSp modSp add del mod">
        <pc:chgData name="Le Tan Hoa" userId="ed5a8b87-a0a2-435e-a3f2-ebc981372e0b" providerId="ADAL" clId="{F4E601FE-429E-4D33-8811-15BDF3CEF19F}" dt="2022-10-02T16:08:59.886" v="5199" actId="404"/>
        <pc:sldMkLst>
          <pc:docMk/>
          <pc:sldMk cId="169106159" sldId="311"/>
        </pc:sldMkLst>
        <pc:spChg chg="mod">
          <ac:chgData name="Le Tan Hoa" userId="ed5a8b87-a0a2-435e-a3f2-ebc981372e0b" providerId="ADAL" clId="{F4E601FE-429E-4D33-8811-15BDF3CEF19F}" dt="2022-10-02T16:08:52.303" v="5194" actId="404"/>
          <ac:spMkLst>
            <pc:docMk/>
            <pc:sldMk cId="169106159" sldId="311"/>
            <ac:spMk id="180" creationId="{AB9BFA1F-2B86-4C42-B02A-8A1763EA1947}"/>
          </ac:spMkLst>
        </pc:spChg>
        <pc:spChg chg="mod">
          <ac:chgData name="Le Tan Hoa" userId="ed5a8b87-a0a2-435e-a3f2-ebc981372e0b" providerId="ADAL" clId="{F4E601FE-429E-4D33-8811-15BDF3CEF19F}" dt="2022-10-02T16:08:53.373" v="5195" actId="404"/>
          <ac:spMkLst>
            <pc:docMk/>
            <pc:sldMk cId="169106159" sldId="311"/>
            <ac:spMk id="181" creationId="{D9085389-DBB2-4B56-B883-AC83131BFA3F}"/>
          </ac:spMkLst>
        </pc:spChg>
        <pc:spChg chg="mod">
          <ac:chgData name="Le Tan Hoa" userId="ed5a8b87-a0a2-435e-a3f2-ebc981372e0b" providerId="ADAL" clId="{F4E601FE-429E-4D33-8811-15BDF3CEF19F}" dt="2022-10-02T16:08:54.491" v="5196" actId="404"/>
          <ac:spMkLst>
            <pc:docMk/>
            <pc:sldMk cId="169106159" sldId="311"/>
            <ac:spMk id="182" creationId="{E888E7C7-C3B8-4DFF-9A7A-26DFD531A114}"/>
          </ac:spMkLst>
        </pc:spChg>
        <pc:spChg chg="mod">
          <ac:chgData name="Le Tan Hoa" userId="ed5a8b87-a0a2-435e-a3f2-ebc981372e0b" providerId="ADAL" clId="{F4E601FE-429E-4D33-8811-15BDF3CEF19F}" dt="2022-10-02T16:08:58.168" v="5198" actId="404"/>
          <ac:spMkLst>
            <pc:docMk/>
            <pc:sldMk cId="169106159" sldId="311"/>
            <ac:spMk id="183" creationId="{1263B330-F2B6-44CD-AC13-EC176556089A}"/>
          </ac:spMkLst>
        </pc:spChg>
        <pc:spChg chg="mod">
          <ac:chgData name="Le Tan Hoa" userId="ed5a8b87-a0a2-435e-a3f2-ebc981372e0b" providerId="ADAL" clId="{F4E601FE-429E-4D33-8811-15BDF3CEF19F}" dt="2022-10-02T16:08:56.262" v="5197" actId="404"/>
          <ac:spMkLst>
            <pc:docMk/>
            <pc:sldMk cId="169106159" sldId="311"/>
            <ac:spMk id="184" creationId="{ED257A58-EF68-4A69-AE3D-D81BE68FA463}"/>
          </ac:spMkLst>
        </pc:spChg>
        <pc:spChg chg="mod">
          <ac:chgData name="Le Tan Hoa" userId="ed5a8b87-a0a2-435e-a3f2-ebc981372e0b" providerId="ADAL" clId="{F4E601FE-429E-4D33-8811-15BDF3CEF19F}" dt="2022-10-02T16:08:59.886" v="5199" actId="404"/>
          <ac:spMkLst>
            <pc:docMk/>
            <pc:sldMk cId="169106159" sldId="311"/>
            <ac:spMk id="185" creationId="{6FF771B7-D86F-4108-B8FA-5E30150B7A27}"/>
          </ac:spMkLst>
        </pc:spChg>
        <pc:spChg chg="mod">
          <ac:chgData name="Le Tan Hoa" userId="ed5a8b87-a0a2-435e-a3f2-ebc981372e0b" providerId="ADAL" clId="{F4E601FE-429E-4D33-8811-15BDF3CEF19F}" dt="2022-10-02T16:08:49.502" v="5193" actId="2711"/>
          <ac:spMkLst>
            <pc:docMk/>
            <pc:sldMk cId="169106159" sldId="311"/>
            <ac:spMk id="186" creationId="{505CFB2F-04E8-41F4-BA5D-D79ABA192FEB}"/>
          </ac:spMkLst>
        </pc:spChg>
        <pc:spChg chg="mod">
          <ac:chgData name="Le Tan Hoa" userId="ed5a8b87-a0a2-435e-a3f2-ebc981372e0b" providerId="ADAL" clId="{F4E601FE-429E-4D33-8811-15BDF3CEF19F}" dt="2022-10-02T16:08:49.502" v="5193" actId="2711"/>
          <ac:spMkLst>
            <pc:docMk/>
            <pc:sldMk cId="169106159" sldId="311"/>
            <ac:spMk id="187" creationId="{06E5A245-1A65-41C5-B3C8-5D3A2D15798D}"/>
          </ac:spMkLst>
        </pc:spChg>
        <pc:spChg chg="mod">
          <ac:chgData name="Le Tan Hoa" userId="ed5a8b87-a0a2-435e-a3f2-ebc981372e0b" providerId="ADAL" clId="{F4E601FE-429E-4D33-8811-15BDF3CEF19F}" dt="2022-10-02T16:08:49.502" v="5193" actId="2711"/>
          <ac:spMkLst>
            <pc:docMk/>
            <pc:sldMk cId="169106159" sldId="311"/>
            <ac:spMk id="188" creationId="{0463C019-5D05-4CFA-B2AE-F11FD5D7531D}"/>
          </ac:spMkLst>
        </pc:spChg>
        <pc:spChg chg="mod">
          <ac:chgData name="Le Tan Hoa" userId="ed5a8b87-a0a2-435e-a3f2-ebc981372e0b" providerId="ADAL" clId="{F4E601FE-429E-4D33-8811-15BDF3CEF19F}" dt="2022-10-02T16:08:49.502" v="5193" actId="2711"/>
          <ac:spMkLst>
            <pc:docMk/>
            <pc:sldMk cId="169106159" sldId="311"/>
            <ac:spMk id="189" creationId="{F613EA8C-72A8-4872-BCF6-7985B747F392}"/>
          </ac:spMkLst>
        </pc:spChg>
        <pc:spChg chg="mod">
          <ac:chgData name="Le Tan Hoa" userId="ed5a8b87-a0a2-435e-a3f2-ebc981372e0b" providerId="ADAL" clId="{F4E601FE-429E-4D33-8811-15BDF3CEF19F}" dt="2022-10-02T16:08:49.502" v="5193" actId="2711"/>
          <ac:spMkLst>
            <pc:docMk/>
            <pc:sldMk cId="169106159" sldId="311"/>
            <ac:spMk id="190" creationId="{8CE20707-67B2-4B69-974C-60DF8F6F3D4C}"/>
          </ac:spMkLst>
        </pc:spChg>
        <pc:spChg chg="mod">
          <ac:chgData name="Le Tan Hoa" userId="ed5a8b87-a0a2-435e-a3f2-ebc981372e0b" providerId="ADAL" clId="{F4E601FE-429E-4D33-8811-15BDF3CEF19F}" dt="2022-10-02T16:08:49.502" v="5193" actId="2711"/>
          <ac:spMkLst>
            <pc:docMk/>
            <pc:sldMk cId="169106159" sldId="311"/>
            <ac:spMk id="191" creationId="{71D396AA-C1CC-4EEF-8298-AE2817DB8529}"/>
          </ac:spMkLst>
        </pc:spChg>
        <pc:grpChg chg="mod">
          <ac:chgData name="Le Tan Hoa" userId="ed5a8b87-a0a2-435e-a3f2-ebc981372e0b" providerId="ADAL" clId="{F4E601FE-429E-4D33-8811-15BDF3CEF19F}" dt="2022-10-02T16:08:49.502" v="5193" actId="2711"/>
          <ac:grpSpMkLst>
            <pc:docMk/>
            <pc:sldMk cId="169106159" sldId="311"/>
            <ac:grpSpMk id="3" creationId="{021DE085-2100-4969-A9A4-933A1982F312}"/>
          </ac:grpSpMkLst>
        </pc:grpChg>
        <pc:grpChg chg="mod">
          <ac:chgData name="Le Tan Hoa" userId="ed5a8b87-a0a2-435e-a3f2-ebc981372e0b" providerId="ADAL" clId="{F4E601FE-429E-4D33-8811-15BDF3CEF19F}" dt="2022-10-02T16:08:49.502" v="5193" actId="2711"/>
          <ac:grpSpMkLst>
            <pc:docMk/>
            <pc:sldMk cId="169106159" sldId="311"/>
            <ac:grpSpMk id="107" creationId="{616426A1-26F7-4A14-A241-0E1686883B72}"/>
          </ac:grpSpMkLst>
        </pc:grpChg>
        <pc:picChg chg="add del mod">
          <ac:chgData name="Le Tan Hoa" userId="ed5a8b87-a0a2-435e-a3f2-ebc981372e0b" providerId="ADAL" clId="{F4E601FE-429E-4D33-8811-15BDF3CEF19F}" dt="2022-10-02T16:08:21.902" v="5183"/>
          <ac:picMkLst>
            <pc:docMk/>
            <pc:sldMk cId="169106159" sldId="311"/>
            <ac:picMk id="2" creationId="{9D609D20-3FFB-1CCB-2F83-93DEB50CF737}"/>
          </ac:picMkLst>
        </pc:picChg>
        <pc:picChg chg="add del mod">
          <ac:chgData name="Le Tan Hoa" userId="ed5a8b87-a0a2-435e-a3f2-ebc981372e0b" providerId="ADAL" clId="{F4E601FE-429E-4D33-8811-15BDF3CEF19F}" dt="2022-10-02T16:08:29.905" v="5189"/>
          <ac:picMkLst>
            <pc:docMk/>
            <pc:sldMk cId="169106159" sldId="311"/>
            <ac:picMk id="171" creationId="{72E9758D-AC23-FD27-3AD5-55B26E1084D6}"/>
          </ac:picMkLst>
        </pc:picChg>
      </pc:sldChg>
      <pc:sldChg chg="addSp delSp modSp add del mod">
        <pc:chgData name="Le Tan Hoa" userId="ed5a8b87-a0a2-435e-a3f2-ebc981372e0b" providerId="ADAL" clId="{F4E601FE-429E-4D33-8811-15BDF3CEF19F}" dt="2022-10-03T01:47:18.805" v="5317" actId="404"/>
        <pc:sldMkLst>
          <pc:docMk/>
          <pc:sldMk cId="1764443000" sldId="313"/>
        </pc:sldMkLst>
        <pc:spChg chg="mod">
          <ac:chgData name="Le Tan Hoa" userId="ed5a8b87-a0a2-435e-a3f2-ebc981372e0b" providerId="ADAL" clId="{F4E601FE-429E-4D33-8811-15BDF3CEF19F}" dt="2022-10-03T01:47:18.805" v="5317" actId="404"/>
          <ac:spMkLst>
            <pc:docMk/>
            <pc:sldMk cId="1764443000" sldId="313"/>
            <ac:spMk id="2" creationId="{CC0C4073-B8A6-49EC-AA64-3B559B993044}"/>
          </ac:spMkLst>
        </pc:spChg>
        <pc:spChg chg="mod">
          <ac:chgData name="Le Tan Hoa" userId="ed5a8b87-a0a2-435e-a3f2-ebc981372e0b" providerId="ADAL" clId="{F4E601FE-429E-4D33-8811-15BDF3CEF19F}" dt="2022-10-02T16:09:17.858" v="5205" actId="404"/>
          <ac:spMkLst>
            <pc:docMk/>
            <pc:sldMk cId="1764443000" sldId="313"/>
            <ac:spMk id="5" creationId="{927B6A9E-50B5-A29A-2BF3-E0B58C695BB8}"/>
          </ac:spMkLst>
        </pc:spChg>
        <pc:spChg chg="mod">
          <ac:chgData name="Le Tan Hoa" userId="ed5a8b87-a0a2-435e-a3f2-ebc981372e0b" providerId="ADAL" clId="{F4E601FE-429E-4D33-8811-15BDF3CEF19F}" dt="2022-10-02T16:09:17.858" v="5205" actId="404"/>
          <ac:spMkLst>
            <pc:docMk/>
            <pc:sldMk cId="1764443000" sldId="313"/>
            <ac:spMk id="9" creationId="{19234AC0-2763-43DE-86B4-FBE93ABBCD6C}"/>
          </ac:spMkLst>
        </pc:spChg>
        <pc:spChg chg="mod">
          <ac:chgData name="Le Tan Hoa" userId="ed5a8b87-a0a2-435e-a3f2-ebc981372e0b" providerId="ADAL" clId="{F4E601FE-429E-4D33-8811-15BDF3CEF19F}" dt="2022-10-02T16:09:32.748" v="5207" actId="113"/>
          <ac:spMkLst>
            <pc:docMk/>
            <pc:sldMk cId="1764443000" sldId="313"/>
            <ac:spMk id="11" creationId="{2C18AB7B-D97E-478A-A566-47B62150AD06}"/>
          </ac:spMkLst>
        </pc:spChg>
        <pc:spChg chg="mod">
          <ac:chgData name="Le Tan Hoa" userId="ed5a8b87-a0a2-435e-a3f2-ebc981372e0b" providerId="ADAL" clId="{F4E601FE-429E-4D33-8811-15BDF3CEF19F}" dt="2022-10-02T16:09:34.103" v="5208" actId="113"/>
          <ac:spMkLst>
            <pc:docMk/>
            <pc:sldMk cId="1764443000" sldId="313"/>
            <ac:spMk id="12" creationId="{F713C699-B812-48D6-AB53-45B3FB985FB3}"/>
          </ac:spMkLst>
        </pc:spChg>
        <pc:spChg chg="mod">
          <ac:chgData name="Le Tan Hoa" userId="ed5a8b87-a0a2-435e-a3f2-ebc981372e0b" providerId="ADAL" clId="{F4E601FE-429E-4D33-8811-15BDF3CEF19F}" dt="2022-10-02T16:09:17.858" v="5205" actId="404"/>
          <ac:spMkLst>
            <pc:docMk/>
            <pc:sldMk cId="1764443000" sldId="313"/>
            <ac:spMk id="19" creationId="{5265573A-9D7B-4D49-89C0-FB7B2B6F8C65}"/>
          </ac:spMkLst>
        </pc:spChg>
        <pc:spChg chg="mod">
          <ac:chgData name="Le Tan Hoa" userId="ed5a8b87-a0a2-435e-a3f2-ebc981372e0b" providerId="ADAL" clId="{F4E601FE-429E-4D33-8811-15BDF3CEF19F}" dt="2022-10-02T16:09:17.858" v="5205" actId="404"/>
          <ac:spMkLst>
            <pc:docMk/>
            <pc:sldMk cId="1764443000" sldId="313"/>
            <ac:spMk id="25" creationId="{6C6BCACC-61E5-4D1D-A92E-4ABC1E7B5CA8}"/>
          </ac:spMkLst>
        </pc:spChg>
        <pc:spChg chg="mod">
          <ac:chgData name="Le Tan Hoa" userId="ed5a8b87-a0a2-435e-a3f2-ebc981372e0b" providerId="ADAL" clId="{F4E601FE-429E-4D33-8811-15BDF3CEF19F}" dt="2022-10-02T16:09:35.049" v="5209" actId="113"/>
          <ac:spMkLst>
            <pc:docMk/>
            <pc:sldMk cId="1764443000" sldId="313"/>
            <ac:spMk id="27" creationId="{8994F22B-9797-4459-97D8-C571A00E8341}"/>
          </ac:spMkLst>
        </pc:spChg>
        <pc:spChg chg="mod">
          <ac:chgData name="Le Tan Hoa" userId="ed5a8b87-a0a2-435e-a3f2-ebc981372e0b" providerId="ADAL" clId="{F4E601FE-429E-4D33-8811-15BDF3CEF19F}" dt="2022-10-02T16:09:17.858" v="5205" actId="404"/>
          <ac:spMkLst>
            <pc:docMk/>
            <pc:sldMk cId="1764443000" sldId="313"/>
            <ac:spMk id="29" creationId="{CEE7A42C-5742-4954-A67A-4AF1BFDE28D1}"/>
          </ac:spMkLst>
        </pc:spChg>
        <pc:spChg chg="mod">
          <ac:chgData name="Le Tan Hoa" userId="ed5a8b87-a0a2-435e-a3f2-ebc981372e0b" providerId="ADAL" clId="{F4E601FE-429E-4D33-8811-15BDF3CEF19F}" dt="2022-10-02T16:09:17.858" v="5205" actId="404"/>
          <ac:spMkLst>
            <pc:docMk/>
            <pc:sldMk cId="1764443000" sldId="313"/>
            <ac:spMk id="32" creationId="{E48E0832-1199-448E-9AF1-E0D0082285D4}"/>
          </ac:spMkLst>
        </pc:spChg>
        <pc:spChg chg="mod">
          <ac:chgData name="Le Tan Hoa" userId="ed5a8b87-a0a2-435e-a3f2-ebc981372e0b" providerId="ADAL" clId="{F4E601FE-429E-4D33-8811-15BDF3CEF19F}" dt="2022-10-02T16:09:17.858" v="5205" actId="404"/>
          <ac:spMkLst>
            <pc:docMk/>
            <pc:sldMk cId="1764443000" sldId="313"/>
            <ac:spMk id="35" creationId="{89625244-5BF1-4570-9A7E-26BC4ABE4BA9}"/>
          </ac:spMkLst>
        </pc:spChg>
        <pc:spChg chg="mod">
          <ac:chgData name="Le Tan Hoa" userId="ed5a8b87-a0a2-435e-a3f2-ebc981372e0b" providerId="ADAL" clId="{F4E601FE-429E-4D33-8811-15BDF3CEF19F}" dt="2022-10-02T16:09:17.858" v="5205" actId="404"/>
          <ac:spMkLst>
            <pc:docMk/>
            <pc:sldMk cId="1764443000" sldId="313"/>
            <ac:spMk id="37" creationId="{6DE1CB59-2C13-4915-BFA3-89E3D63737E1}"/>
          </ac:spMkLst>
        </pc:spChg>
        <pc:spChg chg="mod">
          <ac:chgData name="Le Tan Hoa" userId="ed5a8b87-a0a2-435e-a3f2-ebc981372e0b" providerId="ADAL" clId="{F4E601FE-429E-4D33-8811-15BDF3CEF19F}" dt="2022-10-02T16:09:17.858" v="5205" actId="404"/>
          <ac:spMkLst>
            <pc:docMk/>
            <pc:sldMk cId="1764443000" sldId="313"/>
            <ac:spMk id="38" creationId="{C605D2E7-1CB0-401F-BDFE-5EB0727647FF}"/>
          </ac:spMkLst>
        </pc:spChg>
        <pc:spChg chg="mod">
          <ac:chgData name="Le Tan Hoa" userId="ed5a8b87-a0a2-435e-a3f2-ebc981372e0b" providerId="ADAL" clId="{F4E601FE-429E-4D33-8811-15BDF3CEF19F}" dt="2022-10-02T16:09:17.858" v="5205" actId="404"/>
          <ac:spMkLst>
            <pc:docMk/>
            <pc:sldMk cId="1764443000" sldId="313"/>
            <ac:spMk id="39" creationId="{87204011-ED04-422A-B5E3-865839AABA9D}"/>
          </ac:spMkLst>
        </pc:spChg>
        <pc:spChg chg="mod">
          <ac:chgData name="Le Tan Hoa" userId="ed5a8b87-a0a2-435e-a3f2-ebc981372e0b" providerId="ADAL" clId="{F4E601FE-429E-4D33-8811-15BDF3CEF19F}" dt="2022-10-02T16:09:17.858" v="5205" actId="404"/>
          <ac:spMkLst>
            <pc:docMk/>
            <pc:sldMk cId="1764443000" sldId="313"/>
            <ac:spMk id="40" creationId="{821B3F57-8BA5-4E85-94DA-8A4B5773294D}"/>
          </ac:spMkLst>
        </pc:spChg>
        <pc:spChg chg="mod">
          <ac:chgData name="Le Tan Hoa" userId="ed5a8b87-a0a2-435e-a3f2-ebc981372e0b" providerId="ADAL" clId="{F4E601FE-429E-4D33-8811-15BDF3CEF19F}" dt="2022-10-02T16:09:17.858" v="5205" actId="404"/>
          <ac:spMkLst>
            <pc:docMk/>
            <pc:sldMk cId="1764443000" sldId="313"/>
            <ac:spMk id="41" creationId="{268A6A13-C945-47F4-991D-61251C608739}"/>
          </ac:spMkLst>
        </pc:spChg>
        <pc:picChg chg="add del mod">
          <ac:chgData name="Le Tan Hoa" userId="ed5a8b87-a0a2-435e-a3f2-ebc981372e0b" providerId="ADAL" clId="{F4E601FE-429E-4D33-8811-15BDF3CEF19F}" dt="2022-10-02T16:08:29.618" v="5188"/>
          <ac:picMkLst>
            <pc:docMk/>
            <pc:sldMk cId="1764443000" sldId="313"/>
            <ac:picMk id="3" creationId="{9176DDDC-9410-A9E1-D712-88E6145B29ED}"/>
          </ac:picMkLst>
        </pc:picChg>
      </pc:sldChg>
      <pc:sldChg chg="addSp delSp modSp add del mod">
        <pc:chgData name="Le Tan Hoa" userId="ed5a8b87-a0a2-435e-a3f2-ebc981372e0b" providerId="ADAL" clId="{F4E601FE-429E-4D33-8811-15BDF3CEF19F}" dt="2022-10-02T16:10:02.789" v="5220" actId="403"/>
        <pc:sldMkLst>
          <pc:docMk/>
          <pc:sldMk cId="347600722" sldId="316"/>
        </pc:sldMkLst>
        <pc:spChg chg="mod">
          <ac:chgData name="Le Tan Hoa" userId="ed5a8b87-a0a2-435e-a3f2-ebc981372e0b" providerId="ADAL" clId="{F4E601FE-429E-4D33-8811-15BDF3CEF19F}" dt="2022-10-02T16:10:02.789" v="5220" actId="403"/>
          <ac:spMkLst>
            <pc:docMk/>
            <pc:sldMk cId="347600722" sldId="316"/>
            <ac:spMk id="4" creationId="{63F18988-5B78-496C-9096-00E72F9C506A}"/>
          </ac:spMkLst>
        </pc:spChg>
        <pc:spChg chg="mod">
          <ac:chgData name="Le Tan Hoa" userId="ed5a8b87-a0a2-435e-a3f2-ebc981372e0b" providerId="ADAL" clId="{F4E601FE-429E-4D33-8811-15BDF3CEF19F}" dt="2022-10-02T16:09:56.794" v="5216" actId="404"/>
          <ac:spMkLst>
            <pc:docMk/>
            <pc:sldMk cId="347600722" sldId="316"/>
            <ac:spMk id="5" creationId="{E158A386-86EB-4F87-AE95-BC825C09F547}"/>
          </ac:spMkLst>
        </pc:spChg>
        <pc:picChg chg="add del mod">
          <ac:chgData name="Le Tan Hoa" userId="ed5a8b87-a0a2-435e-a3f2-ebc981372e0b" providerId="ADAL" clId="{F4E601FE-429E-4D33-8811-15BDF3CEF19F}" dt="2022-10-02T16:08:29.346" v="5187"/>
          <ac:picMkLst>
            <pc:docMk/>
            <pc:sldMk cId="347600722" sldId="316"/>
            <ac:picMk id="2" creationId="{6EB8BFF8-FC2C-2AF1-15A4-0FEE7DAA0735}"/>
          </ac:picMkLst>
        </pc:picChg>
        <pc:picChg chg="mod">
          <ac:chgData name="Le Tan Hoa" userId="ed5a8b87-a0a2-435e-a3f2-ebc981372e0b" providerId="ADAL" clId="{F4E601FE-429E-4D33-8811-15BDF3CEF19F}" dt="2022-10-02T16:09:56.794" v="5216" actId="404"/>
          <ac:picMkLst>
            <pc:docMk/>
            <pc:sldMk cId="347600722" sldId="316"/>
            <ac:picMk id="3" creationId="{CFD5C813-D71D-4A84-962D-497F9DBBEB39}"/>
          </ac:picMkLst>
        </pc:picChg>
        <pc:picChg chg="mod">
          <ac:chgData name="Le Tan Hoa" userId="ed5a8b87-a0a2-435e-a3f2-ebc981372e0b" providerId="ADAL" clId="{F4E601FE-429E-4D33-8811-15BDF3CEF19F}" dt="2022-10-02T16:09:56.794" v="5216" actId="404"/>
          <ac:picMkLst>
            <pc:docMk/>
            <pc:sldMk cId="347600722" sldId="316"/>
            <ac:picMk id="6" creationId="{022254A5-3302-4A21-A984-564473BB00EB}"/>
          </ac:picMkLst>
        </pc:picChg>
        <pc:picChg chg="mod">
          <ac:chgData name="Le Tan Hoa" userId="ed5a8b87-a0a2-435e-a3f2-ebc981372e0b" providerId="ADAL" clId="{F4E601FE-429E-4D33-8811-15BDF3CEF19F}" dt="2022-10-02T16:09:56.794" v="5216" actId="404"/>
          <ac:picMkLst>
            <pc:docMk/>
            <pc:sldMk cId="347600722" sldId="316"/>
            <ac:picMk id="7" creationId="{815E5579-6259-4339-9C3A-5DC43CBE010D}"/>
          </ac:picMkLst>
        </pc:picChg>
      </pc:sldChg>
      <pc:sldChg chg="modSp add del mod">
        <pc:chgData name="Le Tan Hoa" userId="ed5a8b87-a0a2-435e-a3f2-ebc981372e0b" providerId="ADAL" clId="{F4E601FE-429E-4D33-8811-15BDF3CEF19F}" dt="2022-10-02T16:10:58.371" v="5238" actId="20577"/>
        <pc:sldMkLst>
          <pc:docMk/>
          <pc:sldMk cId="1092711739" sldId="317"/>
        </pc:sldMkLst>
        <pc:spChg chg="mod">
          <ac:chgData name="Le Tan Hoa" userId="ed5a8b87-a0a2-435e-a3f2-ebc981372e0b" providerId="ADAL" clId="{F4E601FE-429E-4D33-8811-15BDF3CEF19F}" dt="2022-10-02T16:10:58.371" v="5238" actId="20577"/>
          <ac:spMkLst>
            <pc:docMk/>
            <pc:sldMk cId="1092711739" sldId="317"/>
            <ac:spMk id="2" creationId="{48A5A1AB-8FAC-4EF4-B26C-B92F8D3A2D95}"/>
          </ac:spMkLst>
        </pc:spChg>
        <pc:spChg chg="mod">
          <ac:chgData name="Le Tan Hoa" userId="ed5a8b87-a0a2-435e-a3f2-ebc981372e0b" providerId="ADAL" clId="{F4E601FE-429E-4D33-8811-15BDF3CEF19F}" dt="2022-10-02T16:10:15.272" v="5223" actId="404"/>
          <ac:spMkLst>
            <pc:docMk/>
            <pc:sldMk cId="1092711739" sldId="317"/>
            <ac:spMk id="5" creationId="{8C7669C9-053F-4B46-A8FA-7AD25FC86487}"/>
          </ac:spMkLst>
        </pc:spChg>
        <pc:spChg chg="mod">
          <ac:chgData name="Le Tan Hoa" userId="ed5a8b87-a0a2-435e-a3f2-ebc981372e0b" providerId="ADAL" clId="{F4E601FE-429E-4D33-8811-15BDF3CEF19F}" dt="2022-10-02T16:10:15.272" v="5223" actId="404"/>
          <ac:spMkLst>
            <pc:docMk/>
            <pc:sldMk cId="1092711739" sldId="317"/>
            <ac:spMk id="6" creationId="{AB7C3138-2B6F-471B-A746-A2885AE7452A}"/>
          </ac:spMkLst>
        </pc:spChg>
        <pc:spChg chg="mod">
          <ac:chgData name="Le Tan Hoa" userId="ed5a8b87-a0a2-435e-a3f2-ebc981372e0b" providerId="ADAL" clId="{F4E601FE-429E-4D33-8811-15BDF3CEF19F}" dt="2022-10-02T16:10:15.272" v="5223" actId="404"/>
          <ac:spMkLst>
            <pc:docMk/>
            <pc:sldMk cId="1092711739" sldId="317"/>
            <ac:spMk id="7" creationId="{8B62FD59-B07A-4FB0-B43C-7487BE16C3A9}"/>
          </ac:spMkLst>
        </pc:spChg>
        <pc:spChg chg="mod">
          <ac:chgData name="Le Tan Hoa" userId="ed5a8b87-a0a2-435e-a3f2-ebc981372e0b" providerId="ADAL" clId="{F4E601FE-429E-4D33-8811-15BDF3CEF19F}" dt="2022-10-02T16:10:15.272" v="5223" actId="404"/>
          <ac:spMkLst>
            <pc:docMk/>
            <pc:sldMk cId="1092711739" sldId="317"/>
            <ac:spMk id="8" creationId="{419AB9E4-33B7-4163-9310-59FD39739382}"/>
          </ac:spMkLst>
        </pc:spChg>
        <pc:spChg chg="mod">
          <ac:chgData name="Le Tan Hoa" userId="ed5a8b87-a0a2-435e-a3f2-ebc981372e0b" providerId="ADAL" clId="{F4E601FE-429E-4D33-8811-15BDF3CEF19F}" dt="2022-10-02T16:10:15.272" v="5223" actId="404"/>
          <ac:spMkLst>
            <pc:docMk/>
            <pc:sldMk cId="1092711739" sldId="317"/>
            <ac:spMk id="10" creationId="{C503F1C5-6394-47A0-B36B-E215F56A58BA}"/>
          </ac:spMkLst>
        </pc:spChg>
        <pc:spChg chg="mod">
          <ac:chgData name="Le Tan Hoa" userId="ed5a8b87-a0a2-435e-a3f2-ebc981372e0b" providerId="ADAL" clId="{F4E601FE-429E-4D33-8811-15BDF3CEF19F}" dt="2022-10-02T16:10:15.272" v="5223" actId="404"/>
          <ac:spMkLst>
            <pc:docMk/>
            <pc:sldMk cId="1092711739" sldId="317"/>
            <ac:spMk id="11" creationId="{8B2B84B8-4DBC-4FA4-8376-3F1958D79C67}"/>
          </ac:spMkLst>
        </pc:spChg>
        <pc:spChg chg="mod">
          <ac:chgData name="Le Tan Hoa" userId="ed5a8b87-a0a2-435e-a3f2-ebc981372e0b" providerId="ADAL" clId="{F4E601FE-429E-4D33-8811-15BDF3CEF19F}" dt="2022-10-02T16:10:15.272" v="5223" actId="404"/>
          <ac:spMkLst>
            <pc:docMk/>
            <pc:sldMk cId="1092711739" sldId="317"/>
            <ac:spMk id="12" creationId="{8B56E77F-C62B-470C-AD75-BAA1708ECF48}"/>
          </ac:spMkLst>
        </pc:spChg>
        <pc:spChg chg="mod">
          <ac:chgData name="Le Tan Hoa" userId="ed5a8b87-a0a2-435e-a3f2-ebc981372e0b" providerId="ADAL" clId="{F4E601FE-429E-4D33-8811-15BDF3CEF19F}" dt="2022-10-02T16:10:15.272" v="5223" actId="404"/>
          <ac:spMkLst>
            <pc:docMk/>
            <pc:sldMk cId="1092711739" sldId="317"/>
            <ac:spMk id="13" creationId="{A725DC95-4575-4F68-9382-BB5E84891306}"/>
          </ac:spMkLst>
        </pc:spChg>
        <pc:spChg chg="mod">
          <ac:chgData name="Le Tan Hoa" userId="ed5a8b87-a0a2-435e-a3f2-ebc981372e0b" providerId="ADAL" clId="{F4E601FE-429E-4D33-8811-15BDF3CEF19F}" dt="2022-10-02T16:10:15.272" v="5223" actId="404"/>
          <ac:spMkLst>
            <pc:docMk/>
            <pc:sldMk cId="1092711739" sldId="317"/>
            <ac:spMk id="14" creationId="{2055DE81-2DCC-4FC2-961E-469450C47472}"/>
          </ac:spMkLst>
        </pc:spChg>
        <pc:spChg chg="mod">
          <ac:chgData name="Le Tan Hoa" userId="ed5a8b87-a0a2-435e-a3f2-ebc981372e0b" providerId="ADAL" clId="{F4E601FE-429E-4D33-8811-15BDF3CEF19F}" dt="2022-10-02T16:10:15.272" v="5223" actId="404"/>
          <ac:spMkLst>
            <pc:docMk/>
            <pc:sldMk cId="1092711739" sldId="317"/>
            <ac:spMk id="20" creationId="{05633042-5628-4559-9E05-AF05581CA431}"/>
          </ac:spMkLst>
        </pc:spChg>
        <pc:picChg chg="mod">
          <ac:chgData name="Le Tan Hoa" userId="ed5a8b87-a0a2-435e-a3f2-ebc981372e0b" providerId="ADAL" clId="{F4E601FE-429E-4D33-8811-15BDF3CEF19F}" dt="2022-10-02T16:10:15.272" v="5223" actId="404"/>
          <ac:picMkLst>
            <pc:docMk/>
            <pc:sldMk cId="1092711739" sldId="317"/>
            <ac:picMk id="2050" creationId="{E21912DE-80AC-4C69-811E-98571C65975F}"/>
          </ac:picMkLst>
        </pc:picChg>
        <pc:picChg chg="mod">
          <ac:chgData name="Le Tan Hoa" userId="ed5a8b87-a0a2-435e-a3f2-ebc981372e0b" providerId="ADAL" clId="{F4E601FE-429E-4D33-8811-15BDF3CEF19F}" dt="2022-10-02T16:10:15.272" v="5223" actId="404"/>
          <ac:picMkLst>
            <pc:docMk/>
            <pc:sldMk cId="1092711739" sldId="317"/>
            <ac:picMk id="2052" creationId="{DA5E420A-D8BB-46C4-8A1E-AADFE6E9B2B6}"/>
          </ac:picMkLst>
        </pc:picChg>
        <pc:picChg chg="mod">
          <ac:chgData name="Le Tan Hoa" userId="ed5a8b87-a0a2-435e-a3f2-ebc981372e0b" providerId="ADAL" clId="{F4E601FE-429E-4D33-8811-15BDF3CEF19F}" dt="2022-10-02T16:10:15.272" v="5223" actId="404"/>
          <ac:picMkLst>
            <pc:docMk/>
            <pc:sldMk cId="1092711739" sldId="317"/>
            <ac:picMk id="2054" creationId="{D6031137-B8AE-4BCD-963E-0C7F66027CBF}"/>
          </ac:picMkLst>
        </pc:picChg>
      </pc:sldChg>
      <pc:sldChg chg="modSp add del mod">
        <pc:chgData name="Le Tan Hoa" userId="ed5a8b87-a0a2-435e-a3f2-ebc981372e0b" providerId="ADAL" clId="{F4E601FE-429E-4D33-8811-15BDF3CEF19F}" dt="2022-10-02T16:10:50.235" v="5235" actId="20577"/>
        <pc:sldMkLst>
          <pc:docMk/>
          <pc:sldMk cId="824594903" sldId="319"/>
        </pc:sldMkLst>
        <pc:spChg chg="mod">
          <ac:chgData name="Le Tan Hoa" userId="ed5a8b87-a0a2-435e-a3f2-ebc981372e0b" providerId="ADAL" clId="{F4E601FE-429E-4D33-8811-15BDF3CEF19F}" dt="2022-10-02T16:10:36.324" v="5229" actId="404"/>
          <ac:spMkLst>
            <pc:docMk/>
            <pc:sldMk cId="824594903" sldId="319"/>
            <ac:spMk id="6" creationId="{4206C413-5339-4DC9-BD70-5FF4CFAD8727}"/>
          </ac:spMkLst>
        </pc:spChg>
        <pc:spChg chg="mod">
          <ac:chgData name="Le Tan Hoa" userId="ed5a8b87-a0a2-435e-a3f2-ebc981372e0b" providerId="ADAL" clId="{F4E601FE-429E-4D33-8811-15BDF3CEF19F}" dt="2022-10-02T16:10:50.235" v="5235" actId="20577"/>
          <ac:spMkLst>
            <pc:docMk/>
            <pc:sldMk cId="824594903" sldId="319"/>
            <ac:spMk id="11" creationId="{62D45D8A-D8FD-4396-9A01-5F64A7FB0BAB}"/>
          </ac:spMkLst>
        </pc:spChg>
      </pc:sldChg>
      <pc:sldChg chg="add del">
        <pc:chgData name="Le Tan Hoa" userId="ed5a8b87-a0a2-435e-a3f2-ebc981372e0b" providerId="ADAL" clId="{F4E601FE-429E-4D33-8811-15BDF3CEF19F}" dt="2022-10-02T14:27:03.395" v="1068" actId="47"/>
        <pc:sldMkLst>
          <pc:docMk/>
          <pc:sldMk cId="336536656" sldId="320"/>
        </pc:sldMkLst>
      </pc:sldChg>
      <pc:sldChg chg="add del">
        <pc:chgData name="Le Tan Hoa" userId="ed5a8b87-a0a2-435e-a3f2-ebc981372e0b" providerId="ADAL" clId="{F4E601FE-429E-4D33-8811-15BDF3CEF19F}" dt="2022-10-02T13:50:22.393" v="76"/>
        <pc:sldMkLst>
          <pc:docMk/>
          <pc:sldMk cId="420612645" sldId="320"/>
        </pc:sldMkLst>
      </pc:sldChg>
      <pc:sldChg chg="add del">
        <pc:chgData name="Le Tan Hoa" userId="ed5a8b87-a0a2-435e-a3f2-ebc981372e0b" providerId="ADAL" clId="{F4E601FE-429E-4D33-8811-15BDF3CEF19F}" dt="2022-10-02T13:50:18.970" v="74" actId="2696"/>
        <pc:sldMkLst>
          <pc:docMk/>
          <pc:sldMk cId="3281719669" sldId="320"/>
        </pc:sldMkLst>
      </pc:sldChg>
      <pc:sldChg chg="addSp delSp modSp add del mod modAnim">
        <pc:chgData name="Le Tan Hoa" userId="ed5a8b87-a0a2-435e-a3f2-ebc981372e0b" providerId="ADAL" clId="{F4E601FE-429E-4D33-8811-15BDF3CEF19F}" dt="2022-10-03T03:36:58.648" v="5408"/>
        <pc:sldMkLst>
          <pc:docMk/>
          <pc:sldMk cId="193525065" sldId="321"/>
        </pc:sldMkLst>
        <pc:spChg chg="mod">
          <ac:chgData name="Le Tan Hoa" userId="ed5a8b87-a0a2-435e-a3f2-ebc981372e0b" providerId="ADAL" clId="{F4E601FE-429E-4D33-8811-15BDF3CEF19F}" dt="2022-10-02T16:07:45.320" v="5172" actId="404"/>
          <ac:spMkLst>
            <pc:docMk/>
            <pc:sldMk cId="193525065" sldId="321"/>
            <ac:spMk id="2" creationId="{C2B38CCA-42D7-4D5C-A3DC-2836359E0D9C}"/>
          </ac:spMkLst>
        </pc:spChg>
        <pc:spChg chg="mod">
          <ac:chgData name="Le Tan Hoa" userId="ed5a8b87-a0a2-435e-a3f2-ebc981372e0b" providerId="ADAL" clId="{F4E601FE-429E-4D33-8811-15BDF3CEF19F}" dt="2022-10-02T16:07:43.898" v="5171" actId="404"/>
          <ac:spMkLst>
            <pc:docMk/>
            <pc:sldMk cId="193525065" sldId="321"/>
            <ac:spMk id="4" creationId="{FED9EE29-0C09-458E-94E1-A976C581E32D}"/>
          </ac:spMkLst>
        </pc:spChg>
        <pc:spChg chg="mod">
          <ac:chgData name="Le Tan Hoa" userId="ed5a8b87-a0a2-435e-a3f2-ebc981372e0b" providerId="ADAL" clId="{F4E601FE-429E-4D33-8811-15BDF3CEF19F}" dt="2022-10-02T16:08:02.827" v="5174" actId="948"/>
          <ac:spMkLst>
            <pc:docMk/>
            <pc:sldMk cId="193525065" sldId="321"/>
            <ac:spMk id="5" creationId="{64EF0E0F-A117-4DF2-B63B-6E5EE48FC943}"/>
          </ac:spMkLst>
        </pc:spChg>
        <pc:picChg chg="add del mod">
          <ac:chgData name="Le Tan Hoa" userId="ed5a8b87-a0a2-435e-a3f2-ebc981372e0b" providerId="ADAL" clId="{F4E601FE-429E-4D33-8811-15BDF3CEF19F}" dt="2022-10-02T16:08:30.826" v="5190"/>
          <ac:picMkLst>
            <pc:docMk/>
            <pc:sldMk cId="193525065" sldId="321"/>
            <ac:picMk id="3" creationId="{413C186B-1A63-6D35-B728-602A14BF41E6}"/>
          </ac:picMkLst>
        </pc:picChg>
        <pc:picChg chg="mod">
          <ac:chgData name="Le Tan Hoa" userId="ed5a8b87-a0a2-435e-a3f2-ebc981372e0b" providerId="ADAL" clId="{F4E601FE-429E-4D33-8811-15BDF3CEF19F}" dt="2022-10-02T16:07:37.390" v="5167" actId="2711"/>
          <ac:picMkLst>
            <pc:docMk/>
            <pc:sldMk cId="193525065" sldId="321"/>
            <ac:picMk id="6" creationId="{BCA63A87-C52A-4EF0-9092-3CA8C7296812}"/>
          </ac:picMkLst>
        </pc:picChg>
        <pc:picChg chg="mod">
          <ac:chgData name="Le Tan Hoa" userId="ed5a8b87-a0a2-435e-a3f2-ebc981372e0b" providerId="ADAL" clId="{F4E601FE-429E-4D33-8811-15BDF3CEF19F}" dt="2022-10-02T16:07:37.390" v="5167" actId="2711"/>
          <ac:picMkLst>
            <pc:docMk/>
            <pc:sldMk cId="193525065" sldId="321"/>
            <ac:picMk id="8" creationId="{1C428D72-F945-487B-8463-95C5AAA99179}"/>
          </ac:picMkLst>
        </pc:picChg>
      </pc:sldChg>
      <pc:sldChg chg="del">
        <pc:chgData name="Le Tan Hoa" userId="ed5a8b87-a0a2-435e-a3f2-ebc981372e0b" providerId="ADAL" clId="{F4E601FE-429E-4D33-8811-15BDF3CEF19F}" dt="2022-10-02T13:04:30.508" v="24" actId="47"/>
        <pc:sldMkLst>
          <pc:docMk/>
          <pc:sldMk cId="98997797" sldId="411"/>
        </pc:sldMkLst>
      </pc:sldChg>
      <pc:sldChg chg="modSp del mod">
        <pc:chgData name="Le Tan Hoa" userId="ed5a8b87-a0a2-435e-a3f2-ebc981372e0b" providerId="ADAL" clId="{F4E601FE-429E-4D33-8811-15BDF3CEF19F}" dt="2022-10-02T14:03:17.657" v="415" actId="47"/>
        <pc:sldMkLst>
          <pc:docMk/>
          <pc:sldMk cId="1305024821" sldId="466"/>
        </pc:sldMkLst>
        <pc:spChg chg="mod">
          <ac:chgData name="Le Tan Hoa" userId="ed5a8b87-a0a2-435e-a3f2-ebc981372e0b" providerId="ADAL" clId="{F4E601FE-429E-4D33-8811-15BDF3CEF19F}" dt="2022-10-02T13:47:17.998" v="50" actId="404"/>
          <ac:spMkLst>
            <pc:docMk/>
            <pc:sldMk cId="1305024821" sldId="466"/>
            <ac:spMk id="7" creationId="{00000000-0000-0000-0000-000000000000}"/>
          </ac:spMkLst>
        </pc:spChg>
        <pc:spChg chg="mod">
          <ac:chgData name="Le Tan Hoa" userId="ed5a8b87-a0a2-435e-a3f2-ebc981372e0b" providerId="ADAL" clId="{F4E601FE-429E-4D33-8811-15BDF3CEF19F}" dt="2022-10-02T13:47:19.538" v="51" actId="404"/>
          <ac:spMkLst>
            <pc:docMk/>
            <pc:sldMk cId="1305024821" sldId="466"/>
            <ac:spMk id="8" creationId="{00000000-0000-0000-0000-000000000000}"/>
          </ac:spMkLst>
        </pc:spChg>
        <pc:spChg chg="mod">
          <ac:chgData name="Le Tan Hoa" userId="ed5a8b87-a0a2-435e-a3f2-ebc981372e0b" providerId="ADAL" clId="{F4E601FE-429E-4D33-8811-15BDF3CEF19F}" dt="2022-10-02T13:47:21.101" v="52" actId="404"/>
          <ac:spMkLst>
            <pc:docMk/>
            <pc:sldMk cId="1305024821" sldId="466"/>
            <ac:spMk id="9" creationId="{00000000-0000-0000-0000-000000000000}"/>
          </ac:spMkLst>
        </pc:spChg>
        <pc:spChg chg="mod">
          <ac:chgData name="Le Tan Hoa" userId="ed5a8b87-a0a2-435e-a3f2-ebc981372e0b" providerId="ADAL" clId="{F4E601FE-429E-4D33-8811-15BDF3CEF19F}" dt="2022-10-02T13:47:13.917" v="49" actId="2711"/>
          <ac:spMkLst>
            <pc:docMk/>
            <pc:sldMk cId="1305024821" sldId="466"/>
            <ac:spMk id="11" creationId="{00000000-0000-0000-0000-000000000000}"/>
          </ac:spMkLst>
        </pc:spChg>
        <pc:spChg chg="mod">
          <ac:chgData name="Le Tan Hoa" userId="ed5a8b87-a0a2-435e-a3f2-ebc981372e0b" providerId="ADAL" clId="{F4E601FE-429E-4D33-8811-15BDF3CEF19F}" dt="2022-10-02T13:57:46.456" v="369" actId="207"/>
          <ac:spMkLst>
            <pc:docMk/>
            <pc:sldMk cId="1305024821" sldId="466"/>
            <ac:spMk id="12" creationId="{00000000-0000-0000-0000-000000000000}"/>
          </ac:spMkLst>
        </pc:spChg>
        <pc:grpChg chg="mod">
          <ac:chgData name="Le Tan Hoa" userId="ed5a8b87-a0a2-435e-a3f2-ebc981372e0b" providerId="ADAL" clId="{F4E601FE-429E-4D33-8811-15BDF3CEF19F}" dt="2022-10-02T13:47:13.917" v="49" actId="2711"/>
          <ac:grpSpMkLst>
            <pc:docMk/>
            <pc:sldMk cId="1305024821" sldId="466"/>
            <ac:grpSpMk id="2" creationId="{CE979ACD-8BB5-E61D-6678-4DBB2ED82355}"/>
          </ac:grpSpMkLst>
        </pc:grpChg>
        <pc:picChg chg="mod">
          <ac:chgData name="Le Tan Hoa" userId="ed5a8b87-a0a2-435e-a3f2-ebc981372e0b" providerId="ADAL" clId="{F4E601FE-429E-4D33-8811-15BDF3CEF19F}" dt="2022-10-02T14:01:17.104" v="393" actId="1076"/>
          <ac:picMkLst>
            <pc:docMk/>
            <pc:sldMk cId="1305024821" sldId="466"/>
            <ac:picMk id="3" creationId="{3A332EE6-3D86-476F-9A47-42FEB76BAE99}"/>
          </ac:picMkLst>
        </pc:picChg>
        <pc:picChg chg="mod">
          <ac:chgData name="Le Tan Hoa" userId="ed5a8b87-a0a2-435e-a3f2-ebc981372e0b" providerId="ADAL" clId="{F4E601FE-429E-4D33-8811-15BDF3CEF19F}" dt="2022-10-02T13:47:13.917" v="49" actId="2711"/>
          <ac:picMkLst>
            <pc:docMk/>
            <pc:sldMk cId="1305024821" sldId="466"/>
            <ac:picMk id="5" creationId="{00000000-0000-0000-0000-000000000000}"/>
          </ac:picMkLst>
        </pc:picChg>
        <pc:picChg chg="mod">
          <ac:chgData name="Le Tan Hoa" userId="ed5a8b87-a0a2-435e-a3f2-ebc981372e0b" providerId="ADAL" clId="{F4E601FE-429E-4D33-8811-15BDF3CEF19F}" dt="2022-10-02T13:47:13.917" v="49" actId="2711"/>
          <ac:picMkLst>
            <pc:docMk/>
            <pc:sldMk cId="1305024821" sldId="466"/>
            <ac:picMk id="6" creationId="{00000000-0000-0000-0000-000000000000}"/>
          </ac:picMkLst>
        </pc:picChg>
        <pc:picChg chg="mod">
          <ac:chgData name="Le Tan Hoa" userId="ed5a8b87-a0a2-435e-a3f2-ebc981372e0b" providerId="ADAL" clId="{F4E601FE-429E-4D33-8811-15BDF3CEF19F}" dt="2022-10-02T13:47:13.917" v="49" actId="2711"/>
          <ac:picMkLst>
            <pc:docMk/>
            <pc:sldMk cId="1305024821" sldId="466"/>
            <ac:picMk id="10" creationId="{00000000-0000-0000-0000-000000000000}"/>
          </ac:picMkLst>
        </pc:picChg>
      </pc:sldChg>
      <pc:sldChg chg="del">
        <pc:chgData name="Le Tan Hoa" userId="ed5a8b87-a0a2-435e-a3f2-ebc981372e0b" providerId="ADAL" clId="{F4E601FE-429E-4D33-8811-15BDF3CEF19F}" dt="2022-10-02T13:04:31.043" v="25" actId="47"/>
        <pc:sldMkLst>
          <pc:docMk/>
          <pc:sldMk cId="3135086043" sldId="467"/>
        </pc:sldMkLst>
      </pc:sldChg>
      <pc:sldChg chg="del">
        <pc:chgData name="Le Tan Hoa" userId="ed5a8b87-a0a2-435e-a3f2-ebc981372e0b" providerId="ADAL" clId="{F4E601FE-429E-4D33-8811-15BDF3CEF19F}" dt="2022-10-02T13:04:32.100" v="27" actId="47"/>
        <pc:sldMkLst>
          <pc:docMk/>
          <pc:sldMk cId="836128316" sldId="471"/>
        </pc:sldMkLst>
      </pc:sldChg>
      <pc:sldChg chg="addSp delSp modSp add del mod setBg delAnim modAnim">
        <pc:chgData name="Le Tan Hoa" userId="ed5a8b87-a0a2-435e-a3f2-ebc981372e0b" providerId="ADAL" clId="{F4E601FE-429E-4D33-8811-15BDF3CEF19F}" dt="2022-10-03T01:47:56.427" v="5345" actId="20577"/>
        <pc:sldMkLst>
          <pc:docMk/>
          <pc:sldMk cId="2441787030" sldId="479"/>
        </pc:sldMkLst>
        <pc:spChg chg="mod">
          <ac:chgData name="Le Tan Hoa" userId="ed5a8b87-a0a2-435e-a3f2-ebc981372e0b" providerId="ADAL" clId="{F4E601FE-429E-4D33-8811-15BDF3CEF19F}" dt="2022-10-02T15:19:28.249" v="2327"/>
          <ac:spMkLst>
            <pc:docMk/>
            <pc:sldMk cId="2441787030" sldId="479"/>
            <ac:spMk id="6" creationId="{9DCB1326-9E54-6D2A-1498-1EED3147294E}"/>
          </ac:spMkLst>
        </pc:spChg>
        <pc:spChg chg="mod">
          <ac:chgData name="Le Tan Hoa" userId="ed5a8b87-a0a2-435e-a3f2-ebc981372e0b" providerId="ADAL" clId="{F4E601FE-429E-4D33-8811-15BDF3CEF19F}" dt="2022-10-02T15:19:28.249" v="2327"/>
          <ac:spMkLst>
            <pc:docMk/>
            <pc:sldMk cId="2441787030" sldId="479"/>
            <ac:spMk id="7" creationId="{F6987535-432F-86A5-225F-8928E9180E8D}"/>
          </ac:spMkLst>
        </pc:spChg>
        <pc:spChg chg="mod">
          <ac:chgData name="Le Tan Hoa" userId="ed5a8b87-a0a2-435e-a3f2-ebc981372e0b" providerId="ADAL" clId="{F4E601FE-429E-4D33-8811-15BDF3CEF19F}" dt="2022-10-02T15:19:28.249" v="2327"/>
          <ac:spMkLst>
            <pc:docMk/>
            <pc:sldMk cId="2441787030" sldId="479"/>
            <ac:spMk id="11" creationId="{A58B5813-3A62-3BB9-15DA-682DC5200327}"/>
          </ac:spMkLst>
        </pc:spChg>
        <pc:spChg chg="del mod">
          <ac:chgData name="Le Tan Hoa" userId="ed5a8b87-a0a2-435e-a3f2-ebc981372e0b" providerId="ADAL" clId="{F4E601FE-429E-4D33-8811-15BDF3CEF19F}" dt="2022-10-02T15:28:57.796" v="2474" actId="478"/>
          <ac:spMkLst>
            <pc:docMk/>
            <pc:sldMk cId="2441787030" sldId="479"/>
            <ac:spMk id="12" creationId="{00000000-0000-0000-0000-000000000000}"/>
          </ac:spMkLst>
        </pc:spChg>
        <pc:spChg chg="mod">
          <ac:chgData name="Le Tan Hoa" userId="ed5a8b87-a0a2-435e-a3f2-ebc981372e0b" providerId="ADAL" clId="{F4E601FE-429E-4D33-8811-15BDF3CEF19F}" dt="2022-10-02T15:19:28.249" v="2327"/>
          <ac:spMkLst>
            <pc:docMk/>
            <pc:sldMk cId="2441787030" sldId="479"/>
            <ac:spMk id="13" creationId="{46C57D83-6B6D-41D6-4F66-CAABA4EC9F83}"/>
          </ac:spMkLst>
        </pc:spChg>
        <pc:spChg chg="mod">
          <ac:chgData name="Le Tan Hoa" userId="ed5a8b87-a0a2-435e-a3f2-ebc981372e0b" providerId="ADAL" clId="{F4E601FE-429E-4D33-8811-15BDF3CEF19F}" dt="2022-10-02T15:19:28.249" v="2327"/>
          <ac:spMkLst>
            <pc:docMk/>
            <pc:sldMk cId="2441787030" sldId="479"/>
            <ac:spMk id="14" creationId="{A547AF5E-1A5D-4C6C-9056-E313BED5BF26}"/>
          </ac:spMkLst>
        </pc:spChg>
        <pc:spChg chg="mod">
          <ac:chgData name="Le Tan Hoa" userId="ed5a8b87-a0a2-435e-a3f2-ebc981372e0b" providerId="ADAL" clId="{F4E601FE-429E-4D33-8811-15BDF3CEF19F}" dt="2022-10-02T15:19:28.249" v="2327"/>
          <ac:spMkLst>
            <pc:docMk/>
            <pc:sldMk cId="2441787030" sldId="479"/>
            <ac:spMk id="15" creationId="{EE26B616-D349-D083-2EF2-A12B5BD234C2}"/>
          </ac:spMkLst>
        </pc:spChg>
        <pc:spChg chg="mod">
          <ac:chgData name="Le Tan Hoa" userId="ed5a8b87-a0a2-435e-a3f2-ebc981372e0b" providerId="ADAL" clId="{F4E601FE-429E-4D33-8811-15BDF3CEF19F}" dt="2022-10-02T15:19:28.249" v="2327"/>
          <ac:spMkLst>
            <pc:docMk/>
            <pc:sldMk cId="2441787030" sldId="479"/>
            <ac:spMk id="16" creationId="{FC310452-E187-3D14-5C67-AD5F12A1668C}"/>
          </ac:spMkLst>
        </pc:spChg>
        <pc:spChg chg="mod">
          <ac:chgData name="Le Tan Hoa" userId="ed5a8b87-a0a2-435e-a3f2-ebc981372e0b" providerId="ADAL" clId="{F4E601FE-429E-4D33-8811-15BDF3CEF19F}" dt="2022-10-02T15:19:28.249" v="2327"/>
          <ac:spMkLst>
            <pc:docMk/>
            <pc:sldMk cId="2441787030" sldId="479"/>
            <ac:spMk id="17" creationId="{5AA0DD16-9476-3EDD-E8CF-64649EA9DCC5}"/>
          </ac:spMkLst>
        </pc:spChg>
        <pc:spChg chg="mod">
          <ac:chgData name="Le Tan Hoa" userId="ed5a8b87-a0a2-435e-a3f2-ebc981372e0b" providerId="ADAL" clId="{F4E601FE-429E-4D33-8811-15BDF3CEF19F}" dt="2022-10-02T15:19:28.249" v="2327"/>
          <ac:spMkLst>
            <pc:docMk/>
            <pc:sldMk cId="2441787030" sldId="479"/>
            <ac:spMk id="18" creationId="{26001997-AC62-761F-EEF0-B178D6C10CF6}"/>
          </ac:spMkLst>
        </pc:spChg>
        <pc:spChg chg="mod">
          <ac:chgData name="Le Tan Hoa" userId="ed5a8b87-a0a2-435e-a3f2-ebc981372e0b" providerId="ADAL" clId="{F4E601FE-429E-4D33-8811-15BDF3CEF19F}" dt="2022-10-02T15:19:28.249" v="2327"/>
          <ac:spMkLst>
            <pc:docMk/>
            <pc:sldMk cId="2441787030" sldId="479"/>
            <ac:spMk id="19" creationId="{B6FCDE0E-9A60-3B53-3ED9-784C9D1237CB}"/>
          </ac:spMkLst>
        </pc:spChg>
        <pc:spChg chg="del mod">
          <ac:chgData name="Le Tan Hoa" userId="ed5a8b87-a0a2-435e-a3f2-ebc981372e0b" providerId="ADAL" clId="{F4E601FE-429E-4D33-8811-15BDF3CEF19F}" dt="2022-10-02T15:28:57.796" v="2474" actId="478"/>
          <ac:spMkLst>
            <pc:docMk/>
            <pc:sldMk cId="2441787030" sldId="479"/>
            <ac:spMk id="21" creationId="{00000000-0000-0000-0000-000000000000}"/>
          </ac:spMkLst>
        </pc:spChg>
        <pc:spChg chg="mod">
          <ac:chgData name="Le Tan Hoa" userId="ed5a8b87-a0a2-435e-a3f2-ebc981372e0b" providerId="ADAL" clId="{F4E601FE-429E-4D33-8811-15BDF3CEF19F}" dt="2022-10-02T15:32:37.109" v="2531" actId="122"/>
          <ac:spMkLst>
            <pc:docMk/>
            <pc:sldMk cId="2441787030" sldId="479"/>
            <ac:spMk id="22" creationId="{2870C1F2-88F0-F93B-5A58-29886A677810}"/>
          </ac:spMkLst>
        </pc:spChg>
        <pc:spChg chg="mod">
          <ac:chgData name="Le Tan Hoa" userId="ed5a8b87-a0a2-435e-a3f2-ebc981372e0b" providerId="ADAL" clId="{F4E601FE-429E-4D33-8811-15BDF3CEF19F}" dt="2022-10-02T15:19:28.249" v="2327"/>
          <ac:spMkLst>
            <pc:docMk/>
            <pc:sldMk cId="2441787030" sldId="479"/>
            <ac:spMk id="23" creationId="{FBEEB1D2-9998-EAD8-7CBA-4C66548DE187}"/>
          </ac:spMkLst>
        </pc:spChg>
        <pc:spChg chg="mod">
          <ac:chgData name="Le Tan Hoa" userId="ed5a8b87-a0a2-435e-a3f2-ebc981372e0b" providerId="ADAL" clId="{F4E601FE-429E-4D33-8811-15BDF3CEF19F}" dt="2022-10-02T15:19:28.249" v="2327"/>
          <ac:spMkLst>
            <pc:docMk/>
            <pc:sldMk cId="2441787030" sldId="479"/>
            <ac:spMk id="24" creationId="{C53A0439-75FA-EAC9-49D5-27F59BC8C711}"/>
          </ac:spMkLst>
        </pc:spChg>
        <pc:spChg chg="mod">
          <ac:chgData name="Le Tan Hoa" userId="ed5a8b87-a0a2-435e-a3f2-ebc981372e0b" providerId="ADAL" clId="{F4E601FE-429E-4D33-8811-15BDF3CEF19F}" dt="2022-10-02T15:19:28.249" v="2327"/>
          <ac:spMkLst>
            <pc:docMk/>
            <pc:sldMk cId="2441787030" sldId="479"/>
            <ac:spMk id="25" creationId="{912CEE60-9729-999A-E840-6EE2F053BD7E}"/>
          </ac:spMkLst>
        </pc:spChg>
        <pc:spChg chg="mod">
          <ac:chgData name="Le Tan Hoa" userId="ed5a8b87-a0a2-435e-a3f2-ebc981372e0b" providerId="ADAL" clId="{F4E601FE-429E-4D33-8811-15BDF3CEF19F}" dt="2022-10-02T15:19:28.249" v="2327"/>
          <ac:spMkLst>
            <pc:docMk/>
            <pc:sldMk cId="2441787030" sldId="479"/>
            <ac:spMk id="26" creationId="{74FE2927-B0C7-F4A6-9472-D658092806A7}"/>
          </ac:spMkLst>
        </pc:spChg>
        <pc:spChg chg="mod">
          <ac:chgData name="Le Tan Hoa" userId="ed5a8b87-a0a2-435e-a3f2-ebc981372e0b" providerId="ADAL" clId="{F4E601FE-429E-4D33-8811-15BDF3CEF19F}" dt="2022-10-02T15:19:28.249" v="2327"/>
          <ac:spMkLst>
            <pc:docMk/>
            <pc:sldMk cId="2441787030" sldId="479"/>
            <ac:spMk id="27" creationId="{4B865925-B58A-3940-1922-B602558C035C}"/>
          </ac:spMkLst>
        </pc:spChg>
        <pc:spChg chg="mod">
          <ac:chgData name="Le Tan Hoa" userId="ed5a8b87-a0a2-435e-a3f2-ebc981372e0b" providerId="ADAL" clId="{F4E601FE-429E-4D33-8811-15BDF3CEF19F}" dt="2022-10-02T15:19:28.249" v="2327"/>
          <ac:spMkLst>
            <pc:docMk/>
            <pc:sldMk cId="2441787030" sldId="479"/>
            <ac:spMk id="28" creationId="{E353A17B-3E5E-D16D-7981-BC8BFCC0F455}"/>
          </ac:spMkLst>
        </pc:spChg>
        <pc:spChg chg="del mod">
          <ac:chgData name="Le Tan Hoa" userId="ed5a8b87-a0a2-435e-a3f2-ebc981372e0b" providerId="ADAL" clId="{F4E601FE-429E-4D33-8811-15BDF3CEF19F}" dt="2022-10-02T15:28:57.796" v="2474" actId="478"/>
          <ac:spMkLst>
            <pc:docMk/>
            <pc:sldMk cId="2441787030" sldId="479"/>
            <ac:spMk id="29" creationId="{00000000-0000-0000-0000-000000000000}"/>
          </ac:spMkLst>
        </pc:spChg>
        <pc:spChg chg="mod">
          <ac:chgData name="Le Tan Hoa" userId="ed5a8b87-a0a2-435e-a3f2-ebc981372e0b" providerId="ADAL" clId="{F4E601FE-429E-4D33-8811-15BDF3CEF19F}" dt="2022-10-02T15:19:28.249" v="2327"/>
          <ac:spMkLst>
            <pc:docMk/>
            <pc:sldMk cId="2441787030" sldId="479"/>
            <ac:spMk id="30" creationId="{842ADABE-C71A-DF9F-395C-E233CFE31A46}"/>
          </ac:spMkLst>
        </pc:spChg>
        <pc:spChg chg="mod">
          <ac:chgData name="Le Tan Hoa" userId="ed5a8b87-a0a2-435e-a3f2-ebc981372e0b" providerId="ADAL" clId="{F4E601FE-429E-4D33-8811-15BDF3CEF19F}" dt="2022-10-02T15:19:28.249" v="2327"/>
          <ac:spMkLst>
            <pc:docMk/>
            <pc:sldMk cId="2441787030" sldId="479"/>
            <ac:spMk id="31" creationId="{C5C4A024-60F1-7801-0155-39ACD13C607A}"/>
          </ac:spMkLst>
        </pc:spChg>
        <pc:spChg chg="mod">
          <ac:chgData name="Le Tan Hoa" userId="ed5a8b87-a0a2-435e-a3f2-ebc981372e0b" providerId="ADAL" clId="{F4E601FE-429E-4D33-8811-15BDF3CEF19F}" dt="2022-10-02T15:19:28.249" v="2327"/>
          <ac:spMkLst>
            <pc:docMk/>
            <pc:sldMk cId="2441787030" sldId="479"/>
            <ac:spMk id="32" creationId="{61A1ACCF-D2E6-963A-2A22-FCC0B0730553}"/>
          </ac:spMkLst>
        </pc:spChg>
        <pc:spChg chg="mod">
          <ac:chgData name="Le Tan Hoa" userId="ed5a8b87-a0a2-435e-a3f2-ebc981372e0b" providerId="ADAL" clId="{F4E601FE-429E-4D33-8811-15BDF3CEF19F}" dt="2022-10-02T15:19:28.249" v="2327"/>
          <ac:spMkLst>
            <pc:docMk/>
            <pc:sldMk cId="2441787030" sldId="479"/>
            <ac:spMk id="33" creationId="{CF3DD896-4B8C-421B-E54E-36BCDD2923BF}"/>
          </ac:spMkLst>
        </pc:spChg>
        <pc:spChg chg="del mod">
          <ac:chgData name="Le Tan Hoa" userId="ed5a8b87-a0a2-435e-a3f2-ebc981372e0b" providerId="ADAL" clId="{F4E601FE-429E-4D33-8811-15BDF3CEF19F}" dt="2022-10-02T15:28:57.796" v="2474" actId="478"/>
          <ac:spMkLst>
            <pc:docMk/>
            <pc:sldMk cId="2441787030" sldId="479"/>
            <ac:spMk id="34" creationId="{00000000-0000-0000-0000-000000000000}"/>
          </ac:spMkLst>
        </pc:spChg>
        <pc:spChg chg="del mod">
          <ac:chgData name="Le Tan Hoa" userId="ed5a8b87-a0a2-435e-a3f2-ebc981372e0b" providerId="ADAL" clId="{F4E601FE-429E-4D33-8811-15BDF3CEF19F}" dt="2022-10-02T15:28:57.796" v="2474" actId="478"/>
          <ac:spMkLst>
            <pc:docMk/>
            <pc:sldMk cId="2441787030" sldId="479"/>
            <ac:spMk id="35" creationId="{00000000-0000-0000-0000-000000000000}"/>
          </ac:spMkLst>
        </pc:spChg>
        <pc:spChg chg="del mod">
          <ac:chgData name="Le Tan Hoa" userId="ed5a8b87-a0a2-435e-a3f2-ebc981372e0b" providerId="ADAL" clId="{F4E601FE-429E-4D33-8811-15BDF3CEF19F}" dt="2022-10-02T15:28:57.796" v="2474" actId="478"/>
          <ac:spMkLst>
            <pc:docMk/>
            <pc:sldMk cId="2441787030" sldId="479"/>
            <ac:spMk id="36" creationId="{00000000-0000-0000-0000-000000000000}"/>
          </ac:spMkLst>
        </pc:spChg>
        <pc:spChg chg="del mod">
          <ac:chgData name="Le Tan Hoa" userId="ed5a8b87-a0a2-435e-a3f2-ebc981372e0b" providerId="ADAL" clId="{F4E601FE-429E-4D33-8811-15BDF3CEF19F}" dt="2022-10-02T15:28:59.822" v="2475" actId="478"/>
          <ac:spMkLst>
            <pc:docMk/>
            <pc:sldMk cId="2441787030" sldId="479"/>
            <ac:spMk id="37" creationId="{00000000-0000-0000-0000-000000000000}"/>
          </ac:spMkLst>
        </pc:spChg>
        <pc:spChg chg="del mod">
          <ac:chgData name="Le Tan Hoa" userId="ed5a8b87-a0a2-435e-a3f2-ebc981372e0b" providerId="ADAL" clId="{F4E601FE-429E-4D33-8811-15BDF3CEF19F}" dt="2022-10-02T15:28:57.796" v="2474" actId="478"/>
          <ac:spMkLst>
            <pc:docMk/>
            <pc:sldMk cId="2441787030" sldId="479"/>
            <ac:spMk id="38" creationId="{00000000-0000-0000-0000-000000000000}"/>
          </ac:spMkLst>
        </pc:spChg>
        <pc:spChg chg="del mod">
          <ac:chgData name="Le Tan Hoa" userId="ed5a8b87-a0a2-435e-a3f2-ebc981372e0b" providerId="ADAL" clId="{F4E601FE-429E-4D33-8811-15BDF3CEF19F}" dt="2022-10-02T15:28:57.796" v="2474" actId="478"/>
          <ac:spMkLst>
            <pc:docMk/>
            <pc:sldMk cId="2441787030" sldId="479"/>
            <ac:spMk id="39" creationId="{00000000-0000-0000-0000-000000000000}"/>
          </ac:spMkLst>
        </pc:spChg>
        <pc:spChg chg="mod">
          <ac:chgData name="Le Tan Hoa" userId="ed5a8b87-a0a2-435e-a3f2-ebc981372e0b" providerId="ADAL" clId="{F4E601FE-429E-4D33-8811-15BDF3CEF19F}" dt="2022-10-02T15:19:28.249" v="2327"/>
          <ac:spMkLst>
            <pc:docMk/>
            <pc:sldMk cId="2441787030" sldId="479"/>
            <ac:spMk id="40" creationId="{699FE27B-ED53-06A1-BF9B-C7D2753D81FF}"/>
          </ac:spMkLst>
        </pc:spChg>
        <pc:spChg chg="mod">
          <ac:chgData name="Le Tan Hoa" userId="ed5a8b87-a0a2-435e-a3f2-ebc981372e0b" providerId="ADAL" clId="{F4E601FE-429E-4D33-8811-15BDF3CEF19F}" dt="2022-10-02T15:19:28.249" v="2327"/>
          <ac:spMkLst>
            <pc:docMk/>
            <pc:sldMk cId="2441787030" sldId="479"/>
            <ac:spMk id="41" creationId="{E8B84782-4477-C0F7-EF2A-A57EFC7B27CD}"/>
          </ac:spMkLst>
        </pc:spChg>
        <pc:spChg chg="del mod">
          <ac:chgData name="Le Tan Hoa" userId="ed5a8b87-a0a2-435e-a3f2-ebc981372e0b" providerId="ADAL" clId="{F4E601FE-429E-4D33-8811-15BDF3CEF19F}" dt="2022-10-02T15:28:57.796" v="2474" actId="478"/>
          <ac:spMkLst>
            <pc:docMk/>
            <pc:sldMk cId="2441787030" sldId="479"/>
            <ac:spMk id="42" creationId="{00000000-0000-0000-0000-000000000000}"/>
          </ac:spMkLst>
        </pc:spChg>
        <pc:spChg chg="mod">
          <ac:chgData name="Le Tan Hoa" userId="ed5a8b87-a0a2-435e-a3f2-ebc981372e0b" providerId="ADAL" clId="{F4E601FE-429E-4D33-8811-15BDF3CEF19F}" dt="2022-10-02T15:19:28.249" v="2327"/>
          <ac:spMkLst>
            <pc:docMk/>
            <pc:sldMk cId="2441787030" sldId="479"/>
            <ac:spMk id="43" creationId="{6A719A4E-F972-7E52-371E-E5F3AF996A5E}"/>
          </ac:spMkLst>
        </pc:spChg>
        <pc:spChg chg="mod">
          <ac:chgData name="Le Tan Hoa" userId="ed5a8b87-a0a2-435e-a3f2-ebc981372e0b" providerId="ADAL" clId="{F4E601FE-429E-4D33-8811-15BDF3CEF19F}" dt="2022-10-02T15:19:28.249" v="2327"/>
          <ac:spMkLst>
            <pc:docMk/>
            <pc:sldMk cId="2441787030" sldId="479"/>
            <ac:spMk id="44" creationId="{9E66AB83-CFD4-7C2A-E900-67A807A70EEC}"/>
          </ac:spMkLst>
        </pc:spChg>
        <pc:spChg chg="mod">
          <ac:chgData name="Le Tan Hoa" userId="ed5a8b87-a0a2-435e-a3f2-ebc981372e0b" providerId="ADAL" clId="{F4E601FE-429E-4D33-8811-15BDF3CEF19F}" dt="2022-10-02T15:19:28.249" v="2327"/>
          <ac:spMkLst>
            <pc:docMk/>
            <pc:sldMk cId="2441787030" sldId="479"/>
            <ac:spMk id="45" creationId="{DE957FC2-1434-E359-4100-61CE172AAAF8}"/>
          </ac:spMkLst>
        </pc:spChg>
        <pc:spChg chg="mod">
          <ac:chgData name="Le Tan Hoa" userId="ed5a8b87-a0a2-435e-a3f2-ebc981372e0b" providerId="ADAL" clId="{F4E601FE-429E-4D33-8811-15BDF3CEF19F}" dt="2022-10-02T15:19:28.249" v="2327"/>
          <ac:spMkLst>
            <pc:docMk/>
            <pc:sldMk cId="2441787030" sldId="479"/>
            <ac:spMk id="46" creationId="{98B51D9D-DDAF-9C40-2D0D-09455D1088E1}"/>
          </ac:spMkLst>
        </pc:spChg>
        <pc:spChg chg="mod">
          <ac:chgData name="Le Tan Hoa" userId="ed5a8b87-a0a2-435e-a3f2-ebc981372e0b" providerId="ADAL" clId="{F4E601FE-429E-4D33-8811-15BDF3CEF19F}" dt="2022-10-02T15:19:28.249" v="2327"/>
          <ac:spMkLst>
            <pc:docMk/>
            <pc:sldMk cId="2441787030" sldId="479"/>
            <ac:spMk id="47" creationId="{31E7582F-C8C4-F4A3-3570-284E51B7F9AF}"/>
          </ac:spMkLst>
        </pc:spChg>
        <pc:spChg chg="mod">
          <ac:chgData name="Le Tan Hoa" userId="ed5a8b87-a0a2-435e-a3f2-ebc981372e0b" providerId="ADAL" clId="{F4E601FE-429E-4D33-8811-15BDF3CEF19F}" dt="2022-10-02T15:19:28.249" v="2327"/>
          <ac:spMkLst>
            <pc:docMk/>
            <pc:sldMk cId="2441787030" sldId="479"/>
            <ac:spMk id="48" creationId="{E02D773D-74AE-D598-4EED-9DC11B0CDC43}"/>
          </ac:spMkLst>
        </pc:spChg>
        <pc:spChg chg="mod">
          <ac:chgData name="Le Tan Hoa" userId="ed5a8b87-a0a2-435e-a3f2-ebc981372e0b" providerId="ADAL" clId="{F4E601FE-429E-4D33-8811-15BDF3CEF19F}" dt="2022-10-02T15:19:28.249" v="2327"/>
          <ac:spMkLst>
            <pc:docMk/>
            <pc:sldMk cId="2441787030" sldId="479"/>
            <ac:spMk id="49" creationId="{FD96BB49-457E-DBAE-A782-8517C47E20F6}"/>
          </ac:spMkLst>
        </pc:spChg>
        <pc:spChg chg="mod">
          <ac:chgData name="Le Tan Hoa" userId="ed5a8b87-a0a2-435e-a3f2-ebc981372e0b" providerId="ADAL" clId="{F4E601FE-429E-4D33-8811-15BDF3CEF19F}" dt="2022-10-02T15:19:28.249" v="2327"/>
          <ac:spMkLst>
            <pc:docMk/>
            <pc:sldMk cId="2441787030" sldId="479"/>
            <ac:spMk id="50" creationId="{71A816BD-3131-E26C-AAA4-18DA86458B75}"/>
          </ac:spMkLst>
        </pc:spChg>
        <pc:spChg chg="mod">
          <ac:chgData name="Le Tan Hoa" userId="ed5a8b87-a0a2-435e-a3f2-ebc981372e0b" providerId="ADAL" clId="{F4E601FE-429E-4D33-8811-15BDF3CEF19F}" dt="2022-10-02T15:19:28.249" v="2327"/>
          <ac:spMkLst>
            <pc:docMk/>
            <pc:sldMk cId="2441787030" sldId="479"/>
            <ac:spMk id="51" creationId="{E9AF875B-0599-80B3-7A5B-959CE003F9F4}"/>
          </ac:spMkLst>
        </pc:spChg>
        <pc:spChg chg="mod">
          <ac:chgData name="Le Tan Hoa" userId="ed5a8b87-a0a2-435e-a3f2-ebc981372e0b" providerId="ADAL" clId="{F4E601FE-429E-4D33-8811-15BDF3CEF19F}" dt="2022-10-02T15:19:28.249" v="2327"/>
          <ac:spMkLst>
            <pc:docMk/>
            <pc:sldMk cId="2441787030" sldId="479"/>
            <ac:spMk id="52" creationId="{1AAF5005-D721-D903-A85F-9114443F5A34}"/>
          </ac:spMkLst>
        </pc:spChg>
        <pc:spChg chg="mod">
          <ac:chgData name="Le Tan Hoa" userId="ed5a8b87-a0a2-435e-a3f2-ebc981372e0b" providerId="ADAL" clId="{F4E601FE-429E-4D33-8811-15BDF3CEF19F}" dt="2022-10-02T15:19:28.249" v="2327"/>
          <ac:spMkLst>
            <pc:docMk/>
            <pc:sldMk cId="2441787030" sldId="479"/>
            <ac:spMk id="53" creationId="{C7182449-4D45-C152-251C-B4072586F78D}"/>
          </ac:spMkLst>
        </pc:spChg>
        <pc:spChg chg="mod">
          <ac:chgData name="Le Tan Hoa" userId="ed5a8b87-a0a2-435e-a3f2-ebc981372e0b" providerId="ADAL" clId="{F4E601FE-429E-4D33-8811-15BDF3CEF19F}" dt="2022-10-02T15:19:28.249" v="2327"/>
          <ac:spMkLst>
            <pc:docMk/>
            <pc:sldMk cId="2441787030" sldId="479"/>
            <ac:spMk id="54" creationId="{5FE5AA60-6A51-2850-7566-155475F37CD3}"/>
          </ac:spMkLst>
        </pc:spChg>
        <pc:spChg chg="mod">
          <ac:chgData name="Le Tan Hoa" userId="ed5a8b87-a0a2-435e-a3f2-ebc981372e0b" providerId="ADAL" clId="{F4E601FE-429E-4D33-8811-15BDF3CEF19F}" dt="2022-10-02T15:19:28.249" v="2327"/>
          <ac:spMkLst>
            <pc:docMk/>
            <pc:sldMk cId="2441787030" sldId="479"/>
            <ac:spMk id="55" creationId="{4D095978-0A30-D13C-32E7-8ADB747CAEC4}"/>
          </ac:spMkLst>
        </pc:spChg>
        <pc:spChg chg="mod">
          <ac:chgData name="Le Tan Hoa" userId="ed5a8b87-a0a2-435e-a3f2-ebc981372e0b" providerId="ADAL" clId="{F4E601FE-429E-4D33-8811-15BDF3CEF19F}" dt="2022-10-02T15:19:28.249" v="2327"/>
          <ac:spMkLst>
            <pc:docMk/>
            <pc:sldMk cId="2441787030" sldId="479"/>
            <ac:spMk id="56" creationId="{8A13D6BD-8633-6667-9D2D-6925D29E0E18}"/>
          </ac:spMkLst>
        </pc:spChg>
        <pc:spChg chg="mod">
          <ac:chgData name="Le Tan Hoa" userId="ed5a8b87-a0a2-435e-a3f2-ebc981372e0b" providerId="ADAL" clId="{F4E601FE-429E-4D33-8811-15BDF3CEF19F}" dt="2022-10-02T15:19:28.249" v="2327"/>
          <ac:spMkLst>
            <pc:docMk/>
            <pc:sldMk cId="2441787030" sldId="479"/>
            <ac:spMk id="57" creationId="{38BE16D6-7ABB-9428-F75A-F036885F5E8C}"/>
          </ac:spMkLst>
        </pc:spChg>
        <pc:spChg chg="mod">
          <ac:chgData name="Le Tan Hoa" userId="ed5a8b87-a0a2-435e-a3f2-ebc981372e0b" providerId="ADAL" clId="{F4E601FE-429E-4D33-8811-15BDF3CEF19F}" dt="2022-10-02T15:19:28.249" v="2327"/>
          <ac:spMkLst>
            <pc:docMk/>
            <pc:sldMk cId="2441787030" sldId="479"/>
            <ac:spMk id="58" creationId="{F86E8A27-967A-1B8D-AEB9-1D81A2295962}"/>
          </ac:spMkLst>
        </pc:spChg>
        <pc:spChg chg="mod">
          <ac:chgData name="Le Tan Hoa" userId="ed5a8b87-a0a2-435e-a3f2-ebc981372e0b" providerId="ADAL" clId="{F4E601FE-429E-4D33-8811-15BDF3CEF19F}" dt="2022-10-02T15:19:28.249" v="2327"/>
          <ac:spMkLst>
            <pc:docMk/>
            <pc:sldMk cId="2441787030" sldId="479"/>
            <ac:spMk id="59" creationId="{97FF6006-92BD-23D9-C9AA-0093E7B1BE9A}"/>
          </ac:spMkLst>
        </pc:spChg>
        <pc:spChg chg="mod">
          <ac:chgData name="Le Tan Hoa" userId="ed5a8b87-a0a2-435e-a3f2-ebc981372e0b" providerId="ADAL" clId="{F4E601FE-429E-4D33-8811-15BDF3CEF19F}" dt="2022-10-02T15:19:28.249" v="2327"/>
          <ac:spMkLst>
            <pc:docMk/>
            <pc:sldMk cId="2441787030" sldId="479"/>
            <ac:spMk id="60" creationId="{ADC677F3-7FFB-FBBB-F922-DB8A6A224D59}"/>
          </ac:spMkLst>
        </pc:spChg>
        <pc:spChg chg="mod">
          <ac:chgData name="Le Tan Hoa" userId="ed5a8b87-a0a2-435e-a3f2-ebc981372e0b" providerId="ADAL" clId="{F4E601FE-429E-4D33-8811-15BDF3CEF19F}" dt="2022-10-02T15:19:28.249" v="2327"/>
          <ac:spMkLst>
            <pc:docMk/>
            <pc:sldMk cId="2441787030" sldId="479"/>
            <ac:spMk id="61" creationId="{169A3980-A7DF-4FBC-CD57-9351F8BD70C0}"/>
          </ac:spMkLst>
        </pc:spChg>
        <pc:spChg chg="mod">
          <ac:chgData name="Le Tan Hoa" userId="ed5a8b87-a0a2-435e-a3f2-ebc981372e0b" providerId="ADAL" clId="{F4E601FE-429E-4D33-8811-15BDF3CEF19F}" dt="2022-10-02T15:19:28.249" v="2327"/>
          <ac:spMkLst>
            <pc:docMk/>
            <pc:sldMk cId="2441787030" sldId="479"/>
            <ac:spMk id="62" creationId="{0AF2E158-F25B-60BA-F674-55C170BD5A62}"/>
          </ac:spMkLst>
        </pc:spChg>
        <pc:spChg chg="mod">
          <ac:chgData name="Le Tan Hoa" userId="ed5a8b87-a0a2-435e-a3f2-ebc981372e0b" providerId="ADAL" clId="{F4E601FE-429E-4D33-8811-15BDF3CEF19F}" dt="2022-10-02T15:19:28.249" v="2327"/>
          <ac:spMkLst>
            <pc:docMk/>
            <pc:sldMk cId="2441787030" sldId="479"/>
            <ac:spMk id="63" creationId="{04476EDD-5D47-29DB-81E0-E341D7637CC9}"/>
          </ac:spMkLst>
        </pc:spChg>
        <pc:spChg chg="mod">
          <ac:chgData name="Le Tan Hoa" userId="ed5a8b87-a0a2-435e-a3f2-ebc981372e0b" providerId="ADAL" clId="{F4E601FE-429E-4D33-8811-15BDF3CEF19F}" dt="2022-10-02T15:19:28.249" v="2327"/>
          <ac:spMkLst>
            <pc:docMk/>
            <pc:sldMk cId="2441787030" sldId="479"/>
            <ac:spMk id="2048" creationId="{0026B61F-9C35-B670-33EE-AF6F00D1AA80}"/>
          </ac:spMkLst>
        </pc:spChg>
        <pc:spChg chg="mod">
          <ac:chgData name="Le Tan Hoa" userId="ed5a8b87-a0a2-435e-a3f2-ebc981372e0b" providerId="ADAL" clId="{F4E601FE-429E-4D33-8811-15BDF3CEF19F}" dt="2022-10-02T15:19:28.249" v="2327"/>
          <ac:spMkLst>
            <pc:docMk/>
            <pc:sldMk cId="2441787030" sldId="479"/>
            <ac:spMk id="2049" creationId="{96088BA1-0488-37C5-3303-636D65285ACA}"/>
          </ac:spMkLst>
        </pc:spChg>
        <pc:spChg chg="mod">
          <ac:chgData name="Le Tan Hoa" userId="ed5a8b87-a0a2-435e-a3f2-ebc981372e0b" providerId="ADAL" clId="{F4E601FE-429E-4D33-8811-15BDF3CEF19F}" dt="2022-10-02T15:19:28.249" v="2327"/>
          <ac:spMkLst>
            <pc:docMk/>
            <pc:sldMk cId="2441787030" sldId="479"/>
            <ac:spMk id="2051" creationId="{574E333B-41DA-D427-DFAB-79BE21D0DAA3}"/>
          </ac:spMkLst>
        </pc:spChg>
        <pc:spChg chg="mod">
          <ac:chgData name="Le Tan Hoa" userId="ed5a8b87-a0a2-435e-a3f2-ebc981372e0b" providerId="ADAL" clId="{F4E601FE-429E-4D33-8811-15BDF3CEF19F}" dt="2022-10-02T15:19:28.249" v="2327"/>
          <ac:spMkLst>
            <pc:docMk/>
            <pc:sldMk cId="2441787030" sldId="479"/>
            <ac:spMk id="2052" creationId="{7C56C071-1418-4D1A-A81F-CE549A50446F}"/>
          </ac:spMkLst>
        </pc:spChg>
        <pc:spChg chg="mod">
          <ac:chgData name="Le Tan Hoa" userId="ed5a8b87-a0a2-435e-a3f2-ebc981372e0b" providerId="ADAL" clId="{F4E601FE-429E-4D33-8811-15BDF3CEF19F}" dt="2022-10-02T15:19:28.249" v="2327"/>
          <ac:spMkLst>
            <pc:docMk/>
            <pc:sldMk cId="2441787030" sldId="479"/>
            <ac:spMk id="2053" creationId="{7BBA9998-D6E6-6E67-E6B2-C4300D791549}"/>
          </ac:spMkLst>
        </pc:spChg>
        <pc:spChg chg="mod">
          <ac:chgData name="Le Tan Hoa" userId="ed5a8b87-a0a2-435e-a3f2-ebc981372e0b" providerId="ADAL" clId="{F4E601FE-429E-4D33-8811-15BDF3CEF19F}" dt="2022-10-02T15:19:28.249" v="2327"/>
          <ac:spMkLst>
            <pc:docMk/>
            <pc:sldMk cId="2441787030" sldId="479"/>
            <ac:spMk id="2054" creationId="{D69EB481-621D-B6A7-869F-6CFC024E6571}"/>
          </ac:spMkLst>
        </pc:spChg>
        <pc:spChg chg="mod">
          <ac:chgData name="Le Tan Hoa" userId="ed5a8b87-a0a2-435e-a3f2-ebc981372e0b" providerId="ADAL" clId="{F4E601FE-429E-4D33-8811-15BDF3CEF19F}" dt="2022-10-02T15:19:28.249" v="2327"/>
          <ac:spMkLst>
            <pc:docMk/>
            <pc:sldMk cId="2441787030" sldId="479"/>
            <ac:spMk id="2055" creationId="{FD42F5C6-B4C8-2B38-E086-C7F2193BD93F}"/>
          </ac:spMkLst>
        </pc:spChg>
        <pc:spChg chg="mod">
          <ac:chgData name="Le Tan Hoa" userId="ed5a8b87-a0a2-435e-a3f2-ebc981372e0b" providerId="ADAL" clId="{F4E601FE-429E-4D33-8811-15BDF3CEF19F}" dt="2022-10-02T15:19:28.249" v="2327"/>
          <ac:spMkLst>
            <pc:docMk/>
            <pc:sldMk cId="2441787030" sldId="479"/>
            <ac:spMk id="2056" creationId="{87DA758D-7AFF-0F52-8C35-5CA351F8CCBD}"/>
          </ac:spMkLst>
        </pc:spChg>
        <pc:spChg chg="mod">
          <ac:chgData name="Le Tan Hoa" userId="ed5a8b87-a0a2-435e-a3f2-ebc981372e0b" providerId="ADAL" clId="{F4E601FE-429E-4D33-8811-15BDF3CEF19F}" dt="2022-10-02T15:19:28.249" v="2327"/>
          <ac:spMkLst>
            <pc:docMk/>
            <pc:sldMk cId="2441787030" sldId="479"/>
            <ac:spMk id="2057" creationId="{689306B7-7F6B-6064-BCC1-E189FCACC734}"/>
          </ac:spMkLst>
        </pc:spChg>
        <pc:spChg chg="mod">
          <ac:chgData name="Le Tan Hoa" userId="ed5a8b87-a0a2-435e-a3f2-ebc981372e0b" providerId="ADAL" clId="{F4E601FE-429E-4D33-8811-15BDF3CEF19F}" dt="2022-10-02T15:19:28.249" v="2327"/>
          <ac:spMkLst>
            <pc:docMk/>
            <pc:sldMk cId="2441787030" sldId="479"/>
            <ac:spMk id="2058" creationId="{B0500C54-5D16-9D4B-8E32-84F4832B4F68}"/>
          </ac:spMkLst>
        </pc:spChg>
        <pc:spChg chg="mod">
          <ac:chgData name="Le Tan Hoa" userId="ed5a8b87-a0a2-435e-a3f2-ebc981372e0b" providerId="ADAL" clId="{F4E601FE-429E-4D33-8811-15BDF3CEF19F}" dt="2022-10-02T15:19:28.249" v="2327"/>
          <ac:spMkLst>
            <pc:docMk/>
            <pc:sldMk cId="2441787030" sldId="479"/>
            <ac:spMk id="2059" creationId="{E92DA7AD-DCA9-510A-32B3-A1A92CF8B414}"/>
          </ac:spMkLst>
        </pc:spChg>
        <pc:spChg chg="mod">
          <ac:chgData name="Le Tan Hoa" userId="ed5a8b87-a0a2-435e-a3f2-ebc981372e0b" providerId="ADAL" clId="{F4E601FE-429E-4D33-8811-15BDF3CEF19F}" dt="2022-10-02T15:19:28.249" v="2327"/>
          <ac:spMkLst>
            <pc:docMk/>
            <pc:sldMk cId="2441787030" sldId="479"/>
            <ac:spMk id="2060" creationId="{CB0FD4E5-4304-E8B5-3E18-05FAFE57ED1C}"/>
          </ac:spMkLst>
        </pc:spChg>
        <pc:spChg chg="mod">
          <ac:chgData name="Le Tan Hoa" userId="ed5a8b87-a0a2-435e-a3f2-ebc981372e0b" providerId="ADAL" clId="{F4E601FE-429E-4D33-8811-15BDF3CEF19F}" dt="2022-10-02T15:19:28.249" v="2327"/>
          <ac:spMkLst>
            <pc:docMk/>
            <pc:sldMk cId="2441787030" sldId="479"/>
            <ac:spMk id="2061" creationId="{D1E808F2-6B19-02E8-9A63-2D7987F90646}"/>
          </ac:spMkLst>
        </pc:spChg>
        <pc:spChg chg="mod">
          <ac:chgData name="Le Tan Hoa" userId="ed5a8b87-a0a2-435e-a3f2-ebc981372e0b" providerId="ADAL" clId="{F4E601FE-429E-4D33-8811-15BDF3CEF19F}" dt="2022-10-02T15:19:28.249" v="2327"/>
          <ac:spMkLst>
            <pc:docMk/>
            <pc:sldMk cId="2441787030" sldId="479"/>
            <ac:spMk id="2062" creationId="{35E83E6B-8E32-43F8-FC04-56A013C26474}"/>
          </ac:spMkLst>
        </pc:spChg>
        <pc:spChg chg="mod">
          <ac:chgData name="Le Tan Hoa" userId="ed5a8b87-a0a2-435e-a3f2-ebc981372e0b" providerId="ADAL" clId="{F4E601FE-429E-4D33-8811-15BDF3CEF19F}" dt="2022-10-02T15:19:28.249" v="2327"/>
          <ac:spMkLst>
            <pc:docMk/>
            <pc:sldMk cId="2441787030" sldId="479"/>
            <ac:spMk id="2063" creationId="{7DEE7E96-C3E0-98D0-8B48-105A9F562C74}"/>
          </ac:spMkLst>
        </pc:spChg>
        <pc:spChg chg="mod">
          <ac:chgData name="Le Tan Hoa" userId="ed5a8b87-a0a2-435e-a3f2-ebc981372e0b" providerId="ADAL" clId="{F4E601FE-429E-4D33-8811-15BDF3CEF19F}" dt="2022-10-02T15:19:28.249" v="2327"/>
          <ac:spMkLst>
            <pc:docMk/>
            <pc:sldMk cId="2441787030" sldId="479"/>
            <ac:spMk id="2064" creationId="{99B999AF-281A-769D-86D2-BCDCBCD17CEA}"/>
          </ac:spMkLst>
        </pc:spChg>
        <pc:spChg chg="mod">
          <ac:chgData name="Le Tan Hoa" userId="ed5a8b87-a0a2-435e-a3f2-ebc981372e0b" providerId="ADAL" clId="{F4E601FE-429E-4D33-8811-15BDF3CEF19F}" dt="2022-10-02T15:19:28.249" v="2327"/>
          <ac:spMkLst>
            <pc:docMk/>
            <pc:sldMk cId="2441787030" sldId="479"/>
            <ac:spMk id="2065" creationId="{677276A2-3B06-0D94-0097-2BBABD75FEFA}"/>
          </ac:spMkLst>
        </pc:spChg>
        <pc:spChg chg="mod">
          <ac:chgData name="Le Tan Hoa" userId="ed5a8b87-a0a2-435e-a3f2-ebc981372e0b" providerId="ADAL" clId="{F4E601FE-429E-4D33-8811-15BDF3CEF19F}" dt="2022-10-02T15:19:28.249" v="2327"/>
          <ac:spMkLst>
            <pc:docMk/>
            <pc:sldMk cId="2441787030" sldId="479"/>
            <ac:spMk id="2066" creationId="{30E5EF47-1023-4B8A-6E6E-E829BC65BE85}"/>
          </ac:spMkLst>
        </pc:spChg>
        <pc:spChg chg="mod">
          <ac:chgData name="Le Tan Hoa" userId="ed5a8b87-a0a2-435e-a3f2-ebc981372e0b" providerId="ADAL" clId="{F4E601FE-429E-4D33-8811-15BDF3CEF19F}" dt="2022-10-02T15:19:28.249" v="2327"/>
          <ac:spMkLst>
            <pc:docMk/>
            <pc:sldMk cId="2441787030" sldId="479"/>
            <ac:spMk id="2067" creationId="{BCF86FCC-BEDF-2269-A00C-61E64032F2D6}"/>
          </ac:spMkLst>
        </pc:spChg>
        <pc:spChg chg="mod">
          <ac:chgData name="Le Tan Hoa" userId="ed5a8b87-a0a2-435e-a3f2-ebc981372e0b" providerId="ADAL" clId="{F4E601FE-429E-4D33-8811-15BDF3CEF19F}" dt="2022-10-02T15:19:28.249" v="2327"/>
          <ac:spMkLst>
            <pc:docMk/>
            <pc:sldMk cId="2441787030" sldId="479"/>
            <ac:spMk id="2068" creationId="{84B7DFF1-3583-1A7C-ED4D-DCE32B97182D}"/>
          </ac:spMkLst>
        </pc:spChg>
        <pc:spChg chg="mod">
          <ac:chgData name="Le Tan Hoa" userId="ed5a8b87-a0a2-435e-a3f2-ebc981372e0b" providerId="ADAL" clId="{F4E601FE-429E-4D33-8811-15BDF3CEF19F}" dt="2022-10-02T15:19:28.249" v="2327"/>
          <ac:spMkLst>
            <pc:docMk/>
            <pc:sldMk cId="2441787030" sldId="479"/>
            <ac:spMk id="2069" creationId="{64D13DA1-7BD1-5F46-E5AE-5ED1C01367EC}"/>
          </ac:spMkLst>
        </pc:spChg>
        <pc:spChg chg="mod">
          <ac:chgData name="Le Tan Hoa" userId="ed5a8b87-a0a2-435e-a3f2-ebc981372e0b" providerId="ADAL" clId="{F4E601FE-429E-4D33-8811-15BDF3CEF19F}" dt="2022-10-02T15:19:28.249" v="2327"/>
          <ac:spMkLst>
            <pc:docMk/>
            <pc:sldMk cId="2441787030" sldId="479"/>
            <ac:spMk id="2070" creationId="{AA5016EC-0E04-3872-237E-CC3B1FD074A5}"/>
          </ac:spMkLst>
        </pc:spChg>
        <pc:spChg chg="mod">
          <ac:chgData name="Le Tan Hoa" userId="ed5a8b87-a0a2-435e-a3f2-ebc981372e0b" providerId="ADAL" clId="{F4E601FE-429E-4D33-8811-15BDF3CEF19F}" dt="2022-10-02T15:19:28.249" v="2327"/>
          <ac:spMkLst>
            <pc:docMk/>
            <pc:sldMk cId="2441787030" sldId="479"/>
            <ac:spMk id="2071" creationId="{6F9274FA-A836-E0E4-B46C-502E479EBBAB}"/>
          </ac:spMkLst>
        </pc:spChg>
        <pc:spChg chg="mod">
          <ac:chgData name="Le Tan Hoa" userId="ed5a8b87-a0a2-435e-a3f2-ebc981372e0b" providerId="ADAL" clId="{F4E601FE-429E-4D33-8811-15BDF3CEF19F}" dt="2022-10-02T15:19:28.249" v="2327"/>
          <ac:spMkLst>
            <pc:docMk/>
            <pc:sldMk cId="2441787030" sldId="479"/>
            <ac:spMk id="2072" creationId="{FC064DAD-8012-1B0F-DF63-F062B17EF66E}"/>
          </ac:spMkLst>
        </pc:spChg>
        <pc:spChg chg="mod">
          <ac:chgData name="Le Tan Hoa" userId="ed5a8b87-a0a2-435e-a3f2-ebc981372e0b" providerId="ADAL" clId="{F4E601FE-429E-4D33-8811-15BDF3CEF19F}" dt="2022-10-02T15:19:28.249" v="2327"/>
          <ac:spMkLst>
            <pc:docMk/>
            <pc:sldMk cId="2441787030" sldId="479"/>
            <ac:spMk id="2073" creationId="{128A44AC-DFBB-24E0-8044-A9C514E4F38A}"/>
          </ac:spMkLst>
        </pc:spChg>
        <pc:spChg chg="mod">
          <ac:chgData name="Le Tan Hoa" userId="ed5a8b87-a0a2-435e-a3f2-ebc981372e0b" providerId="ADAL" clId="{F4E601FE-429E-4D33-8811-15BDF3CEF19F}" dt="2022-10-02T15:19:28.249" v="2327"/>
          <ac:spMkLst>
            <pc:docMk/>
            <pc:sldMk cId="2441787030" sldId="479"/>
            <ac:spMk id="2074" creationId="{59774490-ACEB-7AEE-940B-3A5BE193A88A}"/>
          </ac:spMkLst>
        </pc:spChg>
        <pc:spChg chg="mod">
          <ac:chgData name="Le Tan Hoa" userId="ed5a8b87-a0a2-435e-a3f2-ebc981372e0b" providerId="ADAL" clId="{F4E601FE-429E-4D33-8811-15BDF3CEF19F}" dt="2022-10-02T15:19:28.249" v="2327"/>
          <ac:spMkLst>
            <pc:docMk/>
            <pc:sldMk cId="2441787030" sldId="479"/>
            <ac:spMk id="2075" creationId="{4926CF9B-C2DC-9773-5C5E-C161479C78CD}"/>
          </ac:spMkLst>
        </pc:spChg>
        <pc:spChg chg="mod">
          <ac:chgData name="Le Tan Hoa" userId="ed5a8b87-a0a2-435e-a3f2-ebc981372e0b" providerId="ADAL" clId="{F4E601FE-429E-4D33-8811-15BDF3CEF19F}" dt="2022-10-02T15:19:28.249" v="2327"/>
          <ac:spMkLst>
            <pc:docMk/>
            <pc:sldMk cId="2441787030" sldId="479"/>
            <ac:spMk id="2076" creationId="{B220C400-D225-13D8-7C0D-D9564B4CAACA}"/>
          </ac:spMkLst>
        </pc:spChg>
        <pc:spChg chg="mod">
          <ac:chgData name="Le Tan Hoa" userId="ed5a8b87-a0a2-435e-a3f2-ebc981372e0b" providerId="ADAL" clId="{F4E601FE-429E-4D33-8811-15BDF3CEF19F}" dt="2022-10-02T15:19:28.249" v="2327"/>
          <ac:spMkLst>
            <pc:docMk/>
            <pc:sldMk cId="2441787030" sldId="479"/>
            <ac:spMk id="2077" creationId="{4C51CF7B-FAC2-4C13-8209-2410B25384F9}"/>
          </ac:spMkLst>
        </pc:spChg>
        <pc:spChg chg="mod">
          <ac:chgData name="Le Tan Hoa" userId="ed5a8b87-a0a2-435e-a3f2-ebc981372e0b" providerId="ADAL" clId="{F4E601FE-429E-4D33-8811-15BDF3CEF19F}" dt="2022-10-02T15:19:28.249" v="2327"/>
          <ac:spMkLst>
            <pc:docMk/>
            <pc:sldMk cId="2441787030" sldId="479"/>
            <ac:spMk id="2078" creationId="{C54097ED-5F97-0B1A-DD6F-FE4E16C97A69}"/>
          </ac:spMkLst>
        </pc:spChg>
        <pc:spChg chg="mod">
          <ac:chgData name="Le Tan Hoa" userId="ed5a8b87-a0a2-435e-a3f2-ebc981372e0b" providerId="ADAL" clId="{F4E601FE-429E-4D33-8811-15BDF3CEF19F}" dt="2022-10-02T15:19:28.249" v="2327"/>
          <ac:spMkLst>
            <pc:docMk/>
            <pc:sldMk cId="2441787030" sldId="479"/>
            <ac:spMk id="2079" creationId="{0A792EBC-B66F-93FE-CA30-7FCA8C885760}"/>
          </ac:spMkLst>
        </pc:spChg>
        <pc:spChg chg="mod">
          <ac:chgData name="Le Tan Hoa" userId="ed5a8b87-a0a2-435e-a3f2-ebc981372e0b" providerId="ADAL" clId="{F4E601FE-429E-4D33-8811-15BDF3CEF19F}" dt="2022-10-02T15:19:28.249" v="2327"/>
          <ac:spMkLst>
            <pc:docMk/>
            <pc:sldMk cId="2441787030" sldId="479"/>
            <ac:spMk id="2080" creationId="{E900C979-FF8A-92BD-074C-26558CD35B15}"/>
          </ac:spMkLst>
        </pc:spChg>
        <pc:spChg chg="mod">
          <ac:chgData name="Le Tan Hoa" userId="ed5a8b87-a0a2-435e-a3f2-ebc981372e0b" providerId="ADAL" clId="{F4E601FE-429E-4D33-8811-15BDF3CEF19F}" dt="2022-10-02T15:19:28.249" v="2327"/>
          <ac:spMkLst>
            <pc:docMk/>
            <pc:sldMk cId="2441787030" sldId="479"/>
            <ac:spMk id="2081" creationId="{6DAA2434-24A6-B3D1-6110-7B4132729D0A}"/>
          </ac:spMkLst>
        </pc:spChg>
        <pc:spChg chg="mod">
          <ac:chgData name="Le Tan Hoa" userId="ed5a8b87-a0a2-435e-a3f2-ebc981372e0b" providerId="ADAL" clId="{F4E601FE-429E-4D33-8811-15BDF3CEF19F}" dt="2022-10-02T15:19:28.249" v="2327"/>
          <ac:spMkLst>
            <pc:docMk/>
            <pc:sldMk cId="2441787030" sldId="479"/>
            <ac:spMk id="2082" creationId="{13A27A1B-CB85-53C6-9BBB-AB9FCC720BAA}"/>
          </ac:spMkLst>
        </pc:spChg>
        <pc:spChg chg="mod">
          <ac:chgData name="Le Tan Hoa" userId="ed5a8b87-a0a2-435e-a3f2-ebc981372e0b" providerId="ADAL" clId="{F4E601FE-429E-4D33-8811-15BDF3CEF19F}" dt="2022-10-02T15:19:28.249" v="2327"/>
          <ac:spMkLst>
            <pc:docMk/>
            <pc:sldMk cId="2441787030" sldId="479"/>
            <ac:spMk id="2083" creationId="{EC1C1567-9239-8FA1-EBD9-02F337EE3104}"/>
          </ac:spMkLst>
        </pc:spChg>
        <pc:spChg chg="mod">
          <ac:chgData name="Le Tan Hoa" userId="ed5a8b87-a0a2-435e-a3f2-ebc981372e0b" providerId="ADAL" clId="{F4E601FE-429E-4D33-8811-15BDF3CEF19F}" dt="2022-10-02T15:19:28.249" v="2327"/>
          <ac:spMkLst>
            <pc:docMk/>
            <pc:sldMk cId="2441787030" sldId="479"/>
            <ac:spMk id="2084" creationId="{B5EAEC6B-2280-CFE3-15B0-2F18701BE980}"/>
          </ac:spMkLst>
        </pc:spChg>
        <pc:spChg chg="mod">
          <ac:chgData name="Le Tan Hoa" userId="ed5a8b87-a0a2-435e-a3f2-ebc981372e0b" providerId="ADAL" clId="{F4E601FE-429E-4D33-8811-15BDF3CEF19F}" dt="2022-10-02T15:19:28.249" v="2327"/>
          <ac:spMkLst>
            <pc:docMk/>
            <pc:sldMk cId="2441787030" sldId="479"/>
            <ac:spMk id="2085" creationId="{D67A1CBF-229B-0561-84F2-28C3C822E2C3}"/>
          </ac:spMkLst>
        </pc:spChg>
        <pc:spChg chg="mod">
          <ac:chgData name="Le Tan Hoa" userId="ed5a8b87-a0a2-435e-a3f2-ebc981372e0b" providerId="ADAL" clId="{F4E601FE-429E-4D33-8811-15BDF3CEF19F}" dt="2022-10-02T15:19:28.249" v="2327"/>
          <ac:spMkLst>
            <pc:docMk/>
            <pc:sldMk cId="2441787030" sldId="479"/>
            <ac:spMk id="2086" creationId="{90042285-21BC-48AA-C83E-8012085C735F}"/>
          </ac:spMkLst>
        </pc:spChg>
        <pc:spChg chg="mod">
          <ac:chgData name="Le Tan Hoa" userId="ed5a8b87-a0a2-435e-a3f2-ebc981372e0b" providerId="ADAL" clId="{F4E601FE-429E-4D33-8811-15BDF3CEF19F}" dt="2022-10-02T15:19:28.249" v="2327"/>
          <ac:spMkLst>
            <pc:docMk/>
            <pc:sldMk cId="2441787030" sldId="479"/>
            <ac:spMk id="2087" creationId="{D4B0F93F-0CF6-CEC3-1BCA-FDC80CD27307}"/>
          </ac:spMkLst>
        </pc:spChg>
        <pc:spChg chg="mod">
          <ac:chgData name="Le Tan Hoa" userId="ed5a8b87-a0a2-435e-a3f2-ebc981372e0b" providerId="ADAL" clId="{F4E601FE-429E-4D33-8811-15BDF3CEF19F}" dt="2022-10-02T15:19:28.249" v="2327"/>
          <ac:spMkLst>
            <pc:docMk/>
            <pc:sldMk cId="2441787030" sldId="479"/>
            <ac:spMk id="2088" creationId="{6177E0CE-ED07-9694-3BA3-D060027191AC}"/>
          </ac:spMkLst>
        </pc:spChg>
        <pc:spChg chg="mod">
          <ac:chgData name="Le Tan Hoa" userId="ed5a8b87-a0a2-435e-a3f2-ebc981372e0b" providerId="ADAL" clId="{F4E601FE-429E-4D33-8811-15BDF3CEF19F}" dt="2022-10-02T15:19:28.249" v="2327"/>
          <ac:spMkLst>
            <pc:docMk/>
            <pc:sldMk cId="2441787030" sldId="479"/>
            <ac:spMk id="2089" creationId="{A3658248-1C13-591F-7FE7-70FF79ACB70C}"/>
          </ac:spMkLst>
        </pc:spChg>
        <pc:spChg chg="mod">
          <ac:chgData name="Le Tan Hoa" userId="ed5a8b87-a0a2-435e-a3f2-ebc981372e0b" providerId="ADAL" clId="{F4E601FE-429E-4D33-8811-15BDF3CEF19F}" dt="2022-10-02T15:19:28.249" v="2327"/>
          <ac:spMkLst>
            <pc:docMk/>
            <pc:sldMk cId="2441787030" sldId="479"/>
            <ac:spMk id="2090" creationId="{E7A01386-1F7C-7DD6-9DE9-4CBB0FAF4BF4}"/>
          </ac:spMkLst>
        </pc:spChg>
        <pc:spChg chg="mod">
          <ac:chgData name="Le Tan Hoa" userId="ed5a8b87-a0a2-435e-a3f2-ebc981372e0b" providerId="ADAL" clId="{F4E601FE-429E-4D33-8811-15BDF3CEF19F}" dt="2022-10-02T15:19:28.249" v="2327"/>
          <ac:spMkLst>
            <pc:docMk/>
            <pc:sldMk cId="2441787030" sldId="479"/>
            <ac:spMk id="2091" creationId="{523F1AB8-191E-E8C7-1EEE-324E1E92C235}"/>
          </ac:spMkLst>
        </pc:spChg>
        <pc:spChg chg="mod">
          <ac:chgData name="Le Tan Hoa" userId="ed5a8b87-a0a2-435e-a3f2-ebc981372e0b" providerId="ADAL" clId="{F4E601FE-429E-4D33-8811-15BDF3CEF19F}" dt="2022-10-02T15:19:28.249" v="2327"/>
          <ac:spMkLst>
            <pc:docMk/>
            <pc:sldMk cId="2441787030" sldId="479"/>
            <ac:spMk id="2092" creationId="{3AA6F4FA-5E8F-EA1A-E791-C5049D7F6344}"/>
          </ac:spMkLst>
        </pc:spChg>
        <pc:spChg chg="mod">
          <ac:chgData name="Le Tan Hoa" userId="ed5a8b87-a0a2-435e-a3f2-ebc981372e0b" providerId="ADAL" clId="{F4E601FE-429E-4D33-8811-15BDF3CEF19F}" dt="2022-10-02T15:19:28.249" v="2327"/>
          <ac:spMkLst>
            <pc:docMk/>
            <pc:sldMk cId="2441787030" sldId="479"/>
            <ac:spMk id="2093" creationId="{69284D4F-107E-7D6D-6129-265329B20ED1}"/>
          </ac:spMkLst>
        </pc:spChg>
        <pc:spChg chg="mod">
          <ac:chgData name="Le Tan Hoa" userId="ed5a8b87-a0a2-435e-a3f2-ebc981372e0b" providerId="ADAL" clId="{F4E601FE-429E-4D33-8811-15BDF3CEF19F}" dt="2022-10-02T15:19:28.249" v="2327"/>
          <ac:spMkLst>
            <pc:docMk/>
            <pc:sldMk cId="2441787030" sldId="479"/>
            <ac:spMk id="2094" creationId="{F54A650B-3A9E-3428-3208-BAA3E6804E8C}"/>
          </ac:spMkLst>
        </pc:spChg>
        <pc:spChg chg="mod">
          <ac:chgData name="Le Tan Hoa" userId="ed5a8b87-a0a2-435e-a3f2-ebc981372e0b" providerId="ADAL" clId="{F4E601FE-429E-4D33-8811-15BDF3CEF19F}" dt="2022-10-02T15:19:28.249" v="2327"/>
          <ac:spMkLst>
            <pc:docMk/>
            <pc:sldMk cId="2441787030" sldId="479"/>
            <ac:spMk id="2095" creationId="{EA981DA1-4204-050E-603E-7DC3F378217C}"/>
          </ac:spMkLst>
        </pc:spChg>
        <pc:spChg chg="mod">
          <ac:chgData name="Le Tan Hoa" userId="ed5a8b87-a0a2-435e-a3f2-ebc981372e0b" providerId="ADAL" clId="{F4E601FE-429E-4D33-8811-15BDF3CEF19F}" dt="2022-10-02T15:19:28.249" v="2327"/>
          <ac:spMkLst>
            <pc:docMk/>
            <pc:sldMk cId="2441787030" sldId="479"/>
            <ac:spMk id="2096" creationId="{4C58E60B-ED97-9149-F824-FCEFFDF2BDE4}"/>
          </ac:spMkLst>
        </pc:spChg>
        <pc:spChg chg="mod">
          <ac:chgData name="Le Tan Hoa" userId="ed5a8b87-a0a2-435e-a3f2-ebc981372e0b" providerId="ADAL" clId="{F4E601FE-429E-4D33-8811-15BDF3CEF19F}" dt="2022-10-02T15:19:28.249" v="2327"/>
          <ac:spMkLst>
            <pc:docMk/>
            <pc:sldMk cId="2441787030" sldId="479"/>
            <ac:spMk id="2097" creationId="{4028E639-ECF1-F0A9-1CA5-87729C93234C}"/>
          </ac:spMkLst>
        </pc:spChg>
        <pc:spChg chg="mod">
          <ac:chgData name="Le Tan Hoa" userId="ed5a8b87-a0a2-435e-a3f2-ebc981372e0b" providerId="ADAL" clId="{F4E601FE-429E-4D33-8811-15BDF3CEF19F}" dt="2022-10-02T15:19:28.249" v="2327"/>
          <ac:spMkLst>
            <pc:docMk/>
            <pc:sldMk cId="2441787030" sldId="479"/>
            <ac:spMk id="2098" creationId="{421D326D-7ACF-E6A8-184A-AD99BBD29B6A}"/>
          </ac:spMkLst>
        </pc:spChg>
        <pc:spChg chg="mod">
          <ac:chgData name="Le Tan Hoa" userId="ed5a8b87-a0a2-435e-a3f2-ebc981372e0b" providerId="ADAL" clId="{F4E601FE-429E-4D33-8811-15BDF3CEF19F}" dt="2022-10-02T15:19:28.249" v="2327"/>
          <ac:spMkLst>
            <pc:docMk/>
            <pc:sldMk cId="2441787030" sldId="479"/>
            <ac:spMk id="2099" creationId="{7C4EC026-159F-B219-3629-2BFF27C2CCFC}"/>
          </ac:spMkLst>
        </pc:spChg>
        <pc:spChg chg="mod">
          <ac:chgData name="Le Tan Hoa" userId="ed5a8b87-a0a2-435e-a3f2-ebc981372e0b" providerId="ADAL" clId="{F4E601FE-429E-4D33-8811-15BDF3CEF19F}" dt="2022-10-02T15:19:28.249" v="2327"/>
          <ac:spMkLst>
            <pc:docMk/>
            <pc:sldMk cId="2441787030" sldId="479"/>
            <ac:spMk id="2100" creationId="{10FA48A1-05CA-1B18-D62B-143B1704A241}"/>
          </ac:spMkLst>
        </pc:spChg>
        <pc:spChg chg="mod">
          <ac:chgData name="Le Tan Hoa" userId="ed5a8b87-a0a2-435e-a3f2-ebc981372e0b" providerId="ADAL" clId="{F4E601FE-429E-4D33-8811-15BDF3CEF19F}" dt="2022-10-02T15:19:28.249" v="2327"/>
          <ac:spMkLst>
            <pc:docMk/>
            <pc:sldMk cId="2441787030" sldId="479"/>
            <ac:spMk id="2101" creationId="{6894907B-1266-D2FA-F70F-4B8CFC320C5B}"/>
          </ac:spMkLst>
        </pc:spChg>
        <pc:spChg chg="mod">
          <ac:chgData name="Le Tan Hoa" userId="ed5a8b87-a0a2-435e-a3f2-ebc981372e0b" providerId="ADAL" clId="{F4E601FE-429E-4D33-8811-15BDF3CEF19F}" dt="2022-10-02T15:19:28.249" v="2327"/>
          <ac:spMkLst>
            <pc:docMk/>
            <pc:sldMk cId="2441787030" sldId="479"/>
            <ac:spMk id="2102" creationId="{EFB79E7F-E710-A3C9-FD07-8EF42F428C6E}"/>
          </ac:spMkLst>
        </pc:spChg>
        <pc:spChg chg="mod">
          <ac:chgData name="Le Tan Hoa" userId="ed5a8b87-a0a2-435e-a3f2-ebc981372e0b" providerId="ADAL" clId="{F4E601FE-429E-4D33-8811-15BDF3CEF19F}" dt="2022-10-02T15:19:28.249" v="2327"/>
          <ac:spMkLst>
            <pc:docMk/>
            <pc:sldMk cId="2441787030" sldId="479"/>
            <ac:spMk id="2103" creationId="{48B0DD16-25C3-2261-8F7D-10764B7414FD}"/>
          </ac:spMkLst>
        </pc:spChg>
        <pc:spChg chg="mod">
          <ac:chgData name="Le Tan Hoa" userId="ed5a8b87-a0a2-435e-a3f2-ebc981372e0b" providerId="ADAL" clId="{F4E601FE-429E-4D33-8811-15BDF3CEF19F}" dt="2022-10-02T15:19:28.249" v="2327"/>
          <ac:spMkLst>
            <pc:docMk/>
            <pc:sldMk cId="2441787030" sldId="479"/>
            <ac:spMk id="2104" creationId="{96263995-A97F-C5B2-B4C3-C2F00A0D9A21}"/>
          </ac:spMkLst>
        </pc:spChg>
        <pc:spChg chg="mod">
          <ac:chgData name="Le Tan Hoa" userId="ed5a8b87-a0a2-435e-a3f2-ebc981372e0b" providerId="ADAL" clId="{F4E601FE-429E-4D33-8811-15BDF3CEF19F}" dt="2022-10-02T15:19:28.249" v="2327"/>
          <ac:spMkLst>
            <pc:docMk/>
            <pc:sldMk cId="2441787030" sldId="479"/>
            <ac:spMk id="2105" creationId="{470D581E-BAF7-71C3-68A9-E0D7A31B4921}"/>
          </ac:spMkLst>
        </pc:spChg>
        <pc:spChg chg="mod">
          <ac:chgData name="Le Tan Hoa" userId="ed5a8b87-a0a2-435e-a3f2-ebc981372e0b" providerId="ADAL" clId="{F4E601FE-429E-4D33-8811-15BDF3CEF19F}" dt="2022-10-02T15:19:28.249" v="2327"/>
          <ac:spMkLst>
            <pc:docMk/>
            <pc:sldMk cId="2441787030" sldId="479"/>
            <ac:spMk id="2106" creationId="{137A9D2B-54E8-6057-FE42-CFD4479FCC73}"/>
          </ac:spMkLst>
        </pc:spChg>
        <pc:spChg chg="mod">
          <ac:chgData name="Le Tan Hoa" userId="ed5a8b87-a0a2-435e-a3f2-ebc981372e0b" providerId="ADAL" clId="{F4E601FE-429E-4D33-8811-15BDF3CEF19F}" dt="2022-10-02T15:19:28.249" v="2327"/>
          <ac:spMkLst>
            <pc:docMk/>
            <pc:sldMk cId="2441787030" sldId="479"/>
            <ac:spMk id="2107" creationId="{091A00B1-639E-3A59-D058-C72BF2391E95}"/>
          </ac:spMkLst>
        </pc:spChg>
        <pc:spChg chg="mod">
          <ac:chgData name="Le Tan Hoa" userId="ed5a8b87-a0a2-435e-a3f2-ebc981372e0b" providerId="ADAL" clId="{F4E601FE-429E-4D33-8811-15BDF3CEF19F}" dt="2022-10-02T15:19:28.249" v="2327"/>
          <ac:spMkLst>
            <pc:docMk/>
            <pc:sldMk cId="2441787030" sldId="479"/>
            <ac:spMk id="2109" creationId="{D6C2FCB5-E020-0DAC-D7B4-E00897E24DB8}"/>
          </ac:spMkLst>
        </pc:spChg>
        <pc:spChg chg="mod">
          <ac:chgData name="Le Tan Hoa" userId="ed5a8b87-a0a2-435e-a3f2-ebc981372e0b" providerId="ADAL" clId="{F4E601FE-429E-4D33-8811-15BDF3CEF19F}" dt="2022-10-02T15:19:28.249" v="2327"/>
          <ac:spMkLst>
            <pc:docMk/>
            <pc:sldMk cId="2441787030" sldId="479"/>
            <ac:spMk id="2110" creationId="{E0A77F33-098B-22E9-A7D1-F0B8273673AB}"/>
          </ac:spMkLst>
        </pc:spChg>
        <pc:spChg chg="mod">
          <ac:chgData name="Le Tan Hoa" userId="ed5a8b87-a0a2-435e-a3f2-ebc981372e0b" providerId="ADAL" clId="{F4E601FE-429E-4D33-8811-15BDF3CEF19F}" dt="2022-10-02T15:19:28.249" v="2327"/>
          <ac:spMkLst>
            <pc:docMk/>
            <pc:sldMk cId="2441787030" sldId="479"/>
            <ac:spMk id="2111" creationId="{FEDD408E-FE21-1809-D9DB-0CD20C8E5E84}"/>
          </ac:spMkLst>
        </pc:spChg>
        <pc:spChg chg="mod">
          <ac:chgData name="Le Tan Hoa" userId="ed5a8b87-a0a2-435e-a3f2-ebc981372e0b" providerId="ADAL" clId="{F4E601FE-429E-4D33-8811-15BDF3CEF19F}" dt="2022-10-02T15:19:28.249" v="2327"/>
          <ac:spMkLst>
            <pc:docMk/>
            <pc:sldMk cId="2441787030" sldId="479"/>
            <ac:spMk id="2112" creationId="{DE18043E-5A6D-CEDF-B4EB-18DCE4E55601}"/>
          </ac:spMkLst>
        </pc:spChg>
        <pc:spChg chg="mod">
          <ac:chgData name="Le Tan Hoa" userId="ed5a8b87-a0a2-435e-a3f2-ebc981372e0b" providerId="ADAL" clId="{F4E601FE-429E-4D33-8811-15BDF3CEF19F}" dt="2022-10-02T15:19:28.249" v="2327"/>
          <ac:spMkLst>
            <pc:docMk/>
            <pc:sldMk cId="2441787030" sldId="479"/>
            <ac:spMk id="2113" creationId="{FA24958B-BC47-D30C-AE8D-00613497A152}"/>
          </ac:spMkLst>
        </pc:spChg>
        <pc:spChg chg="mod">
          <ac:chgData name="Le Tan Hoa" userId="ed5a8b87-a0a2-435e-a3f2-ebc981372e0b" providerId="ADAL" clId="{F4E601FE-429E-4D33-8811-15BDF3CEF19F}" dt="2022-10-02T15:19:28.249" v="2327"/>
          <ac:spMkLst>
            <pc:docMk/>
            <pc:sldMk cId="2441787030" sldId="479"/>
            <ac:spMk id="2114" creationId="{8DA3AE1F-173D-B41B-DEA0-D5DDDE809F49}"/>
          </ac:spMkLst>
        </pc:spChg>
        <pc:spChg chg="mod">
          <ac:chgData name="Le Tan Hoa" userId="ed5a8b87-a0a2-435e-a3f2-ebc981372e0b" providerId="ADAL" clId="{F4E601FE-429E-4D33-8811-15BDF3CEF19F}" dt="2022-10-02T15:19:28.249" v="2327"/>
          <ac:spMkLst>
            <pc:docMk/>
            <pc:sldMk cId="2441787030" sldId="479"/>
            <ac:spMk id="2115" creationId="{E8ED8146-CB99-8EC3-8B4C-BEAD0D201B2F}"/>
          </ac:spMkLst>
        </pc:spChg>
        <pc:spChg chg="mod">
          <ac:chgData name="Le Tan Hoa" userId="ed5a8b87-a0a2-435e-a3f2-ebc981372e0b" providerId="ADAL" clId="{F4E601FE-429E-4D33-8811-15BDF3CEF19F}" dt="2022-10-02T15:19:28.249" v="2327"/>
          <ac:spMkLst>
            <pc:docMk/>
            <pc:sldMk cId="2441787030" sldId="479"/>
            <ac:spMk id="2116" creationId="{D37321EE-E88F-F884-7A0C-BB7A93A95617}"/>
          </ac:spMkLst>
        </pc:spChg>
        <pc:spChg chg="mod">
          <ac:chgData name="Le Tan Hoa" userId="ed5a8b87-a0a2-435e-a3f2-ebc981372e0b" providerId="ADAL" clId="{F4E601FE-429E-4D33-8811-15BDF3CEF19F}" dt="2022-10-02T15:19:28.249" v="2327"/>
          <ac:spMkLst>
            <pc:docMk/>
            <pc:sldMk cId="2441787030" sldId="479"/>
            <ac:spMk id="2117" creationId="{40BD1448-49A3-4F35-D1AE-006381928391}"/>
          </ac:spMkLst>
        </pc:spChg>
        <pc:spChg chg="mod">
          <ac:chgData name="Le Tan Hoa" userId="ed5a8b87-a0a2-435e-a3f2-ebc981372e0b" providerId="ADAL" clId="{F4E601FE-429E-4D33-8811-15BDF3CEF19F}" dt="2022-10-02T15:19:28.249" v="2327"/>
          <ac:spMkLst>
            <pc:docMk/>
            <pc:sldMk cId="2441787030" sldId="479"/>
            <ac:spMk id="2118" creationId="{84EBDDBE-4B7F-6246-833D-693078C9B505}"/>
          </ac:spMkLst>
        </pc:spChg>
        <pc:spChg chg="mod">
          <ac:chgData name="Le Tan Hoa" userId="ed5a8b87-a0a2-435e-a3f2-ebc981372e0b" providerId="ADAL" clId="{F4E601FE-429E-4D33-8811-15BDF3CEF19F}" dt="2022-10-02T15:19:28.249" v="2327"/>
          <ac:spMkLst>
            <pc:docMk/>
            <pc:sldMk cId="2441787030" sldId="479"/>
            <ac:spMk id="2119" creationId="{A58E5E72-5A3F-7630-ECF6-1ECA229E4AC0}"/>
          </ac:spMkLst>
        </pc:spChg>
        <pc:spChg chg="mod">
          <ac:chgData name="Le Tan Hoa" userId="ed5a8b87-a0a2-435e-a3f2-ebc981372e0b" providerId="ADAL" clId="{F4E601FE-429E-4D33-8811-15BDF3CEF19F}" dt="2022-10-02T15:19:28.249" v="2327"/>
          <ac:spMkLst>
            <pc:docMk/>
            <pc:sldMk cId="2441787030" sldId="479"/>
            <ac:spMk id="2120" creationId="{40DAF60E-4B0C-54C3-5288-DC5C3A1CEC00}"/>
          </ac:spMkLst>
        </pc:spChg>
        <pc:spChg chg="mod">
          <ac:chgData name="Le Tan Hoa" userId="ed5a8b87-a0a2-435e-a3f2-ebc981372e0b" providerId="ADAL" clId="{F4E601FE-429E-4D33-8811-15BDF3CEF19F}" dt="2022-10-02T15:19:28.249" v="2327"/>
          <ac:spMkLst>
            <pc:docMk/>
            <pc:sldMk cId="2441787030" sldId="479"/>
            <ac:spMk id="2121" creationId="{9F5B1CF5-A682-5843-2DC5-74198FA66F25}"/>
          </ac:spMkLst>
        </pc:spChg>
        <pc:spChg chg="mod">
          <ac:chgData name="Le Tan Hoa" userId="ed5a8b87-a0a2-435e-a3f2-ebc981372e0b" providerId="ADAL" clId="{F4E601FE-429E-4D33-8811-15BDF3CEF19F}" dt="2022-10-02T15:19:28.249" v="2327"/>
          <ac:spMkLst>
            <pc:docMk/>
            <pc:sldMk cId="2441787030" sldId="479"/>
            <ac:spMk id="2122" creationId="{02C550C2-D6D6-978D-8935-490DECBEC40D}"/>
          </ac:spMkLst>
        </pc:spChg>
        <pc:spChg chg="mod">
          <ac:chgData name="Le Tan Hoa" userId="ed5a8b87-a0a2-435e-a3f2-ebc981372e0b" providerId="ADAL" clId="{F4E601FE-429E-4D33-8811-15BDF3CEF19F}" dt="2022-10-02T15:19:28.249" v="2327"/>
          <ac:spMkLst>
            <pc:docMk/>
            <pc:sldMk cId="2441787030" sldId="479"/>
            <ac:spMk id="2123" creationId="{2A1B331D-B1D1-16E6-D359-E20DEB091600}"/>
          </ac:spMkLst>
        </pc:spChg>
        <pc:spChg chg="mod">
          <ac:chgData name="Le Tan Hoa" userId="ed5a8b87-a0a2-435e-a3f2-ebc981372e0b" providerId="ADAL" clId="{F4E601FE-429E-4D33-8811-15BDF3CEF19F}" dt="2022-10-02T15:19:28.249" v="2327"/>
          <ac:spMkLst>
            <pc:docMk/>
            <pc:sldMk cId="2441787030" sldId="479"/>
            <ac:spMk id="2124" creationId="{D78C9852-4920-319E-50E7-A830A0039E66}"/>
          </ac:spMkLst>
        </pc:spChg>
        <pc:spChg chg="mod">
          <ac:chgData name="Le Tan Hoa" userId="ed5a8b87-a0a2-435e-a3f2-ebc981372e0b" providerId="ADAL" clId="{F4E601FE-429E-4D33-8811-15BDF3CEF19F}" dt="2022-10-02T15:19:28.249" v="2327"/>
          <ac:spMkLst>
            <pc:docMk/>
            <pc:sldMk cId="2441787030" sldId="479"/>
            <ac:spMk id="2125" creationId="{FD873E32-80F2-51D5-A13F-9739EF0CC122}"/>
          </ac:spMkLst>
        </pc:spChg>
        <pc:spChg chg="mod">
          <ac:chgData name="Le Tan Hoa" userId="ed5a8b87-a0a2-435e-a3f2-ebc981372e0b" providerId="ADAL" clId="{F4E601FE-429E-4D33-8811-15BDF3CEF19F}" dt="2022-10-02T15:19:28.249" v="2327"/>
          <ac:spMkLst>
            <pc:docMk/>
            <pc:sldMk cId="2441787030" sldId="479"/>
            <ac:spMk id="2126" creationId="{5FD34A7D-043E-6744-22F7-E02F9B107E93}"/>
          </ac:spMkLst>
        </pc:spChg>
        <pc:spChg chg="mod">
          <ac:chgData name="Le Tan Hoa" userId="ed5a8b87-a0a2-435e-a3f2-ebc981372e0b" providerId="ADAL" clId="{F4E601FE-429E-4D33-8811-15BDF3CEF19F}" dt="2022-10-02T15:19:28.249" v="2327"/>
          <ac:spMkLst>
            <pc:docMk/>
            <pc:sldMk cId="2441787030" sldId="479"/>
            <ac:spMk id="2127" creationId="{719FA187-07DE-47E4-5F62-D66CAAD3AEB0}"/>
          </ac:spMkLst>
        </pc:spChg>
        <pc:spChg chg="mod">
          <ac:chgData name="Le Tan Hoa" userId="ed5a8b87-a0a2-435e-a3f2-ebc981372e0b" providerId="ADAL" clId="{F4E601FE-429E-4D33-8811-15BDF3CEF19F}" dt="2022-10-02T15:19:28.249" v="2327"/>
          <ac:spMkLst>
            <pc:docMk/>
            <pc:sldMk cId="2441787030" sldId="479"/>
            <ac:spMk id="2128" creationId="{2375A2FF-89C2-047A-9E4B-1A0459981D43}"/>
          </ac:spMkLst>
        </pc:spChg>
        <pc:spChg chg="mod">
          <ac:chgData name="Le Tan Hoa" userId="ed5a8b87-a0a2-435e-a3f2-ebc981372e0b" providerId="ADAL" clId="{F4E601FE-429E-4D33-8811-15BDF3CEF19F}" dt="2022-10-02T15:19:28.249" v="2327"/>
          <ac:spMkLst>
            <pc:docMk/>
            <pc:sldMk cId="2441787030" sldId="479"/>
            <ac:spMk id="2129" creationId="{564EA7C5-3E58-BF64-BDC9-49EFBF745EA9}"/>
          </ac:spMkLst>
        </pc:spChg>
        <pc:spChg chg="mod">
          <ac:chgData name="Le Tan Hoa" userId="ed5a8b87-a0a2-435e-a3f2-ebc981372e0b" providerId="ADAL" clId="{F4E601FE-429E-4D33-8811-15BDF3CEF19F}" dt="2022-10-02T15:19:28.249" v="2327"/>
          <ac:spMkLst>
            <pc:docMk/>
            <pc:sldMk cId="2441787030" sldId="479"/>
            <ac:spMk id="2130" creationId="{2111C6D3-7214-E032-920C-647510CE9409}"/>
          </ac:spMkLst>
        </pc:spChg>
        <pc:spChg chg="mod">
          <ac:chgData name="Le Tan Hoa" userId="ed5a8b87-a0a2-435e-a3f2-ebc981372e0b" providerId="ADAL" clId="{F4E601FE-429E-4D33-8811-15BDF3CEF19F}" dt="2022-10-02T15:19:28.249" v="2327"/>
          <ac:spMkLst>
            <pc:docMk/>
            <pc:sldMk cId="2441787030" sldId="479"/>
            <ac:spMk id="2131" creationId="{293796D7-97CB-691B-F804-C3BE55F306C3}"/>
          </ac:spMkLst>
        </pc:spChg>
        <pc:spChg chg="mod">
          <ac:chgData name="Le Tan Hoa" userId="ed5a8b87-a0a2-435e-a3f2-ebc981372e0b" providerId="ADAL" clId="{F4E601FE-429E-4D33-8811-15BDF3CEF19F}" dt="2022-10-02T15:19:28.249" v="2327"/>
          <ac:spMkLst>
            <pc:docMk/>
            <pc:sldMk cId="2441787030" sldId="479"/>
            <ac:spMk id="2132" creationId="{98884387-834A-534C-B67A-874AD49E2ACF}"/>
          </ac:spMkLst>
        </pc:spChg>
        <pc:spChg chg="mod">
          <ac:chgData name="Le Tan Hoa" userId="ed5a8b87-a0a2-435e-a3f2-ebc981372e0b" providerId="ADAL" clId="{F4E601FE-429E-4D33-8811-15BDF3CEF19F}" dt="2022-10-02T15:19:28.249" v="2327"/>
          <ac:spMkLst>
            <pc:docMk/>
            <pc:sldMk cId="2441787030" sldId="479"/>
            <ac:spMk id="2133" creationId="{2702E6B6-3D5A-0102-26C4-FFE16EB0F6D9}"/>
          </ac:spMkLst>
        </pc:spChg>
        <pc:spChg chg="mod">
          <ac:chgData name="Le Tan Hoa" userId="ed5a8b87-a0a2-435e-a3f2-ebc981372e0b" providerId="ADAL" clId="{F4E601FE-429E-4D33-8811-15BDF3CEF19F}" dt="2022-10-02T15:19:28.249" v="2327"/>
          <ac:spMkLst>
            <pc:docMk/>
            <pc:sldMk cId="2441787030" sldId="479"/>
            <ac:spMk id="2134" creationId="{098CFBEA-DF1A-9266-C4F9-EF5126737184}"/>
          </ac:spMkLst>
        </pc:spChg>
        <pc:spChg chg="mod">
          <ac:chgData name="Le Tan Hoa" userId="ed5a8b87-a0a2-435e-a3f2-ebc981372e0b" providerId="ADAL" clId="{F4E601FE-429E-4D33-8811-15BDF3CEF19F}" dt="2022-10-02T15:19:28.249" v="2327"/>
          <ac:spMkLst>
            <pc:docMk/>
            <pc:sldMk cId="2441787030" sldId="479"/>
            <ac:spMk id="2135" creationId="{DAB65147-0A9F-1B61-5F2D-D7FE6D0ABA8D}"/>
          </ac:spMkLst>
        </pc:spChg>
        <pc:spChg chg="mod">
          <ac:chgData name="Le Tan Hoa" userId="ed5a8b87-a0a2-435e-a3f2-ebc981372e0b" providerId="ADAL" clId="{F4E601FE-429E-4D33-8811-15BDF3CEF19F}" dt="2022-10-02T15:19:28.249" v="2327"/>
          <ac:spMkLst>
            <pc:docMk/>
            <pc:sldMk cId="2441787030" sldId="479"/>
            <ac:spMk id="2136" creationId="{509EBCA2-0803-E606-A327-60D7E81EF57E}"/>
          </ac:spMkLst>
        </pc:spChg>
        <pc:spChg chg="mod">
          <ac:chgData name="Le Tan Hoa" userId="ed5a8b87-a0a2-435e-a3f2-ebc981372e0b" providerId="ADAL" clId="{F4E601FE-429E-4D33-8811-15BDF3CEF19F}" dt="2022-10-02T15:19:28.249" v="2327"/>
          <ac:spMkLst>
            <pc:docMk/>
            <pc:sldMk cId="2441787030" sldId="479"/>
            <ac:spMk id="2137" creationId="{B3511651-A2D5-E44B-7AC2-FB3EC48B5A8D}"/>
          </ac:spMkLst>
        </pc:spChg>
        <pc:spChg chg="mod">
          <ac:chgData name="Le Tan Hoa" userId="ed5a8b87-a0a2-435e-a3f2-ebc981372e0b" providerId="ADAL" clId="{F4E601FE-429E-4D33-8811-15BDF3CEF19F}" dt="2022-10-02T15:19:28.249" v="2327"/>
          <ac:spMkLst>
            <pc:docMk/>
            <pc:sldMk cId="2441787030" sldId="479"/>
            <ac:spMk id="2138" creationId="{FBE6A4CA-794E-7DC8-A436-0F9F46949B85}"/>
          </ac:spMkLst>
        </pc:spChg>
        <pc:spChg chg="mod">
          <ac:chgData name="Le Tan Hoa" userId="ed5a8b87-a0a2-435e-a3f2-ebc981372e0b" providerId="ADAL" clId="{F4E601FE-429E-4D33-8811-15BDF3CEF19F}" dt="2022-10-02T15:19:28.249" v="2327"/>
          <ac:spMkLst>
            <pc:docMk/>
            <pc:sldMk cId="2441787030" sldId="479"/>
            <ac:spMk id="2139" creationId="{29421900-5B2F-A1CA-69EC-40DEB6157289}"/>
          </ac:spMkLst>
        </pc:spChg>
        <pc:spChg chg="mod">
          <ac:chgData name="Le Tan Hoa" userId="ed5a8b87-a0a2-435e-a3f2-ebc981372e0b" providerId="ADAL" clId="{F4E601FE-429E-4D33-8811-15BDF3CEF19F}" dt="2022-10-02T15:19:28.249" v="2327"/>
          <ac:spMkLst>
            <pc:docMk/>
            <pc:sldMk cId="2441787030" sldId="479"/>
            <ac:spMk id="2140" creationId="{B05F95AB-05FA-A116-1DE1-6715F902D474}"/>
          </ac:spMkLst>
        </pc:spChg>
        <pc:spChg chg="mod">
          <ac:chgData name="Le Tan Hoa" userId="ed5a8b87-a0a2-435e-a3f2-ebc981372e0b" providerId="ADAL" clId="{F4E601FE-429E-4D33-8811-15BDF3CEF19F}" dt="2022-10-02T15:19:28.249" v="2327"/>
          <ac:spMkLst>
            <pc:docMk/>
            <pc:sldMk cId="2441787030" sldId="479"/>
            <ac:spMk id="2141" creationId="{0801D72E-AFD9-307F-8AB0-BEDC373CBB86}"/>
          </ac:spMkLst>
        </pc:spChg>
        <pc:spChg chg="mod">
          <ac:chgData name="Le Tan Hoa" userId="ed5a8b87-a0a2-435e-a3f2-ebc981372e0b" providerId="ADAL" clId="{F4E601FE-429E-4D33-8811-15BDF3CEF19F}" dt="2022-10-02T15:19:28.249" v="2327"/>
          <ac:spMkLst>
            <pc:docMk/>
            <pc:sldMk cId="2441787030" sldId="479"/>
            <ac:spMk id="2142" creationId="{558ABE63-9040-D540-E594-48043A77892D}"/>
          </ac:spMkLst>
        </pc:spChg>
        <pc:spChg chg="mod">
          <ac:chgData name="Le Tan Hoa" userId="ed5a8b87-a0a2-435e-a3f2-ebc981372e0b" providerId="ADAL" clId="{F4E601FE-429E-4D33-8811-15BDF3CEF19F}" dt="2022-10-02T15:19:28.249" v="2327"/>
          <ac:spMkLst>
            <pc:docMk/>
            <pc:sldMk cId="2441787030" sldId="479"/>
            <ac:spMk id="2143" creationId="{D7E5F15A-E8A3-604E-47D3-F9E9F6F51C8B}"/>
          </ac:spMkLst>
        </pc:spChg>
        <pc:spChg chg="mod">
          <ac:chgData name="Le Tan Hoa" userId="ed5a8b87-a0a2-435e-a3f2-ebc981372e0b" providerId="ADAL" clId="{F4E601FE-429E-4D33-8811-15BDF3CEF19F}" dt="2022-10-02T15:19:28.249" v="2327"/>
          <ac:spMkLst>
            <pc:docMk/>
            <pc:sldMk cId="2441787030" sldId="479"/>
            <ac:spMk id="2144" creationId="{7408CD95-09DB-6C76-F8E2-35388B2F6380}"/>
          </ac:spMkLst>
        </pc:spChg>
        <pc:spChg chg="mod">
          <ac:chgData name="Le Tan Hoa" userId="ed5a8b87-a0a2-435e-a3f2-ebc981372e0b" providerId="ADAL" clId="{F4E601FE-429E-4D33-8811-15BDF3CEF19F}" dt="2022-10-02T15:19:28.249" v="2327"/>
          <ac:spMkLst>
            <pc:docMk/>
            <pc:sldMk cId="2441787030" sldId="479"/>
            <ac:spMk id="2145" creationId="{16EA764D-BAC5-72EB-F547-A773A4D9AAC4}"/>
          </ac:spMkLst>
        </pc:spChg>
        <pc:spChg chg="mod">
          <ac:chgData name="Le Tan Hoa" userId="ed5a8b87-a0a2-435e-a3f2-ebc981372e0b" providerId="ADAL" clId="{F4E601FE-429E-4D33-8811-15BDF3CEF19F}" dt="2022-10-02T15:19:28.249" v="2327"/>
          <ac:spMkLst>
            <pc:docMk/>
            <pc:sldMk cId="2441787030" sldId="479"/>
            <ac:spMk id="2146" creationId="{332E5532-9822-15DF-8166-C3DF0718E98F}"/>
          </ac:spMkLst>
        </pc:spChg>
        <pc:spChg chg="mod">
          <ac:chgData name="Le Tan Hoa" userId="ed5a8b87-a0a2-435e-a3f2-ebc981372e0b" providerId="ADAL" clId="{F4E601FE-429E-4D33-8811-15BDF3CEF19F}" dt="2022-10-02T15:19:28.249" v="2327"/>
          <ac:spMkLst>
            <pc:docMk/>
            <pc:sldMk cId="2441787030" sldId="479"/>
            <ac:spMk id="2147" creationId="{1787265A-C975-25BB-8D37-64E6FD1851FC}"/>
          </ac:spMkLst>
        </pc:spChg>
        <pc:spChg chg="mod">
          <ac:chgData name="Le Tan Hoa" userId="ed5a8b87-a0a2-435e-a3f2-ebc981372e0b" providerId="ADAL" clId="{F4E601FE-429E-4D33-8811-15BDF3CEF19F}" dt="2022-10-02T15:19:28.249" v="2327"/>
          <ac:spMkLst>
            <pc:docMk/>
            <pc:sldMk cId="2441787030" sldId="479"/>
            <ac:spMk id="2148" creationId="{1B6AB92C-8A3D-7551-871E-3B1EC68A0777}"/>
          </ac:spMkLst>
        </pc:spChg>
        <pc:spChg chg="mod">
          <ac:chgData name="Le Tan Hoa" userId="ed5a8b87-a0a2-435e-a3f2-ebc981372e0b" providerId="ADAL" clId="{F4E601FE-429E-4D33-8811-15BDF3CEF19F}" dt="2022-10-02T15:19:28.249" v="2327"/>
          <ac:spMkLst>
            <pc:docMk/>
            <pc:sldMk cId="2441787030" sldId="479"/>
            <ac:spMk id="2149" creationId="{D425E540-B2F5-5B2D-D4E9-A332BF85E182}"/>
          </ac:spMkLst>
        </pc:spChg>
        <pc:spChg chg="mod">
          <ac:chgData name="Le Tan Hoa" userId="ed5a8b87-a0a2-435e-a3f2-ebc981372e0b" providerId="ADAL" clId="{F4E601FE-429E-4D33-8811-15BDF3CEF19F}" dt="2022-10-02T15:19:28.249" v="2327"/>
          <ac:spMkLst>
            <pc:docMk/>
            <pc:sldMk cId="2441787030" sldId="479"/>
            <ac:spMk id="2150" creationId="{8271A479-E4D8-D48D-4AF9-8CECA8B55F5C}"/>
          </ac:spMkLst>
        </pc:spChg>
        <pc:spChg chg="mod">
          <ac:chgData name="Le Tan Hoa" userId="ed5a8b87-a0a2-435e-a3f2-ebc981372e0b" providerId="ADAL" clId="{F4E601FE-429E-4D33-8811-15BDF3CEF19F}" dt="2022-10-02T15:19:28.249" v="2327"/>
          <ac:spMkLst>
            <pc:docMk/>
            <pc:sldMk cId="2441787030" sldId="479"/>
            <ac:spMk id="2151" creationId="{576F9A70-430B-CA78-0970-9C2531AED93C}"/>
          </ac:spMkLst>
        </pc:spChg>
        <pc:spChg chg="mod">
          <ac:chgData name="Le Tan Hoa" userId="ed5a8b87-a0a2-435e-a3f2-ebc981372e0b" providerId="ADAL" clId="{F4E601FE-429E-4D33-8811-15BDF3CEF19F}" dt="2022-10-02T15:19:28.249" v="2327"/>
          <ac:spMkLst>
            <pc:docMk/>
            <pc:sldMk cId="2441787030" sldId="479"/>
            <ac:spMk id="2152" creationId="{A4878508-4920-D149-BBC6-CD756E77235F}"/>
          </ac:spMkLst>
        </pc:spChg>
        <pc:spChg chg="mod">
          <ac:chgData name="Le Tan Hoa" userId="ed5a8b87-a0a2-435e-a3f2-ebc981372e0b" providerId="ADAL" clId="{F4E601FE-429E-4D33-8811-15BDF3CEF19F}" dt="2022-10-02T15:19:28.249" v="2327"/>
          <ac:spMkLst>
            <pc:docMk/>
            <pc:sldMk cId="2441787030" sldId="479"/>
            <ac:spMk id="2153" creationId="{6397AB77-3B18-98DB-9152-F43A2C13C666}"/>
          </ac:spMkLst>
        </pc:spChg>
        <pc:spChg chg="mod">
          <ac:chgData name="Le Tan Hoa" userId="ed5a8b87-a0a2-435e-a3f2-ebc981372e0b" providerId="ADAL" clId="{F4E601FE-429E-4D33-8811-15BDF3CEF19F}" dt="2022-10-02T15:19:28.249" v="2327"/>
          <ac:spMkLst>
            <pc:docMk/>
            <pc:sldMk cId="2441787030" sldId="479"/>
            <ac:spMk id="2154" creationId="{97D96637-3B18-7EB4-D161-D0A770195B56}"/>
          </ac:spMkLst>
        </pc:spChg>
        <pc:spChg chg="mod">
          <ac:chgData name="Le Tan Hoa" userId="ed5a8b87-a0a2-435e-a3f2-ebc981372e0b" providerId="ADAL" clId="{F4E601FE-429E-4D33-8811-15BDF3CEF19F}" dt="2022-10-02T15:19:28.249" v="2327"/>
          <ac:spMkLst>
            <pc:docMk/>
            <pc:sldMk cId="2441787030" sldId="479"/>
            <ac:spMk id="2155" creationId="{DF554586-C8F9-D3A0-46F4-61BF8EF5A46A}"/>
          </ac:spMkLst>
        </pc:spChg>
        <pc:spChg chg="mod">
          <ac:chgData name="Le Tan Hoa" userId="ed5a8b87-a0a2-435e-a3f2-ebc981372e0b" providerId="ADAL" clId="{F4E601FE-429E-4D33-8811-15BDF3CEF19F}" dt="2022-10-02T15:19:28.249" v="2327"/>
          <ac:spMkLst>
            <pc:docMk/>
            <pc:sldMk cId="2441787030" sldId="479"/>
            <ac:spMk id="2156" creationId="{4B66D8AF-177B-6B65-D0F1-136E31368164}"/>
          </ac:spMkLst>
        </pc:spChg>
        <pc:spChg chg="mod">
          <ac:chgData name="Le Tan Hoa" userId="ed5a8b87-a0a2-435e-a3f2-ebc981372e0b" providerId="ADAL" clId="{F4E601FE-429E-4D33-8811-15BDF3CEF19F}" dt="2022-10-02T15:19:28.249" v="2327"/>
          <ac:spMkLst>
            <pc:docMk/>
            <pc:sldMk cId="2441787030" sldId="479"/>
            <ac:spMk id="2157" creationId="{4529031C-4517-EC36-4E6E-D7C3594B9E89}"/>
          </ac:spMkLst>
        </pc:spChg>
        <pc:spChg chg="mod">
          <ac:chgData name="Le Tan Hoa" userId="ed5a8b87-a0a2-435e-a3f2-ebc981372e0b" providerId="ADAL" clId="{F4E601FE-429E-4D33-8811-15BDF3CEF19F}" dt="2022-10-02T15:19:28.249" v="2327"/>
          <ac:spMkLst>
            <pc:docMk/>
            <pc:sldMk cId="2441787030" sldId="479"/>
            <ac:spMk id="2158" creationId="{49482636-84A6-6FAD-9169-6AF6B0535A5F}"/>
          </ac:spMkLst>
        </pc:spChg>
        <pc:spChg chg="mod">
          <ac:chgData name="Le Tan Hoa" userId="ed5a8b87-a0a2-435e-a3f2-ebc981372e0b" providerId="ADAL" clId="{F4E601FE-429E-4D33-8811-15BDF3CEF19F}" dt="2022-10-02T15:19:28.249" v="2327"/>
          <ac:spMkLst>
            <pc:docMk/>
            <pc:sldMk cId="2441787030" sldId="479"/>
            <ac:spMk id="2159" creationId="{D1490D9E-E77F-CDCD-C3DE-7560BFEB9ADB}"/>
          </ac:spMkLst>
        </pc:spChg>
        <pc:spChg chg="mod">
          <ac:chgData name="Le Tan Hoa" userId="ed5a8b87-a0a2-435e-a3f2-ebc981372e0b" providerId="ADAL" clId="{F4E601FE-429E-4D33-8811-15BDF3CEF19F}" dt="2022-10-02T15:19:28.249" v="2327"/>
          <ac:spMkLst>
            <pc:docMk/>
            <pc:sldMk cId="2441787030" sldId="479"/>
            <ac:spMk id="2160" creationId="{8044442D-BB73-BEE1-07D3-2689C3D103D7}"/>
          </ac:spMkLst>
        </pc:spChg>
        <pc:spChg chg="mod">
          <ac:chgData name="Le Tan Hoa" userId="ed5a8b87-a0a2-435e-a3f2-ebc981372e0b" providerId="ADAL" clId="{F4E601FE-429E-4D33-8811-15BDF3CEF19F}" dt="2022-10-02T15:19:28.249" v="2327"/>
          <ac:spMkLst>
            <pc:docMk/>
            <pc:sldMk cId="2441787030" sldId="479"/>
            <ac:spMk id="2161" creationId="{E7C057B2-BE82-E0CB-C3C7-65E414665E03}"/>
          </ac:spMkLst>
        </pc:spChg>
        <pc:spChg chg="mod">
          <ac:chgData name="Le Tan Hoa" userId="ed5a8b87-a0a2-435e-a3f2-ebc981372e0b" providerId="ADAL" clId="{F4E601FE-429E-4D33-8811-15BDF3CEF19F}" dt="2022-10-02T15:19:28.249" v="2327"/>
          <ac:spMkLst>
            <pc:docMk/>
            <pc:sldMk cId="2441787030" sldId="479"/>
            <ac:spMk id="2162" creationId="{FB28FCB5-BC24-CC07-9E36-5802A8513AD2}"/>
          </ac:spMkLst>
        </pc:spChg>
        <pc:spChg chg="mod">
          <ac:chgData name="Le Tan Hoa" userId="ed5a8b87-a0a2-435e-a3f2-ebc981372e0b" providerId="ADAL" clId="{F4E601FE-429E-4D33-8811-15BDF3CEF19F}" dt="2022-10-02T15:19:28.249" v="2327"/>
          <ac:spMkLst>
            <pc:docMk/>
            <pc:sldMk cId="2441787030" sldId="479"/>
            <ac:spMk id="2163" creationId="{EBDECB59-A0D4-C560-0FF7-84372C7E2225}"/>
          </ac:spMkLst>
        </pc:spChg>
        <pc:spChg chg="mod">
          <ac:chgData name="Le Tan Hoa" userId="ed5a8b87-a0a2-435e-a3f2-ebc981372e0b" providerId="ADAL" clId="{F4E601FE-429E-4D33-8811-15BDF3CEF19F}" dt="2022-10-02T15:19:28.249" v="2327"/>
          <ac:spMkLst>
            <pc:docMk/>
            <pc:sldMk cId="2441787030" sldId="479"/>
            <ac:spMk id="2164" creationId="{3CE2D93B-5B32-86D4-45CD-B63EB2B93641}"/>
          </ac:spMkLst>
        </pc:spChg>
        <pc:spChg chg="mod">
          <ac:chgData name="Le Tan Hoa" userId="ed5a8b87-a0a2-435e-a3f2-ebc981372e0b" providerId="ADAL" clId="{F4E601FE-429E-4D33-8811-15BDF3CEF19F}" dt="2022-10-02T15:19:28.249" v="2327"/>
          <ac:spMkLst>
            <pc:docMk/>
            <pc:sldMk cId="2441787030" sldId="479"/>
            <ac:spMk id="2165" creationId="{1D1925D5-5A58-FFA8-2ED0-1708F3140E4A}"/>
          </ac:spMkLst>
        </pc:spChg>
        <pc:spChg chg="mod">
          <ac:chgData name="Le Tan Hoa" userId="ed5a8b87-a0a2-435e-a3f2-ebc981372e0b" providerId="ADAL" clId="{F4E601FE-429E-4D33-8811-15BDF3CEF19F}" dt="2022-10-02T15:19:28.249" v="2327"/>
          <ac:spMkLst>
            <pc:docMk/>
            <pc:sldMk cId="2441787030" sldId="479"/>
            <ac:spMk id="2166" creationId="{8DA64683-80CB-45DE-0AC3-B4BF51B3709B}"/>
          </ac:spMkLst>
        </pc:spChg>
        <pc:spChg chg="mod">
          <ac:chgData name="Le Tan Hoa" userId="ed5a8b87-a0a2-435e-a3f2-ebc981372e0b" providerId="ADAL" clId="{F4E601FE-429E-4D33-8811-15BDF3CEF19F}" dt="2022-10-02T15:19:28.249" v="2327"/>
          <ac:spMkLst>
            <pc:docMk/>
            <pc:sldMk cId="2441787030" sldId="479"/>
            <ac:spMk id="2167" creationId="{B557FC8E-0D81-582C-B5D1-9865DFE39697}"/>
          </ac:spMkLst>
        </pc:spChg>
        <pc:spChg chg="mod">
          <ac:chgData name="Le Tan Hoa" userId="ed5a8b87-a0a2-435e-a3f2-ebc981372e0b" providerId="ADAL" clId="{F4E601FE-429E-4D33-8811-15BDF3CEF19F}" dt="2022-10-02T15:19:28.249" v="2327"/>
          <ac:spMkLst>
            <pc:docMk/>
            <pc:sldMk cId="2441787030" sldId="479"/>
            <ac:spMk id="2168" creationId="{7AA9793B-4115-0A35-80AE-523212BA6ED6}"/>
          </ac:spMkLst>
        </pc:spChg>
        <pc:spChg chg="mod">
          <ac:chgData name="Le Tan Hoa" userId="ed5a8b87-a0a2-435e-a3f2-ebc981372e0b" providerId="ADAL" clId="{F4E601FE-429E-4D33-8811-15BDF3CEF19F}" dt="2022-10-02T15:19:28.249" v="2327"/>
          <ac:spMkLst>
            <pc:docMk/>
            <pc:sldMk cId="2441787030" sldId="479"/>
            <ac:spMk id="2169" creationId="{43C6C37B-280E-7DF9-1F3A-14AED10669F5}"/>
          </ac:spMkLst>
        </pc:spChg>
        <pc:spChg chg="mod">
          <ac:chgData name="Le Tan Hoa" userId="ed5a8b87-a0a2-435e-a3f2-ebc981372e0b" providerId="ADAL" clId="{F4E601FE-429E-4D33-8811-15BDF3CEF19F}" dt="2022-10-02T15:19:28.249" v="2327"/>
          <ac:spMkLst>
            <pc:docMk/>
            <pc:sldMk cId="2441787030" sldId="479"/>
            <ac:spMk id="2170" creationId="{DBE155EE-41CB-231E-935B-C4719FB03ABF}"/>
          </ac:spMkLst>
        </pc:spChg>
        <pc:spChg chg="mod">
          <ac:chgData name="Le Tan Hoa" userId="ed5a8b87-a0a2-435e-a3f2-ebc981372e0b" providerId="ADAL" clId="{F4E601FE-429E-4D33-8811-15BDF3CEF19F}" dt="2022-10-02T15:19:28.249" v="2327"/>
          <ac:spMkLst>
            <pc:docMk/>
            <pc:sldMk cId="2441787030" sldId="479"/>
            <ac:spMk id="2171" creationId="{76EC099D-B62A-D3CC-DA8A-E9D75DD7B8B3}"/>
          </ac:spMkLst>
        </pc:spChg>
        <pc:spChg chg="mod">
          <ac:chgData name="Le Tan Hoa" userId="ed5a8b87-a0a2-435e-a3f2-ebc981372e0b" providerId="ADAL" clId="{F4E601FE-429E-4D33-8811-15BDF3CEF19F}" dt="2022-10-02T15:19:30.506" v="2329"/>
          <ac:spMkLst>
            <pc:docMk/>
            <pc:sldMk cId="2441787030" sldId="479"/>
            <ac:spMk id="2174" creationId="{B183FA72-4ED4-4989-BCF1-8B97AC37F5D7}"/>
          </ac:spMkLst>
        </pc:spChg>
        <pc:spChg chg="mod">
          <ac:chgData name="Le Tan Hoa" userId="ed5a8b87-a0a2-435e-a3f2-ebc981372e0b" providerId="ADAL" clId="{F4E601FE-429E-4D33-8811-15BDF3CEF19F}" dt="2022-10-02T15:19:30.506" v="2329"/>
          <ac:spMkLst>
            <pc:docMk/>
            <pc:sldMk cId="2441787030" sldId="479"/>
            <ac:spMk id="2175" creationId="{9E56C65D-A9F8-4880-5032-BFAA00AFD3EF}"/>
          </ac:spMkLst>
        </pc:spChg>
        <pc:spChg chg="mod">
          <ac:chgData name="Le Tan Hoa" userId="ed5a8b87-a0a2-435e-a3f2-ebc981372e0b" providerId="ADAL" clId="{F4E601FE-429E-4D33-8811-15BDF3CEF19F}" dt="2022-10-02T15:19:30.506" v="2329"/>
          <ac:spMkLst>
            <pc:docMk/>
            <pc:sldMk cId="2441787030" sldId="479"/>
            <ac:spMk id="2176" creationId="{07BE868A-0BF3-8DDD-6687-047D75D61CED}"/>
          </ac:spMkLst>
        </pc:spChg>
        <pc:spChg chg="mod">
          <ac:chgData name="Le Tan Hoa" userId="ed5a8b87-a0a2-435e-a3f2-ebc981372e0b" providerId="ADAL" clId="{F4E601FE-429E-4D33-8811-15BDF3CEF19F}" dt="2022-10-02T15:19:30.506" v="2329"/>
          <ac:spMkLst>
            <pc:docMk/>
            <pc:sldMk cId="2441787030" sldId="479"/>
            <ac:spMk id="2177" creationId="{75E4DF52-CCC0-F81D-1792-B38A61C8FC1F}"/>
          </ac:spMkLst>
        </pc:spChg>
        <pc:spChg chg="mod">
          <ac:chgData name="Le Tan Hoa" userId="ed5a8b87-a0a2-435e-a3f2-ebc981372e0b" providerId="ADAL" clId="{F4E601FE-429E-4D33-8811-15BDF3CEF19F}" dt="2022-10-02T15:19:30.506" v="2329"/>
          <ac:spMkLst>
            <pc:docMk/>
            <pc:sldMk cId="2441787030" sldId="479"/>
            <ac:spMk id="2178" creationId="{DFFE231D-E8DF-A0DF-44A5-663FBED4F429}"/>
          </ac:spMkLst>
        </pc:spChg>
        <pc:spChg chg="mod">
          <ac:chgData name="Le Tan Hoa" userId="ed5a8b87-a0a2-435e-a3f2-ebc981372e0b" providerId="ADAL" clId="{F4E601FE-429E-4D33-8811-15BDF3CEF19F}" dt="2022-10-02T15:19:30.506" v="2329"/>
          <ac:spMkLst>
            <pc:docMk/>
            <pc:sldMk cId="2441787030" sldId="479"/>
            <ac:spMk id="2179" creationId="{80557C12-436C-50DA-794E-1CB311ADF176}"/>
          </ac:spMkLst>
        </pc:spChg>
        <pc:spChg chg="mod">
          <ac:chgData name="Le Tan Hoa" userId="ed5a8b87-a0a2-435e-a3f2-ebc981372e0b" providerId="ADAL" clId="{F4E601FE-429E-4D33-8811-15BDF3CEF19F}" dt="2022-10-02T15:19:30.506" v="2329"/>
          <ac:spMkLst>
            <pc:docMk/>
            <pc:sldMk cId="2441787030" sldId="479"/>
            <ac:spMk id="2180" creationId="{7EDDFFA1-96AC-D204-7282-E3E30C5EB706}"/>
          </ac:spMkLst>
        </pc:spChg>
        <pc:spChg chg="mod">
          <ac:chgData name="Le Tan Hoa" userId="ed5a8b87-a0a2-435e-a3f2-ebc981372e0b" providerId="ADAL" clId="{F4E601FE-429E-4D33-8811-15BDF3CEF19F}" dt="2022-10-02T15:19:30.506" v="2329"/>
          <ac:spMkLst>
            <pc:docMk/>
            <pc:sldMk cId="2441787030" sldId="479"/>
            <ac:spMk id="2181" creationId="{42D06A76-D726-3964-5C67-8D3D828D082A}"/>
          </ac:spMkLst>
        </pc:spChg>
        <pc:spChg chg="mod">
          <ac:chgData name="Le Tan Hoa" userId="ed5a8b87-a0a2-435e-a3f2-ebc981372e0b" providerId="ADAL" clId="{F4E601FE-429E-4D33-8811-15BDF3CEF19F}" dt="2022-10-02T15:19:30.506" v="2329"/>
          <ac:spMkLst>
            <pc:docMk/>
            <pc:sldMk cId="2441787030" sldId="479"/>
            <ac:spMk id="2182" creationId="{42870AF8-7994-AE3D-9AD5-5A653634B6B8}"/>
          </ac:spMkLst>
        </pc:spChg>
        <pc:spChg chg="mod">
          <ac:chgData name="Le Tan Hoa" userId="ed5a8b87-a0a2-435e-a3f2-ebc981372e0b" providerId="ADAL" clId="{F4E601FE-429E-4D33-8811-15BDF3CEF19F}" dt="2022-10-02T15:19:30.506" v="2329"/>
          <ac:spMkLst>
            <pc:docMk/>
            <pc:sldMk cId="2441787030" sldId="479"/>
            <ac:spMk id="2183" creationId="{A7DF2510-8C35-C0B0-5632-3D7FBE2C60DC}"/>
          </ac:spMkLst>
        </pc:spChg>
        <pc:spChg chg="mod">
          <ac:chgData name="Le Tan Hoa" userId="ed5a8b87-a0a2-435e-a3f2-ebc981372e0b" providerId="ADAL" clId="{F4E601FE-429E-4D33-8811-15BDF3CEF19F}" dt="2022-10-02T15:19:30.506" v="2329"/>
          <ac:spMkLst>
            <pc:docMk/>
            <pc:sldMk cId="2441787030" sldId="479"/>
            <ac:spMk id="2184" creationId="{71C86F51-A4FE-5FC4-C1C1-AFF9A3A0D73D}"/>
          </ac:spMkLst>
        </pc:spChg>
        <pc:spChg chg="mod">
          <ac:chgData name="Le Tan Hoa" userId="ed5a8b87-a0a2-435e-a3f2-ebc981372e0b" providerId="ADAL" clId="{F4E601FE-429E-4D33-8811-15BDF3CEF19F}" dt="2022-10-02T15:19:30.506" v="2329"/>
          <ac:spMkLst>
            <pc:docMk/>
            <pc:sldMk cId="2441787030" sldId="479"/>
            <ac:spMk id="2185" creationId="{8102C748-E26C-91C3-D505-778B3E4C0FF2}"/>
          </ac:spMkLst>
        </pc:spChg>
        <pc:spChg chg="mod">
          <ac:chgData name="Le Tan Hoa" userId="ed5a8b87-a0a2-435e-a3f2-ebc981372e0b" providerId="ADAL" clId="{F4E601FE-429E-4D33-8811-15BDF3CEF19F}" dt="2022-10-02T15:19:30.506" v="2329"/>
          <ac:spMkLst>
            <pc:docMk/>
            <pc:sldMk cId="2441787030" sldId="479"/>
            <ac:spMk id="2186" creationId="{3F9CBF75-E419-70B7-F3C7-81C574F62123}"/>
          </ac:spMkLst>
        </pc:spChg>
        <pc:spChg chg="mod">
          <ac:chgData name="Le Tan Hoa" userId="ed5a8b87-a0a2-435e-a3f2-ebc981372e0b" providerId="ADAL" clId="{F4E601FE-429E-4D33-8811-15BDF3CEF19F}" dt="2022-10-02T15:19:30.506" v="2329"/>
          <ac:spMkLst>
            <pc:docMk/>
            <pc:sldMk cId="2441787030" sldId="479"/>
            <ac:spMk id="2187" creationId="{115852AA-3727-CA93-7631-B49CC7717806}"/>
          </ac:spMkLst>
        </pc:spChg>
        <pc:spChg chg="mod">
          <ac:chgData name="Le Tan Hoa" userId="ed5a8b87-a0a2-435e-a3f2-ebc981372e0b" providerId="ADAL" clId="{F4E601FE-429E-4D33-8811-15BDF3CEF19F}" dt="2022-10-02T15:19:30.506" v="2329"/>
          <ac:spMkLst>
            <pc:docMk/>
            <pc:sldMk cId="2441787030" sldId="479"/>
            <ac:spMk id="2188" creationId="{D7057D5E-ED09-A1F2-9DBD-4E3055103375}"/>
          </ac:spMkLst>
        </pc:spChg>
        <pc:spChg chg="mod">
          <ac:chgData name="Le Tan Hoa" userId="ed5a8b87-a0a2-435e-a3f2-ebc981372e0b" providerId="ADAL" clId="{F4E601FE-429E-4D33-8811-15BDF3CEF19F}" dt="2022-10-02T15:19:30.506" v="2329"/>
          <ac:spMkLst>
            <pc:docMk/>
            <pc:sldMk cId="2441787030" sldId="479"/>
            <ac:spMk id="2189" creationId="{332D1543-3996-93F4-3DFD-3E76E02433C2}"/>
          </ac:spMkLst>
        </pc:spChg>
        <pc:spChg chg="mod">
          <ac:chgData name="Le Tan Hoa" userId="ed5a8b87-a0a2-435e-a3f2-ebc981372e0b" providerId="ADAL" clId="{F4E601FE-429E-4D33-8811-15BDF3CEF19F}" dt="2022-10-02T15:19:30.506" v="2329"/>
          <ac:spMkLst>
            <pc:docMk/>
            <pc:sldMk cId="2441787030" sldId="479"/>
            <ac:spMk id="2190" creationId="{6369122F-115C-D077-AA92-06456E780D4D}"/>
          </ac:spMkLst>
        </pc:spChg>
        <pc:spChg chg="mod">
          <ac:chgData name="Le Tan Hoa" userId="ed5a8b87-a0a2-435e-a3f2-ebc981372e0b" providerId="ADAL" clId="{F4E601FE-429E-4D33-8811-15BDF3CEF19F}" dt="2022-10-02T15:19:30.506" v="2329"/>
          <ac:spMkLst>
            <pc:docMk/>
            <pc:sldMk cId="2441787030" sldId="479"/>
            <ac:spMk id="2191" creationId="{A69D310C-75B5-EB48-D72A-6961021B9ADA}"/>
          </ac:spMkLst>
        </pc:spChg>
        <pc:spChg chg="mod">
          <ac:chgData name="Le Tan Hoa" userId="ed5a8b87-a0a2-435e-a3f2-ebc981372e0b" providerId="ADAL" clId="{F4E601FE-429E-4D33-8811-15BDF3CEF19F}" dt="2022-10-02T15:19:30.506" v="2329"/>
          <ac:spMkLst>
            <pc:docMk/>
            <pc:sldMk cId="2441787030" sldId="479"/>
            <ac:spMk id="2192" creationId="{734AB810-E473-837B-9ABC-0648E9DD8202}"/>
          </ac:spMkLst>
        </pc:spChg>
        <pc:spChg chg="mod">
          <ac:chgData name="Le Tan Hoa" userId="ed5a8b87-a0a2-435e-a3f2-ebc981372e0b" providerId="ADAL" clId="{F4E601FE-429E-4D33-8811-15BDF3CEF19F}" dt="2022-10-02T15:19:30.506" v="2329"/>
          <ac:spMkLst>
            <pc:docMk/>
            <pc:sldMk cId="2441787030" sldId="479"/>
            <ac:spMk id="2193" creationId="{8C705507-4857-840F-DD61-9E4A42D51F15}"/>
          </ac:spMkLst>
        </pc:spChg>
        <pc:spChg chg="mod">
          <ac:chgData name="Le Tan Hoa" userId="ed5a8b87-a0a2-435e-a3f2-ebc981372e0b" providerId="ADAL" clId="{F4E601FE-429E-4D33-8811-15BDF3CEF19F}" dt="2022-10-02T15:19:30.506" v="2329"/>
          <ac:spMkLst>
            <pc:docMk/>
            <pc:sldMk cId="2441787030" sldId="479"/>
            <ac:spMk id="2194" creationId="{6966E799-E152-2A6C-5BFB-603C0AD0E040}"/>
          </ac:spMkLst>
        </pc:spChg>
        <pc:spChg chg="mod">
          <ac:chgData name="Le Tan Hoa" userId="ed5a8b87-a0a2-435e-a3f2-ebc981372e0b" providerId="ADAL" clId="{F4E601FE-429E-4D33-8811-15BDF3CEF19F}" dt="2022-10-02T15:19:30.506" v="2329"/>
          <ac:spMkLst>
            <pc:docMk/>
            <pc:sldMk cId="2441787030" sldId="479"/>
            <ac:spMk id="2195" creationId="{CABEB8E5-9419-F77E-D755-3B07E1521F45}"/>
          </ac:spMkLst>
        </pc:spChg>
        <pc:spChg chg="mod">
          <ac:chgData name="Le Tan Hoa" userId="ed5a8b87-a0a2-435e-a3f2-ebc981372e0b" providerId="ADAL" clId="{F4E601FE-429E-4D33-8811-15BDF3CEF19F}" dt="2022-10-02T15:19:30.506" v="2329"/>
          <ac:spMkLst>
            <pc:docMk/>
            <pc:sldMk cId="2441787030" sldId="479"/>
            <ac:spMk id="2196" creationId="{F5B01C67-7302-641F-5491-49808E22C749}"/>
          </ac:spMkLst>
        </pc:spChg>
        <pc:spChg chg="mod">
          <ac:chgData name="Le Tan Hoa" userId="ed5a8b87-a0a2-435e-a3f2-ebc981372e0b" providerId="ADAL" clId="{F4E601FE-429E-4D33-8811-15BDF3CEF19F}" dt="2022-10-02T15:19:30.506" v="2329"/>
          <ac:spMkLst>
            <pc:docMk/>
            <pc:sldMk cId="2441787030" sldId="479"/>
            <ac:spMk id="2197" creationId="{72F55639-E070-CB52-9832-52D69600EB6B}"/>
          </ac:spMkLst>
        </pc:spChg>
        <pc:spChg chg="mod">
          <ac:chgData name="Le Tan Hoa" userId="ed5a8b87-a0a2-435e-a3f2-ebc981372e0b" providerId="ADAL" clId="{F4E601FE-429E-4D33-8811-15BDF3CEF19F}" dt="2022-10-02T15:19:30.506" v="2329"/>
          <ac:spMkLst>
            <pc:docMk/>
            <pc:sldMk cId="2441787030" sldId="479"/>
            <ac:spMk id="2198" creationId="{2ADCD007-B667-BD99-9925-5081D790E84E}"/>
          </ac:spMkLst>
        </pc:spChg>
        <pc:spChg chg="mod">
          <ac:chgData name="Le Tan Hoa" userId="ed5a8b87-a0a2-435e-a3f2-ebc981372e0b" providerId="ADAL" clId="{F4E601FE-429E-4D33-8811-15BDF3CEF19F}" dt="2022-10-02T15:19:30.506" v="2329"/>
          <ac:spMkLst>
            <pc:docMk/>
            <pc:sldMk cId="2441787030" sldId="479"/>
            <ac:spMk id="2199" creationId="{E9182177-F405-1EAC-C787-9C13F42137F9}"/>
          </ac:spMkLst>
        </pc:spChg>
        <pc:spChg chg="mod">
          <ac:chgData name="Le Tan Hoa" userId="ed5a8b87-a0a2-435e-a3f2-ebc981372e0b" providerId="ADAL" clId="{F4E601FE-429E-4D33-8811-15BDF3CEF19F}" dt="2022-10-02T15:19:30.506" v="2329"/>
          <ac:spMkLst>
            <pc:docMk/>
            <pc:sldMk cId="2441787030" sldId="479"/>
            <ac:spMk id="2200" creationId="{2794D0F3-C8DE-4D7F-7F5A-F2CBD32073EA}"/>
          </ac:spMkLst>
        </pc:spChg>
        <pc:spChg chg="mod">
          <ac:chgData name="Le Tan Hoa" userId="ed5a8b87-a0a2-435e-a3f2-ebc981372e0b" providerId="ADAL" clId="{F4E601FE-429E-4D33-8811-15BDF3CEF19F}" dt="2022-10-02T15:19:30.506" v="2329"/>
          <ac:spMkLst>
            <pc:docMk/>
            <pc:sldMk cId="2441787030" sldId="479"/>
            <ac:spMk id="2201" creationId="{229A3BC3-4902-0622-CCDA-F202111343D1}"/>
          </ac:spMkLst>
        </pc:spChg>
        <pc:spChg chg="mod">
          <ac:chgData name="Le Tan Hoa" userId="ed5a8b87-a0a2-435e-a3f2-ebc981372e0b" providerId="ADAL" clId="{F4E601FE-429E-4D33-8811-15BDF3CEF19F}" dt="2022-10-02T15:19:30.506" v="2329"/>
          <ac:spMkLst>
            <pc:docMk/>
            <pc:sldMk cId="2441787030" sldId="479"/>
            <ac:spMk id="2202" creationId="{621CAEE2-4EDB-3008-892B-1EA5B9D05E17}"/>
          </ac:spMkLst>
        </pc:spChg>
        <pc:spChg chg="mod">
          <ac:chgData name="Le Tan Hoa" userId="ed5a8b87-a0a2-435e-a3f2-ebc981372e0b" providerId="ADAL" clId="{F4E601FE-429E-4D33-8811-15BDF3CEF19F}" dt="2022-10-02T15:19:30.506" v="2329"/>
          <ac:spMkLst>
            <pc:docMk/>
            <pc:sldMk cId="2441787030" sldId="479"/>
            <ac:spMk id="2203" creationId="{915A189C-DFA0-8906-D3B5-2C80A437C541}"/>
          </ac:spMkLst>
        </pc:spChg>
        <pc:spChg chg="mod">
          <ac:chgData name="Le Tan Hoa" userId="ed5a8b87-a0a2-435e-a3f2-ebc981372e0b" providerId="ADAL" clId="{F4E601FE-429E-4D33-8811-15BDF3CEF19F}" dt="2022-10-02T15:19:30.506" v="2329"/>
          <ac:spMkLst>
            <pc:docMk/>
            <pc:sldMk cId="2441787030" sldId="479"/>
            <ac:spMk id="2204" creationId="{2C941557-47C1-6FA1-BB1D-FDA1A38D4895}"/>
          </ac:spMkLst>
        </pc:spChg>
        <pc:spChg chg="mod">
          <ac:chgData name="Le Tan Hoa" userId="ed5a8b87-a0a2-435e-a3f2-ebc981372e0b" providerId="ADAL" clId="{F4E601FE-429E-4D33-8811-15BDF3CEF19F}" dt="2022-10-02T15:19:30.506" v="2329"/>
          <ac:spMkLst>
            <pc:docMk/>
            <pc:sldMk cId="2441787030" sldId="479"/>
            <ac:spMk id="2205" creationId="{60828E5F-E555-0157-FC6D-F3F3214A9FA6}"/>
          </ac:spMkLst>
        </pc:spChg>
        <pc:spChg chg="mod">
          <ac:chgData name="Le Tan Hoa" userId="ed5a8b87-a0a2-435e-a3f2-ebc981372e0b" providerId="ADAL" clId="{F4E601FE-429E-4D33-8811-15BDF3CEF19F}" dt="2022-10-02T15:19:30.506" v="2329"/>
          <ac:spMkLst>
            <pc:docMk/>
            <pc:sldMk cId="2441787030" sldId="479"/>
            <ac:spMk id="2206" creationId="{9F5F1E30-6EBE-ADF7-2AF0-B1B9355561E1}"/>
          </ac:spMkLst>
        </pc:spChg>
        <pc:spChg chg="mod">
          <ac:chgData name="Le Tan Hoa" userId="ed5a8b87-a0a2-435e-a3f2-ebc981372e0b" providerId="ADAL" clId="{F4E601FE-429E-4D33-8811-15BDF3CEF19F}" dt="2022-10-02T15:19:30.506" v="2329"/>
          <ac:spMkLst>
            <pc:docMk/>
            <pc:sldMk cId="2441787030" sldId="479"/>
            <ac:spMk id="2207" creationId="{15454199-9037-67D5-DEBB-4F8769D2E592}"/>
          </ac:spMkLst>
        </pc:spChg>
        <pc:spChg chg="mod">
          <ac:chgData name="Le Tan Hoa" userId="ed5a8b87-a0a2-435e-a3f2-ebc981372e0b" providerId="ADAL" clId="{F4E601FE-429E-4D33-8811-15BDF3CEF19F}" dt="2022-10-02T15:19:30.506" v="2329"/>
          <ac:spMkLst>
            <pc:docMk/>
            <pc:sldMk cId="2441787030" sldId="479"/>
            <ac:spMk id="2208" creationId="{E002FDC2-D140-30A9-D683-3EB6CC038890}"/>
          </ac:spMkLst>
        </pc:spChg>
        <pc:spChg chg="mod">
          <ac:chgData name="Le Tan Hoa" userId="ed5a8b87-a0a2-435e-a3f2-ebc981372e0b" providerId="ADAL" clId="{F4E601FE-429E-4D33-8811-15BDF3CEF19F}" dt="2022-10-02T15:19:30.506" v="2329"/>
          <ac:spMkLst>
            <pc:docMk/>
            <pc:sldMk cId="2441787030" sldId="479"/>
            <ac:spMk id="2209" creationId="{3260D52D-4B24-E5D8-B16A-C595D1546D93}"/>
          </ac:spMkLst>
        </pc:spChg>
        <pc:spChg chg="mod">
          <ac:chgData name="Le Tan Hoa" userId="ed5a8b87-a0a2-435e-a3f2-ebc981372e0b" providerId="ADAL" clId="{F4E601FE-429E-4D33-8811-15BDF3CEF19F}" dt="2022-10-02T15:19:30.506" v="2329"/>
          <ac:spMkLst>
            <pc:docMk/>
            <pc:sldMk cId="2441787030" sldId="479"/>
            <ac:spMk id="2210" creationId="{E179BE7D-BBC3-C5A7-EFA8-7BBC5CACA2CC}"/>
          </ac:spMkLst>
        </pc:spChg>
        <pc:spChg chg="mod">
          <ac:chgData name="Le Tan Hoa" userId="ed5a8b87-a0a2-435e-a3f2-ebc981372e0b" providerId="ADAL" clId="{F4E601FE-429E-4D33-8811-15BDF3CEF19F}" dt="2022-10-02T15:19:30.506" v="2329"/>
          <ac:spMkLst>
            <pc:docMk/>
            <pc:sldMk cId="2441787030" sldId="479"/>
            <ac:spMk id="2211" creationId="{148A7CB0-D947-F1A3-2395-DB8175F74B6D}"/>
          </ac:spMkLst>
        </pc:spChg>
        <pc:spChg chg="mod">
          <ac:chgData name="Le Tan Hoa" userId="ed5a8b87-a0a2-435e-a3f2-ebc981372e0b" providerId="ADAL" clId="{F4E601FE-429E-4D33-8811-15BDF3CEF19F}" dt="2022-10-02T15:19:30.506" v="2329"/>
          <ac:spMkLst>
            <pc:docMk/>
            <pc:sldMk cId="2441787030" sldId="479"/>
            <ac:spMk id="2212" creationId="{7780BDAB-05C0-93F3-D01D-1D70B9C9C0C4}"/>
          </ac:spMkLst>
        </pc:spChg>
        <pc:spChg chg="mod">
          <ac:chgData name="Le Tan Hoa" userId="ed5a8b87-a0a2-435e-a3f2-ebc981372e0b" providerId="ADAL" clId="{F4E601FE-429E-4D33-8811-15BDF3CEF19F}" dt="2022-10-02T15:19:30.506" v="2329"/>
          <ac:spMkLst>
            <pc:docMk/>
            <pc:sldMk cId="2441787030" sldId="479"/>
            <ac:spMk id="2213" creationId="{8371EDBB-8EAB-DF5C-86EC-FCFEC2FE9DB9}"/>
          </ac:spMkLst>
        </pc:spChg>
        <pc:spChg chg="mod">
          <ac:chgData name="Le Tan Hoa" userId="ed5a8b87-a0a2-435e-a3f2-ebc981372e0b" providerId="ADAL" clId="{F4E601FE-429E-4D33-8811-15BDF3CEF19F}" dt="2022-10-02T15:19:30.506" v="2329"/>
          <ac:spMkLst>
            <pc:docMk/>
            <pc:sldMk cId="2441787030" sldId="479"/>
            <ac:spMk id="2214" creationId="{D39A4EAB-87D0-4D26-C6D5-9F711FAC390E}"/>
          </ac:spMkLst>
        </pc:spChg>
        <pc:spChg chg="mod">
          <ac:chgData name="Le Tan Hoa" userId="ed5a8b87-a0a2-435e-a3f2-ebc981372e0b" providerId="ADAL" clId="{F4E601FE-429E-4D33-8811-15BDF3CEF19F}" dt="2022-10-02T15:19:30.506" v="2329"/>
          <ac:spMkLst>
            <pc:docMk/>
            <pc:sldMk cId="2441787030" sldId="479"/>
            <ac:spMk id="2215" creationId="{4B617AE3-C264-1221-5562-05EC0DD2E730}"/>
          </ac:spMkLst>
        </pc:spChg>
        <pc:spChg chg="mod">
          <ac:chgData name="Le Tan Hoa" userId="ed5a8b87-a0a2-435e-a3f2-ebc981372e0b" providerId="ADAL" clId="{F4E601FE-429E-4D33-8811-15BDF3CEF19F}" dt="2022-10-02T15:19:30.506" v="2329"/>
          <ac:spMkLst>
            <pc:docMk/>
            <pc:sldMk cId="2441787030" sldId="479"/>
            <ac:spMk id="2216" creationId="{DD959D86-541E-AEFA-EBB8-19C66BCF503E}"/>
          </ac:spMkLst>
        </pc:spChg>
        <pc:spChg chg="mod">
          <ac:chgData name="Le Tan Hoa" userId="ed5a8b87-a0a2-435e-a3f2-ebc981372e0b" providerId="ADAL" clId="{F4E601FE-429E-4D33-8811-15BDF3CEF19F}" dt="2022-10-02T15:19:30.506" v="2329"/>
          <ac:spMkLst>
            <pc:docMk/>
            <pc:sldMk cId="2441787030" sldId="479"/>
            <ac:spMk id="2217" creationId="{DA76A59B-8FB6-57F4-1D37-9940385E97F8}"/>
          </ac:spMkLst>
        </pc:spChg>
        <pc:spChg chg="mod">
          <ac:chgData name="Le Tan Hoa" userId="ed5a8b87-a0a2-435e-a3f2-ebc981372e0b" providerId="ADAL" clId="{F4E601FE-429E-4D33-8811-15BDF3CEF19F}" dt="2022-10-02T15:19:30.506" v="2329"/>
          <ac:spMkLst>
            <pc:docMk/>
            <pc:sldMk cId="2441787030" sldId="479"/>
            <ac:spMk id="2218" creationId="{B31B4A31-4B82-FAAE-5C9C-36E54E927FEF}"/>
          </ac:spMkLst>
        </pc:spChg>
        <pc:spChg chg="mod">
          <ac:chgData name="Le Tan Hoa" userId="ed5a8b87-a0a2-435e-a3f2-ebc981372e0b" providerId="ADAL" clId="{F4E601FE-429E-4D33-8811-15BDF3CEF19F}" dt="2022-10-02T15:19:30.506" v="2329"/>
          <ac:spMkLst>
            <pc:docMk/>
            <pc:sldMk cId="2441787030" sldId="479"/>
            <ac:spMk id="2219" creationId="{66966EAB-BDAE-D448-10AC-00DEDF1F69D7}"/>
          </ac:spMkLst>
        </pc:spChg>
        <pc:spChg chg="mod">
          <ac:chgData name="Le Tan Hoa" userId="ed5a8b87-a0a2-435e-a3f2-ebc981372e0b" providerId="ADAL" clId="{F4E601FE-429E-4D33-8811-15BDF3CEF19F}" dt="2022-10-02T15:19:30.506" v="2329"/>
          <ac:spMkLst>
            <pc:docMk/>
            <pc:sldMk cId="2441787030" sldId="479"/>
            <ac:spMk id="2220" creationId="{9BDDF1BE-E8C2-D24E-F7D8-D4771EC0BA43}"/>
          </ac:spMkLst>
        </pc:spChg>
        <pc:spChg chg="mod">
          <ac:chgData name="Le Tan Hoa" userId="ed5a8b87-a0a2-435e-a3f2-ebc981372e0b" providerId="ADAL" clId="{F4E601FE-429E-4D33-8811-15BDF3CEF19F}" dt="2022-10-02T15:19:30.506" v="2329"/>
          <ac:spMkLst>
            <pc:docMk/>
            <pc:sldMk cId="2441787030" sldId="479"/>
            <ac:spMk id="2221" creationId="{7B64AEC8-0260-EB33-0ABA-67E98C6743FF}"/>
          </ac:spMkLst>
        </pc:spChg>
        <pc:spChg chg="mod">
          <ac:chgData name="Le Tan Hoa" userId="ed5a8b87-a0a2-435e-a3f2-ebc981372e0b" providerId="ADAL" clId="{F4E601FE-429E-4D33-8811-15BDF3CEF19F}" dt="2022-10-02T15:19:30.506" v="2329"/>
          <ac:spMkLst>
            <pc:docMk/>
            <pc:sldMk cId="2441787030" sldId="479"/>
            <ac:spMk id="2222" creationId="{E3BF686F-C4B3-6E2D-20D6-68067E0814FF}"/>
          </ac:spMkLst>
        </pc:spChg>
        <pc:spChg chg="mod">
          <ac:chgData name="Le Tan Hoa" userId="ed5a8b87-a0a2-435e-a3f2-ebc981372e0b" providerId="ADAL" clId="{F4E601FE-429E-4D33-8811-15BDF3CEF19F}" dt="2022-10-02T15:19:30.506" v="2329"/>
          <ac:spMkLst>
            <pc:docMk/>
            <pc:sldMk cId="2441787030" sldId="479"/>
            <ac:spMk id="2223" creationId="{C1492DA3-525F-32DB-41C8-6301D75D9A15}"/>
          </ac:spMkLst>
        </pc:spChg>
        <pc:spChg chg="mod">
          <ac:chgData name="Le Tan Hoa" userId="ed5a8b87-a0a2-435e-a3f2-ebc981372e0b" providerId="ADAL" clId="{F4E601FE-429E-4D33-8811-15BDF3CEF19F}" dt="2022-10-02T15:19:30.506" v="2329"/>
          <ac:spMkLst>
            <pc:docMk/>
            <pc:sldMk cId="2441787030" sldId="479"/>
            <ac:spMk id="2224" creationId="{B0AE8B6D-4879-AA4A-A195-A32FA60BCC91}"/>
          </ac:spMkLst>
        </pc:spChg>
        <pc:spChg chg="mod">
          <ac:chgData name="Le Tan Hoa" userId="ed5a8b87-a0a2-435e-a3f2-ebc981372e0b" providerId="ADAL" clId="{F4E601FE-429E-4D33-8811-15BDF3CEF19F}" dt="2022-10-02T15:19:30.506" v="2329"/>
          <ac:spMkLst>
            <pc:docMk/>
            <pc:sldMk cId="2441787030" sldId="479"/>
            <ac:spMk id="2225" creationId="{3008BE92-E60C-DEA8-68BC-E335ACE073CF}"/>
          </ac:spMkLst>
        </pc:spChg>
        <pc:spChg chg="mod">
          <ac:chgData name="Le Tan Hoa" userId="ed5a8b87-a0a2-435e-a3f2-ebc981372e0b" providerId="ADAL" clId="{F4E601FE-429E-4D33-8811-15BDF3CEF19F}" dt="2022-10-02T15:19:30.506" v="2329"/>
          <ac:spMkLst>
            <pc:docMk/>
            <pc:sldMk cId="2441787030" sldId="479"/>
            <ac:spMk id="2226" creationId="{18D0371D-20F4-1D04-77AE-9D6C2B2DA1CA}"/>
          </ac:spMkLst>
        </pc:spChg>
        <pc:spChg chg="mod">
          <ac:chgData name="Le Tan Hoa" userId="ed5a8b87-a0a2-435e-a3f2-ebc981372e0b" providerId="ADAL" clId="{F4E601FE-429E-4D33-8811-15BDF3CEF19F}" dt="2022-10-02T15:19:30.506" v="2329"/>
          <ac:spMkLst>
            <pc:docMk/>
            <pc:sldMk cId="2441787030" sldId="479"/>
            <ac:spMk id="2227" creationId="{80B26177-70A1-0E19-EE98-2641381F1985}"/>
          </ac:spMkLst>
        </pc:spChg>
        <pc:spChg chg="mod">
          <ac:chgData name="Le Tan Hoa" userId="ed5a8b87-a0a2-435e-a3f2-ebc981372e0b" providerId="ADAL" clId="{F4E601FE-429E-4D33-8811-15BDF3CEF19F}" dt="2022-10-02T15:19:30.506" v="2329"/>
          <ac:spMkLst>
            <pc:docMk/>
            <pc:sldMk cId="2441787030" sldId="479"/>
            <ac:spMk id="2228" creationId="{C564B4D9-61B3-6541-DB9D-D8D77DF6D6A2}"/>
          </ac:spMkLst>
        </pc:spChg>
        <pc:spChg chg="mod">
          <ac:chgData name="Le Tan Hoa" userId="ed5a8b87-a0a2-435e-a3f2-ebc981372e0b" providerId="ADAL" clId="{F4E601FE-429E-4D33-8811-15BDF3CEF19F}" dt="2022-10-02T15:19:30.506" v="2329"/>
          <ac:spMkLst>
            <pc:docMk/>
            <pc:sldMk cId="2441787030" sldId="479"/>
            <ac:spMk id="2229" creationId="{3C2940E8-144F-6C19-D94F-2989514A8273}"/>
          </ac:spMkLst>
        </pc:spChg>
        <pc:spChg chg="mod">
          <ac:chgData name="Le Tan Hoa" userId="ed5a8b87-a0a2-435e-a3f2-ebc981372e0b" providerId="ADAL" clId="{F4E601FE-429E-4D33-8811-15BDF3CEF19F}" dt="2022-10-02T15:19:30.506" v="2329"/>
          <ac:spMkLst>
            <pc:docMk/>
            <pc:sldMk cId="2441787030" sldId="479"/>
            <ac:spMk id="2230" creationId="{C4C37CFE-B029-8F9D-BE5C-1D49C10551C1}"/>
          </ac:spMkLst>
        </pc:spChg>
        <pc:spChg chg="mod">
          <ac:chgData name="Le Tan Hoa" userId="ed5a8b87-a0a2-435e-a3f2-ebc981372e0b" providerId="ADAL" clId="{F4E601FE-429E-4D33-8811-15BDF3CEF19F}" dt="2022-10-02T15:19:30.506" v="2329"/>
          <ac:spMkLst>
            <pc:docMk/>
            <pc:sldMk cId="2441787030" sldId="479"/>
            <ac:spMk id="2231" creationId="{ADFCAA33-DC72-929A-CC0A-89AEF6F00573}"/>
          </ac:spMkLst>
        </pc:spChg>
        <pc:spChg chg="mod">
          <ac:chgData name="Le Tan Hoa" userId="ed5a8b87-a0a2-435e-a3f2-ebc981372e0b" providerId="ADAL" clId="{F4E601FE-429E-4D33-8811-15BDF3CEF19F}" dt="2022-10-02T15:19:30.506" v="2329"/>
          <ac:spMkLst>
            <pc:docMk/>
            <pc:sldMk cId="2441787030" sldId="479"/>
            <ac:spMk id="2232" creationId="{330BC83A-AE89-25B9-3F2E-4BBD1672BAF9}"/>
          </ac:spMkLst>
        </pc:spChg>
        <pc:spChg chg="mod">
          <ac:chgData name="Le Tan Hoa" userId="ed5a8b87-a0a2-435e-a3f2-ebc981372e0b" providerId="ADAL" clId="{F4E601FE-429E-4D33-8811-15BDF3CEF19F}" dt="2022-10-02T15:19:30.506" v="2329"/>
          <ac:spMkLst>
            <pc:docMk/>
            <pc:sldMk cId="2441787030" sldId="479"/>
            <ac:spMk id="2233" creationId="{4567E580-67E4-14A8-E744-B4F9FFE93745}"/>
          </ac:spMkLst>
        </pc:spChg>
        <pc:spChg chg="mod">
          <ac:chgData name="Le Tan Hoa" userId="ed5a8b87-a0a2-435e-a3f2-ebc981372e0b" providerId="ADAL" clId="{F4E601FE-429E-4D33-8811-15BDF3CEF19F}" dt="2022-10-02T15:19:30.506" v="2329"/>
          <ac:spMkLst>
            <pc:docMk/>
            <pc:sldMk cId="2441787030" sldId="479"/>
            <ac:spMk id="2234" creationId="{F8B1F0C5-AD60-B4B4-C979-3B3FB5B8127B}"/>
          </ac:spMkLst>
        </pc:spChg>
        <pc:spChg chg="mod">
          <ac:chgData name="Le Tan Hoa" userId="ed5a8b87-a0a2-435e-a3f2-ebc981372e0b" providerId="ADAL" clId="{F4E601FE-429E-4D33-8811-15BDF3CEF19F}" dt="2022-10-02T15:19:30.506" v="2329"/>
          <ac:spMkLst>
            <pc:docMk/>
            <pc:sldMk cId="2441787030" sldId="479"/>
            <ac:spMk id="2235" creationId="{3CE844E4-36F2-6046-A989-B89063678FCF}"/>
          </ac:spMkLst>
        </pc:spChg>
        <pc:spChg chg="mod">
          <ac:chgData name="Le Tan Hoa" userId="ed5a8b87-a0a2-435e-a3f2-ebc981372e0b" providerId="ADAL" clId="{F4E601FE-429E-4D33-8811-15BDF3CEF19F}" dt="2022-10-02T15:19:30.506" v="2329"/>
          <ac:spMkLst>
            <pc:docMk/>
            <pc:sldMk cId="2441787030" sldId="479"/>
            <ac:spMk id="2236" creationId="{A038BDE5-6E02-92C6-3C2D-1ECF5A14A2FA}"/>
          </ac:spMkLst>
        </pc:spChg>
        <pc:spChg chg="mod">
          <ac:chgData name="Le Tan Hoa" userId="ed5a8b87-a0a2-435e-a3f2-ebc981372e0b" providerId="ADAL" clId="{F4E601FE-429E-4D33-8811-15BDF3CEF19F}" dt="2022-10-02T15:19:30.506" v="2329"/>
          <ac:spMkLst>
            <pc:docMk/>
            <pc:sldMk cId="2441787030" sldId="479"/>
            <ac:spMk id="2237" creationId="{3AC3784E-0FCE-89DB-4999-08A2C82FEBC7}"/>
          </ac:spMkLst>
        </pc:spChg>
        <pc:spChg chg="mod">
          <ac:chgData name="Le Tan Hoa" userId="ed5a8b87-a0a2-435e-a3f2-ebc981372e0b" providerId="ADAL" clId="{F4E601FE-429E-4D33-8811-15BDF3CEF19F}" dt="2022-10-02T15:19:30.506" v="2329"/>
          <ac:spMkLst>
            <pc:docMk/>
            <pc:sldMk cId="2441787030" sldId="479"/>
            <ac:spMk id="2238" creationId="{F72144DE-72EB-237A-4730-736844D3270B}"/>
          </ac:spMkLst>
        </pc:spChg>
        <pc:spChg chg="mod">
          <ac:chgData name="Le Tan Hoa" userId="ed5a8b87-a0a2-435e-a3f2-ebc981372e0b" providerId="ADAL" clId="{F4E601FE-429E-4D33-8811-15BDF3CEF19F}" dt="2022-10-02T15:19:30.506" v="2329"/>
          <ac:spMkLst>
            <pc:docMk/>
            <pc:sldMk cId="2441787030" sldId="479"/>
            <ac:spMk id="2239" creationId="{0E08A0A7-0394-26D1-1484-CE3A1EDEB533}"/>
          </ac:spMkLst>
        </pc:spChg>
        <pc:spChg chg="mod">
          <ac:chgData name="Le Tan Hoa" userId="ed5a8b87-a0a2-435e-a3f2-ebc981372e0b" providerId="ADAL" clId="{F4E601FE-429E-4D33-8811-15BDF3CEF19F}" dt="2022-10-02T15:19:30.506" v="2329"/>
          <ac:spMkLst>
            <pc:docMk/>
            <pc:sldMk cId="2441787030" sldId="479"/>
            <ac:spMk id="2240" creationId="{FAB256CF-E1EE-EA33-041F-C9EC42E78DBD}"/>
          </ac:spMkLst>
        </pc:spChg>
        <pc:spChg chg="mod">
          <ac:chgData name="Le Tan Hoa" userId="ed5a8b87-a0a2-435e-a3f2-ebc981372e0b" providerId="ADAL" clId="{F4E601FE-429E-4D33-8811-15BDF3CEF19F}" dt="2022-10-02T15:19:30.506" v="2329"/>
          <ac:spMkLst>
            <pc:docMk/>
            <pc:sldMk cId="2441787030" sldId="479"/>
            <ac:spMk id="2241" creationId="{ABD0504C-05BB-1F66-4734-C46B98C1BEB5}"/>
          </ac:spMkLst>
        </pc:spChg>
        <pc:spChg chg="mod">
          <ac:chgData name="Le Tan Hoa" userId="ed5a8b87-a0a2-435e-a3f2-ebc981372e0b" providerId="ADAL" clId="{F4E601FE-429E-4D33-8811-15BDF3CEF19F}" dt="2022-10-02T15:19:30.506" v="2329"/>
          <ac:spMkLst>
            <pc:docMk/>
            <pc:sldMk cId="2441787030" sldId="479"/>
            <ac:spMk id="2242" creationId="{AE08DB33-CDC9-5151-49C0-49B284D6C4A7}"/>
          </ac:spMkLst>
        </pc:spChg>
        <pc:spChg chg="mod">
          <ac:chgData name="Le Tan Hoa" userId="ed5a8b87-a0a2-435e-a3f2-ebc981372e0b" providerId="ADAL" clId="{F4E601FE-429E-4D33-8811-15BDF3CEF19F}" dt="2022-10-02T15:19:30.506" v="2329"/>
          <ac:spMkLst>
            <pc:docMk/>
            <pc:sldMk cId="2441787030" sldId="479"/>
            <ac:spMk id="2243" creationId="{745BD4F1-79A9-2602-6CA3-DC2D14899578}"/>
          </ac:spMkLst>
        </pc:spChg>
        <pc:spChg chg="mod">
          <ac:chgData name="Le Tan Hoa" userId="ed5a8b87-a0a2-435e-a3f2-ebc981372e0b" providerId="ADAL" clId="{F4E601FE-429E-4D33-8811-15BDF3CEF19F}" dt="2022-10-02T15:19:30.506" v="2329"/>
          <ac:spMkLst>
            <pc:docMk/>
            <pc:sldMk cId="2441787030" sldId="479"/>
            <ac:spMk id="2244" creationId="{C9BF2CE2-0F80-B4CC-9B98-3C08D9DDEC2F}"/>
          </ac:spMkLst>
        </pc:spChg>
        <pc:spChg chg="mod">
          <ac:chgData name="Le Tan Hoa" userId="ed5a8b87-a0a2-435e-a3f2-ebc981372e0b" providerId="ADAL" clId="{F4E601FE-429E-4D33-8811-15BDF3CEF19F}" dt="2022-10-02T15:19:30.506" v="2329"/>
          <ac:spMkLst>
            <pc:docMk/>
            <pc:sldMk cId="2441787030" sldId="479"/>
            <ac:spMk id="2245" creationId="{C716F642-B4D2-A6DF-CD0A-7D2C8E703559}"/>
          </ac:spMkLst>
        </pc:spChg>
        <pc:spChg chg="mod">
          <ac:chgData name="Le Tan Hoa" userId="ed5a8b87-a0a2-435e-a3f2-ebc981372e0b" providerId="ADAL" clId="{F4E601FE-429E-4D33-8811-15BDF3CEF19F}" dt="2022-10-02T15:19:30.506" v="2329"/>
          <ac:spMkLst>
            <pc:docMk/>
            <pc:sldMk cId="2441787030" sldId="479"/>
            <ac:spMk id="2246" creationId="{84C415CC-81D3-ADD8-4EBF-D4E9DDA057C6}"/>
          </ac:spMkLst>
        </pc:spChg>
        <pc:spChg chg="mod">
          <ac:chgData name="Le Tan Hoa" userId="ed5a8b87-a0a2-435e-a3f2-ebc981372e0b" providerId="ADAL" clId="{F4E601FE-429E-4D33-8811-15BDF3CEF19F}" dt="2022-10-02T15:19:30.506" v="2329"/>
          <ac:spMkLst>
            <pc:docMk/>
            <pc:sldMk cId="2441787030" sldId="479"/>
            <ac:spMk id="2247" creationId="{87186FD9-9CB7-20C8-9FF6-900DB2B69383}"/>
          </ac:spMkLst>
        </pc:spChg>
        <pc:spChg chg="mod">
          <ac:chgData name="Le Tan Hoa" userId="ed5a8b87-a0a2-435e-a3f2-ebc981372e0b" providerId="ADAL" clId="{F4E601FE-429E-4D33-8811-15BDF3CEF19F}" dt="2022-10-02T15:19:30.506" v="2329"/>
          <ac:spMkLst>
            <pc:docMk/>
            <pc:sldMk cId="2441787030" sldId="479"/>
            <ac:spMk id="2248" creationId="{7A027AF6-DDF8-9629-ADF6-BB8D7B182B9B}"/>
          </ac:spMkLst>
        </pc:spChg>
        <pc:spChg chg="mod">
          <ac:chgData name="Le Tan Hoa" userId="ed5a8b87-a0a2-435e-a3f2-ebc981372e0b" providerId="ADAL" clId="{F4E601FE-429E-4D33-8811-15BDF3CEF19F}" dt="2022-10-02T15:19:30.506" v="2329"/>
          <ac:spMkLst>
            <pc:docMk/>
            <pc:sldMk cId="2441787030" sldId="479"/>
            <ac:spMk id="2249" creationId="{0B8CB280-0DC3-3053-5A9F-3FAAEBA210B8}"/>
          </ac:spMkLst>
        </pc:spChg>
        <pc:spChg chg="mod">
          <ac:chgData name="Le Tan Hoa" userId="ed5a8b87-a0a2-435e-a3f2-ebc981372e0b" providerId="ADAL" clId="{F4E601FE-429E-4D33-8811-15BDF3CEF19F}" dt="2022-10-02T15:19:30.506" v="2329"/>
          <ac:spMkLst>
            <pc:docMk/>
            <pc:sldMk cId="2441787030" sldId="479"/>
            <ac:spMk id="2250" creationId="{63FA3660-E809-F3A6-9E2B-8D2473CA209C}"/>
          </ac:spMkLst>
        </pc:spChg>
        <pc:spChg chg="mod">
          <ac:chgData name="Le Tan Hoa" userId="ed5a8b87-a0a2-435e-a3f2-ebc981372e0b" providerId="ADAL" clId="{F4E601FE-429E-4D33-8811-15BDF3CEF19F}" dt="2022-10-02T15:19:30.506" v="2329"/>
          <ac:spMkLst>
            <pc:docMk/>
            <pc:sldMk cId="2441787030" sldId="479"/>
            <ac:spMk id="2251" creationId="{72373C1C-0827-2CF5-55B3-8C24DE46EB09}"/>
          </ac:spMkLst>
        </pc:spChg>
        <pc:spChg chg="mod">
          <ac:chgData name="Le Tan Hoa" userId="ed5a8b87-a0a2-435e-a3f2-ebc981372e0b" providerId="ADAL" clId="{F4E601FE-429E-4D33-8811-15BDF3CEF19F}" dt="2022-10-02T15:19:30.506" v="2329"/>
          <ac:spMkLst>
            <pc:docMk/>
            <pc:sldMk cId="2441787030" sldId="479"/>
            <ac:spMk id="2252" creationId="{BC33DA69-05B4-2324-995D-CA11A7DDEE45}"/>
          </ac:spMkLst>
        </pc:spChg>
        <pc:spChg chg="mod">
          <ac:chgData name="Le Tan Hoa" userId="ed5a8b87-a0a2-435e-a3f2-ebc981372e0b" providerId="ADAL" clId="{F4E601FE-429E-4D33-8811-15BDF3CEF19F}" dt="2022-10-02T15:19:30.506" v="2329"/>
          <ac:spMkLst>
            <pc:docMk/>
            <pc:sldMk cId="2441787030" sldId="479"/>
            <ac:spMk id="2253" creationId="{40E13D20-7390-B574-F108-D410344244D8}"/>
          </ac:spMkLst>
        </pc:spChg>
        <pc:spChg chg="mod">
          <ac:chgData name="Le Tan Hoa" userId="ed5a8b87-a0a2-435e-a3f2-ebc981372e0b" providerId="ADAL" clId="{F4E601FE-429E-4D33-8811-15BDF3CEF19F}" dt="2022-10-02T15:19:30.506" v="2329"/>
          <ac:spMkLst>
            <pc:docMk/>
            <pc:sldMk cId="2441787030" sldId="479"/>
            <ac:spMk id="2254" creationId="{0AC53983-3B8F-ECA1-FD21-512EE8DC3FAC}"/>
          </ac:spMkLst>
        </pc:spChg>
        <pc:spChg chg="mod">
          <ac:chgData name="Le Tan Hoa" userId="ed5a8b87-a0a2-435e-a3f2-ebc981372e0b" providerId="ADAL" clId="{F4E601FE-429E-4D33-8811-15BDF3CEF19F}" dt="2022-10-02T15:19:30.506" v="2329"/>
          <ac:spMkLst>
            <pc:docMk/>
            <pc:sldMk cId="2441787030" sldId="479"/>
            <ac:spMk id="2255" creationId="{44BF4F52-3DCB-57FA-7306-7664361B141F}"/>
          </ac:spMkLst>
        </pc:spChg>
        <pc:spChg chg="mod">
          <ac:chgData name="Le Tan Hoa" userId="ed5a8b87-a0a2-435e-a3f2-ebc981372e0b" providerId="ADAL" clId="{F4E601FE-429E-4D33-8811-15BDF3CEF19F}" dt="2022-10-02T15:19:30.506" v="2329"/>
          <ac:spMkLst>
            <pc:docMk/>
            <pc:sldMk cId="2441787030" sldId="479"/>
            <ac:spMk id="2256" creationId="{8E2A7336-FDAB-5534-B819-B514B9CAFD5B}"/>
          </ac:spMkLst>
        </pc:spChg>
        <pc:spChg chg="mod">
          <ac:chgData name="Le Tan Hoa" userId="ed5a8b87-a0a2-435e-a3f2-ebc981372e0b" providerId="ADAL" clId="{F4E601FE-429E-4D33-8811-15BDF3CEF19F}" dt="2022-10-02T15:19:30.506" v="2329"/>
          <ac:spMkLst>
            <pc:docMk/>
            <pc:sldMk cId="2441787030" sldId="479"/>
            <ac:spMk id="2257" creationId="{6794AB25-E9A5-7F05-87FE-CD2B73A9BC51}"/>
          </ac:spMkLst>
        </pc:spChg>
        <pc:spChg chg="mod">
          <ac:chgData name="Le Tan Hoa" userId="ed5a8b87-a0a2-435e-a3f2-ebc981372e0b" providerId="ADAL" clId="{F4E601FE-429E-4D33-8811-15BDF3CEF19F}" dt="2022-10-02T15:19:30.506" v="2329"/>
          <ac:spMkLst>
            <pc:docMk/>
            <pc:sldMk cId="2441787030" sldId="479"/>
            <ac:spMk id="2258" creationId="{F1537018-A23D-EFA3-027A-0499B733382D}"/>
          </ac:spMkLst>
        </pc:spChg>
        <pc:spChg chg="mod">
          <ac:chgData name="Le Tan Hoa" userId="ed5a8b87-a0a2-435e-a3f2-ebc981372e0b" providerId="ADAL" clId="{F4E601FE-429E-4D33-8811-15BDF3CEF19F}" dt="2022-10-02T15:19:30.506" v="2329"/>
          <ac:spMkLst>
            <pc:docMk/>
            <pc:sldMk cId="2441787030" sldId="479"/>
            <ac:spMk id="2259" creationId="{98784826-27A9-4619-83EB-0BEEF50B6508}"/>
          </ac:spMkLst>
        </pc:spChg>
        <pc:spChg chg="mod">
          <ac:chgData name="Le Tan Hoa" userId="ed5a8b87-a0a2-435e-a3f2-ebc981372e0b" providerId="ADAL" clId="{F4E601FE-429E-4D33-8811-15BDF3CEF19F}" dt="2022-10-02T15:19:30.506" v="2329"/>
          <ac:spMkLst>
            <pc:docMk/>
            <pc:sldMk cId="2441787030" sldId="479"/>
            <ac:spMk id="2260" creationId="{2ED14F88-5ECB-C262-E945-359BB57F1BD5}"/>
          </ac:spMkLst>
        </pc:spChg>
        <pc:spChg chg="mod">
          <ac:chgData name="Le Tan Hoa" userId="ed5a8b87-a0a2-435e-a3f2-ebc981372e0b" providerId="ADAL" clId="{F4E601FE-429E-4D33-8811-15BDF3CEF19F}" dt="2022-10-02T15:19:30.506" v="2329"/>
          <ac:spMkLst>
            <pc:docMk/>
            <pc:sldMk cId="2441787030" sldId="479"/>
            <ac:spMk id="2261" creationId="{813F25E9-883E-F75A-F9F3-41F998AA0E2C}"/>
          </ac:spMkLst>
        </pc:spChg>
        <pc:spChg chg="mod">
          <ac:chgData name="Le Tan Hoa" userId="ed5a8b87-a0a2-435e-a3f2-ebc981372e0b" providerId="ADAL" clId="{F4E601FE-429E-4D33-8811-15BDF3CEF19F}" dt="2022-10-02T15:19:30.506" v="2329"/>
          <ac:spMkLst>
            <pc:docMk/>
            <pc:sldMk cId="2441787030" sldId="479"/>
            <ac:spMk id="2262" creationId="{ECD82A13-4B50-241A-45B8-19C293730ECA}"/>
          </ac:spMkLst>
        </pc:spChg>
        <pc:spChg chg="mod">
          <ac:chgData name="Le Tan Hoa" userId="ed5a8b87-a0a2-435e-a3f2-ebc981372e0b" providerId="ADAL" clId="{F4E601FE-429E-4D33-8811-15BDF3CEF19F}" dt="2022-10-02T15:19:30.506" v="2329"/>
          <ac:spMkLst>
            <pc:docMk/>
            <pc:sldMk cId="2441787030" sldId="479"/>
            <ac:spMk id="2263" creationId="{6E1DB076-519C-FAF9-8767-80741C01CA23}"/>
          </ac:spMkLst>
        </pc:spChg>
        <pc:spChg chg="mod">
          <ac:chgData name="Le Tan Hoa" userId="ed5a8b87-a0a2-435e-a3f2-ebc981372e0b" providerId="ADAL" clId="{F4E601FE-429E-4D33-8811-15BDF3CEF19F}" dt="2022-10-02T15:19:30.506" v="2329"/>
          <ac:spMkLst>
            <pc:docMk/>
            <pc:sldMk cId="2441787030" sldId="479"/>
            <ac:spMk id="2264" creationId="{3B1E2D1D-CCC3-5164-ADAC-CE9EF8F7BDEF}"/>
          </ac:spMkLst>
        </pc:spChg>
        <pc:spChg chg="mod">
          <ac:chgData name="Le Tan Hoa" userId="ed5a8b87-a0a2-435e-a3f2-ebc981372e0b" providerId="ADAL" clId="{F4E601FE-429E-4D33-8811-15BDF3CEF19F}" dt="2022-10-02T15:19:30.506" v="2329"/>
          <ac:spMkLst>
            <pc:docMk/>
            <pc:sldMk cId="2441787030" sldId="479"/>
            <ac:spMk id="2265" creationId="{FB7C7C39-3BED-728F-D3E9-68282D0F52D9}"/>
          </ac:spMkLst>
        </pc:spChg>
        <pc:spChg chg="mod">
          <ac:chgData name="Le Tan Hoa" userId="ed5a8b87-a0a2-435e-a3f2-ebc981372e0b" providerId="ADAL" clId="{F4E601FE-429E-4D33-8811-15BDF3CEF19F}" dt="2022-10-02T15:19:30.506" v="2329"/>
          <ac:spMkLst>
            <pc:docMk/>
            <pc:sldMk cId="2441787030" sldId="479"/>
            <ac:spMk id="2266" creationId="{F4E17E17-638F-3A19-AF9E-8A1CBC3D513F}"/>
          </ac:spMkLst>
        </pc:spChg>
        <pc:spChg chg="mod">
          <ac:chgData name="Le Tan Hoa" userId="ed5a8b87-a0a2-435e-a3f2-ebc981372e0b" providerId="ADAL" clId="{F4E601FE-429E-4D33-8811-15BDF3CEF19F}" dt="2022-10-02T15:19:30.506" v="2329"/>
          <ac:spMkLst>
            <pc:docMk/>
            <pc:sldMk cId="2441787030" sldId="479"/>
            <ac:spMk id="2267" creationId="{314C2441-8178-B7A0-3B68-55B9C32B793C}"/>
          </ac:spMkLst>
        </pc:spChg>
        <pc:spChg chg="mod">
          <ac:chgData name="Le Tan Hoa" userId="ed5a8b87-a0a2-435e-a3f2-ebc981372e0b" providerId="ADAL" clId="{F4E601FE-429E-4D33-8811-15BDF3CEF19F}" dt="2022-10-02T15:19:30.506" v="2329"/>
          <ac:spMkLst>
            <pc:docMk/>
            <pc:sldMk cId="2441787030" sldId="479"/>
            <ac:spMk id="2268" creationId="{9610855C-DAAD-E283-19BA-65FD56F170E4}"/>
          </ac:spMkLst>
        </pc:spChg>
        <pc:spChg chg="mod">
          <ac:chgData name="Le Tan Hoa" userId="ed5a8b87-a0a2-435e-a3f2-ebc981372e0b" providerId="ADAL" clId="{F4E601FE-429E-4D33-8811-15BDF3CEF19F}" dt="2022-10-02T15:19:30.506" v="2329"/>
          <ac:spMkLst>
            <pc:docMk/>
            <pc:sldMk cId="2441787030" sldId="479"/>
            <ac:spMk id="2269" creationId="{52ED7F8F-B87D-5075-B801-02259DE343B1}"/>
          </ac:spMkLst>
        </pc:spChg>
        <pc:spChg chg="mod">
          <ac:chgData name="Le Tan Hoa" userId="ed5a8b87-a0a2-435e-a3f2-ebc981372e0b" providerId="ADAL" clId="{F4E601FE-429E-4D33-8811-15BDF3CEF19F}" dt="2022-10-02T15:19:30.506" v="2329"/>
          <ac:spMkLst>
            <pc:docMk/>
            <pc:sldMk cId="2441787030" sldId="479"/>
            <ac:spMk id="2270" creationId="{8C4CF1EC-E52B-48DD-2EDF-794D2996FB84}"/>
          </ac:spMkLst>
        </pc:spChg>
        <pc:spChg chg="mod">
          <ac:chgData name="Le Tan Hoa" userId="ed5a8b87-a0a2-435e-a3f2-ebc981372e0b" providerId="ADAL" clId="{F4E601FE-429E-4D33-8811-15BDF3CEF19F}" dt="2022-10-02T15:19:30.506" v="2329"/>
          <ac:spMkLst>
            <pc:docMk/>
            <pc:sldMk cId="2441787030" sldId="479"/>
            <ac:spMk id="2271" creationId="{6DBD0B02-AFEC-7B0F-7C74-B6FF043F50C1}"/>
          </ac:spMkLst>
        </pc:spChg>
        <pc:spChg chg="mod">
          <ac:chgData name="Le Tan Hoa" userId="ed5a8b87-a0a2-435e-a3f2-ebc981372e0b" providerId="ADAL" clId="{F4E601FE-429E-4D33-8811-15BDF3CEF19F}" dt="2022-10-02T15:19:30.506" v="2329"/>
          <ac:spMkLst>
            <pc:docMk/>
            <pc:sldMk cId="2441787030" sldId="479"/>
            <ac:spMk id="2272" creationId="{D06899A7-5AF3-9FD5-5903-2D9D2FE64C9B}"/>
          </ac:spMkLst>
        </pc:spChg>
        <pc:spChg chg="mod">
          <ac:chgData name="Le Tan Hoa" userId="ed5a8b87-a0a2-435e-a3f2-ebc981372e0b" providerId="ADAL" clId="{F4E601FE-429E-4D33-8811-15BDF3CEF19F}" dt="2022-10-02T15:19:30.506" v="2329"/>
          <ac:spMkLst>
            <pc:docMk/>
            <pc:sldMk cId="2441787030" sldId="479"/>
            <ac:spMk id="2273" creationId="{BCBB9075-898C-2B48-F115-2E5DA2FD85EC}"/>
          </ac:spMkLst>
        </pc:spChg>
        <pc:spChg chg="mod">
          <ac:chgData name="Le Tan Hoa" userId="ed5a8b87-a0a2-435e-a3f2-ebc981372e0b" providerId="ADAL" clId="{F4E601FE-429E-4D33-8811-15BDF3CEF19F}" dt="2022-10-02T15:19:30.506" v="2329"/>
          <ac:spMkLst>
            <pc:docMk/>
            <pc:sldMk cId="2441787030" sldId="479"/>
            <ac:spMk id="2274" creationId="{B6466DFF-5C0B-046B-5E7A-D0E809159F1D}"/>
          </ac:spMkLst>
        </pc:spChg>
        <pc:spChg chg="mod">
          <ac:chgData name="Le Tan Hoa" userId="ed5a8b87-a0a2-435e-a3f2-ebc981372e0b" providerId="ADAL" clId="{F4E601FE-429E-4D33-8811-15BDF3CEF19F}" dt="2022-10-02T15:19:30.506" v="2329"/>
          <ac:spMkLst>
            <pc:docMk/>
            <pc:sldMk cId="2441787030" sldId="479"/>
            <ac:spMk id="2275" creationId="{6FCD81FD-30ED-8AA6-9A05-2CBACEC6CA89}"/>
          </ac:spMkLst>
        </pc:spChg>
        <pc:spChg chg="mod">
          <ac:chgData name="Le Tan Hoa" userId="ed5a8b87-a0a2-435e-a3f2-ebc981372e0b" providerId="ADAL" clId="{F4E601FE-429E-4D33-8811-15BDF3CEF19F}" dt="2022-10-02T15:19:30.506" v="2329"/>
          <ac:spMkLst>
            <pc:docMk/>
            <pc:sldMk cId="2441787030" sldId="479"/>
            <ac:spMk id="2277" creationId="{9162619D-F290-4D36-7EA3-ED2BACC2A1F7}"/>
          </ac:spMkLst>
        </pc:spChg>
        <pc:spChg chg="mod">
          <ac:chgData name="Le Tan Hoa" userId="ed5a8b87-a0a2-435e-a3f2-ebc981372e0b" providerId="ADAL" clId="{F4E601FE-429E-4D33-8811-15BDF3CEF19F}" dt="2022-10-02T15:19:30.506" v="2329"/>
          <ac:spMkLst>
            <pc:docMk/>
            <pc:sldMk cId="2441787030" sldId="479"/>
            <ac:spMk id="2278" creationId="{36149A7A-7E72-4478-6677-37A60712659B}"/>
          </ac:spMkLst>
        </pc:spChg>
        <pc:spChg chg="mod">
          <ac:chgData name="Le Tan Hoa" userId="ed5a8b87-a0a2-435e-a3f2-ebc981372e0b" providerId="ADAL" clId="{F4E601FE-429E-4D33-8811-15BDF3CEF19F}" dt="2022-10-02T15:19:30.506" v="2329"/>
          <ac:spMkLst>
            <pc:docMk/>
            <pc:sldMk cId="2441787030" sldId="479"/>
            <ac:spMk id="2279" creationId="{80EB4668-0FCD-8902-5820-67F7D7751715}"/>
          </ac:spMkLst>
        </pc:spChg>
        <pc:spChg chg="mod">
          <ac:chgData name="Le Tan Hoa" userId="ed5a8b87-a0a2-435e-a3f2-ebc981372e0b" providerId="ADAL" clId="{F4E601FE-429E-4D33-8811-15BDF3CEF19F}" dt="2022-10-02T15:19:30.506" v="2329"/>
          <ac:spMkLst>
            <pc:docMk/>
            <pc:sldMk cId="2441787030" sldId="479"/>
            <ac:spMk id="2280" creationId="{ED507C4A-0CF5-8B5F-4109-A43542477857}"/>
          </ac:spMkLst>
        </pc:spChg>
        <pc:spChg chg="mod">
          <ac:chgData name="Le Tan Hoa" userId="ed5a8b87-a0a2-435e-a3f2-ebc981372e0b" providerId="ADAL" clId="{F4E601FE-429E-4D33-8811-15BDF3CEF19F}" dt="2022-10-02T15:19:30.506" v="2329"/>
          <ac:spMkLst>
            <pc:docMk/>
            <pc:sldMk cId="2441787030" sldId="479"/>
            <ac:spMk id="2281" creationId="{5DAAC65C-D603-30F2-B8F2-A987CC6B4F18}"/>
          </ac:spMkLst>
        </pc:spChg>
        <pc:spChg chg="mod">
          <ac:chgData name="Le Tan Hoa" userId="ed5a8b87-a0a2-435e-a3f2-ebc981372e0b" providerId="ADAL" clId="{F4E601FE-429E-4D33-8811-15BDF3CEF19F}" dt="2022-10-02T15:19:30.506" v="2329"/>
          <ac:spMkLst>
            <pc:docMk/>
            <pc:sldMk cId="2441787030" sldId="479"/>
            <ac:spMk id="2282" creationId="{EE2DF660-48DB-12CE-9EB6-FD2F2DDECDD2}"/>
          </ac:spMkLst>
        </pc:spChg>
        <pc:spChg chg="mod">
          <ac:chgData name="Le Tan Hoa" userId="ed5a8b87-a0a2-435e-a3f2-ebc981372e0b" providerId="ADAL" clId="{F4E601FE-429E-4D33-8811-15BDF3CEF19F}" dt="2022-10-02T15:19:30.506" v="2329"/>
          <ac:spMkLst>
            <pc:docMk/>
            <pc:sldMk cId="2441787030" sldId="479"/>
            <ac:spMk id="2283" creationId="{A77FC8E9-8774-82FB-65B1-9747921161CE}"/>
          </ac:spMkLst>
        </pc:spChg>
        <pc:spChg chg="mod">
          <ac:chgData name="Le Tan Hoa" userId="ed5a8b87-a0a2-435e-a3f2-ebc981372e0b" providerId="ADAL" clId="{F4E601FE-429E-4D33-8811-15BDF3CEF19F}" dt="2022-10-02T15:19:30.506" v="2329"/>
          <ac:spMkLst>
            <pc:docMk/>
            <pc:sldMk cId="2441787030" sldId="479"/>
            <ac:spMk id="2284" creationId="{1791D8A9-0F46-DE26-4FAD-2BB79D9C7ED7}"/>
          </ac:spMkLst>
        </pc:spChg>
        <pc:spChg chg="mod">
          <ac:chgData name="Le Tan Hoa" userId="ed5a8b87-a0a2-435e-a3f2-ebc981372e0b" providerId="ADAL" clId="{F4E601FE-429E-4D33-8811-15BDF3CEF19F}" dt="2022-10-02T15:19:30.506" v="2329"/>
          <ac:spMkLst>
            <pc:docMk/>
            <pc:sldMk cId="2441787030" sldId="479"/>
            <ac:spMk id="2285" creationId="{6F55DF46-49A9-032F-E874-BD02567CD3AC}"/>
          </ac:spMkLst>
        </pc:spChg>
        <pc:spChg chg="mod">
          <ac:chgData name="Le Tan Hoa" userId="ed5a8b87-a0a2-435e-a3f2-ebc981372e0b" providerId="ADAL" clId="{F4E601FE-429E-4D33-8811-15BDF3CEF19F}" dt="2022-10-02T15:19:30.506" v="2329"/>
          <ac:spMkLst>
            <pc:docMk/>
            <pc:sldMk cId="2441787030" sldId="479"/>
            <ac:spMk id="2286" creationId="{014BD7A7-8533-8C3D-6D57-9FA6E143FFC9}"/>
          </ac:spMkLst>
        </pc:spChg>
        <pc:spChg chg="mod">
          <ac:chgData name="Le Tan Hoa" userId="ed5a8b87-a0a2-435e-a3f2-ebc981372e0b" providerId="ADAL" clId="{F4E601FE-429E-4D33-8811-15BDF3CEF19F}" dt="2022-10-02T15:19:30.506" v="2329"/>
          <ac:spMkLst>
            <pc:docMk/>
            <pc:sldMk cId="2441787030" sldId="479"/>
            <ac:spMk id="2287" creationId="{34063D9D-8494-91CB-3348-B2338CBD9122}"/>
          </ac:spMkLst>
        </pc:spChg>
        <pc:spChg chg="mod">
          <ac:chgData name="Le Tan Hoa" userId="ed5a8b87-a0a2-435e-a3f2-ebc981372e0b" providerId="ADAL" clId="{F4E601FE-429E-4D33-8811-15BDF3CEF19F}" dt="2022-10-02T15:19:30.506" v="2329"/>
          <ac:spMkLst>
            <pc:docMk/>
            <pc:sldMk cId="2441787030" sldId="479"/>
            <ac:spMk id="2288" creationId="{BC5A5560-EDF3-B781-EAD1-F34D667EDAA0}"/>
          </ac:spMkLst>
        </pc:spChg>
        <pc:spChg chg="mod">
          <ac:chgData name="Le Tan Hoa" userId="ed5a8b87-a0a2-435e-a3f2-ebc981372e0b" providerId="ADAL" clId="{F4E601FE-429E-4D33-8811-15BDF3CEF19F}" dt="2022-10-02T15:19:30.506" v="2329"/>
          <ac:spMkLst>
            <pc:docMk/>
            <pc:sldMk cId="2441787030" sldId="479"/>
            <ac:spMk id="2289" creationId="{F6634C05-F1F1-EE89-CAE1-26FB2775ECFD}"/>
          </ac:spMkLst>
        </pc:spChg>
        <pc:spChg chg="mod">
          <ac:chgData name="Le Tan Hoa" userId="ed5a8b87-a0a2-435e-a3f2-ebc981372e0b" providerId="ADAL" clId="{F4E601FE-429E-4D33-8811-15BDF3CEF19F}" dt="2022-10-02T15:19:30.506" v="2329"/>
          <ac:spMkLst>
            <pc:docMk/>
            <pc:sldMk cId="2441787030" sldId="479"/>
            <ac:spMk id="2290" creationId="{AA4122B2-50F3-EDC8-F740-90ADE71346FC}"/>
          </ac:spMkLst>
        </pc:spChg>
        <pc:spChg chg="mod">
          <ac:chgData name="Le Tan Hoa" userId="ed5a8b87-a0a2-435e-a3f2-ebc981372e0b" providerId="ADAL" clId="{F4E601FE-429E-4D33-8811-15BDF3CEF19F}" dt="2022-10-02T15:19:30.506" v="2329"/>
          <ac:spMkLst>
            <pc:docMk/>
            <pc:sldMk cId="2441787030" sldId="479"/>
            <ac:spMk id="2291" creationId="{3FB4131B-6183-D261-7396-26B51AE94D41}"/>
          </ac:spMkLst>
        </pc:spChg>
        <pc:spChg chg="mod">
          <ac:chgData name="Le Tan Hoa" userId="ed5a8b87-a0a2-435e-a3f2-ebc981372e0b" providerId="ADAL" clId="{F4E601FE-429E-4D33-8811-15BDF3CEF19F}" dt="2022-10-02T15:19:30.506" v="2329"/>
          <ac:spMkLst>
            <pc:docMk/>
            <pc:sldMk cId="2441787030" sldId="479"/>
            <ac:spMk id="2292" creationId="{A6B1A7C9-FABA-AC64-F89A-5DB701C43B9E}"/>
          </ac:spMkLst>
        </pc:spChg>
        <pc:spChg chg="mod">
          <ac:chgData name="Le Tan Hoa" userId="ed5a8b87-a0a2-435e-a3f2-ebc981372e0b" providerId="ADAL" clId="{F4E601FE-429E-4D33-8811-15BDF3CEF19F}" dt="2022-10-02T15:19:30.506" v="2329"/>
          <ac:spMkLst>
            <pc:docMk/>
            <pc:sldMk cId="2441787030" sldId="479"/>
            <ac:spMk id="2293" creationId="{DABBECC9-3259-8859-83A3-957E321CCCA5}"/>
          </ac:spMkLst>
        </pc:spChg>
        <pc:spChg chg="mod">
          <ac:chgData name="Le Tan Hoa" userId="ed5a8b87-a0a2-435e-a3f2-ebc981372e0b" providerId="ADAL" clId="{F4E601FE-429E-4D33-8811-15BDF3CEF19F}" dt="2022-10-02T15:19:30.506" v="2329"/>
          <ac:spMkLst>
            <pc:docMk/>
            <pc:sldMk cId="2441787030" sldId="479"/>
            <ac:spMk id="2294" creationId="{4722FF11-67D3-EDC0-E3B5-614D12CE6FD2}"/>
          </ac:spMkLst>
        </pc:spChg>
        <pc:spChg chg="mod">
          <ac:chgData name="Le Tan Hoa" userId="ed5a8b87-a0a2-435e-a3f2-ebc981372e0b" providerId="ADAL" clId="{F4E601FE-429E-4D33-8811-15BDF3CEF19F}" dt="2022-10-02T15:19:30.506" v="2329"/>
          <ac:spMkLst>
            <pc:docMk/>
            <pc:sldMk cId="2441787030" sldId="479"/>
            <ac:spMk id="2295" creationId="{BAF11897-9DD0-3D11-FDC7-13B4B46C9C51}"/>
          </ac:spMkLst>
        </pc:spChg>
        <pc:spChg chg="mod">
          <ac:chgData name="Le Tan Hoa" userId="ed5a8b87-a0a2-435e-a3f2-ebc981372e0b" providerId="ADAL" clId="{F4E601FE-429E-4D33-8811-15BDF3CEF19F}" dt="2022-10-02T15:19:30.506" v="2329"/>
          <ac:spMkLst>
            <pc:docMk/>
            <pc:sldMk cId="2441787030" sldId="479"/>
            <ac:spMk id="2296" creationId="{1EB6C12F-4CA5-FC2C-4AE6-D7C820DF0829}"/>
          </ac:spMkLst>
        </pc:spChg>
        <pc:spChg chg="mod">
          <ac:chgData name="Le Tan Hoa" userId="ed5a8b87-a0a2-435e-a3f2-ebc981372e0b" providerId="ADAL" clId="{F4E601FE-429E-4D33-8811-15BDF3CEF19F}" dt="2022-10-02T15:19:30.506" v="2329"/>
          <ac:spMkLst>
            <pc:docMk/>
            <pc:sldMk cId="2441787030" sldId="479"/>
            <ac:spMk id="2297" creationId="{49E5AE20-C8E0-AD01-381D-E4A424E1C288}"/>
          </ac:spMkLst>
        </pc:spChg>
        <pc:spChg chg="mod">
          <ac:chgData name="Le Tan Hoa" userId="ed5a8b87-a0a2-435e-a3f2-ebc981372e0b" providerId="ADAL" clId="{F4E601FE-429E-4D33-8811-15BDF3CEF19F}" dt="2022-10-02T15:19:30.506" v="2329"/>
          <ac:spMkLst>
            <pc:docMk/>
            <pc:sldMk cId="2441787030" sldId="479"/>
            <ac:spMk id="2298" creationId="{1D176C8D-A197-495C-74C2-885817037C12}"/>
          </ac:spMkLst>
        </pc:spChg>
        <pc:spChg chg="mod">
          <ac:chgData name="Le Tan Hoa" userId="ed5a8b87-a0a2-435e-a3f2-ebc981372e0b" providerId="ADAL" clId="{F4E601FE-429E-4D33-8811-15BDF3CEF19F}" dt="2022-10-02T15:19:30.506" v="2329"/>
          <ac:spMkLst>
            <pc:docMk/>
            <pc:sldMk cId="2441787030" sldId="479"/>
            <ac:spMk id="2299" creationId="{CEEEB073-15BA-DCDD-2322-38A300813114}"/>
          </ac:spMkLst>
        </pc:spChg>
        <pc:spChg chg="mod">
          <ac:chgData name="Le Tan Hoa" userId="ed5a8b87-a0a2-435e-a3f2-ebc981372e0b" providerId="ADAL" clId="{F4E601FE-429E-4D33-8811-15BDF3CEF19F}" dt="2022-10-02T15:19:30.506" v="2329"/>
          <ac:spMkLst>
            <pc:docMk/>
            <pc:sldMk cId="2441787030" sldId="479"/>
            <ac:spMk id="2300" creationId="{1367AA73-1ADD-ACBC-4DB8-05D6CFAFF131}"/>
          </ac:spMkLst>
        </pc:spChg>
        <pc:spChg chg="mod">
          <ac:chgData name="Le Tan Hoa" userId="ed5a8b87-a0a2-435e-a3f2-ebc981372e0b" providerId="ADAL" clId="{F4E601FE-429E-4D33-8811-15BDF3CEF19F}" dt="2022-10-02T15:19:30.506" v="2329"/>
          <ac:spMkLst>
            <pc:docMk/>
            <pc:sldMk cId="2441787030" sldId="479"/>
            <ac:spMk id="2301" creationId="{F4AF0701-446F-E2D9-612F-4FEC1C83CA38}"/>
          </ac:spMkLst>
        </pc:spChg>
        <pc:spChg chg="mod">
          <ac:chgData name="Le Tan Hoa" userId="ed5a8b87-a0a2-435e-a3f2-ebc981372e0b" providerId="ADAL" clId="{F4E601FE-429E-4D33-8811-15BDF3CEF19F}" dt="2022-10-02T15:19:30.506" v="2329"/>
          <ac:spMkLst>
            <pc:docMk/>
            <pc:sldMk cId="2441787030" sldId="479"/>
            <ac:spMk id="2302" creationId="{741754D7-F03D-6ED2-1AB3-9C8C2622939D}"/>
          </ac:spMkLst>
        </pc:spChg>
        <pc:spChg chg="mod">
          <ac:chgData name="Le Tan Hoa" userId="ed5a8b87-a0a2-435e-a3f2-ebc981372e0b" providerId="ADAL" clId="{F4E601FE-429E-4D33-8811-15BDF3CEF19F}" dt="2022-10-02T15:19:30.506" v="2329"/>
          <ac:spMkLst>
            <pc:docMk/>
            <pc:sldMk cId="2441787030" sldId="479"/>
            <ac:spMk id="2303" creationId="{62FB2358-0C15-BF75-9A70-5106044C7B6F}"/>
          </ac:spMkLst>
        </pc:spChg>
        <pc:spChg chg="mod">
          <ac:chgData name="Le Tan Hoa" userId="ed5a8b87-a0a2-435e-a3f2-ebc981372e0b" providerId="ADAL" clId="{F4E601FE-429E-4D33-8811-15BDF3CEF19F}" dt="2022-10-02T15:19:30.506" v="2329"/>
          <ac:spMkLst>
            <pc:docMk/>
            <pc:sldMk cId="2441787030" sldId="479"/>
            <ac:spMk id="2304" creationId="{2BD11325-5148-41AF-7775-0510A8F18FE2}"/>
          </ac:spMkLst>
        </pc:spChg>
        <pc:spChg chg="mod">
          <ac:chgData name="Le Tan Hoa" userId="ed5a8b87-a0a2-435e-a3f2-ebc981372e0b" providerId="ADAL" clId="{F4E601FE-429E-4D33-8811-15BDF3CEF19F}" dt="2022-10-02T15:19:30.506" v="2329"/>
          <ac:spMkLst>
            <pc:docMk/>
            <pc:sldMk cId="2441787030" sldId="479"/>
            <ac:spMk id="2305" creationId="{59EFD01A-F35F-B2AC-A2C5-54F56500BFA0}"/>
          </ac:spMkLst>
        </pc:spChg>
        <pc:spChg chg="mod">
          <ac:chgData name="Le Tan Hoa" userId="ed5a8b87-a0a2-435e-a3f2-ebc981372e0b" providerId="ADAL" clId="{F4E601FE-429E-4D33-8811-15BDF3CEF19F}" dt="2022-10-02T15:19:30.506" v="2329"/>
          <ac:spMkLst>
            <pc:docMk/>
            <pc:sldMk cId="2441787030" sldId="479"/>
            <ac:spMk id="2306" creationId="{021112DE-C170-CEC2-996F-E838E1B3AD55}"/>
          </ac:spMkLst>
        </pc:spChg>
        <pc:spChg chg="mod">
          <ac:chgData name="Le Tan Hoa" userId="ed5a8b87-a0a2-435e-a3f2-ebc981372e0b" providerId="ADAL" clId="{F4E601FE-429E-4D33-8811-15BDF3CEF19F}" dt="2022-10-02T15:19:30.506" v="2329"/>
          <ac:spMkLst>
            <pc:docMk/>
            <pc:sldMk cId="2441787030" sldId="479"/>
            <ac:spMk id="2307" creationId="{2859AA84-4C7A-24AF-F667-BC44B7BEFBCD}"/>
          </ac:spMkLst>
        </pc:spChg>
        <pc:spChg chg="mod">
          <ac:chgData name="Le Tan Hoa" userId="ed5a8b87-a0a2-435e-a3f2-ebc981372e0b" providerId="ADAL" clId="{F4E601FE-429E-4D33-8811-15BDF3CEF19F}" dt="2022-10-02T15:19:30.506" v="2329"/>
          <ac:spMkLst>
            <pc:docMk/>
            <pc:sldMk cId="2441787030" sldId="479"/>
            <ac:spMk id="2308" creationId="{07836C22-30F2-2683-7ED2-5ED873C119D9}"/>
          </ac:spMkLst>
        </pc:spChg>
        <pc:spChg chg="mod">
          <ac:chgData name="Le Tan Hoa" userId="ed5a8b87-a0a2-435e-a3f2-ebc981372e0b" providerId="ADAL" clId="{F4E601FE-429E-4D33-8811-15BDF3CEF19F}" dt="2022-10-02T15:19:30.506" v="2329"/>
          <ac:spMkLst>
            <pc:docMk/>
            <pc:sldMk cId="2441787030" sldId="479"/>
            <ac:spMk id="2309" creationId="{BAAEC2C7-41C0-4497-A4A4-59AA928B0B79}"/>
          </ac:spMkLst>
        </pc:spChg>
        <pc:spChg chg="mod">
          <ac:chgData name="Le Tan Hoa" userId="ed5a8b87-a0a2-435e-a3f2-ebc981372e0b" providerId="ADAL" clId="{F4E601FE-429E-4D33-8811-15BDF3CEF19F}" dt="2022-10-02T15:19:30.506" v="2329"/>
          <ac:spMkLst>
            <pc:docMk/>
            <pc:sldMk cId="2441787030" sldId="479"/>
            <ac:spMk id="2310" creationId="{66692A0E-3D05-2B88-AAC2-B5410AFA4395}"/>
          </ac:spMkLst>
        </pc:spChg>
        <pc:spChg chg="mod">
          <ac:chgData name="Le Tan Hoa" userId="ed5a8b87-a0a2-435e-a3f2-ebc981372e0b" providerId="ADAL" clId="{F4E601FE-429E-4D33-8811-15BDF3CEF19F}" dt="2022-10-02T15:19:30.506" v="2329"/>
          <ac:spMkLst>
            <pc:docMk/>
            <pc:sldMk cId="2441787030" sldId="479"/>
            <ac:spMk id="2311" creationId="{6248174B-81E8-CF88-939C-8EF182EF5201}"/>
          </ac:spMkLst>
        </pc:spChg>
        <pc:spChg chg="mod">
          <ac:chgData name="Le Tan Hoa" userId="ed5a8b87-a0a2-435e-a3f2-ebc981372e0b" providerId="ADAL" clId="{F4E601FE-429E-4D33-8811-15BDF3CEF19F}" dt="2022-10-02T15:19:30.506" v="2329"/>
          <ac:spMkLst>
            <pc:docMk/>
            <pc:sldMk cId="2441787030" sldId="479"/>
            <ac:spMk id="2312" creationId="{C1340CE0-2DB2-9422-C2AE-17478D940A52}"/>
          </ac:spMkLst>
        </pc:spChg>
        <pc:spChg chg="mod">
          <ac:chgData name="Le Tan Hoa" userId="ed5a8b87-a0a2-435e-a3f2-ebc981372e0b" providerId="ADAL" clId="{F4E601FE-429E-4D33-8811-15BDF3CEF19F}" dt="2022-10-02T15:19:30.506" v="2329"/>
          <ac:spMkLst>
            <pc:docMk/>
            <pc:sldMk cId="2441787030" sldId="479"/>
            <ac:spMk id="2313" creationId="{E4665B57-5909-065D-E9BC-AC6D56408CB6}"/>
          </ac:spMkLst>
        </pc:spChg>
        <pc:spChg chg="mod">
          <ac:chgData name="Le Tan Hoa" userId="ed5a8b87-a0a2-435e-a3f2-ebc981372e0b" providerId="ADAL" clId="{F4E601FE-429E-4D33-8811-15BDF3CEF19F}" dt="2022-10-02T15:19:30.506" v="2329"/>
          <ac:spMkLst>
            <pc:docMk/>
            <pc:sldMk cId="2441787030" sldId="479"/>
            <ac:spMk id="2314" creationId="{0D761B84-3965-4D0C-DB0D-7DF05FF49269}"/>
          </ac:spMkLst>
        </pc:spChg>
        <pc:spChg chg="mod">
          <ac:chgData name="Le Tan Hoa" userId="ed5a8b87-a0a2-435e-a3f2-ebc981372e0b" providerId="ADAL" clId="{F4E601FE-429E-4D33-8811-15BDF3CEF19F}" dt="2022-10-02T15:19:30.506" v="2329"/>
          <ac:spMkLst>
            <pc:docMk/>
            <pc:sldMk cId="2441787030" sldId="479"/>
            <ac:spMk id="2315" creationId="{4A484882-73AD-A67D-48C8-0CE22A639E29}"/>
          </ac:spMkLst>
        </pc:spChg>
        <pc:spChg chg="mod">
          <ac:chgData name="Le Tan Hoa" userId="ed5a8b87-a0a2-435e-a3f2-ebc981372e0b" providerId="ADAL" clId="{F4E601FE-429E-4D33-8811-15BDF3CEF19F}" dt="2022-10-02T15:19:30.506" v="2329"/>
          <ac:spMkLst>
            <pc:docMk/>
            <pc:sldMk cId="2441787030" sldId="479"/>
            <ac:spMk id="2316" creationId="{8F0C37A4-3503-6698-107B-39B7A7E708E9}"/>
          </ac:spMkLst>
        </pc:spChg>
        <pc:spChg chg="mod">
          <ac:chgData name="Le Tan Hoa" userId="ed5a8b87-a0a2-435e-a3f2-ebc981372e0b" providerId="ADAL" clId="{F4E601FE-429E-4D33-8811-15BDF3CEF19F}" dt="2022-10-02T15:19:30.506" v="2329"/>
          <ac:spMkLst>
            <pc:docMk/>
            <pc:sldMk cId="2441787030" sldId="479"/>
            <ac:spMk id="2317" creationId="{C8F56F5A-BFD7-B51E-80E9-2EBBCDCBA854}"/>
          </ac:spMkLst>
        </pc:spChg>
        <pc:spChg chg="mod">
          <ac:chgData name="Le Tan Hoa" userId="ed5a8b87-a0a2-435e-a3f2-ebc981372e0b" providerId="ADAL" clId="{F4E601FE-429E-4D33-8811-15BDF3CEF19F}" dt="2022-10-02T15:19:30.506" v="2329"/>
          <ac:spMkLst>
            <pc:docMk/>
            <pc:sldMk cId="2441787030" sldId="479"/>
            <ac:spMk id="2318" creationId="{E71747A3-4A4E-1AC1-F698-A12D05F19829}"/>
          </ac:spMkLst>
        </pc:spChg>
        <pc:spChg chg="mod">
          <ac:chgData name="Le Tan Hoa" userId="ed5a8b87-a0a2-435e-a3f2-ebc981372e0b" providerId="ADAL" clId="{F4E601FE-429E-4D33-8811-15BDF3CEF19F}" dt="2022-10-02T15:19:30.506" v="2329"/>
          <ac:spMkLst>
            <pc:docMk/>
            <pc:sldMk cId="2441787030" sldId="479"/>
            <ac:spMk id="2319" creationId="{08A4614C-169E-7259-F0B2-AB6830B2956A}"/>
          </ac:spMkLst>
        </pc:spChg>
        <pc:spChg chg="mod">
          <ac:chgData name="Le Tan Hoa" userId="ed5a8b87-a0a2-435e-a3f2-ebc981372e0b" providerId="ADAL" clId="{F4E601FE-429E-4D33-8811-15BDF3CEF19F}" dt="2022-10-02T15:19:30.506" v="2329"/>
          <ac:spMkLst>
            <pc:docMk/>
            <pc:sldMk cId="2441787030" sldId="479"/>
            <ac:spMk id="2320" creationId="{F4F7CAEF-FDE1-71F3-031E-32E7F8DC0583}"/>
          </ac:spMkLst>
        </pc:spChg>
        <pc:spChg chg="mod">
          <ac:chgData name="Le Tan Hoa" userId="ed5a8b87-a0a2-435e-a3f2-ebc981372e0b" providerId="ADAL" clId="{F4E601FE-429E-4D33-8811-15BDF3CEF19F}" dt="2022-10-02T15:19:30.506" v="2329"/>
          <ac:spMkLst>
            <pc:docMk/>
            <pc:sldMk cId="2441787030" sldId="479"/>
            <ac:spMk id="2321" creationId="{3CD512D3-3DF7-6B03-E706-A2D6F98B911E}"/>
          </ac:spMkLst>
        </pc:spChg>
        <pc:spChg chg="mod">
          <ac:chgData name="Le Tan Hoa" userId="ed5a8b87-a0a2-435e-a3f2-ebc981372e0b" providerId="ADAL" clId="{F4E601FE-429E-4D33-8811-15BDF3CEF19F}" dt="2022-10-02T15:19:30.506" v="2329"/>
          <ac:spMkLst>
            <pc:docMk/>
            <pc:sldMk cId="2441787030" sldId="479"/>
            <ac:spMk id="2322" creationId="{833CBA01-FDDD-BE6E-935F-08AA6DC16A24}"/>
          </ac:spMkLst>
        </pc:spChg>
        <pc:spChg chg="mod">
          <ac:chgData name="Le Tan Hoa" userId="ed5a8b87-a0a2-435e-a3f2-ebc981372e0b" providerId="ADAL" clId="{F4E601FE-429E-4D33-8811-15BDF3CEF19F}" dt="2022-10-02T15:19:30.506" v="2329"/>
          <ac:spMkLst>
            <pc:docMk/>
            <pc:sldMk cId="2441787030" sldId="479"/>
            <ac:spMk id="2323" creationId="{2979B25C-B90F-9F6E-DDED-DC3ADFC4AEB2}"/>
          </ac:spMkLst>
        </pc:spChg>
        <pc:spChg chg="mod">
          <ac:chgData name="Le Tan Hoa" userId="ed5a8b87-a0a2-435e-a3f2-ebc981372e0b" providerId="ADAL" clId="{F4E601FE-429E-4D33-8811-15BDF3CEF19F}" dt="2022-10-02T15:19:30.506" v="2329"/>
          <ac:spMkLst>
            <pc:docMk/>
            <pc:sldMk cId="2441787030" sldId="479"/>
            <ac:spMk id="2324" creationId="{7392ED12-9D71-13EB-1C12-4E2C4DD8B073}"/>
          </ac:spMkLst>
        </pc:spChg>
        <pc:spChg chg="mod">
          <ac:chgData name="Le Tan Hoa" userId="ed5a8b87-a0a2-435e-a3f2-ebc981372e0b" providerId="ADAL" clId="{F4E601FE-429E-4D33-8811-15BDF3CEF19F}" dt="2022-10-02T15:19:30.506" v="2329"/>
          <ac:spMkLst>
            <pc:docMk/>
            <pc:sldMk cId="2441787030" sldId="479"/>
            <ac:spMk id="2325" creationId="{60ED28FB-6FAE-D1B2-775B-3B8B4C0E9C10}"/>
          </ac:spMkLst>
        </pc:spChg>
        <pc:spChg chg="mod">
          <ac:chgData name="Le Tan Hoa" userId="ed5a8b87-a0a2-435e-a3f2-ebc981372e0b" providerId="ADAL" clId="{F4E601FE-429E-4D33-8811-15BDF3CEF19F}" dt="2022-10-02T15:19:30.506" v="2329"/>
          <ac:spMkLst>
            <pc:docMk/>
            <pc:sldMk cId="2441787030" sldId="479"/>
            <ac:spMk id="2326" creationId="{AB0F2D49-4413-EF49-FC1A-B19699092714}"/>
          </ac:spMkLst>
        </pc:spChg>
        <pc:spChg chg="mod">
          <ac:chgData name="Le Tan Hoa" userId="ed5a8b87-a0a2-435e-a3f2-ebc981372e0b" providerId="ADAL" clId="{F4E601FE-429E-4D33-8811-15BDF3CEF19F}" dt="2022-10-02T15:19:30.506" v="2329"/>
          <ac:spMkLst>
            <pc:docMk/>
            <pc:sldMk cId="2441787030" sldId="479"/>
            <ac:spMk id="2327" creationId="{FD1B8014-2E9D-16A4-5CA8-7E35EE4F3A23}"/>
          </ac:spMkLst>
        </pc:spChg>
        <pc:spChg chg="mod">
          <ac:chgData name="Le Tan Hoa" userId="ed5a8b87-a0a2-435e-a3f2-ebc981372e0b" providerId="ADAL" clId="{F4E601FE-429E-4D33-8811-15BDF3CEF19F}" dt="2022-10-02T15:19:30.506" v="2329"/>
          <ac:spMkLst>
            <pc:docMk/>
            <pc:sldMk cId="2441787030" sldId="479"/>
            <ac:spMk id="2328" creationId="{C1258C5E-5E10-4EB3-009D-B6588FBCB2F9}"/>
          </ac:spMkLst>
        </pc:spChg>
        <pc:spChg chg="mod">
          <ac:chgData name="Le Tan Hoa" userId="ed5a8b87-a0a2-435e-a3f2-ebc981372e0b" providerId="ADAL" clId="{F4E601FE-429E-4D33-8811-15BDF3CEF19F}" dt="2022-10-02T15:19:30.506" v="2329"/>
          <ac:spMkLst>
            <pc:docMk/>
            <pc:sldMk cId="2441787030" sldId="479"/>
            <ac:spMk id="2329" creationId="{5E2E2EA1-D27D-961F-1D99-795755D1CA5A}"/>
          </ac:spMkLst>
        </pc:spChg>
        <pc:spChg chg="mod">
          <ac:chgData name="Le Tan Hoa" userId="ed5a8b87-a0a2-435e-a3f2-ebc981372e0b" providerId="ADAL" clId="{F4E601FE-429E-4D33-8811-15BDF3CEF19F}" dt="2022-10-02T15:19:30.506" v="2329"/>
          <ac:spMkLst>
            <pc:docMk/>
            <pc:sldMk cId="2441787030" sldId="479"/>
            <ac:spMk id="2330" creationId="{4CBC2FE0-8684-980E-2DCE-05FF0F39C062}"/>
          </ac:spMkLst>
        </pc:spChg>
        <pc:spChg chg="mod">
          <ac:chgData name="Le Tan Hoa" userId="ed5a8b87-a0a2-435e-a3f2-ebc981372e0b" providerId="ADAL" clId="{F4E601FE-429E-4D33-8811-15BDF3CEF19F}" dt="2022-10-02T15:19:30.506" v="2329"/>
          <ac:spMkLst>
            <pc:docMk/>
            <pc:sldMk cId="2441787030" sldId="479"/>
            <ac:spMk id="2331" creationId="{C864FDA6-B2DC-CB16-49E3-0F2CBE38D351}"/>
          </ac:spMkLst>
        </pc:spChg>
        <pc:spChg chg="mod">
          <ac:chgData name="Le Tan Hoa" userId="ed5a8b87-a0a2-435e-a3f2-ebc981372e0b" providerId="ADAL" clId="{F4E601FE-429E-4D33-8811-15BDF3CEF19F}" dt="2022-10-02T15:19:30.506" v="2329"/>
          <ac:spMkLst>
            <pc:docMk/>
            <pc:sldMk cId="2441787030" sldId="479"/>
            <ac:spMk id="2332" creationId="{87815129-23B3-B03F-74F1-56957CBE4A53}"/>
          </ac:spMkLst>
        </pc:spChg>
        <pc:spChg chg="mod">
          <ac:chgData name="Le Tan Hoa" userId="ed5a8b87-a0a2-435e-a3f2-ebc981372e0b" providerId="ADAL" clId="{F4E601FE-429E-4D33-8811-15BDF3CEF19F}" dt="2022-10-02T15:19:30.506" v="2329"/>
          <ac:spMkLst>
            <pc:docMk/>
            <pc:sldMk cId="2441787030" sldId="479"/>
            <ac:spMk id="2333" creationId="{CDC7657B-7765-9956-7244-BBB354B09ACE}"/>
          </ac:spMkLst>
        </pc:spChg>
        <pc:spChg chg="mod">
          <ac:chgData name="Le Tan Hoa" userId="ed5a8b87-a0a2-435e-a3f2-ebc981372e0b" providerId="ADAL" clId="{F4E601FE-429E-4D33-8811-15BDF3CEF19F}" dt="2022-10-02T15:19:30.506" v="2329"/>
          <ac:spMkLst>
            <pc:docMk/>
            <pc:sldMk cId="2441787030" sldId="479"/>
            <ac:spMk id="2334" creationId="{48A15845-E16D-22F5-020D-A77C6F34516F}"/>
          </ac:spMkLst>
        </pc:spChg>
        <pc:spChg chg="mod">
          <ac:chgData name="Le Tan Hoa" userId="ed5a8b87-a0a2-435e-a3f2-ebc981372e0b" providerId="ADAL" clId="{F4E601FE-429E-4D33-8811-15BDF3CEF19F}" dt="2022-10-02T15:19:30.506" v="2329"/>
          <ac:spMkLst>
            <pc:docMk/>
            <pc:sldMk cId="2441787030" sldId="479"/>
            <ac:spMk id="2335" creationId="{58A9BD39-439A-3118-C46E-2C8077FFCC4C}"/>
          </ac:spMkLst>
        </pc:spChg>
        <pc:spChg chg="mod">
          <ac:chgData name="Le Tan Hoa" userId="ed5a8b87-a0a2-435e-a3f2-ebc981372e0b" providerId="ADAL" clId="{F4E601FE-429E-4D33-8811-15BDF3CEF19F}" dt="2022-10-02T15:19:30.506" v="2329"/>
          <ac:spMkLst>
            <pc:docMk/>
            <pc:sldMk cId="2441787030" sldId="479"/>
            <ac:spMk id="2336" creationId="{4E0E9E9D-E25E-2F02-D28B-E8097A6F2125}"/>
          </ac:spMkLst>
        </pc:spChg>
        <pc:spChg chg="mod">
          <ac:chgData name="Le Tan Hoa" userId="ed5a8b87-a0a2-435e-a3f2-ebc981372e0b" providerId="ADAL" clId="{F4E601FE-429E-4D33-8811-15BDF3CEF19F}" dt="2022-10-02T15:19:30.506" v="2329"/>
          <ac:spMkLst>
            <pc:docMk/>
            <pc:sldMk cId="2441787030" sldId="479"/>
            <ac:spMk id="2337" creationId="{F31E6FA7-A749-3127-FB19-990F0D9D9C89}"/>
          </ac:spMkLst>
        </pc:spChg>
        <pc:spChg chg="mod">
          <ac:chgData name="Le Tan Hoa" userId="ed5a8b87-a0a2-435e-a3f2-ebc981372e0b" providerId="ADAL" clId="{F4E601FE-429E-4D33-8811-15BDF3CEF19F}" dt="2022-10-02T15:19:30.506" v="2329"/>
          <ac:spMkLst>
            <pc:docMk/>
            <pc:sldMk cId="2441787030" sldId="479"/>
            <ac:spMk id="2338" creationId="{DE3CD0C2-1411-3D1F-E16C-A4DE04E9F3E9}"/>
          </ac:spMkLst>
        </pc:spChg>
        <pc:spChg chg="mod">
          <ac:chgData name="Le Tan Hoa" userId="ed5a8b87-a0a2-435e-a3f2-ebc981372e0b" providerId="ADAL" clId="{F4E601FE-429E-4D33-8811-15BDF3CEF19F}" dt="2022-10-02T15:19:30.506" v="2329"/>
          <ac:spMkLst>
            <pc:docMk/>
            <pc:sldMk cId="2441787030" sldId="479"/>
            <ac:spMk id="2339" creationId="{BC02A3EA-7A7D-CAE6-2C66-927AA1156B65}"/>
          </ac:spMkLst>
        </pc:spChg>
        <pc:spChg chg="add mod">
          <ac:chgData name="Le Tan Hoa" userId="ed5a8b87-a0a2-435e-a3f2-ebc981372e0b" providerId="ADAL" clId="{F4E601FE-429E-4D33-8811-15BDF3CEF19F}" dt="2022-10-02T15:39:27.954" v="2770" actId="164"/>
          <ac:spMkLst>
            <pc:docMk/>
            <pc:sldMk cId="2441787030" sldId="479"/>
            <ac:spMk id="2340" creationId="{1649A671-63C3-ED7F-5CBE-96A61755FE93}"/>
          </ac:spMkLst>
        </pc:spChg>
        <pc:spChg chg="add mod ord">
          <ac:chgData name="Le Tan Hoa" userId="ed5a8b87-a0a2-435e-a3f2-ebc981372e0b" providerId="ADAL" clId="{F4E601FE-429E-4D33-8811-15BDF3CEF19F}" dt="2022-10-02T15:39:22.950" v="2768" actId="164"/>
          <ac:spMkLst>
            <pc:docMk/>
            <pc:sldMk cId="2441787030" sldId="479"/>
            <ac:spMk id="2344" creationId="{51622DF9-A68F-B3CE-D314-2FBD09C7A815}"/>
          </ac:spMkLst>
        </pc:spChg>
        <pc:spChg chg="mod">
          <ac:chgData name="Le Tan Hoa" userId="ed5a8b87-a0a2-435e-a3f2-ebc981372e0b" providerId="ADAL" clId="{F4E601FE-429E-4D33-8811-15BDF3CEF19F}" dt="2022-10-02T15:35:30.971" v="2607"/>
          <ac:spMkLst>
            <pc:docMk/>
            <pc:sldMk cId="2441787030" sldId="479"/>
            <ac:spMk id="2346" creationId="{E76A683C-B2F8-0523-5722-3CE933C29ED1}"/>
          </ac:spMkLst>
        </pc:spChg>
        <pc:spChg chg="mod">
          <ac:chgData name="Le Tan Hoa" userId="ed5a8b87-a0a2-435e-a3f2-ebc981372e0b" providerId="ADAL" clId="{F4E601FE-429E-4D33-8811-15BDF3CEF19F}" dt="2022-10-02T15:35:30.971" v="2607"/>
          <ac:spMkLst>
            <pc:docMk/>
            <pc:sldMk cId="2441787030" sldId="479"/>
            <ac:spMk id="2347" creationId="{121B227E-3A13-B3FA-7ADD-618676EBB53E}"/>
          </ac:spMkLst>
        </pc:spChg>
        <pc:spChg chg="mod">
          <ac:chgData name="Le Tan Hoa" userId="ed5a8b87-a0a2-435e-a3f2-ebc981372e0b" providerId="ADAL" clId="{F4E601FE-429E-4D33-8811-15BDF3CEF19F}" dt="2022-10-02T15:35:30.971" v="2607"/>
          <ac:spMkLst>
            <pc:docMk/>
            <pc:sldMk cId="2441787030" sldId="479"/>
            <ac:spMk id="2348" creationId="{28ADFEF7-8DBB-2451-FEA7-8886C728BCB7}"/>
          </ac:spMkLst>
        </pc:spChg>
        <pc:spChg chg="mod">
          <ac:chgData name="Le Tan Hoa" userId="ed5a8b87-a0a2-435e-a3f2-ebc981372e0b" providerId="ADAL" clId="{F4E601FE-429E-4D33-8811-15BDF3CEF19F}" dt="2022-10-02T15:35:30.971" v="2607"/>
          <ac:spMkLst>
            <pc:docMk/>
            <pc:sldMk cId="2441787030" sldId="479"/>
            <ac:spMk id="2349" creationId="{F8B24C56-35CB-9C1F-C6D5-7BDC7B8678CD}"/>
          </ac:spMkLst>
        </pc:spChg>
        <pc:spChg chg="mod">
          <ac:chgData name="Le Tan Hoa" userId="ed5a8b87-a0a2-435e-a3f2-ebc981372e0b" providerId="ADAL" clId="{F4E601FE-429E-4D33-8811-15BDF3CEF19F}" dt="2022-10-02T15:35:30.971" v="2607"/>
          <ac:spMkLst>
            <pc:docMk/>
            <pc:sldMk cId="2441787030" sldId="479"/>
            <ac:spMk id="2350" creationId="{CD25B1C4-CCC5-EB0F-F2D2-4434B663D751}"/>
          </ac:spMkLst>
        </pc:spChg>
        <pc:spChg chg="mod">
          <ac:chgData name="Le Tan Hoa" userId="ed5a8b87-a0a2-435e-a3f2-ebc981372e0b" providerId="ADAL" clId="{F4E601FE-429E-4D33-8811-15BDF3CEF19F}" dt="2022-10-02T15:35:30.971" v="2607"/>
          <ac:spMkLst>
            <pc:docMk/>
            <pc:sldMk cId="2441787030" sldId="479"/>
            <ac:spMk id="2351" creationId="{AF1CF9AB-2945-2801-1992-AAEAA6B19279}"/>
          </ac:spMkLst>
        </pc:spChg>
        <pc:spChg chg="mod">
          <ac:chgData name="Le Tan Hoa" userId="ed5a8b87-a0a2-435e-a3f2-ebc981372e0b" providerId="ADAL" clId="{F4E601FE-429E-4D33-8811-15BDF3CEF19F}" dt="2022-10-02T15:35:30.971" v="2607"/>
          <ac:spMkLst>
            <pc:docMk/>
            <pc:sldMk cId="2441787030" sldId="479"/>
            <ac:spMk id="2352" creationId="{772BFDD3-656A-344A-9030-AD4F5C74DF54}"/>
          </ac:spMkLst>
        </pc:spChg>
        <pc:spChg chg="mod">
          <ac:chgData name="Le Tan Hoa" userId="ed5a8b87-a0a2-435e-a3f2-ebc981372e0b" providerId="ADAL" clId="{F4E601FE-429E-4D33-8811-15BDF3CEF19F}" dt="2022-10-02T15:35:30.971" v="2607"/>
          <ac:spMkLst>
            <pc:docMk/>
            <pc:sldMk cId="2441787030" sldId="479"/>
            <ac:spMk id="2353" creationId="{9EC45C13-1BBB-0F4B-1E00-BC45487FF7CD}"/>
          </ac:spMkLst>
        </pc:spChg>
        <pc:spChg chg="mod">
          <ac:chgData name="Le Tan Hoa" userId="ed5a8b87-a0a2-435e-a3f2-ebc981372e0b" providerId="ADAL" clId="{F4E601FE-429E-4D33-8811-15BDF3CEF19F}" dt="2022-10-02T15:35:30.971" v="2607"/>
          <ac:spMkLst>
            <pc:docMk/>
            <pc:sldMk cId="2441787030" sldId="479"/>
            <ac:spMk id="2354" creationId="{DB832F45-7076-8409-0EFD-0E245681DB0C}"/>
          </ac:spMkLst>
        </pc:spChg>
        <pc:spChg chg="mod">
          <ac:chgData name="Le Tan Hoa" userId="ed5a8b87-a0a2-435e-a3f2-ebc981372e0b" providerId="ADAL" clId="{F4E601FE-429E-4D33-8811-15BDF3CEF19F}" dt="2022-10-02T15:35:30.971" v="2607"/>
          <ac:spMkLst>
            <pc:docMk/>
            <pc:sldMk cId="2441787030" sldId="479"/>
            <ac:spMk id="2355" creationId="{FDBAD368-B784-122B-3610-239A81AA697D}"/>
          </ac:spMkLst>
        </pc:spChg>
        <pc:spChg chg="mod">
          <ac:chgData name="Le Tan Hoa" userId="ed5a8b87-a0a2-435e-a3f2-ebc981372e0b" providerId="ADAL" clId="{F4E601FE-429E-4D33-8811-15BDF3CEF19F}" dt="2022-10-02T15:35:30.971" v="2607"/>
          <ac:spMkLst>
            <pc:docMk/>
            <pc:sldMk cId="2441787030" sldId="479"/>
            <ac:spMk id="2356" creationId="{9C6339D0-61A4-6626-9F03-1E5EE09D5770}"/>
          </ac:spMkLst>
        </pc:spChg>
        <pc:spChg chg="mod">
          <ac:chgData name="Le Tan Hoa" userId="ed5a8b87-a0a2-435e-a3f2-ebc981372e0b" providerId="ADAL" clId="{F4E601FE-429E-4D33-8811-15BDF3CEF19F}" dt="2022-10-02T15:35:30.971" v="2607"/>
          <ac:spMkLst>
            <pc:docMk/>
            <pc:sldMk cId="2441787030" sldId="479"/>
            <ac:spMk id="2357" creationId="{5F5D5D9D-50D5-8179-3A83-1B20DD31DD5D}"/>
          </ac:spMkLst>
        </pc:spChg>
        <pc:spChg chg="mod">
          <ac:chgData name="Le Tan Hoa" userId="ed5a8b87-a0a2-435e-a3f2-ebc981372e0b" providerId="ADAL" clId="{F4E601FE-429E-4D33-8811-15BDF3CEF19F}" dt="2022-10-02T15:35:30.971" v="2607"/>
          <ac:spMkLst>
            <pc:docMk/>
            <pc:sldMk cId="2441787030" sldId="479"/>
            <ac:spMk id="2358" creationId="{2ADDC115-AB9E-9054-96A5-18AA43D20559}"/>
          </ac:spMkLst>
        </pc:spChg>
        <pc:spChg chg="mod">
          <ac:chgData name="Le Tan Hoa" userId="ed5a8b87-a0a2-435e-a3f2-ebc981372e0b" providerId="ADAL" clId="{F4E601FE-429E-4D33-8811-15BDF3CEF19F}" dt="2022-10-02T15:35:30.971" v="2607"/>
          <ac:spMkLst>
            <pc:docMk/>
            <pc:sldMk cId="2441787030" sldId="479"/>
            <ac:spMk id="2359" creationId="{D62923A4-7329-C6BB-5456-D23486926EFD}"/>
          </ac:spMkLst>
        </pc:spChg>
        <pc:spChg chg="mod">
          <ac:chgData name="Le Tan Hoa" userId="ed5a8b87-a0a2-435e-a3f2-ebc981372e0b" providerId="ADAL" clId="{F4E601FE-429E-4D33-8811-15BDF3CEF19F}" dt="2022-10-02T15:35:30.971" v="2607"/>
          <ac:spMkLst>
            <pc:docMk/>
            <pc:sldMk cId="2441787030" sldId="479"/>
            <ac:spMk id="2360" creationId="{F127CB15-E28A-C128-D029-322C3083AFCF}"/>
          </ac:spMkLst>
        </pc:spChg>
        <pc:spChg chg="mod">
          <ac:chgData name="Le Tan Hoa" userId="ed5a8b87-a0a2-435e-a3f2-ebc981372e0b" providerId="ADAL" clId="{F4E601FE-429E-4D33-8811-15BDF3CEF19F}" dt="2022-10-02T15:35:30.971" v="2607"/>
          <ac:spMkLst>
            <pc:docMk/>
            <pc:sldMk cId="2441787030" sldId="479"/>
            <ac:spMk id="2361" creationId="{ED7D9C00-4465-0197-A818-9B2724084CE1}"/>
          </ac:spMkLst>
        </pc:spChg>
        <pc:spChg chg="mod">
          <ac:chgData name="Le Tan Hoa" userId="ed5a8b87-a0a2-435e-a3f2-ebc981372e0b" providerId="ADAL" clId="{F4E601FE-429E-4D33-8811-15BDF3CEF19F}" dt="2022-10-02T15:35:30.971" v="2607"/>
          <ac:spMkLst>
            <pc:docMk/>
            <pc:sldMk cId="2441787030" sldId="479"/>
            <ac:spMk id="2362" creationId="{A25455D1-1461-4DCF-B3A8-6216CE02F453}"/>
          </ac:spMkLst>
        </pc:spChg>
        <pc:spChg chg="mod">
          <ac:chgData name="Le Tan Hoa" userId="ed5a8b87-a0a2-435e-a3f2-ebc981372e0b" providerId="ADAL" clId="{F4E601FE-429E-4D33-8811-15BDF3CEF19F}" dt="2022-10-02T15:35:30.971" v="2607"/>
          <ac:spMkLst>
            <pc:docMk/>
            <pc:sldMk cId="2441787030" sldId="479"/>
            <ac:spMk id="2363" creationId="{73859967-1478-3DC8-678D-981EB5E9EDDA}"/>
          </ac:spMkLst>
        </pc:spChg>
        <pc:spChg chg="mod">
          <ac:chgData name="Le Tan Hoa" userId="ed5a8b87-a0a2-435e-a3f2-ebc981372e0b" providerId="ADAL" clId="{F4E601FE-429E-4D33-8811-15BDF3CEF19F}" dt="2022-10-02T15:35:30.971" v="2607"/>
          <ac:spMkLst>
            <pc:docMk/>
            <pc:sldMk cId="2441787030" sldId="479"/>
            <ac:spMk id="2364" creationId="{1BF0A904-1973-E204-C08C-1AB625830197}"/>
          </ac:spMkLst>
        </pc:spChg>
        <pc:spChg chg="mod">
          <ac:chgData name="Le Tan Hoa" userId="ed5a8b87-a0a2-435e-a3f2-ebc981372e0b" providerId="ADAL" clId="{F4E601FE-429E-4D33-8811-15BDF3CEF19F}" dt="2022-10-02T15:35:30.971" v="2607"/>
          <ac:spMkLst>
            <pc:docMk/>
            <pc:sldMk cId="2441787030" sldId="479"/>
            <ac:spMk id="2365" creationId="{9FB04055-B782-D5D0-FABF-27F4149895E9}"/>
          </ac:spMkLst>
        </pc:spChg>
        <pc:spChg chg="mod">
          <ac:chgData name="Le Tan Hoa" userId="ed5a8b87-a0a2-435e-a3f2-ebc981372e0b" providerId="ADAL" clId="{F4E601FE-429E-4D33-8811-15BDF3CEF19F}" dt="2022-10-02T15:35:30.971" v="2607"/>
          <ac:spMkLst>
            <pc:docMk/>
            <pc:sldMk cId="2441787030" sldId="479"/>
            <ac:spMk id="2366" creationId="{544F7EF3-9630-AFE7-7943-D4017185B2A0}"/>
          </ac:spMkLst>
        </pc:spChg>
        <pc:spChg chg="mod">
          <ac:chgData name="Le Tan Hoa" userId="ed5a8b87-a0a2-435e-a3f2-ebc981372e0b" providerId="ADAL" clId="{F4E601FE-429E-4D33-8811-15BDF3CEF19F}" dt="2022-10-02T15:35:30.971" v="2607"/>
          <ac:spMkLst>
            <pc:docMk/>
            <pc:sldMk cId="2441787030" sldId="479"/>
            <ac:spMk id="2367" creationId="{899F1B63-15BA-5E3C-42D8-E0E632BC3369}"/>
          </ac:spMkLst>
        </pc:spChg>
        <pc:spChg chg="mod">
          <ac:chgData name="Le Tan Hoa" userId="ed5a8b87-a0a2-435e-a3f2-ebc981372e0b" providerId="ADAL" clId="{F4E601FE-429E-4D33-8811-15BDF3CEF19F}" dt="2022-10-02T15:35:30.971" v="2607"/>
          <ac:spMkLst>
            <pc:docMk/>
            <pc:sldMk cId="2441787030" sldId="479"/>
            <ac:spMk id="2368" creationId="{948A24E8-0E80-BDFE-1DD6-719D1737DC59}"/>
          </ac:spMkLst>
        </pc:spChg>
        <pc:spChg chg="mod">
          <ac:chgData name="Le Tan Hoa" userId="ed5a8b87-a0a2-435e-a3f2-ebc981372e0b" providerId="ADAL" clId="{F4E601FE-429E-4D33-8811-15BDF3CEF19F}" dt="2022-10-02T15:35:30.971" v="2607"/>
          <ac:spMkLst>
            <pc:docMk/>
            <pc:sldMk cId="2441787030" sldId="479"/>
            <ac:spMk id="2369" creationId="{CF5D24D4-F6E4-4633-B07F-86AE4369FE9F}"/>
          </ac:spMkLst>
        </pc:spChg>
        <pc:spChg chg="mod">
          <ac:chgData name="Le Tan Hoa" userId="ed5a8b87-a0a2-435e-a3f2-ebc981372e0b" providerId="ADAL" clId="{F4E601FE-429E-4D33-8811-15BDF3CEF19F}" dt="2022-10-02T15:35:30.971" v="2607"/>
          <ac:spMkLst>
            <pc:docMk/>
            <pc:sldMk cId="2441787030" sldId="479"/>
            <ac:spMk id="2370" creationId="{81971863-873C-79DA-4876-EB4C583C1EF8}"/>
          </ac:spMkLst>
        </pc:spChg>
        <pc:spChg chg="mod">
          <ac:chgData name="Le Tan Hoa" userId="ed5a8b87-a0a2-435e-a3f2-ebc981372e0b" providerId="ADAL" clId="{F4E601FE-429E-4D33-8811-15BDF3CEF19F}" dt="2022-10-02T15:35:30.971" v="2607"/>
          <ac:spMkLst>
            <pc:docMk/>
            <pc:sldMk cId="2441787030" sldId="479"/>
            <ac:spMk id="2371" creationId="{E6C64E1B-7EC1-A1D2-8E42-26A55F3A03B1}"/>
          </ac:spMkLst>
        </pc:spChg>
        <pc:spChg chg="mod">
          <ac:chgData name="Le Tan Hoa" userId="ed5a8b87-a0a2-435e-a3f2-ebc981372e0b" providerId="ADAL" clId="{F4E601FE-429E-4D33-8811-15BDF3CEF19F}" dt="2022-10-02T15:35:30.971" v="2607"/>
          <ac:spMkLst>
            <pc:docMk/>
            <pc:sldMk cId="2441787030" sldId="479"/>
            <ac:spMk id="2372" creationId="{E2EC725F-823B-3161-14C6-9C3538DEC9C6}"/>
          </ac:spMkLst>
        </pc:spChg>
        <pc:spChg chg="mod">
          <ac:chgData name="Le Tan Hoa" userId="ed5a8b87-a0a2-435e-a3f2-ebc981372e0b" providerId="ADAL" clId="{F4E601FE-429E-4D33-8811-15BDF3CEF19F}" dt="2022-10-02T15:35:30.971" v="2607"/>
          <ac:spMkLst>
            <pc:docMk/>
            <pc:sldMk cId="2441787030" sldId="479"/>
            <ac:spMk id="2373" creationId="{988BD731-1E12-552D-16F7-A8F14AD8B819}"/>
          </ac:spMkLst>
        </pc:spChg>
        <pc:spChg chg="mod">
          <ac:chgData name="Le Tan Hoa" userId="ed5a8b87-a0a2-435e-a3f2-ebc981372e0b" providerId="ADAL" clId="{F4E601FE-429E-4D33-8811-15BDF3CEF19F}" dt="2022-10-02T15:35:30.971" v="2607"/>
          <ac:spMkLst>
            <pc:docMk/>
            <pc:sldMk cId="2441787030" sldId="479"/>
            <ac:spMk id="2374" creationId="{34062522-3315-4478-2410-81487E737A31}"/>
          </ac:spMkLst>
        </pc:spChg>
        <pc:spChg chg="mod">
          <ac:chgData name="Le Tan Hoa" userId="ed5a8b87-a0a2-435e-a3f2-ebc981372e0b" providerId="ADAL" clId="{F4E601FE-429E-4D33-8811-15BDF3CEF19F}" dt="2022-10-02T15:35:30.971" v="2607"/>
          <ac:spMkLst>
            <pc:docMk/>
            <pc:sldMk cId="2441787030" sldId="479"/>
            <ac:spMk id="2375" creationId="{6C21E0B2-D75E-DE87-D783-8CB2DB9D9661}"/>
          </ac:spMkLst>
        </pc:spChg>
        <pc:spChg chg="mod">
          <ac:chgData name="Le Tan Hoa" userId="ed5a8b87-a0a2-435e-a3f2-ebc981372e0b" providerId="ADAL" clId="{F4E601FE-429E-4D33-8811-15BDF3CEF19F}" dt="2022-10-02T15:35:30.971" v="2607"/>
          <ac:spMkLst>
            <pc:docMk/>
            <pc:sldMk cId="2441787030" sldId="479"/>
            <ac:spMk id="2376" creationId="{6A192F07-3E8B-CE34-77EF-5669F9885D05}"/>
          </ac:spMkLst>
        </pc:spChg>
        <pc:spChg chg="mod">
          <ac:chgData name="Le Tan Hoa" userId="ed5a8b87-a0a2-435e-a3f2-ebc981372e0b" providerId="ADAL" clId="{F4E601FE-429E-4D33-8811-15BDF3CEF19F}" dt="2022-10-02T15:35:30.971" v="2607"/>
          <ac:spMkLst>
            <pc:docMk/>
            <pc:sldMk cId="2441787030" sldId="479"/>
            <ac:spMk id="2377" creationId="{44CC9500-9188-B3C3-40DE-7E252E2A7D95}"/>
          </ac:spMkLst>
        </pc:spChg>
        <pc:spChg chg="mod">
          <ac:chgData name="Le Tan Hoa" userId="ed5a8b87-a0a2-435e-a3f2-ebc981372e0b" providerId="ADAL" clId="{F4E601FE-429E-4D33-8811-15BDF3CEF19F}" dt="2022-10-02T15:35:30.971" v="2607"/>
          <ac:spMkLst>
            <pc:docMk/>
            <pc:sldMk cId="2441787030" sldId="479"/>
            <ac:spMk id="2378" creationId="{A78284A3-D12C-85BF-E712-90AF4D553F18}"/>
          </ac:spMkLst>
        </pc:spChg>
        <pc:spChg chg="mod">
          <ac:chgData name="Le Tan Hoa" userId="ed5a8b87-a0a2-435e-a3f2-ebc981372e0b" providerId="ADAL" clId="{F4E601FE-429E-4D33-8811-15BDF3CEF19F}" dt="2022-10-02T15:35:30.971" v="2607"/>
          <ac:spMkLst>
            <pc:docMk/>
            <pc:sldMk cId="2441787030" sldId="479"/>
            <ac:spMk id="2379" creationId="{F9DAFF32-AED3-4DBF-C03F-614773D7E1BF}"/>
          </ac:spMkLst>
        </pc:spChg>
        <pc:spChg chg="mod">
          <ac:chgData name="Le Tan Hoa" userId="ed5a8b87-a0a2-435e-a3f2-ebc981372e0b" providerId="ADAL" clId="{F4E601FE-429E-4D33-8811-15BDF3CEF19F}" dt="2022-10-02T15:35:30.971" v="2607"/>
          <ac:spMkLst>
            <pc:docMk/>
            <pc:sldMk cId="2441787030" sldId="479"/>
            <ac:spMk id="2380" creationId="{5F49CCD4-CC95-1964-1C59-5CCD074ED434}"/>
          </ac:spMkLst>
        </pc:spChg>
        <pc:spChg chg="mod">
          <ac:chgData name="Le Tan Hoa" userId="ed5a8b87-a0a2-435e-a3f2-ebc981372e0b" providerId="ADAL" clId="{F4E601FE-429E-4D33-8811-15BDF3CEF19F}" dt="2022-10-02T15:35:30.971" v="2607"/>
          <ac:spMkLst>
            <pc:docMk/>
            <pc:sldMk cId="2441787030" sldId="479"/>
            <ac:spMk id="2381" creationId="{43C76E46-56EF-969C-B758-A7937420A219}"/>
          </ac:spMkLst>
        </pc:spChg>
        <pc:spChg chg="mod">
          <ac:chgData name="Le Tan Hoa" userId="ed5a8b87-a0a2-435e-a3f2-ebc981372e0b" providerId="ADAL" clId="{F4E601FE-429E-4D33-8811-15BDF3CEF19F}" dt="2022-10-02T15:35:30.971" v="2607"/>
          <ac:spMkLst>
            <pc:docMk/>
            <pc:sldMk cId="2441787030" sldId="479"/>
            <ac:spMk id="2382" creationId="{8AA7896D-ECBE-58E4-47E0-48B68619C20C}"/>
          </ac:spMkLst>
        </pc:spChg>
        <pc:spChg chg="mod">
          <ac:chgData name="Le Tan Hoa" userId="ed5a8b87-a0a2-435e-a3f2-ebc981372e0b" providerId="ADAL" clId="{F4E601FE-429E-4D33-8811-15BDF3CEF19F}" dt="2022-10-02T15:35:30.971" v="2607"/>
          <ac:spMkLst>
            <pc:docMk/>
            <pc:sldMk cId="2441787030" sldId="479"/>
            <ac:spMk id="2383" creationId="{B4B65838-1B4A-4845-4264-05BF64BB32FB}"/>
          </ac:spMkLst>
        </pc:spChg>
        <pc:spChg chg="mod">
          <ac:chgData name="Le Tan Hoa" userId="ed5a8b87-a0a2-435e-a3f2-ebc981372e0b" providerId="ADAL" clId="{F4E601FE-429E-4D33-8811-15BDF3CEF19F}" dt="2022-10-02T15:35:30.971" v="2607"/>
          <ac:spMkLst>
            <pc:docMk/>
            <pc:sldMk cId="2441787030" sldId="479"/>
            <ac:spMk id="2384" creationId="{EA7E2F6C-FB74-44FC-4DFC-28322AFEBB6F}"/>
          </ac:spMkLst>
        </pc:spChg>
        <pc:spChg chg="mod">
          <ac:chgData name="Le Tan Hoa" userId="ed5a8b87-a0a2-435e-a3f2-ebc981372e0b" providerId="ADAL" clId="{F4E601FE-429E-4D33-8811-15BDF3CEF19F}" dt="2022-10-02T15:35:30.971" v="2607"/>
          <ac:spMkLst>
            <pc:docMk/>
            <pc:sldMk cId="2441787030" sldId="479"/>
            <ac:spMk id="2385" creationId="{D2908014-3E27-32DE-E266-7925092538D7}"/>
          </ac:spMkLst>
        </pc:spChg>
        <pc:spChg chg="mod">
          <ac:chgData name="Le Tan Hoa" userId="ed5a8b87-a0a2-435e-a3f2-ebc981372e0b" providerId="ADAL" clId="{F4E601FE-429E-4D33-8811-15BDF3CEF19F}" dt="2022-10-02T15:35:30.971" v="2607"/>
          <ac:spMkLst>
            <pc:docMk/>
            <pc:sldMk cId="2441787030" sldId="479"/>
            <ac:spMk id="2386" creationId="{EB9DC6DB-FEC7-4B1E-99E8-7706C30F9C0E}"/>
          </ac:spMkLst>
        </pc:spChg>
        <pc:spChg chg="mod">
          <ac:chgData name="Le Tan Hoa" userId="ed5a8b87-a0a2-435e-a3f2-ebc981372e0b" providerId="ADAL" clId="{F4E601FE-429E-4D33-8811-15BDF3CEF19F}" dt="2022-10-02T15:35:30.971" v="2607"/>
          <ac:spMkLst>
            <pc:docMk/>
            <pc:sldMk cId="2441787030" sldId="479"/>
            <ac:spMk id="2387" creationId="{73291270-CBBE-4A59-66F0-281C065C2034}"/>
          </ac:spMkLst>
        </pc:spChg>
        <pc:spChg chg="mod">
          <ac:chgData name="Le Tan Hoa" userId="ed5a8b87-a0a2-435e-a3f2-ebc981372e0b" providerId="ADAL" clId="{F4E601FE-429E-4D33-8811-15BDF3CEF19F}" dt="2022-10-02T15:35:30.971" v="2607"/>
          <ac:spMkLst>
            <pc:docMk/>
            <pc:sldMk cId="2441787030" sldId="479"/>
            <ac:spMk id="2388" creationId="{E90107E1-4C34-89B1-CDB4-1A18F056C342}"/>
          </ac:spMkLst>
        </pc:spChg>
        <pc:spChg chg="mod">
          <ac:chgData name="Le Tan Hoa" userId="ed5a8b87-a0a2-435e-a3f2-ebc981372e0b" providerId="ADAL" clId="{F4E601FE-429E-4D33-8811-15BDF3CEF19F}" dt="2022-10-02T15:35:30.971" v="2607"/>
          <ac:spMkLst>
            <pc:docMk/>
            <pc:sldMk cId="2441787030" sldId="479"/>
            <ac:spMk id="2389" creationId="{1012A29D-48E8-D20E-6DEA-2C0AF572AF71}"/>
          </ac:spMkLst>
        </pc:spChg>
        <pc:spChg chg="mod">
          <ac:chgData name="Le Tan Hoa" userId="ed5a8b87-a0a2-435e-a3f2-ebc981372e0b" providerId="ADAL" clId="{F4E601FE-429E-4D33-8811-15BDF3CEF19F}" dt="2022-10-02T15:35:30.971" v="2607"/>
          <ac:spMkLst>
            <pc:docMk/>
            <pc:sldMk cId="2441787030" sldId="479"/>
            <ac:spMk id="2390" creationId="{8A82951A-5522-49CE-1BBD-0FC762E5CFD2}"/>
          </ac:spMkLst>
        </pc:spChg>
        <pc:spChg chg="mod">
          <ac:chgData name="Le Tan Hoa" userId="ed5a8b87-a0a2-435e-a3f2-ebc981372e0b" providerId="ADAL" clId="{F4E601FE-429E-4D33-8811-15BDF3CEF19F}" dt="2022-10-02T15:35:30.971" v="2607"/>
          <ac:spMkLst>
            <pc:docMk/>
            <pc:sldMk cId="2441787030" sldId="479"/>
            <ac:spMk id="2391" creationId="{A2D05D8E-B03A-657A-E150-8EDD4DD0D49F}"/>
          </ac:spMkLst>
        </pc:spChg>
        <pc:spChg chg="mod">
          <ac:chgData name="Le Tan Hoa" userId="ed5a8b87-a0a2-435e-a3f2-ebc981372e0b" providerId="ADAL" clId="{F4E601FE-429E-4D33-8811-15BDF3CEF19F}" dt="2022-10-02T15:35:30.971" v="2607"/>
          <ac:spMkLst>
            <pc:docMk/>
            <pc:sldMk cId="2441787030" sldId="479"/>
            <ac:spMk id="2392" creationId="{C63E150C-11F0-EB99-B886-57FD08A5387F}"/>
          </ac:spMkLst>
        </pc:spChg>
        <pc:spChg chg="mod">
          <ac:chgData name="Le Tan Hoa" userId="ed5a8b87-a0a2-435e-a3f2-ebc981372e0b" providerId="ADAL" clId="{F4E601FE-429E-4D33-8811-15BDF3CEF19F}" dt="2022-10-02T15:35:30.971" v="2607"/>
          <ac:spMkLst>
            <pc:docMk/>
            <pc:sldMk cId="2441787030" sldId="479"/>
            <ac:spMk id="2393" creationId="{45FAE02C-6C74-3C96-10C4-40CB2DD032FE}"/>
          </ac:spMkLst>
        </pc:spChg>
        <pc:spChg chg="mod">
          <ac:chgData name="Le Tan Hoa" userId="ed5a8b87-a0a2-435e-a3f2-ebc981372e0b" providerId="ADAL" clId="{F4E601FE-429E-4D33-8811-15BDF3CEF19F}" dt="2022-10-02T15:35:30.971" v="2607"/>
          <ac:spMkLst>
            <pc:docMk/>
            <pc:sldMk cId="2441787030" sldId="479"/>
            <ac:spMk id="2394" creationId="{262365AF-CA34-D2E3-88E1-2C2239D874DD}"/>
          </ac:spMkLst>
        </pc:spChg>
        <pc:spChg chg="mod">
          <ac:chgData name="Le Tan Hoa" userId="ed5a8b87-a0a2-435e-a3f2-ebc981372e0b" providerId="ADAL" clId="{F4E601FE-429E-4D33-8811-15BDF3CEF19F}" dt="2022-10-02T15:35:30.971" v="2607"/>
          <ac:spMkLst>
            <pc:docMk/>
            <pc:sldMk cId="2441787030" sldId="479"/>
            <ac:spMk id="2395" creationId="{CED3E554-38AC-10CF-D525-A110E745B802}"/>
          </ac:spMkLst>
        </pc:spChg>
        <pc:spChg chg="mod">
          <ac:chgData name="Le Tan Hoa" userId="ed5a8b87-a0a2-435e-a3f2-ebc981372e0b" providerId="ADAL" clId="{F4E601FE-429E-4D33-8811-15BDF3CEF19F}" dt="2022-10-02T15:35:30.971" v="2607"/>
          <ac:spMkLst>
            <pc:docMk/>
            <pc:sldMk cId="2441787030" sldId="479"/>
            <ac:spMk id="2396" creationId="{9B148480-F3EA-1447-280E-1DD9894C4996}"/>
          </ac:spMkLst>
        </pc:spChg>
        <pc:spChg chg="mod">
          <ac:chgData name="Le Tan Hoa" userId="ed5a8b87-a0a2-435e-a3f2-ebc981372e0b" providerId="ADAL" clId="{F4E601FE-429E-4D33-8811-15BDF3CEF19F}" dt="2022-10-02T15:35:30.971" v="2607"/>
          <ac:spMkLst>
            <pc:docMk/>
            <pc:sldMk cId="2441787030" sldId="479"/>
            <ac:spMk id="2397" creationId="{D7EDB7FB-4EDC-60B2-1B64-54E5CEC9EA07}"/>
          </ac:spMkLst>
        </pc:spChg>
        <pc:spChg chg="mod">
          <ac:chgData name="Le Tan Hoa" userId="ed5a8b87-a0a2-435e-a3f2-ebc981372e0b" providerId="ADAL" clId="{F4E601FE-429E-4D33-8811-15BDF3CEF19F}" dt="2022-10-02T15:35:30.971" v="2607"/>
          <ac:spMkLst>
            <pc:docMk/>
            <pc:sldMk cId="2441787030" sldId="479"/>
            <ac:spMk id="2398" creationId="{946EE729-8513-BDB2-7F42-CAB36B4BF68A}"/>
          </ac:spMkLst>
        </pc:spChg>
        <pc:spChg chg="mod">
          <ac:chgData name="Le Tan Hoa" userId="ed5a8b87-a0a2-435e-a3f2-ebc981372e0b" providerId="ADAL" clId="{F4E601FE-429E-4D33-8811-15BDF3CEF19F}" dt="2022-10-02T15:35:30.971" v="2607"/>
          <ac:spMkLst>
            <pc:docMk/>
            <pc:sldMk cId="2441787030" sldId="479"/>
            <ac:spMk id="2399" creationId="{2B1E19D0-6E01-C32A-C019-F3CC647A5CBA}"/>
          </ac:spMkLst>
        </pc:spChg>
        <pc:spChg chg="mod">
          <ac:chgData name="Le Tan Hoa" userId="ed5a8b87-a0a2-435e-a3f2-ebc981372e0b" providerId="ADAL" clId="{F4E601FE-429E-4D33-8811-15BDF3CEF19F}" dt="2022-10-02T15:35:30.971" v="2607"/>
          <ac:spMkLst>
            <pc:docMk/>
            <pc:sldMk cId="2441787030" sldId="479"/>
            <ac:spMk id="2400" creationId="{6A696B87-E018-6B3A-F8BA-CC9707BB0FB2}"/>
          </ac:spMkLst>
        </pc:spChg>
        <pc:spChg chg="mod">
          <ac:chgData name="Le Tan Hoa" userId="ed5a8b87-a0a2-435e-a3f2-ebc981372e0b" providerId="ADAL" clId="{F4E601FE-429E-4D33-8811-15BDF3CEF19F}" dt="2022-10-02T15:35:30.971" v="2607"/>
          <ac:spMkLst>
            <pc:docMk/>
            <pc:sldMk cId="2441787030" sldId="479"/>
            <ac:spMk id="2401" creationId="{81AB9AFE-C5CB-FAB8-D124-72F87E1DC889}"/>
          </ac:spMkLst>
        </pc:spChg>
        <pc:spChg chg="mod">
          <ac:chgData name="Le Tan Hoa" userId="ed5a8b87-a0a2-435e-a3f2-ebc981372e0b" providerId="ADAL" clId="{F4E601FE-429E-4D33-8811-15BDF3CEF19F}" dt="2022-10-02T15:35:30.971" v="2607"/>
          <ac:spMkLst>
            <pc:docMk/>
            <pc:sldMk cId="2441787030" sldId="479"/>
            <ac:spMk id="2402" creationId="{A1964A48-E0EB-41C3-7BC4-1A20B7113E74}"/>
          </ac:spMkLst>
        </pc:spChg>
        <pc:spChg chg="mod">
          <ac:chgData name="Le Tan Hoa" userId="ed5a8b87-a0a2-435e-a3f2-ebc981372e0b" providerId="ADAL" clId="{F4E601FE-429E-4D33-8811-15BDF3CEF19F}" dt="2022-10-02T15:35:30.971" v="2607"/>
          <ac:spMkLst>
            <pc:docMk/>
            <pc:sldMk cId="2441787030" sldId="479"/>
            <ac:spMk id="2403" creationId="{B9E0D6F2-96CA-FBBE-50D2-7DB09058A04A}"/>
          </ac:spMkLst>
        </pc:spChg>
        <pc:spChg chg="mod">
          <ac:chgData name="Le Tan Hoa" userId="ed5a8b87-a0a2-435e-a3f2-ebc981372e0b" providerId="ADAL" clId="{F4E601FE-429E-4D33-8811-15BDF3CEF19F}" dt="2022-10-02T15:35:30.971" v="2607"/>
          <ac:spMkLst>
            <pc:docMk/>
            <pc:sldMk cId="2441787030" sldId="479"/>
            <ac:spMk id="2404" creationId="{B42C805F-DD95-2A8A-802C-F2A93332B36D}"/>
          </ac:spMkLst>
        </pc:spChg>
        <pc:spChg chg="mod">
          <ac:chgData name="Le Tan Hoa" userId="ed5a8b87-a0a2-435e-a3f2-ebc981372e0b" providerId="ADAL" clId="{F4E601FE-429E-4D33-8811-15BDF3CEF19F}" dt="2022-10-02T15:35:30.971" v="2607"/>
          <ac:spMkLst>
            <pc:docMk/>
            <pc:sldMk cId="2441787030" sldId="479"/>
            <ac:spMk id="2405" creationId="{74459642-64C9-5DC7-D66A-490D842BC543}"/>
          </ac:spMkLst>
        </pc:spChg>
        <pc:spChg chg="mod">
          <ac:chgData name="Le Tan Hoa" userId="ed5a8b87-a0a2-435e-a3f2-ebc981372e0b" providerId="ADAL" clId="{F4E601FE-429E-4D33-8811-15BDF3CEF19F}" dt="2022-10-02T15:35:30.971" v="2607"/>
          <ac:spMkLst>
            <pc:docMk/>
            <pc:sldMk cId="2441787030" sldId="479"/>
            <ac:spMk id="2406" creationId="{F01F944A-E1BC-7189-D6E5-75BD301A7E25}"/>
          </ac:spMkLst>
        </pc:spChg>
        <pc:spChg chg="mod">
          <ac:chgData name="Le Tan Hoa" userId="ed5a8b87-a0a2-435e-a3f2-ebc981372e0b" providerId="ADAL" clId="{F4E601FE-429E-4D33-8811-15BDF3CEF19F}" dt="2022-10-02T15:35:30.971" v="2607"/>
          <ac:spMkLst>
            <pc:docMk/>
            <pc:sldMk cId="2441787030" sldId="479"/>
            <ac:spMk id="2407" creationId="{FDF56660-5F8B-8DA7-F314-FA74DC9C1895}"/>
          </ac:spMkLst>
        </pc:spChg>
        <pc:spChg chg="mod">
          <ac:chgData name="Le Tan Hoa" userId="ed5a8b87-a0a2-435e-a3f2-ebc981372e0b" providerId="ADAL" clId="{F4E601FE-429E-4D33-8811-15BDF3CEF19F}" dt="2022-10-02T15:35:30.971" v="2607"/>
          <ac:spMkLst>
            <pc:docMk/>
            <pc:sldMk cId="2441787030" sldId="479"/>
            <ac:spMk id="2408" creationId="{68B5A2CF-D2AA-CA82-FF5A-A6DEEDC51A33}"/>
          </ac:spMkLst>
        </pc:spChg>
        <pc:spChg chg="mod">
          <ac:chgData name="Le Tan Hoa" userId="ed5a8b87-a0a2-435e-a3f2-ebc981372e0b" providerId="ADAL" clId="{F4E601FE-429E-4D33-8811-15BDF3CEF19F}" dt="2022-10-02T15:35:30.971" v="2607"/>
          <ac:spMkLst>
            <pc:docMk/>
            <pc:sldMk cId="2441787030" sldId="479"/>
            <ac:spMk id="2409" creationId="{AC8A9842-4F5E-A635-C804-C99A6247CF78}"/>
          </ac:spMkLst>
        </pc:spChg>
        <pc:spChg chg="mod">
          <ac:chgData name="Le Tan Hoa" userId="ed5a8b87-a0a2-435e-a3f2-ebc981372e0b" providerId="ADAL" clId="{F4E601FE-429E-4D33-8811-15BDF3CEF19F}" dt="2022-10-02T15:35:30.971" v="2607"/>
          <ac:spMkLst>
            <pc:docMk/>
            <pc:sldMk cId="2441787030" sldId="479"/>
            <ac:spMk id="2410" creationId="{AED80A3F-1625-78CC-5E46-366C2BAAF934}"/>
          </ac:spMkLst>
        </pc:spChg>
        <pc:spChg chg="mod">
          <ac:chgData name="Le Tan Hoa" userId="ed5a8b87-a0a2-435e-a3f2-ebc981372e0b" providerId="ADAL" clId="{F4E601FE-429E-4D33-8811-15BDF3CEF19F}" dt="2022-10-02T15:35:30.971" v="2607"/>
          <ac:spMkLst>
            <pc:docMk/>
            <pc:sldMk cId="2441787030" sldId="479"/>
            <ac:spMk id="2411" creationId="{B1D012B0-BB98-6A1E-F84E-47E8C1816CEA}"/>
          </ac:spMkLst>
        </pc:spChg>
        <pc:spChg chg="mod">
          <ac:chgData name="Le Tan Hoa" userId="ed5a8b87-a0a2-435e-a3f2-ebc981372e0b" providerId="ADAL" clId="{F4E601FE-429E-4D33-8811-15BDF3CEF19F}" dt="2022-10-02T15:35:30.971" v="2607"/>
          <ac:spMkLst>
            <pc:docMk/>
            <pc:sldMk cId="2441787030" sldId="479"/>
            <ac:spMk id="2412" creationId="{858233C5-6289-7057-7B2C-0407194D26E8}"/>
          </ac:spMkLst>
        </pc:spChg>
        <pc:spChg chg="mod">
          <ac:chgData name="Le Tan Hoa" userId="ed5a8b87-a0a2-435e-a3f2-ebc981372e0b" providerId="ADAL" clId="{F4E601FE-429E-4D33-8811-15BDF3CEF19F}" dt="2022-10-02T15:35:30.971" v="2607"/>
          <ac:spMkLst>
            <pc:docMk/>
            <pc:sldMk cId="2441787030" sldId="479"/>
            <ac:spMk id="2413" creationId="{E1DE8C1A-8F50-7004-8E7D-98CE27AE17D4}"/>
          </ac:spMkLst>
        </pc:spChg>
        <pc:spChg chg="mod">
          <ac:chgData name="Le Tan Hoa" userId="ed5a8b87-a0a2-435e-a3f2-ebc981372e0b" providerId="ADAL" clId="{F4E601FE-429E-4D33-8811-15BDF3CEF19F}" dt="2022-10-02T15:35:30.971" v="2607"/>
          <ac:spMkLst>
            <pc:docMk/>
            <pc:sldMk cId="2441787030" sldId="479"/>
            <ac:spMk id="2414" creationId="{59E5759E-21F6-9300-DF7A-5E14AA9594B2}"/>
          </ac:spMkLst>
        </pc:spChg>
        <pc:spChg chg="mod">
          <ac:chgData name="Le Tan Hoa" userId="ed5a8b87-a0a2-435e-a3f2-ebc981372e0b" providerId="ADAL" clId="{F4E601FE-429E-4D33-8811-15BDF3CEF19F}" dt="2022-10-02T15:35:30.971" v="2607"/>
          <ac:spMkLst>
            <pc:docMk/>
            <pc:sldMk cId="2441787030" sldId="479"/>
            <ac:spMk id="2415" creationId="{7D736220-BD6D-6CAB-847F-66D72E4D0D05}"/>
          </ac:spMkLst>
        </pc:spChg>
        <pc:spChg chg="mod">
          <ac:chgData name="Le Tan Hoa" userId="ed5a8b87-a0a2-435e-a3f2-ebc981372e0b" providerId="ADAL" clId="{F4E601FE-429E-4D33-8811-15BDF3CEF19F}" dt="2022-10-02T15:35:30.971" v="2607"/>
          <ac:spMkLst>
            <pc:docMk/>
            <pc:sldMk cId="2441787030" sldId="479"/>
            <ac:spMk id="2416" creationId="{6D573C2A-36EF-D9D5-297A-B8F249B491F8}"/>
          </ac:spMkLst>
        </pc:spChg>
        <pc:spChg chg="mod">
          <ac:chgData name="Le Tan Hoa" userId="ed5a8b87-a0a2-435e-a3f2-ebc981372e0b" providerId="ADAL" clId="{F4E601FE-429E-4D33-8811-15BDF3CEF19F}" dt="2022-10-02T15:35:30.971" v="2607"/>
          <ac:spMkLst>
            <pc:docMk/>
            <pc:sldMk cId="2441787030" sldId="479"/>
            <ac:spMk id="2417" creationId="{D5125DCA-2055-3C94-1E06-67F59399B980}"/>
          </ac:spMkLst>
        </pc:spChg>
        <pc:spChg chg="mod">
          <ac:chgData name="Le Tan Hoa" userId="ed5a8b87-a0a2-435e-a3f2-ebc981372e0b" providerId="ADAL" clId="{F4E601FE-429E-4D33-8811-15BDF3CEF19F}" dt="2022-10-02T15:35:30.971" v="2607"/>
          <ac:spMkLst>
            <pc:docMk/>
            <pc:sldMk cId="2441787030" sldId="479"/>
            <ac:spMk id="2418" creationId="{A2E47328-CC61-E75E-0568-A695CA518E25}"/>
          </ac:spMkLst>
        </pc:spChg>
        <pc:spChg chg="mod">
          <ac:chgData name="Le Tan Hoa" userId="ed5a8b87-a0a2-435e-a3f2-ebc981372e0b" providerId="ADAL" clId="{F4E601FE-429E-4D33-8811-15BDF3CEF19F}" dt="2022-10-02T15:35:30.971" v="2607"/>
          <ac:spMkLst>
            <pc:docMk/>
            <pc:sldMk cId="2441787030" sldId="479"/>
            <ac:spMk id="2419" creationId="{24D367A2-0928-D998-8F02-F100F30B1055}"/>
          </ac:spMkLst>
        </pc:spChg>
        <pc:spChg chg="mod">
          <ac:chgData name="Le Tan Hoa" userId="ed5a8b87-a0a2-435e-a3f2-ebc981372e0b" providerId="ADAL" clId="{F4E601FE-429E-4D33-8811-15BDF3CEF19F}" dt="2022-10-02T15:35:30.971" v="2607"/>
          <ac:spMkLst>
            <pc:docMk/>
            <pc:sldMk cId="2441787030" sldId="479"/>
            <ac:spMk id="2420" creationId="{85382ED2-F44E-0D20-F398-13C6534B748D}"/>
          </ac:spMkLst>
        </pc:spChg>
        <pc:spChg chg="mod">
          <ac:chgData name="Le Tan Hoa" userId="ed5a8b87-a0a2-435e-a3f2-ebc981372e0b" providerId="ADAL" clId="{F4E601FE-429E-4D33-8811-15BDF3CEF19F}" dt="2022-10-02T15:35:30.971" v="2607"/>
          <ac:spMkLst>
            <pc:docMk/>
            <pc:sldMk cId="2441787030" sldId="479"/>
            <ac:spMk id="2421" creationId="{2D416C89-AC3B-0256-99E1-F7B13F713310}"/>
          </ac:spMkLst>
        </pc:spChg>
        <pc:spChg chg="mod">
          <ac:chgData name="Le Tan Hoa" userId="ed5a8b87-a0a2-435e-a3f2-ebc981372e0b" providerId="ADAL" clId="{F4E601FE-429E-4D33-8811-15BDF3CEF19F}" dt="2022-10-02T15:35:30.971" v="2607"/>
          <ac:spMkLst>
            <pc:docMk/>
            <pc:sldMk cId="2441787030" sldId="479"/>
            <ac:spMk id="2422" creationId="{69E6D8FE-96E4-6487-7457-CC91A087BC03}"/>
          </ac:spMkLst>
        </pc:spChg>
        <pc:spChg chg="mod">
          <ac:chgData name="Le Tan Hoa" userId="ed5a8b87-a0a2-435e-a3f2-ebc981372e0b" providerId="ADAL" clId="{F4E601FE-429E-4D33-8811-15BDF3CEF19F}" dt="2022-10-02T15:35:30.971" v="2607"/>
          <ac:spMkLst>
            <pc:docMk/>
            <pc:sldMk cId="2441787030" sldId="479"/>
            <ac:spMk id="2423" creationId="{EA7AC8FF-2ABB-3C93-438D-0821C86F301F}"/>
          </ac:spMkLst>
        </pc:spChg>
        <pc:spChg chg="mod">
          <ac:chgData name="Le Tan Hoa" userId="ed5a8b87-a0a2-435e-a3f2-ebc981372e0b" providerId="ADAL" clId="{F4E601FE-429E-4D33-8811-15BDF3CEF19F}" dt="2022-10-02T15:35:30.971" v="2607"/>
          <ac:spMkLst>
            <pc:docMk/>
            <pc:sldMk cId="2441787030" sldId="479"/>
            <ac:spMk id="2424" creationId="{8A007A11-3244-6724-7937-8FB5F81725AD}"/>
          </ac:spMkLst>
        </pc:spChg>
        <pc:spChg chg="mod">
          <ac:chgData name="Le Tan Hoa" userId="ed5a8b87-a0a2-435e-a3f2-ebc981372e0b" providerId="ADAL" clId="{F4E601FE-429E-4D33-8811-15BDF3CEF19F}" dt="2022-10-02T15:35:30.971" v="2607"/>
          <ac:spMkLst>
            <pc:docMk/>
            <pc:sldMk cId="2441787030" sldId="479"/>
            <ac:spMk id="2425" creationId="{B6E65088-0BD5-A390-C7AA-DB146780A075}"/>
          </ac:spMkLst>
        </pc:spChg>
        <pc:spChg chg="mod">
          <ac:chgData name="Le Tan Hoa" userId="ed5a8b87-a0a2-435e-a3f2-ebc981372e0b" providerId="ADAL" clId="{F4E601FE-429E-4D33-8811-15BDF3CEF19F}" dt="2022-10-02T15:35:30.971" v="2607"/>
          <ac:spMkLst>
            <pc:docMk/>
            <pc:sldMk cId="2441787030" sldId="479"/>
            <ac:spMk id="2426" creationId="{2E339CBE-A64E-1289-3CB0-86D7AF99D783}"/>
          </ac:spMkLst>
        </pc:spChg>
        <pc:spChg chg="mod">
          <ac:chgData name="Le Tan Hoa" userId="ed5a8b87-a0a2-435e-a3f2-ebc981372e0b" providerId="ADAL" clId="{F4E601FE-429E-4D33-8811-15BDF3CEF19F}" dt="2022-10-02T15:35:30.971" v="2607"/>
          <ac:spMkLst>
            <pc:docMk/>
            <pc:sldMk cId="2441787030" sldId="479"/>
            <ac:spMk id="2427" creationId="{82558C40-C941-4A6C-9BC5-692CBFF061C9}"/>
          </ac:spMkLst>
        </pc:spChg>
        <pc:spChg chg="mod">
          <ac:chgData name="Le Tan Hoa" userId="ed5a8b87-a0a2-435e-a3f2-ebc981372e0b" providerId="ADAL" clId="{F4E601FE-429E-4D33-8811-15BDF3CEF19F}" dt="2022-10-02T15:35:30.971" v="2607"/>
          <ac:spMkLst>
            <pc:docMk/>
            <pc:sldMk cId="2441787030" sldId="479"/>
            <ac:spMk id="2428" creationId="{7212A7F0-A20A-FC7E-A46B-147A1CCF983C}"/>
          </ac:spMkLst>
        </pc:spChg>
        <pc:spChg chg="mod">
          <ac:chgData name="Le Tan Hoa" userId="ed5a8b87-a0a2-435e-a3f2-ebc981372e0b" providerId="ADAL" clId="{F4E601FE-429E-4D33-8811-15BDF3CEF19F}" dt="2022-10-02T15:35:30.971" v="2607"/>
          <ac:spMkLst>
            <pc:docMk/>
            <pc:sldMk cId="2441787030" sldId="479"/>
            <ac:spMk id="2429" creationId="{1D630819-4ED1-B74A-DDFB-E0345B9C5F5C}"/>
          </ac:spMkLst>
        </pc:spChg>
        <pc:spChg chg="mod">
          <ac:chgData name="Le Tan Hoa" userId="ed5a8b87-a0a2-435e-a3f2-ebc981372e0b" providerId="ADAL" clId="{F4E601FE-429E-4D33-8811-15BDF3CEF19F}" dt="2022-10-02T15:35:30.971" v="2607"/>
          <ac:spMkLst>
            <pc:docMk/>
            <pc:sldMk cId="2441787030" sldId="479"/>
            <ac:spMk id="2430" creationId="{F44E904C-AFE4-665A-718B-4121F0A4CABF}"/>
          </ac:spMkLst>
        </pc:spChg>
        <pc:spChg chg="mod">
          <ac:chgData name="Le Tan Hoa" userId="ed5a8b87-a0a2-435e-a3f2-ebc981372e0b" providerId="ADAL" clId="{F4E601FE-429E-4D33-8811-15BDF3CEF19F}" dt="2022-10-02T15:35:30.971" v="2607"/>
          <ac:spMkLst>
            <pc:docMk/>
            <pc:sldMk cId="2441787030" sldId="479"/>
            <ac:spMk id="2431" creationId="{460FEE76-B04F-EA82-EC9E-5A8DCB9AF2F3}"/>
          </ac:spMkLst>
        </pc:spChg>
        <pc:spChg chg="mod">
          <ac:chgData name="Le Tan Hoa" userId="ed5a8b87-a0a2-435e-a3f2-ebc981372e0b" providerId="ADAL" clId="{F4E601FE-429E-4D33-8811-15BDF3CEF19F}" dt="2022-10-02T15:35:30.971" v="2607"/>
          <ac:spMkLst>
            <pc:docMk/>
            <pc:sldMk cId="2441787030" sldId="479"/>
            <ac:spMk id="2432" creationId="{8B3B2490-4ECF-4589-BCC6-BC2CB5E8FAC6}"/>
          </ac:spMkLst>
        </pc:spChg>
        <pc:spChg chg="mod">
          <ac:chgData name="Le Tan Hoa" userId="ed5a8b87-a0a2-435e-a3f2-ebc981372e0b" providerId="ADAL" clId="{F4E601FE-429E-4D33-8811-15BDF3CEF19F}" dt="2022-10-02T15:35:30.971" v="2607"/>
          <ac:spMkLst>
            <pc:docMk/>
            <pc:sldMk cId="2441787030" sldId="479"/>
            <ac:spMk id="2433" creationId="{03AEE731-1299-44D7-1E56-47514EFB843B}"/>
          </ac:spMkLst>
        </pc:spChg>
        <pc:spChg chg="mod">
          <ac:chgData name="Le Tan Hoa" userId="ed5a8b87-a0a2-435e-a3f2-ebc981372e0b" providerId="ADAL" clId="{F4E601FE-429E-4D33-8811-15BDF3CEF19F}" dt="2022-10-02T15:35:30.971" v="2607"/>
          <ac:spMkLst>
            <pc:docMk/>
            <pc:sldMk cId="2441787030" sldId="479"/>
            <ac:spMk id="2434" creationId="{4EDF0B86-93C6-36E2-879A-2149BE25D58E}"/>
          </ac:spMkLst>
        </pc:spChg>
        <pc:spChg chg="mod">
          <ac:chgData name="Le Tan Hoa" userId="ed5a8b87-a0a2-435e-a3f2-ebc981372e0b" providerId="ADAL" clId="{F4E601FE-429E-4D33-8811-15BDF3CEF19F}" dt="2022-10-02T15:35:30.971" v="2607"/>
          <ac:spMkLst>
            <pc:docMk/>
            <pc:sldMk cId="2441787030" sldId="479"/>
            <ac:spMk id="2435" creationId="{E0636FBE-AAB1-945A-9441-C71BBD75CBDE}"/>
          </ac:spMkLst>
        </pc:spChg>
        <pc:spChg chg="del mod">
          <ac:chgData name="Le Tan Hoa" userId="ed5a8b87-a0a2-435e-a3f2-ebc981372e0b" providerId="ADAL" clId="{F4E601FE-429E-4D33-8811-15BDF3CEF19F}" dt="2022-10-02T15:35:41.130" v="2610" actId="478"/>
          <ac:spMkLst>
            <pc:docMk/>
            <pc:sldMk cId="2441787030" sldId="479"/>
            <ac:spMk id="2437" creationId="{9F0C3BFE-FDD8-1941-A195-B6F1D0E0F67C}"/>
          </ac:spMkLst>
        </pc:spChg>
        <pc:spChg chg="mod">
          <ac:chgData name="Le Tan Hoa" userId="ed5a8b87-a0a2-435e-a3f2-ebc981372e0b" providerId="ADAL" clId="{F4E601FE-429E-4D33-8811-15BDF3CEF19F}" dt="2022-10-02T15:36:41.362" v="2714" actId="1076"/>
          <ac:spMkLst>
            <pc:docMk/>
            <pc:sldMk cId="2441787030" sldId="479"/>
            <ac:spMk id="2438" creationId="{112DF579-5018-7968-3A5F-D0C5CBB9DA0F}"/>
          </ac:spMkLst>
        </pc:spChg>
        <pc:spChg chg="mod">
          <ac:chgData name="Le Tan Hoa" userId="ed5a8b87-a0a2-435e-a3f2-ebc981372e0b" providerId="ADAL" clId="{F4E601FE-429E-4D33-8811-15BDF3CEF19F}" dt="2022-10-02T15:36:41.362" v="2714" actId="1076"/>
          <ac:spMkLst>
            <pc:docMk/>
            <pc:sldMk cId="2441787030" sldId="479"/>
            <ac:spMk id="2439" creationId="{E14A2863-4934-39C4-F559-1C2693CE4FE4}"/>
          </ac:spMkLst>
        </pc:spChg>
        <pc:spChg chg="mod">
          <ac:chgData name="Le Tan Hoa" userId="ed5a8b87-a0a2-435e-a3f2-ebc981372e0b" providerId="ADAL" clId="{F4E601FE-429E-4D33-8811-15BDF3CEF19F}" dt="2022-10-02T15:36:41.362" v="2714" actId="1076"/>
          <ac:spMkLst>
            <pc:docMk/>
            <pc:sldMk cId="2441787030" sldId="479"/>
            <ac:spMk id="2440" creationId="{4CE0B307-1515-9203-E714-6CD10230C829}"/>
          </ac:spMkLst>
        </pc:spChg>
        <pc:spChg chg="mod">
          <ac:chgData name="Le Tan Hoa" userId="ed5a8b87-a0a2-435e-a3f2-ebc981372e0b" providerId="ADAL" clId="{F4E601FE-429E-4D33-8811-15BDF3CEF19F}" dt="2022-10-02T15:36:41.362" v="2714" actId="1076"/>
          <ac:spMkLst>
            <pc:docMk/>
            <pc:sldMk cId="2441787030" sldId="479"/>
            <ac:spMk id="2441" creationId="{96393324-E8A7-404B-00CE-F63829C7F939}"/>
          </ac:spMkLst>
        </pc:spChg>
        <pc:spChg chg="mod">
          <ac:chgData name="Le Tan Hoa" userId="ed5a8b87-a0a2-435e-a3f2-ebc981372e0b" providerId="ADAL" clId="{F4E601FE-429E-4D33-8811-15BDF3CEF19F}" dt="2022-10-02T15:36:41.362" v="2714" actId="1076"/>
          <ac:spMkLst>
            <pc:docMk/>
            <pc:sldMk cId="2441787030" sldId="479"/>
            <ac:spMk id="2442" creationId="{8F05C9F0-9BF5-8FB2-36E6-C1014634399C}"/>
          </ac:spMkLst>
        </pc:spChg>
        <pc:spChg chg="mod">
          <ac:chgData name="Le Tan Hoa" userId="ed5a8b87-a0a2-435e-a3f2-ebc981372e0b" providerId="ADAL" clId="{F4E601FE-429E-4D33-8811-15BDF3CEF19F}" dt="2022-10-02T15:36:41.362" v="2714" actId="1076"/>
          <ac:spMkLst>
            <pc:docMk/>
            <pc:sldMk cId="2441787030" sldId="479"/>
            <ac:spMk id="2443" creationId="{AB152D74-9D49-0C8A-727C-4FC718AACDBB}"/>
          </ac:spMkLst>
        </pc:spChg>
        <pc:spChg chg="mod">
          <ac:chgData name="Le Tan Hoa" userId="ed5a8b87-a0a2-435e-a3f2-ebc981372e0b" providerId="ADAL" clId="{F4E601FE-429E-4D33-8811-15BDF3CEF19F}" dt="2022-10-02T15:36:41.362" v="2714" actId="1076"/>
          <ac:spMkLst>
            <pc:docMk/>
            <pc:sldMk cId="2441787030" sldId="479"/>
            <ac:spMk id="2444" creationId="{3312200D-2F97-63A1-0AF5-93BF2FF2E9B0}"/>
          </ac:spMkLst>
        </pc:spChg>
        <pc:spChg chg="mod">
          <ac:chgData name="Le Tan Hoa" userId="ed5a8b87-a0a2-435e-a3f2-ebc981372e0b" providerId="ADAL" clId="{F4E601FE-429E-4D33-8811-15BDF3CEF19F}" dt="2022-10-02T15:36:41.362" v="2714" actId="1076"/>
          <ac:spMkLst>
            <pc:docMk/>
            <pc:sldMk cId="2441787030" sldId="479"/>
            <ac:spMk id="2445" creationId="{6472B0E0-ED04-0094-F351-415E0F15F1C0}"/>
          </ac:spMkLst>
        </pc:spChg>
        <pc:spChg chg="mod">
          <ac:chgData name="Le Tan Hoa" userId="ed5a8b87-a0a2-435e-a3f2-ebc981372e0b" providerId="ADAL" clId="{F4E601FE-429E-4D33-8811-15BDF3CEF19F}" dt="2022-10-02T15:36:41.362" v="2714" actId="1076"/>
          <ac:spMkLst>
            <pc:docMk/>
            <pc:sldMk cId="2441787030" sldId="479"/>
            <ac:spMk id="2446" creationId="{AF432607-DC76-F966-169B-0B6F522C68C5}"/>
          </ac:spMkLst>
        </pc:spChg>
        <pc:spChg chg="mod">
          <ac:chgData name="Le Tan Hoa" userId="ed5a8b87-a0a2-435e-a3f2-ebc981372e0b" providerId="ADAL" clId="{F4E601FE-429E-4D33-8811-15BDF3CEF19F}" dt="2022-10-02T15:36:41.362" v="2714" actId="1076"/>
          <ac:spMkLst>
            <pc:docMk/>
            <pc:sldMk cId="2441787030" sldId="479"/>
            <ac:spMk id="2447" creationId="{0D5A5BE1-E12E-DF2F-9B2B-A9DBDDBEC5BD}"/>
          </ac:spMkLst>
        </pc:spChg>
        <pc:spChg chg="mod">
          <ac:chgData name="Le Tan Hoa" userId="ed5a8b87-a0a2-435e-a3f2-ebc981372e0b" providerId="ADAL" clId="{F4E601FE-429E-4D33-8811-15BDF3CEF19F}" dt="2022-10-02T15:36:41.362" v="2714" actId="1076"/>
          <ac:spMkLst>
            <pc:docMk/>
            <pc:sldMk cId="2441787030" sldId="479"/>
            <ac:spMk id="2448" creationId="{0991AB89-02E6-2BA0-4492-058497474BFF}"/>
          </ac:spMkLst>
        </pc:spChg>
        <pc:spChg chg="mod">
          <ac:chgData name="Le Tan Hoa" userId="ed5a8b87-a0a2-435e-a3f2-ebc981372e0b" providerId="ADAL" clId="{F4E601FE-429E-4D33-8811-15BDF3CEF19F}" dt="2022-10-02T15:36:41.362" v="2714" actId="1076"/>
          <ac:spMkLst>
            <pc:docMk/>
            <pc:sldMk cId="2441787030" sldId="479"/>
            <ac:spMk id="2449" creationId="{80046B58-428A-F217-135F-BAD56179AA3B}"/>
          </ac:spMkLst>
        </pc:spChg>
        <pc:spChg chg="mod">
          <ac:chgData name="Le Tan Hoa" userId="ed5a8b87-a0a2-435e-a3f2-ebc981372e0b" providerId="ADAL" clId="{F4E601FE-429E-4D33-8811-15BDF3CEF19F}" dt="2022-10-02T15:36:41.362" v="2714" actId="1076"/>
          <ac:spMkLst>
            <pc:docMk/>
            <pc:sldMk cId="2441787030" sldId="479"/>
            <ac:spMk id="2450" creationId="{D13827F8-545C-3BAD-9446-3AE2B2F4567E}"/>
          </ac:spMkLst>
        </pc:spChg>
        <pc:spChg chg="mod">
          <ac:chgData name="Le Tan Hoa" userId="ed5a8b87-a0a2-435e-a3f2-ebc981372e0b" providerId="ADAL" clId="{F4E601FE-429E-4D33-8811-15BDF3CEF19F}" dt="2022-10-02T15:36:41.362" v="2714" actId="1076"/>
          <ac:spMkLst>
            <pc:docMk/>
            <pc:sldMk cId="2441787030" sldId="479"/>
            <ac:spMk id="2451" creationId="{6E3B6AD6-0EC4-786B-F3FA-D26BA41AEE3F}"/>
          </ac:spMkLst>
        </pc:spChg>
        <pc:spChg chg="mod">
          <ac:chgData name="Le Tan Hoa" userId="ed5a8b87-a0a2-435e-a3f2-ebc981372e0b" providerId="ADAL" clId="{F4E601FE-429E-4D33-8811-15BDF3CEF19F}" dt="2022-10-02T15:36:41.362" v="2714" actId="1076"/>
          <ac:spMkLst>
            <pc:docMk/>
            <pc:sldMk cId="2441787030" sldId="479"/>
            <ac:spMk id="2452" creationId="{122F82C0-3A9C-B41B-98F7-417B048BB1CE}"/>
          </ac:spMkLst>
        </pc:spChg>
        <pc:spChg chg="mod">
          <ac:chgData name="Le Tan Hoa" userId="ed5a8b87-a0a2-435e-a3f2-ebc981372e0b" providerId="ADAL" clId="{F4E601FE-429E-4D33-8811-15BDF3CEF19F}" dt="2022-10-02T15:36:41.362" v="2714" actId="1076"/>
          <ac:spMkLst>
            <pc:docMk/>
            <pc:sldMk cId="2441787030" sldId="479"/>
            <ac:spMk id="2453" creationId="{3F304487-E090-7CB2-8DF8-FBD9B492E828}"/>
          </ac:spMkLst>
        </pc:spChg>
        <pc:spChg chg="mod">
          <ac:chgData name="Le Tan Hoa" userId="ed5a8b87-a0a2-435e-a3f2-ebc981372e0b" providerId="ADAL" clId="{F4E601FE-429E-4D33-8811-15BDF3CEF19F}" dt="2022-10-02T15:36:41.362" v="2714" actId="1076"/>
          <ac:spMkLst>
            <pc:docMk/>
            <pc:sldMk cId="2441787030" sldId="479"/>
            <ac:spMk id="2454" creationId="{CC12C72C-DB0C-99FA-9658-13F694592151}"/>
          </ac:spMkLst>
        </pc:spChg>
        <pc:spChg chg="mod">
          <ac:chgData name="Le Tan Hoa" userId="ed5a8b87-a0a2-435e-a3f2-ebc981372e0b" providerId="ADAL" clId="{F4E601FE-429E-4D33-8811-15BDF3CEF19F}" dt="2022-10-02T15:36:41.362" v="2714" actId="1076"/>
          <ac:spMkLst>
            <pc:docMk/>
            <pc:sldMk cId="2441787030" sldId="479"/>
            <ac:spMk id="2455" creationId="{FCC0ADB6-8230-4BD8-3C4E-71047F1185A9}"/>
          </ac:spMkLst>
        </pc:spChg>
        <pc:spChg chg="mod">
          <ac:chgData name="Le Tan Hoa" userId="ed5a8b87-a0a2-435e-a3f2-ebc981372e0b" providerId="ADAL" clId="{F4E601FE-429E-4D33-8811-15BDF3CEF19F}" dt="2022-10-02T15:36:41.362" v="2714" actId="1076"/>
          <ac:spMkLst>
            <pc:docMk/>
            <pc:sldMk cId="2441787030" sldId="479"/>
            <ac:spMk id="2456" creationId="{C14303DD-3C5C-7565-8C8D-0E43015C5589}"/>
          </ac:spMkLst>
        </pc:spChg>
        <pc:spChg chg="mod">
          <ac:chgData name="Le Tan Hoa" userId="ed5a8b87-a0a2-435e-a3f2-ebc981372e0b" providerId="ADAL" clId="{F4E601FE-429E-4D33-8811-15BDF3CEF19F}" dt="2022-10-02T15:36:41.362" v="2714" actId="1076"/>
          <ac:spMkLst>
            <pc:docMk/>
            <pc:sldMk cId="2441787030" sldId="479"/>
            <ac:spMk id="2457" creationId="{F1BEE807-177E-C92B-F032-6A6E5576C9C1}"/>
          </ac:spMkLst>
        </pc:spChg>
        <pc:spChg chg="mod">
          <ac:chgData name="Le Tan Hoa" userId="ed5a8b87-a0a2-435e-a3f2-ebc981372e0b" providerId="ADAL" clId="{F4E601FE-429E-4D33-8811-15BDF3CEF19F}" dt="2022-10-02T15:36:41.362" v="2714" actId="1076"/>
          <ac:spMkLst>
            <pc:docMk/>
            <pc:sldMk cId="2441787030" sldId="479"/>
            <ac:spMk id="2458" creationId="{545E8B72-4CA8-938D-40B4-26E634A2EF41}"/>
          </ac:spMkLst>
        </pc:spChg>
        <pc:spChg chg="mod">
          <ac:chgData name="Le Tan Hoa" userId="ed5a8b87-a0a2-435e-a3f2-ebc981372e0b" providerId="ADAL" clId="{F4E601FE-429E-4D33-8811-15BDF3CEF19F}" dt="2022-10-02T15:36:41.362" v="2714" actId="1076"/>
          <ac:spMkLst>
            <pc:docMk/>
            <pc:sldMk cId="2441787030" sldId="479"/>
            <ac:spMk id="2459" creationId="{62E9D7E0-0589-A918-5A23-19A97EDC057E}"/>
          </ac:spMkLst>
        </pc:spChg>
        <pc:spChg chg="mod">
          <ac:chgData name="Le Tan Hoa" userId="ed5a8b87-a0a2-435e-a3f2-ebc981372e0b" providerId="ADAL" clId="{F4E601FE-429E-4D33-8811-15BDF3CEF19F}" dt="2022-10-02T15:36:41.362" v="2714" actId="1076"/>
          <ac:spMkLst>
            <pc:docMk/>
            <pc:sldMk cId="2441787030" sldId="479"/>
            <ac:spMk id="2460" creationId="{703FB34D-9914-7235-A291-FB9280C68ECB}"/>
          </ac:spMkLst>
        </pc:spChg>
        <pc:spChg chg="mod">
          <ac:chgData name="Le Tan Hoa" userId="ed5a8b87-a0a2-435e-a3f2-ebc981372e0b" providerId="ADAL" clId="{F4E601FE-429E-4D33-8811-15BDF3CEF19F}" dt="2022-10-02T15:36:41.362" v="2714" actId="1076"/>
          <ac:spMkLst>
            <pc:docMk/>
            <pc:sldMk cId="2441787030" sldId="479"/>
            <ac:spMk id="2461" creationId="{E9B09E82-76CA-C02E-319A-E40A6E8EDF81}"/>
          </ac:spMkLst>
        </pc:spChg>
        <pc:spChg chg="mod">
          <ac:chgData name="Le Tan Hoa" userId="ed5a8b87-a0a2-435e-a3f2-ebc981372e0b" providerId="ADAL" clId="{F4E601FE-429E-4D33-8811-15BDF3CEF19F}" dt="2022-10-02T15:36:41.362" v="2714" actId="1076"/>
          <ac:spMkLst>
            <pc:docMk/>
            <pc:sldMk cId="2441787030" sldId="479"/>
            <ac:spMk id="2462" creationId="{1BDDFB7E-5DFB-0236-0329-332CFE9F5D26}"/>
          </ac:spMkLst>
        </pc:spChg>
        <pc:spChg chg="mod">
          <ac:chgData name="Le Tan Hoa" userId="ed5a8b87-a0a2-435e-a3f2-ebc981372e0b" providerId="ADAL" clId="{F4E601FE-429E-4D33-8811-15BDF3CEF19F}" dt="2022-10-02T15:36:41.362" v="2714" actId="1076"/>
          <ac:spMkLst>
            <pc:docMk/>
            <pc:sldMk cId="2441787030" sldId="479"/>
            <ac:spMk id="2463" creationId="{D8996F57-D411-0499-F9FC-6C2B4960E7AC}"/>
          </ac:spMkLst>
        </pc:spChg>
        <pc:spChg chg="mod">
          <ac:chgData name="Le Tan Hoa" userId="ed5a8b87-a0a2-435e-a3f2-ebc981372e0b" providerId="ADAL" clId="{F4E601FE-429E-4D33-8811-15BDF3CEF19F}" dt="2022-10-02T15:36:41.362" v="2714" actId="1076"/>
          <ac:spMkLst>
            <pc:docMk/>
            <pc:sldMk cId="2441787030" sldId="479"/>
            <ac:spMk id="2464" creationId="{C4A13DD4-0D09-6F69-8C5D-C9C128F0055D}"/>
          </ac:spMkLst>
        </pc:spChg>
        <pc:spChg chg="mod">
          <ac:chgData name="Le Tan Hoa" userId="ed5a8b87-a0a2-435e-a3f2-ebc981372e0b" providerId="ADAL" clId="{F4E601FE-429E-4D33-8811-15BDF3CEF19F}" dt="2022-10-02T15:36:41.362" v="2714" actId="1076"/>
          <ac:spMkLst>
            <pc:docMk/>
            <pc:sldMk cId="2441787030" sldId="479"/>
            <ac:spMk id="2465" creationId="{5936FA50-C72B-A3E9-56C9-8F9A98E9AEDC}"/>
          </ac:spMkLst>
        </pc:spChg>
        <pc:spChg chg="mod">
          <ac:chgData name="Le Tan Hoa" userId="ed5a8b87-a0a2-435e-a3f2-ebc981372e0b" providerId="ADAL" clId="{F4E601FE-429E-4D33-8811-15BDF3CEF19F}" dt="2022-10-02T15:36:41.362" v="2714" actId="1076"/>
          <ac:spMkLst>
            <pc:docMk/>
            <pc:sldMk cId="2441787030" sldId="479"/>
            <ac:spMk id="2466" creationId="{6832C0E7-8F92-A97B-8554-9788E320D29E}"/>
          </ac:spMkLst>
        </pc:spChg>
        <pc:spChg chg="mod">
          <ac:chgData name="Le Tan Hoa" userId="ed5a8b87-a0a2-435e-a3f2-ebc981372e0b" providerId="ADAL" clId="{F4E601FE-429E-4D33-8811-15BDF3CEF19F}" dt="2022-10-02T15:36:41.362" v="2714" actId="1076"/>
          <ac:spMkLst>
            <pc:docMk/>
            <pc:sldMk cId="2441787030" sldId="479"/>
            <ac:spMk id="2467" creationId="{C7705F2D-0211-8C25-25D4-18CD76266285}"/>
          </ac:spMkLst>
        </pc:spChg>
        <pc:spChg chg="mod">
          <ac:chgData name="Le Tan Hoa" userId="ed5a8b87-a0a2-435e-a3f2-ebc981372e0b" providerId="ADAL" clId="{F4E601FE-429E-4D33-8811-15BDF3CEF19F}" dt="2022-10-02T15:36:41.362" v="2714" actId="1076"/>
          <ac:spMkLst>
            <pc:docMk/>
            <pc:sldMk cId="2441787030" sldId="479"/>
            <ac:spMk id="2468" creationId="{C507CD48-6F5D-E3DD-082C-6652BB069F16}"/>
          </ac:spMkLst>
        </pc:spChg>
        <pc:spChg chg="mod">
          <ac:chgData name="Le Tan Hoa" userId="ed5a8b87-a0a2-435e-a3f2-ebc981372e0b" providerId="ADAL" clId="{F4E601FE-429E-4D33-8811-15BDF3CEF19F}" dt="2022-10-02T15:36:41.362" v="2714" actId="1076"/>
          <ac:spMkLst>
            <pc:docMk/>
            <pc:sldMk cId="2441787030" sldId="479"/>
            <ac:spMk id="2469" creationId="{6BDF1F99-5126-0A35-F2A9-39B72AA167E5}"/>
          </ac:spMkLst>
        </pc:spChg>
        <pc:spChg chg="mod">
          <ac:chgData name="Le Tan Hoa" userId="ed5a8b87-a0a2-435e-a3f2-ebc981372e0b" providerId="ADAL" clId="{F4E601FE-429E-4D33-8811-15BDF3CEF19F}" dt="2022-10-02T15:36:41.362" v="2714" actId="1076"/>
          <ac:spMkLst>
            <pc:docMk/>
            <pc:sldMk cId="2441787030" sldId="479"/>
            <ac:spMk id="2470" creationId="{87556DC8-1A09-32FA-084A-28AD58A8086B}"/>
          </ac:spMkLst>
        </pc:spChg>
        <pc:spChg chg="mod">
          <ac:chgData name="Le Tan Hoa" userId="ed5a8b87-a0a2-435e-a3f2-ebc981372e0b" providerId="ADAL" clId="{F4E601FE-429E-4D33-8811-15BDF3CEF19F}" dt="2022-10-02T15:36:41.362" v="2714" actId="1076"/>
          <ac:spMkLst>
            <pc:docMk/>
            <pc:sldMk cId="2441787030" sldId="479"/>
            <ac:spMk id="2471" creationId="{950A9649-A1B6-7A49-B317-1A9C71559288}"/>
          </ac:spMkLst>
        </pc:spChg>
        <pc:spChg chg="mod">
          <ac:chgData name="Le Tan Hoa" userId="ed5a8b87-a0a2-435e-a3f2-ebc981372e0b" providerId="ADAL" clId="{F4E601FE-429E-4D33-8811-15BDF3CEF19F}" dt="2022-10-02T15:36:41.362" v="2714" actId="1076"/>
          <ac:spMkLst>
            <pc:docMk/>
            <pc:sldMk cId="2441787030" sldId="479"/>
            <ac:spMk id="2472" creationId="{65B59418-2BB1-B102-9A85-D4B3C3B85A2C}"/>
          </ac:spMkLst>
        </pc:spChg>
        <pc:spChg chg="mod">
          <ac:chgData name="Le Tan Hoa" userId="ed5a8b87-a0a2-435e-a3f2-ebc981372e0b" providerId="ADAL" clId="{F4E601FE-429E-4D33-8811-15BDF3CEF19F}" dt="2022-10-02T15:36:41.362" v="2714" actId="1076"/>
          <ac:spMkLst>
            <pc:docMk/>
            <pc:sldMk cId="2441787030" sldId="479"/>
            <ac:spMk id="2473" creationId="{B8547188-8597-F319-832D-63B821F4B3D8}"/>
          </ac:spMkLst>
        </pc:spChg>
        <pc:spChg chg="mod">
          <ac:chgData name="Le Tan Hoa" userId="ed5a8b87-a0a2-435e-a3f2-ebc981372e0b" providerId="ADAL" clId="{F4E601FE-429E-4D33-8811-15BDF3CEF19F}" dt="2022-10-02T15:36:41.362" v="2714" actId="1076"/>
          <ac:spMkLst>
            <pc:docMk/>
            <pc:sldMk cId="2441787030" sldId="479"/>
            <ac:spMk id="2474" creationId="{9D9CC4C9-1B82-5163-EE9E-3A8B2A50037C}"/>
          </ac:spMkLst>
        </pc:spChg>
        <pc:spChg chg="mod">
          <ac:chgData name="Le Tan Hoa" userId="ed5a8b87-a0a2-435e-a3f2-ebc981372e0b" providerId="ADAL" clId="{F4E601FE-429E-4D33-8811-15BDF3CEF19F}" dt="2022-10-02T15:36:41.362" v="2714" actId="1076"/>
          <ac:spMkLst>
            <pc:docMk/>
            <pc:sldMk cId="2441787030" sldId="479"/>
            <ac:spMk id="2475" creationId="{4E9087A4-53A3-4F03-B144-8F382DB7C014}"/>
          </ac:spMkLst>
        </pc:spChg>
        <pc:spChg chg="mod">
          <ac:chgData name="Le Tan Hoa" userId="ed5a8b87-a0a2-435e-a3f2-ebc981372e0b" providerId="ADAL" clId="{F4E601FE-429E-4D33-8811-15BDF3CEF19F}" dt="2022-10-02T15:36:41.362" v="2714" actId="1076"/>
          <ac:spMkLst>
            <pc:docMk/>
            <pc:sldMk cId="2441787030" sldId="479"/>
            <ac:spMk id="2476" creationId="{197A85BA-6A0E-8516-B78C-4F860F978D82}"/>
          </ac:spMkLst>
        </pc:spChg>
        <pc:spChg chg="mod">
          <ac:chgData name="Le Tan Hoa" userId="ed5a8b87-a0a2-435e-a3f2-ebc981372e0b" providerId="ADAL" clId="{F4E601FE-429E-4D33-8811-15BDF3CEF19F}" dt="2022-10-02T15:36:41.362" v="2714" actId="1076"/>
          <ac:spMkLst>
            <pc:docMk/>
            <pc:sldMk cId="2441787030" sldId="479"/>
            <ac:spMk id="2477" creationId="{28A70B30-6D7C-ADF3-9B7A-0D39139EE8FA}"/>
          </ac:spMkLst>
        </pc:spChg>
        <pc:spChg chg="mod">
          <ac:chgData name="Le Tan Hoa" userId="ed5a8b87-a0a2-435e-a3f2-ebc981372e0b" providerId="ADAL" clId="{F4E601FE-429E-4D33-8811-15BDF3CEF19F}" dt="2022-10-02T15:36:41.362" v="2714" actId="1076"/>
          <ac:spMkLst>
            <pc:docMk/>
            <pc:sldMk cId="2441787030" sldId="479"/>
            <ac:spMk id="2478" creationId="{41B5062A-121D-A767-DC75-8B8282B459F9}"/>
          </ac:spMkLst>
        </pc:spChg>
        <pc:spChg chg="mod">
          <ac:chgData name="Le Tan Hoa" userId="ed5a8b87-a0a2-435e-a3f2-ebc981372e0b" providerId="ADAL" clId="{F4E601FE-429E-4D33-8811-15BDF3CEF19F}" dt="2022-10-02T15:36:41.362" v="2714" actId="1076"/>
          <ac:spMkLst>
            <pc:docMk/>
            <pc:sldMk cId="2441787030" sldId="479"/>
            <ac:spMk id="2479" creationId="{B1D77696-0F46-7B14-4126-B3AC932B71DA}"/>
          </ac:spMkLst>
        </pc:spChg>
        <pc:spChg chg="mod">
          <ac:chgData name="Le Tan Hoa" userId="ed5a8b87-a0a2-435e-a3f2-ebc981372e0b" providerId="ADAL" clId="{F4E601FE-429E-4D33-8811-15BDF3CEF19F}" dt="2022-10-02T15:36:41.362" v="2714" actId="1076"/>
          <ac:spMkLst>
            <pc:docMk/>
            <pc:sldMk cId="2441787030" sldId="479"/>
            <ac:spMk id="2480" creationId="{C5CA7A0D-09A6-5C08-30CD-19CB9052DC4B}"/>
          </ac:spMkLst>
        </pc:spChg>
        <pc:spChg chg="mod">
          <ac:chgData name="Le Tan Hoa" userId="ed5a8b87-a0a2-435e-a3f2-ebc981372e0b" providerId="ADAL" clId="{F4E601FE-429E-4D33-8811-15BDF3CEF19F}" dt="2022-10-02T15:36:41.362" v="2714" actId="1076"/>
          <ac:spMkLst>
            <pc:docMk/>
            <pc:sldMk cId="2441787030" sldId="479"/>
            <ac:spMk id="2481" creationId="{BF44A8A6-8651-56EE-34FB-A2E3E4A20B68}"/>
          </ac:spMkLst>
        </pc:spChg>
        <pc:spChg chg="mod">
          <ac:chgData name="Le Tan Hoa" userId="ed5a8b87-a0a2-435e-a3f2-ebc981372e0b" providerId="ADAL" clId="{F4E601FE-429E-4D33-8811-15BDF3CEF19F}" dt="2022-10-02T15:36:41.362" v="2714" actId="1076"/>
          <ac:spMkLst>
            <pc:docMk/>
            <pc:sldMk cId="2441787030" sldId="479"/>
            <ac:spMk id="2482" creationId="{CC7B2FC8-CE18-9A14-EA9B-D43F68C02028}"/>
          </ac:spMkLst>
        </pc:spChg>
        <pc:spChg chg="mod">
          <ac:chgData name="Le Tan Hoa" userId="ed5a8b87-a0a2-435e-a3f2-ebc981372e0b" providerId="ADAL" clId="{F4E601FE-429E-4D33-8811-15BDF3CEF19F}" dt="2022-10-02T15:36:41.362" v="2714" actId="1076"/>
          <ac:spMkLst>
            <pc:docMk/>
            <pc:sldMk cId="2441787030" sldId="479"/>
            <ac:spMk id="2483" creationId="{EFC4823A-0E8B-3CEC-AB5A-9F6A23D30214}"/>
          </ac:spMkLst>
        </pc:spChg>
        <pc:spChg chg="mod">
          <ac:chgData name="Le Tan Hoa" userId="ed5a8b87-a0a2-435e-a3f2-ebc981372e0b" providerId="ADAL" clId="{F4E601FE-429E-4D33-8811-15BDF3CEF19F}" dt="2022-10-02T15:36:41.362" v="2714" actId="1076"/>
          <ac:spMkLst>
            <pc:docMk/>
            <pc:sldMk cId="2441787030" sldId="479"/>
            <ac:spMk id="2484" creationId="{F720509C-F933-1813-22AA-6F41AD920F50}"/>
          </ac:spMkLst>
        </pc:spChg>
        <pc:spChg chg="mod">
          <ac:chgData name="Le Tan Hoa" userId="ed5a8b87-a0a2-435e-a3f2-ebc981372e0b" providerId="ADAL" clId="{F4E601FE-429E-4D33-8811-15BDF3CEF19F}" dt="2022-10-02T15:36:41.362" v="2714" actId="1076"/>
          <ac:spMkLst>
            <pc:docMk/>
            <pc:sldMk cId="2441787030" sldId="479"/>
            <ac:spMk id="2485" creationId="{9E64CAE1-067D-7F38-6EF5-F24ADC506803}"/>
          </ac:spMkLst>
        </pc:spChg>
        <pc:spChg chg="mod">
          <ac:chgData name="Le Tan Hoa" userId="ed5a8b87-a0a2-435e-a3f2-ebc981372e0b" providerId="ADAL" clId="{F4E601FE-429E-4D33-8811-15BDF3CEF19F}" dt="2022-10-02T15:36:41.362" v="2714" actId="1076"/>
          <ac:spMkLst>
            <pc:docMk/>
            <pc:sldMk cId="2441787030" sldId="479"/>
            <ac:spMk id="2486" creationId="{53556778-75FA-CBFA-1C33-F232CA4682AC}"/>
          </ac:spMkLst>
        </pc:spChg>
        <pc:spChg chg="mod">
          <ac:chgData name="Le Tan Hoa" userId="ed5a8b87-a0a2-435e-a3f2-ebc981372e0b" providerId="ADAL" clId="{F4E601FE-429E-4D33-8811-15BDF3CEF19F}" dt="2022-10-02T15:36:41.362" v="2714" actId="1076"/>
          <ac:spMkLst>
            <pc:docMk/>
            <pc:sldMk cId="2441787030" sldId="479"/>
            <ac:spMk id="2487" creationId="{261B7E40-FA37-036A-02E5-0673045E271B}"/>
          </ac:spMkLst>
        </pc:spChg>
        <pc:spChg chg="mod">
          <ac:chgData name="Le Tan Hoa" userId="ed5a8b87-a0a2-435e-a3f2-ebc981372e0b" providerId="ADAL" clId="{F4E601FE-429E-4D33-8811-15BDF3CEF19F}" dt="2022-10-02T15:36:41.362" v="2714" actId="1076"/>
          <ac:spMkLst>
            <pc:docMk/>
            <pc:sldMk cId="2441787030" sldId="479"/>
            <ac:spMk id="2488" creationId="{E6E111FF-FF7A-B0FE-F95C-26ACE260EA0E}"/>
          </ac:spMkLst>
        </pc:spChg>
        <pc:spChg chg="mod">
          <ac:chgData name="Le Tan Hoa" userId="ed5a8b87-a0a2-435e-a3f2-ebc981372e0b" providerId="ADAL" clId="{F4E601FE-429E-4D33-8811-15BDF3CEF19F}" dt="2022-10-02T15:36:41.362" v="2714" actId="1076"/>
          <ac:spMkLst>
            <pc:docMk/>
            <pc:sldMk cId="2441787030" sldId="479"/>
            <ac:spMk id="2489" creationId="{BBE3C1D8-D089-D1BF-3C7C-77A4ED820A1D}"/>
          </ac:spMkLst>
        </pc:spChg>
        <pc:spChg chg="mod">
          <ac:chgData name="Le Tan Hoa" userId="ed5a8b87-a0a2-435e-a3f2-ebc981372e0b" providerId="ADAL" clId="{F4E601FE-429E-4D33-8811-15BDF3CEF19F}" dt="2022-10-02T15:36:41.362" v="2714" actId="1076"/>
          <ac:spMkLst>
            <pc:docMk/>
            <pc:sldMk cId="2441787030" sldId="479"/>
            <ac:spMk id="2490" creationId="{56C4034A-999F-3C95-FFB6-B7DBA5C939BB}"/>
          </ac:spMkLst>
        </pc:spChg>
        <pc:spChg chg="mod">
          <ac:chgData name="Le Tan Hoa" userId="ed5a8b87-a0a2-435e-a3f2-ebc981372e0b" providerId="ADAL" clId="{F4E601FE-429E-4D33-8811-15BDF3CEF19F}" dt="2022-10-02T15:36:41.362" v="2714" actId="1076"/>
          <ac:spMkLst>
            <pc:docMk/>
            <pc:sldMk cId="2441787030" sldId="479"/>
            <ac:spMk id="2491" creationId="{C994331B-17AA-B0FA-89A8-605A912DBF16}"/>
          </ac:spMkLst>
        </pc:spChg>
        <pc:spChg chg="mod">
          <ac:chgData name="Le Tan Hoa" userId="ed5a8b87-a0a2-435e-a3f2-ebc981372e0b" providerId="ADAL" clId="{F4E601FE-429E-4D33-8811-15BDF3CEF19F}" dt="2022-10-02T15:36:41.362" v="2714" actId="1076"/>
          <ac:spMkLst>
            <pc:docMk/>
            <pc:sldMk cId="2441787030" sldId="479"/>
            <ac:spMk id="2492" creationId="{1392BAF0-823C-29C3-C2A5-F5F5ECE4711E}"/>
          </ac:spMkLst>
        </pc:spChg>
        <pc:spChg chg="mod">
          <ac:chgData name="Le Tan Hoa" userId="ed5a8b87-a0a2-435e-a3f2-ebc981372e0b" providerId="ADAL" clId="{F4E601FE-429E-4D33-8811-15BDF3CEF19F}" dt="2022-10-02T15:36:41.362" v="2714" actId="1076"/>
          <ac:spMkLst>
            <pc:docMk/>
            <pc:sldMk cId="2441787030" sldId="479"/>
            <ac:spMk id="2493" creationId="{04E9F318-51CD-F8E5-C22E-ED702743AEAF}"/>
          </ac:spMkLst>
        </pc:spChg>
        <pc:spChg chg="mod">
          <ac:chgData name="Le Tan Hoa" userId="ed5a8b87-a0a2-435e-a3f2-ebc981372e0b" providerId="ADAL" clId="{F4E601FE-429E-4D33-8811-15BDF3CEF19F}" dt="2022-10-02T15:36:41.362" v="2714" actId="1076"/>
          <ac:spMkLst>
            <pc:docMk/>
            <pc:sldMk cId="2441787030" sldId="479"/>
            <ac:spMk id="2494" creationId="{AD4D463D-B84F-383C-D15F-2A728CC71BA6}"/>
          </ac:spMkLst>
        </pc:spChg>
        <pc:spChg chg="mod">
          <ac:chgData name="Le Tan Hoa" userId="ed5a8b87-a0a2-435e-a3f2-ebc981372e0b" providerId="ADAL" clId="{F4E601FE-429E-4D33-8811-15BDF3CEF19F}" dt="2022-10-02T15:36:41.362" v="2714" actId="1076"/>
          <ac:spMkLst>
            <pc:docMk/>
            <pc:sldMk cId="2441787030" sldId="479"/>
            <ac:spMk id="2495" creationId="{DB580429-960D-217C-8638-6938BCF4CF63}"/>
          </ac:spMkLst>
        </pc:spChg>
        <pc:spChg chg="mod">
          <ac:chgData name="Le Tan Hoa" userId="ed5a8b87-a0a2-435e-a3f2-ebc981372e0b" providerId="ADAL" clId="{F4E601FE-429E-4D33-8811-15BDF3CEF19F}" dt="2022-10-02T15:36:41.362" v="2714" actId="1076"/>
          <ac:spMkLst>
            <pc:docMk/>
            <pc:sldMk cId="2441787030" sldId="479"/>
            <ac:spMk id="2496" creationId="{6E337C9F-D592-54B5-F686-C384E99BF95D}"/>
          </ac:spMkLst>
        </pc:spChg>
        <pc:spChg chg="mod">
          <ac:chgData name="Le Tan Hoa" userId="ed5a8b87-a0a2-435e-a3f2-ebc981372e0b" providerId="ADAL" clId="{F4E601FE-429E-4D33-8811-15BDF3CEF19F}" dt="2022-10-02T15:36:41.362" v="2714" actId="1076"/>
          <ac:spMkLst>
            <pc:docMk/>
            <pc:sldMk cId="2441787030" sldId="479"/>
            <ac:spMk id="2497" creationId="{4B60CEDE-08FF-3EAF-3DA3-39CACDF83E47}"/>
          </ac:spMkLst>
        </pc:spChg>
        <pc:spChg chg="mod">
          <ac:chgData name="Le Tan Hoa" userId="ed5a8b87-a0a2-435e-a3f2-ebc981372e0b" providerId="ADAL" clId="{F4E601FE-429E-4D33-8811-15BDF3CEF19F}" dt="2022-10-02T15:36:41.362" v="2714" actId="1076"/>
          <ac:spMkLst>
            <pc:docMk/>
            <pc:sldMk cId="2441787030" sldId="479"/>
            <ac:spMk id="2498" creationId="{91BA46A6-D9E5-C0E6-FC36-CCF58B12EB06}"/>
          </ac:spMkLst>
        </pc:spChg>
        <pc:spChg chg="mod">
          <ac:chgData name="Le Tan Hoa" userId="ed5a8b87-a0a2-435e-a3f2-ebc981372e0b" providerId="ADAL" clId="{F4E601FE-429E-4D33-8811-15BDF3CEF19F}" dt="2022-10-02T15:36:41.362" v="2714" actId="1076"/>
          <ac:spMkLst>
            <pc:docMk/>
            <pc:sldMk cId="2441787030" sldId="479"/>
            <ac:spMk id="2499" creationId="{F9FB7F04-3289-47EF-550B-67AC1134AB22}"/>
          </ac:spMkLst>
        </pc:spChg>
        <pc:spChg chg="mod">
          <ac:chgData name="Le Tan Hoa" userId="ed5a8b87-a0a2-435e-a3f2-ebc981372e0b" providerId="ADAL" clId="{F4E601FE-429E-4D33-8811-15BDF3CEF19F}" dt="2022-10-02T15:36:41.362" v="2714" actId="1076"/>
          <ac:spMkLst>
            <pc:docMk/>
            <pc:sldMk cId="2441787030" sldId="479"/>
            <ac:spMk id="2500" creationId="{C130F799-38BC-DEEE-0AD1-508F032AB183}"/>
          </ac:spMkLst>
        </pc:spChg>
        <pc:spChg chg="mod">
          <ac:chgData name="Le Tan Hoa" userId="ed5a8b87-a0a2-435e-a3f2-ebc981372e0b" providerId="ADAL" clId="{F4E601FE-429E-4D33-8811-15BDF3CEF19F}" dt="2022-10-02T15:36:41.362" v="2714" actId="1076"/>
          <ac:spMkLst>
            <pc:docMk/>
            <pc:sldMk cId="2441787030" sldId="479"/>
            <ac:spMk id="2501" creationId="{8015DF9F-87EB-AB56-C961-D0C7775124C7}"/>
          </ac:spMkLst>
        </pc:spChg>
        <pc:spChg chg="mod">
          <ac:chgData name="Le Tan Hoa" userId="ed5a8b87-a0a2-435e-a3f2-ebc981372e0b" providerId="ADAL" clId="{F4E601FE-429E-4D33-8811-15BDF3CEF19F}" dt="2022-10-02T15:36:41.362" v="2714" actId="1076"/>
          <ac:spMkLst>
            <pc:docMk/>
            <pc:sldMk cId="2441787030" sldId="479"/>
            <ac:spMk id="2502" creationId="{6FAC06F1-DEB9-7441-7761-43982A60AA4A}"/>
          </ac:spMkLst>
        </pc:spChg>
        <pc:spChg chg="mod">
          <ac:chgData name="Le Tan Hoa" userId="ed5a8b87-a0a2-435e-a3f2-ebc981372e0b" providerId="ADAL" clId="{F4E601FE-429E-4D33-8811-15BDF3CEF19F}" dt="2022-10-02T15:36:41.362" v="2714" actId="1076"/>
          <ac:spMkLst>
            <pc:docMk/>
            <pc:sldMk cId="2441787030" sldId="479"/>
            <ac:spMk id="2503" creationId="{3DF5FF8E-4D88-33A1-9B8B-8B8EB43F5814}"/>
          </ac:spMkLst>
        </pc:spChg>
        <pc:spChg chg="mod">
          <ac:chgData name="Le Tan Hoa" userId="ed5a8b87-a0a2-435e-a3f2-ebc981372e0b" providerId="ADAL" clId="{F4E601FE-429E-4D33-8811-15BDF3CEF19F}" dt="2022-10-02T15:36:41.362" v="2714" actId="1076"/>
          <ac:spMkLst>
            <pc:docMk/>
            <pc:sldMk cId="2441787030" sldId="479"/>
            <ac:spMk id="2504" creationId="{407603AC-7BB5-653E-4D2C-F36E85D3F595}"/>
          </ac:spMkLst>
        </pc:spChg>
        <pc:spChg chg="mod">
          <ac:chgData name="Le Tan Hoa" userId="ed5a8b87-a0a2-435e-a3f2-ebc981372e0b" providerId="ADAL" clId="{F4E601FE-429E-4D33-8811-15BDF3CEF19F}" dt="2022-10-02T15:36:41.362" v="2714" actId="1076"/>
          <ac:spMkLst>
            <pc:docMk/>
            <pc:sldMk cId="2441787030" sldId="479"/>
            <ac:spMk id="2505" creationId="{416F7B45-EB50-E021-5D21-A18B8D543A46}"/>
          </ac:spMkLst>
        </pc:spChg>
        <pc:spChg chg="mod">
          <ac:chgData name="Le Tan Hoa" userId="ed5a8b87-a0a2-435e-a3f2-ebc981372e0b" providerId="ADAL" clId="{F4E601FE-429E-4D33-8811-15BDF3CEF19F}" dt="2022-10-02T15:36:41.362" v="2714" actId="1076"/>
          <ac:spMkLst>
            <pc:docMk/>
            <pc:sldMk cId="2441787030" sldId="479"/>
            <ac:spMk id="2506" creationId="{F14D2593-3E46-B410-9273-B5186C4FE3F9}"/>
          </ac:spMkLst>
        </pc:spChg>
        <pc:spChg chg="mod">
          <ac:chgData name="Le Tan Hoa" userId="ed5a8b87-a0a2-435e-a3f2-ebc981372e0b" providerId="ADAL" clId="{F4E601FE-429E-4D33-8811-15BDF3CEF19F}" dt="2022-10-02T15:36:41.362" v="2714" actId="1076"/>
          <ac:spMkLst>
            <pc:docMk/>
            <pc:sldMk cId="2441787030" sldId="479"/>
            <ac:spMk id="2507" creationId="{428DE6AA-3F25-6D4F-7B74-4F5466DCC87F}"/>
          </ac:spMkLst>
        </pc:spChg>
        <pc:spChg chg="mod">
          <ac:chgData name="Le Tan Hoa" userId="ed5a8b87-a0a2-435e-a3f2-ebc981372e0b" providerId="ADAL" clId="{F4E601FE-429E-4D33-8811-15BDF3CEF19F}" dt="2022-10-02T15:36:41.362" v="2714" actId="1076"/>
          <ac:spMkLst>
            <pc:docMk/>
            <pc:sldMk cId="2441787030" sldId="479"/>
            <ac:spMk id="2508" creationId="{15B553C8-46BF-90D1-6C70-63FDA83F99E8}"/>
          </ac:spMkLst>
        </pc:spChg>
        <pc:spChg chg="mod">
          <ac:chgData name="Le Tan Hoa" userId="ed5a8b87-a0a2-435e-a3f2-ebc981372e0b" providerId="ADAL" clId="{F4E601FE-429E-4D33-8811-15BDF3CEF19F}" dt="2022-10-02T15:36:41.362" v="2714" actId="1076"/>
          <ac:spMkLst>
            <pc:docMk/>
            <pc:sldMk cId="2441787030" sldId="479"/>
            <ac:spMk id="2509" creationId="{10AD4E96-4D37-87A5-C3B1-FCD3409E639A}"/>
          </ac:spMkLst>
        </pc:spChg>
        <pc:spChg chg="mod">
          <ac:chgData name="Le Tan Hoa" userId="ed5a8b87-a0a2-435e-a3f2-ebc981372e0b" providerId="ADAL" clId="{F4E601FE-429E-4D33-8811-15BDF3CEF19F}" dt="2022-10-02T15:36:41.362" v="2714" actId="1076"/>
          <ac:spMkLst>
            <pc:docMk/>
            <pc:sldMk cId="2441787030" sldId="479"/>
            <ac:spMk id="2510" creationId="{9E7071F6-94AF-5EB4-27DB-60630AE05C4F}"/>
          </ac:spMkLst>
        </pc:spChg>
        <pc:spChg chg="mod">
          <ac:chgData name="Le Tan Hoa" userId="ed5a8b87-a0a2-435e-a3f2-ebc981372e0b" providerId="ADAL" clId="{F4E601FE-429E-4D33-8811-15BDF3CEF19F}" dt="2022-10-02T15:36:41.362" v="2714" actId="1076"/>
          <ac:spMkLst>
            <pc:docMk/>
            <pc:sldMk cId="2441787030" sldId="479"/>
            <ac:spMk id="2511" creationId="{638F3462-5FA8-6209-5894-75AD8C4D0D13}"/>
          </ac:spMkLst>
        </pc:spChg>
        <pc:spChg chg="mod">
          <ac:chgData name="Le Tan Hoa" userId="ed5a8b87-a0a2-435e-a3f2-ebc981372e0b" providerId="ADAL" clId="{F4E601FE-429E-4D33-8811-15BDF3CEF19F}" dt="2022-10-02T15:36:41.362" v="2714" actId="1076"/>
          <ac:spMkLst>
            <pc:docMk/>
            <pc:sldMk cId="2441787030" sldId="479"/>
            <ac:spMk id="2512" creationId="{A356DADE-D30D-485D-8F17-88457751C059}"/>
          </ac:spMkLst>
        </pc:spChg>
        <pc:spChg chg="mod">
          <ac:chgData name="Le Tan Hoa" userId="ed5a8b87-a0a2-435e-a3f2-ebc981372e0b" providerId="ADAL" clId="{F4E601FE-429E-4D33-8811-15BDF3CEF19F}" dt="2022-10-02T15:36:41.362" v="2714" actId="1076"/>
          <ac:spMkLst>
            <pc:docMk/>
            <pc:sldMk cId="2441787030" sldId="479"/>
            <ac:spMk id="2513" creationId="{2BFFB844-15F0-C65D-F0DE-BC87DF1FA693}"/>
          </ac:spMkLst>
        </pc:spChg>
        <pc:spChg chg="mod">
          <ac:chgData name="Le Tan Hoa" userId="ed5a8b87-a0a2-435e-a3f2-ebc981372e0b" providerId="ADAL" clId="{F4E601FE-429E-4D33-8811-15BDF3CEF19F}" dt="2022-10-02T15:36:41.362" v="2714" actId="1076"/>
          <ac:spMkLst>
            <pc:docMk/>
            <pc:sldMk cId="2441787030" sldId="479"/>
            <ac:spMk id="2514" creationId="{5F485AC5-5B27-79C3-90B2-A640C33C6346}"/>
          </ac:spMkLst>
        </pc:spChg>
        <pc:spChg chg="mod">
          <ac:chgData name="Le Tan Hoa" userId="ed5a8b87-a0a2-435e-a3f2-ebc981372e0b" providerId="ADAL" clId="{F4E601FE-429E-4D33-8811-15BDF3CEF19F}" dt="2022-10-02T15:36:41.362" v="2714" actId="1076"/>
          <ac:spMkLst>
            <pc:docMk/>
            <pc:sldMk cId="2441787030" sldId="479"/>
            <ac:spMk id="2515" creationId="{6BE2F56F-BE9C-0FF5-646C-B66DDB2FC0DB}"/>
          </ac:spMkLst>
        </pc:spChg>
        <pc:spChg chg="mod">
          <ac:chgData name="Le Tan Hoa" userId="ed5a8b87-a0a2-435e-a3f2-ebc981372e0b" providerId="ADAL" clId="{F4E601FE-429E-4D33-8811-15BDF3CEF19F}" dt="2022-10-02T15:36:41.362" v="2714" actId="1076"/>
          <ac:spMkLst>
            <pc:docMk/>
            <pc:sldMk cId="2441787030" sldId="479"/>
            <ac:spMk id="2516" creationId="{B58923E9-4C24-4B53-DD3E-5E8DD5AB355E}"/>
          </ac:spMkLst>
        </pc:spChg>
        <pc:spChg chg="mod">
          <ac:chgData name="Le Tan Hoa" userId="ed5a8b87-a0a2-435e-a3f2-ebc981372e0b" providerId="ADAL" clId="{F4E601FE-429E-4D33-8811-15BDF3CEF19F}" dt="2022-10-02T15:36:41.362" v="2714" actId="1076"/>
          <ac:spMkLst>
            <pc:docMk/>
            <pc:sldMk cId="2441787030" sldId="479"/>
            <ac:spMk id="2517" creationId="{2532495D-B541-5C04-C908-230595374E5D}"/>
          </ac:spMkLst>
        </pc:spChg>
        <pc:spChg chg="mod">
          <ac:chgData name="Le Tan Hoa" userId="ed5a8b87-a0a2-435e-a3f2-ebc981372e0b" providerId="ADAL" clId="{F4E601FE-429E-4D33-8811-15BDF3CEF19F}" dt="2022-10-02T15:36:41.362" v="2714" actId="1076"/>
          <ac:spMkLst>
            <pc:docMk/>
            <pc:sldMk cId="2441787030" sldId="479"/>
            <ac:spMk id="2518" creationId="{20213ADB-1631-498C-22AD-B076B0C2580D}"/>
          </ac:spMkLst>
        </pc:spChg>
        <pc:spChg chg="mod">
          <ac:chgData name="Le Tan Hoa" userId="ed5a8b87-a0a2-435e-a3f2-ebc981372e0b" providerId="ADAL" clId="{F4E601FE-429E-4D33-8811-15BDF3CEF19F}" dt="2022-10-02T15:36:41.362" v="2714" actId="1076"/>
          <ac:spMkLst>
            <pc:docMk/>
            <pc:sldMk cId="2441787030" sldId="479"/>
            <ac:spMk id="2519" creationId="{E74B7BB5-36D3-77B3-CE78-05283ABB218A}"/>
          </ac:spMkLst>
        </pc:spChg>
        <pc:spChg chg="mod">
          <ac:chgData name="Le Tan Hoa" userId="ed5a8b87-a0a2-435e-a3f2-ebc981372e0b" providerId="ADAL" clId="{F4E601FE-429E-4D33-8811-15BDF3CEF19F}" dt="2022-10-02T15:36:41.362" v="2714" actId="1076"/>
          <ac:spMkLst>
            <pc:docMk/>
            <pc:sldMk cId="2441787030" sldId="479"/>
            <ac:spMk id="2520" creationId="{1DC9F63B-A47A-C6FB-69ED-B02212FC5EAC}"/>
          </ac:spMkLst>
        </pc:spChg>
        <pc:spChg chg="mod">
          <ac:chgData name="Le Tan Hoa" userId="ed5a8b87-a0a2-435e-a3f2-ebc981372e0b" providerId="ADAL" clId="{F4E601FE-429E-4D33-8811-15BDF3CEF19F}" dt="2022-10-02T15:36:41.362" v="2714" actId="1076"/>
          <ac:spMkLst>
            <pc:docMk/>
            <pc:sldMk cId="2441787030" sldId="479"/>
            <ac:spMk id="2521" creationId="{B4B634D9-C5CF-FB8D-EB46-D5350881C5FE}"/>
          </ac:spMkLst>
        </pc:spChg>
        <pc:spChg chg="mod">
          <ac:chgData name="Le Tan Hoa" userId="ed5a8b87-a0a2-435e-a3f2-ebc981372e0b" providerId="ADAL" clId="{F4E601FE-429E-4D33-8811-15BDF3CEF19F}" dt="2022-10-02T15:36:41.362" v="2714" actId="1076"/>
          <ac:spMkLst>
            <pc:docMk/>
            <pc:sldMk cId="2441787030" sldId="479"/>
            <ac:spMk id="2522" creationId="{CF79911B-1D35-E396-21AC-A5EEABCBD7C0}"/>
          </ac:spMkLst>
        </pc:spChg>
        <pc:spChg chg="mod">
          <ac:chgData name="Le Tan Hoa" userId="ed5a8b87-a0a2-435e-a3f2-ebc981372e0b" providerId="ADAL" clId="{F4E601FE-429E-4D33-8811-15BDF3CEF19F}" dt="2022-10-02T15:36:41.362" v="2714" actId="1076"/>
          <ac:spMkLst>
            <pc:docMk/>
            <pc:sldMk cId="2441787030" sldId="479"/>
            <ac:spMk id="2523" creationId="{75A9BE97-25BB-D150-B985-AF21CFEE3C2C}"/>
          </ac:spMkLst>
        </pc:spChg>
        <pc:spChg chg="mod">
          <ac:chgData name="Le Tan Hoa" userId="ed5a8b87-a0a2-435e-a3f2-ebc981372e0b" providerId="ADAL" clId="{F4E601FE-429E-4D33-8811-15BDF3CEF19F}" dt="2022-10-02T15:36:41.362" v="2714" actId="1076"/>
          <ac:spMkLst>
            <pc:docMk/>
            <pc:sldMk cId="2441787030" sldId="479"/>
            <ac:spMk id="2524" creationId="{48ABA3DF-ADDA-4D67-9061-9CE609883EC4}"/>
          </ac:spMkLst>
        </pc:spChg>
        <pc:spChg chg="mod">
          <ac:chgData name="Le Tan Hoa" userId="ed5a8b87-a0a2-435e-a3f2-ebc981372e0b" providerId="ADAL" clId="{F4E601FE-429E-4D33-8811-15BDF3CEF19F}" dt="2022-10-02T15:36:41.362" v="2714" actId="1076"/>
          <ac:spMkLst>
            <pc:docMk/>
            <pc:sldMk cId="2441787030" sldId="479"/>
            <ac:spMk id="2525" creationId="{DAC04636-B48F-EEFA-D21A-0C537E662F79}"/>
          </ac:spMkLst>
        </pc:spChg>
        <pc:spChg chg="mod">
          <ac:chgData name="Le Tan Hoa" userId="ed5a8b87-a0a2-435e-a3f2-ebc981372e0b" providerId="ADAL" clId="{F4E601FE-429E-4D33-8811-15BDF3CEF19F}" dt="2022-10-02T15:36:41.362" v="2714" actId="1076"/>
          <ac:spMkLst>
            <pc:docMk/>
            <pc:sldMk cId="2441787030" sldId="479"/>
            <ac:spMk id="2526" creationId="{C0EA6B9D-9EFA-7476-95E5-F6CB5F090580}"/>
          </ac:spMkLst>
        </pc:spChg>
        <pc:spChg chg="add mod">
          <ac:chgData name="Le Tan Hoa" userId="ed5a8b87-a0a2-435e-a3f2-ebc981372e0b" providerId="ADAL" clId="{F4E601FE-429E-4D33-8811-15BDF3CEF19F}" dt="2022-10-02T16:01:56.186" v="4645" actId="115"/>
          <ac:spMkLst>
            <pc:docMk/>
            <pc:sldMk cId="2441787030" sldId="479"/>
            <ac:spMk id="2530" creationId="{8DCD3978-A861-C3A5-DB90-737B4581C184}"/>
          </ac:spMkLst>
        </pc:spChg>
        <pc:spChg chg="add mod">
          <ac:chgData name="Le Tan Hoa" userId="ed5a8b87-a0a2-435e-a3f2-ebc981372e0b" providerId="ADAL" clId="{F4E601FE-429E-4D33-8811-15BDF3CEF19F}" dt="2022-10-02T15:44:45.862" v="3170" actId="571"/>
          <ac:spMkLst>
            <pc:docMk/>
            <pc:sldMk cId="2441787030" sldId="479"/>
            <ac:spMk id="2531" creationId="{28BCA144-DB32-623C-2205-6906A7644F1D}"/>
          </ac:spMkLst>
        </pc:spChg>
        <pc:spChg chg="add mod">
          <ac:chgData name="Le Tan Hoa" userId="ed5a8b87-a0a2-435e-a3f2-ebc981372e0b" providerId="ADAL" clId="{F4E601FE-429E-4D33-8811-15BDF3CEF19F}" dt="2022-10-03T01:47:56.427" v="5345" actId="20577"/>
          <ac:spMkLst>
            <pc:docMk/>
            <pc:sldMk cId="2441787030" sldId="479"/>
            <ac:spMk id="2532" creationId="{51A5FCF2-F97B-E2E7-29B9-64B50D71E578}"/>
          </ac:spMkLst>
        </pc:spChg>
        <pc:grpChg chg="add del mod">
          <ac:chgData name="Le Tan Hoa" userId="ed5a8b87-a0a2-435e-a3f2-ebc981372e0b" providerId="ADAL" clId="{F4E601FE-429E-4D33-8811-15BDF3CEF19F}" dt="2022-10-02T15:19:29.386" v="2328"/>
          <ac:grpSpMkLst>
            <pc:docMk/>
            <pc:sldMk cId="2441787030" sldId="479"/>
            <ac:grpSpMk id="3" creationId="{1E92B2F6-CA2C-8CE0-D965-4EDE8F136D0D}"/>
          </ac:grpSpMkLst>
        </pc:grpChg>
        <pc:grpChg chg="mod">
          <ac:chgData name="Le Tan Hoa" userId="ed5a8b87-a0a2-435e-a3f2-ebc981372e0b" providerId="ADAL" clId="{F4E601FE-429E-4D33-8811-15BDF3CEF19F}" dt="2022-10-02T15:19:28.249" v="2327"/>
          <ac:grpSpMkLst>
            <pc:docMk/>
            <pc:sldMk cId="2441787030" sldId="479"/>
            <ac:grpSpMk id="5" creationId="{6AF51399-CF8B-6BBF-D445-C32776EE88D0}"/>
          </ac:grpSpMkLst>
        </pc:grpChg>
        <pc:grpChg chg="add del mod">
          <ac:chgData name="Le Tan Hoa" userId="ed5a8b87-a0a2-435e-a3f2-ebc981372e0b" providerId="ADAL" clId="{F4E601FE-429E-4D33-8811-15BDF3CEF19F}" dt="2022-10-02T15:19:29.386" v="2328"/>
          <ac:grpSpMkLst>
            <pc:docMk/>
            <pc:sldMk cId="2441787030" sldId="479"/>
            <ac:grpSpMk id="2108" creationId="{D1F405F8-FA0E-2A19-7ADC-51D9606A57B5}"/>
          </ac:grpSpMkLst>
        </pc:grpChg>
        <pc:grpChg chg="add mod ord">
          <ac:chgData name="Le Tan Hoa" userId="ed5a8b87-a0a2-435e-a3f2-ebc981372e0b" providerId="ADAL" clId="{F4E601FE-429E-4D33-8811-15BDF3CEF19F}" dt="2022-10-02T15:39:16.451" v="2766" actId="164"/>
          <ac:grpSpMkLst>
            <pc:docMk/>
            <pc:sldMk cId="2441787030" sldId="479"/>
            <ac:grpSpMk id="2172" creationId="{2015D7CE-59FA-B723-7A9C-E4A4BCF0F53E}"/>
          </ac:grpSpMkLst>
        </pc:grpChg>
        <pc:grpChg chg="mod">
          <ac:chgData name="Le Tan Hoa" userId="ed5a8b87-a0a2-435e-a3f2-ebc981372e0b" providerId="ADAL" clId="{F4E601FE-429E-4D33-8811-15BDF3CEF19F}" dt="2022-10-02T15:19:30.506" v="2329"/>
          <ac:grpSpMkLst>
            <pc:docMk/>
            <pc:sldMk cId="2441787030" sldId="479"/>
            <ac:grpSpMk id="2173" creationId="{1E082D65-3793-821D-DF10-704561ADAF92}"/>
          </ac:grpSpMkLst>
        </pc:grpChg>
        <pc:grpChg chg="add mod">
          <ac:chgData name="Le Tan Hoa" userId="ed5a8b87-a0a2-435e-a3f2-ebc981372e0b" providerId="ADAL" clId="{F4E601FE-429E-4D33-8811-15BDF3CEF19F}" dt="2022-10-02T15:39:16.451" v="2766" actId="164"/>
          <ac:grpSpMkLst>
            <pc:docMk/>
            <pc:sldMk cId="2441787030" sldId="479"/>
            <ac:grpSpMk id="2276" creationId="{FF683579-516B-0A62-9CDF-745388D26B78}"/>
          </ac:grpSpMkLst>
        </pc:grpChg>
        <pc:grpChg chg="add del mod">
          <ac:chgData name="Le Tan Hoa" userId="ed5a8b87-a0a2-435e-a3f2-ebc981372e0b" providerId="ADAL" clId="{F4E601FE-429E-4D33-8811-15BDF3CEF19F}" dt="2022-10-02T15:35:32.087" v="2608"/>
          <ac:grpSpMkLst>
            <pc:docMk/>
            <pc:sldMk cId="2441787030" sldId="479"/>
            <ac:grpSpMk id="2345" creationId="{D4015EF6-9AA3-8FCF-BC23-4DE09710D7E3}"/>
          </ac:grpSpMkLst>
        </pc:grpChg>
        <pc:grpChg chg="add mod ord">
          <ac:chgData name="Le Tan Hoa" userId="ed5a8b87-a0a2-435e-a3f2-ebc981372e0b" providerId="ADAL" clId="{F4E601FE-429E-4D33-8811-15BDF3CEF19F}" dt="2022-10-02T15:39:16.451" v="2766" actId="164"/>
          <ac:grpSpMkLst>
            <pc:docMk/>
            <pc:sldMk cId="2441787030" sldId="479"/>
            <ac:grpSpMk id="2436" creationId="{0789030E-6FFF-6179-0A0B-4FCE9221DC9A}"/>
          </ac:grpSpMkLst>
        </pc:grpChg>
        <pc:grpChg chg="add mod">
          <ac:chgData name="Le Tan Hoa" userId="ed5a8b87-a0a2-435e-a3f2-ebc981372e0b" providerId="ADAL" clId="{F4E601FE-429E-4D33-8811-15BDF3CEF19F}" dt="2022-10-02T15:39:22.950" v="2768" actId="164"/>
          <ac:grpSpMkLst>
            <pc:docMk/>
            <pc:sldMk cId="2441787030" sldId="479"/>
            <ac:grpSpMk id="2527" creationId="{93C06B73-7BB9-3BD6-05C5-8D909AD927C2}"/>
          </ac:grpSpMkLst>
        </pc:grpChg>
        <pc:grpChg chg="add mod">
          <ac:chgData name="Le Tan Hoa" userId="ed5a8b87-a0a2-435e-a3f2-ebc981372e0b" providerId="ADAL" clId="{F4E601FE-429E-4D33-8811-15BDF3CEF19F}" dt="2022-10-02T15:39:22.950" v="2768" actId="164"/>
          <ac:grpSpMkLst>
            <pc:docMk/>
            <pc:sldMk cId="2441787030" sldId="479"/>
            <ac:grpSpMk id="2528" creationId="{A7CEC45D-9845-37F1-754A-BDE9F7ACC69F}"/>
          </ac:grpSpMkLst>
        </pc:grpChg>
        <pc:grpChg chg="add mod">
          <ac:chgData name="Le Tan Hoa" userId="ed5a8b87-a0a2-435e-a3f2-ebc981372e0b" providerId="ADAL" clId="{F4E601FE-429E-4D33-8811-15BDF3CEF19F}" dt="2022-10-02T15:39:27.954" v="2770" actId="164"/>
          <ac:grpSpMkLst>
            <pc:docMk/>
            <pc:sldMk cId="2441787030" sldId="479"/>
            <ac:grpSpMk id="2529" creationId="{964583ED-D9AB-9B69-52B7-5B259E815B81}"/>
          </ac:grpSpMkLst>
        </pc:grpChg>
        <pc:picChg chg="del mod">
          <ac:chgData name="Le Tan Hoa" userId="ed5a8b87-a0a2-435e-a3f2-ebc981372e0b" providerId="ADAL" clId="{F4E601FE-429E-4D33-8811-15BDF3CEF19F}" dt="2022-10-02T15:26:01.651" v="2431" actId="478"/>
          <ac:picMkLst>
            <pc:docMk/>
            <pc:sldMk cId="2441787030" sldId="479"/>
            <ac:picMk id="2" creationId="{00000000-0000-0000-0000-000000000000}"/>
          </ac:picMkLst>
        </pc:picChg>
        <pc:picChg chg="del mod">
          <ac:chgData name="Le Tan Hoa" userId="ed5a8b87-a0a2-435e-a3f2-ebc981372e0b" providerId="ADAL" clId="{F4E601FE-429E-4D33-8811-15BDF3CEF19F}" dt="2022-10-02T15:24:21.411" v="2403" actId="478"/>
          <ac:picMkLst>
            <pc:docMk/>
            <pc:sldMk cId="2441787030" sldId="479"/>
            <ac:picMk id="4" creationId="{00000000-0000-0000-0000-000000000000}"/>
          </ac:picMkLst>
        </pc:picChg>
        <pc:picChg chg="del mod">
          <ac:chgData name="Le Tan Hoa" userId="ed5a8b87-a0a2-435e-a3f2-ebc981372e0b" providerId="ADAL" clId="{F4E601FE-429E-4D33-8811-15BDF3CEF19F}" dt="2022-10-02T15:24:21.411" v="2403" actId="478"/>
          <ac:picMkLst>
            <pc:docMk/>
            <pc:sldMk cId="2441787030" sldId="479"/>
            <ac:picMk id="8" creationId="{00000000-0000-0000-0000-000000000000}"/>
          </ac:picMkLst>
        </pc:picChg>
        <pc:picChg chg="del mod">
          <ac:chgData name="Le Tan Hoa" userId="ed5a8b87-a0a2-435e-a3f2-ebc981372e0b" providerId="ADAL" clId="{F4E601FE-429E-4D33-8811-15BDF3CEF19F}" dt="2022-10-02T15:24:21.411" v="2403" actId="478"/>
          <ac:picMkLst>
            <pc:docMk/>
            <pc:sldMk cId="2441787030" sldId="479"/>
            <ac:picMk id="9" creationId="{00000000-0000-0000-0000-000000000000}"/>
          </ac:picMkLst>
        </pc:picChg>
        <pc:picChg chg="del mod">
          <ac:chgData name="Le Tan Hoa" userId="ed5a8b87-a0a2-435e-a3f2-ebc981372e0b" providerId="ADAL" clId="{F4E601FE-429E-4D33-8811-15BDF3CEF19F}" dt="2022-10-02T15:24:21.411" v="2403" actId="478"/>
          <ac:picMkLst>
            <pc:docMk/>
            <pc:sldMk cId="2441787030" sldId="479"/>
            <ac:picMk id="10" creationId="{00000000-0000-0000-0000-000000000000}"/>
          </ac:picMkLst>
        </pc:picChg>
        <pc:picChg chg="del">
          <ac:chgData name="Le Tan Hoa" userId="ed5a8b87-a0a2-435e-a3f2-ebc981372e0b" providerId="ADAL" clId="{F4E601FE-429E-4D33-8811-15BDF3CEF19F}" dt="2022-10-02T15:17:26.944" v="2322" actId="478"/>
          <ac:picMkLst>
            <pc:docMk/>
            <pc:sldMk cId="2441787030" sldId="479"/>
            <ac:picMk id="20" creationId="{24D9965B-95CA-4072-841E-54A2A6E5DDED}"/>
          </ac:picMkLst>
        </pc:picChg>
        <pc:picChg chg="add mod">
          <ac:chgData name="Le Tan Hoa" userId="ed5a8b87-a0a2-435e-a3f2-ebc981372e0b" providerId="ADAL" clId="{F4E601FE-429E-4D33-8811-15BDF3CEF19F}" dt="2022-10-02T15:39:27.954" v="2770" actId="164"/>
          <ac:picMkLst>
            <pc:docMk/>
            <pc:sldMk cId="2441787030" sldId="479"/>
            <ac:picMk id="2050" creationId="{0BC8B58A-DC02-7557-54FE-B52201ADE24E}"/>
          </ac:picMkLst>
        </pc:picChg>
        <pc:cxnChg chg="add mod">
          <ac:chgData name="Le Tan Hoa" userId="ed5a8b87-a0a2-435e-a3f2-ebc981372e0b" providerId="ADAL" clId="{F4E601FE-429E-4D33-8811-15BDF3CEF19F}" dt="2022-10-02T15:33:21.471" v="2535" actId="14100"/>
          <ac:cxnSpMkLst>
            <pc:docMk/>
            <pc:sldMk cId="2441787030" sldId="479"/>
            <ac:cxnSpMk id="2342" creationId="{C5D66158-934B-815D-7F69-82CD64F695B6}"/>
          </ac:cxnSpMkLst>
        </pc:cxnChg>
      </pc:sldChg>
      <pc:sldChg chg="del">
        <pc:chgData name="Le Tan Hoa" userId="ed5a8b87-a0a2-435e-a3f2-ebc981372e0b" providerId="ADAL" clId="{F4E601FE-429E-4D33-8811-15BDF3CEF19F}" dt="2022-10-02T13:04:33.400" v="30" actId="47"/>
        <pc:sldMkLst>
          <pc:docMk/>
          <pc:sldMk cId="585248895" sldId="495"/>
        </pc:sldMkLst>
      </pc:sldChg>
      <pc:sldChg chg="del">
        <pc:chgData name="Le Tan Hoa" userId="ed5a8b87-a0a2-435e-a3f2-ebc981372e0b" providerId="ADAL" clId="{F4E601FE-429E-4D33-8811-15BDF3CEF19F}" dt="2022-10-02T13:04:31.089" v="26" actId="47"/>
        <pc:sldMkLst>
          <pc:docMk/>
          <pc:sldMk cId="3356082996" sldId="498"/>
        </pc:sldMkLst>
      </pc:sldChg>
      <pc:sldChg chg="del">
        <pc:chgData name="Le Tan Hoa" userId="ed5a8b87-a0a2-435e-a3f2-ebc981372e0b" providerId="ADAL" clId="{F4E601FE-429E-4D33-8811-15BDF3CEF19F}" dt="2022-10-02T13:04:32.994" v="29" actId="47"/>
        <pc:sldMkLst>
          <pc:docMk/>
          <pc:sldMk cId="3647871201" sldId="499"/>
        </pc:sldMkLst>
      </pc:sldChg>
      <pc:sldChg chg="addSp delSp modSp new mod">
        <pc:chgData name="Le Tan Hoa" userId="ed5a8b87-a0a2-435e-a3f2-ebc981372e0b" providerId="ADAL" clId="{F4E601FE-429E-4D33-8811-15BDF3CEF19F}" dt="2022-10-02T14:26:55.144" v="1067" actId="12788"/>
        <pc:sldMkLst>
          <pc:docMk/>
          <pc:sldMk cId="1821668144" sldId="500"/>
        </pc:sldMkLst>
        <pc:spChg chg="add del mod">
          <ac:chgData name="Le Tan Hoa" userId="ed5a8b87-a0a2-435e-a3f2-ebc981372e0b" providerId="ADAL" clId="{F4E601FE-429E-4D33-8811-15BDF3CEF19F}" dt="2022-10-02T14:19:42.004" v="719" actId="255"/>
          <ac:spMkLst>
            <pc:docMk/>
            <pc:sldMk cId="1821668144" sldId="500"/>
            <ac:spMk id="4" creationId="{7893B856-1AF1-D236-5962-969A99FEBC40}"/>
          </ac:spMkLst>
        </pc:spChg>
        <pc:spChg chg="add mod">
          <ac:chgData name="Le Tan Hoa" userId="ed5a8b87-a0a2-435e-a3f2-ebc981372e0b" providerId="ADAL" clId="{F4E601FE-429E-4D33-8811-15BDF3CEF19F}" dt="2022-10-02T14:26:51.554" v="1066" actId="164"/>
          <ac:spMkLst>
            <pc:docMk/>
            <pc:sldMk cId="1821668144" sldId="500"/>
            <ac:spMk id="6" creationId="{FA647D66-58D7-63A7-D18A-12824D13DC2C}"/>
          </ac:spMkLst>
        </pc:spChg>
        <pc:spChg chg="add mod">
          <ac:chgData name="Le Tan Hoa" userId="ed5a8b87-a0a2-435e-a3f2-ebc981372e0b" providerId="ADAL" clId="{F4E601FE-429E-4D33-8811-15BDF3CEF19F}" dt="2022-10-02T14:26:51.554" v="1066" actId="164"/>
          <ac:spMkLst>
            <pc:docMk/>
            <pc:sldMk cId="1821668144" sldId="500"/>
            <ac:spMk id="7" creationId="{89D3F4E9-A242-0B29-5713-11FFFF980BE8}"/>
          </ac:spMkLst>
        </pc:spChg>
        <pc:spChg chg="add mod">
          <ac:chgData name="Le Tan Hoa" userId="ed5a8b87-a0a2-435e-a3f2-ebc981372e0b" providerId="ADAL" clId="{F4E601FE-429E-4D33-8811-15BDF3CEF19F}" dt="2022-10-02T14:26:51.554" v="1066" actId="164"/>
          <ac:spMkLst>
            <pc:docMk/>
            <pc:sldMk cId="1821668144" sldId="500"/>
            <ac:spMk id="8" creationId="{64481475-334A-AD56-0010-18DB86084D73}"/>
          </ac:spMkLst>
        </pc:spChg>
        <pc:spChg chg="add mod">
          <ac:chgData name="Le Tan Hoa" userId="ed5a8b87-a0a2-435e-a3f2-ebc981372e0b" providerId="ADAL" clId="{F4E601FE-429E-4D33-8811-15BDF3CEF19F}" dt="2022-10-02T14:26:51.554" v="1066" actId="164"/>
          <ac:spMkLst>
            <pc:docMk/>
            <pc:sldMk cId="1821668144" sldId="500"/>
            <ac:spMk id="9" creationId="{71118BB1-03CD-ED49-9EBE-329EDCA43BCA}"/>
          </ac:spMkLst>
        </pc:spChg>
        <pc:spChg chg="add mod">
          <ac:chgData name="Le Tan Hoa" userId="ed5a8b87-a0a2-435e-a3f2-ebc981372e0b" providerId="ADAL" clId="{F4E601FE-429E-4D33-8811-15BDF3CEF19F}" dt="2022-10-02T14:20:01.280" v="729" actId="12788"/>
          <ac:spMkLst>
            <pc:docMk/>
            <pc:sldMk cId="1821668144" sldId="500"/>
            <ac:spMk id="11" creationId="{A4ED643A-68C3-D216-425D-795E4242EC97}"/>
          </ac:spMkLst>
        </pc:spChg>
        <pc:spChg chg="add mod">
          <ac:chgData name="Le Tan Hoa" userId="ed5a8b87-a0a2-435e-a3f2-ebc981372e0b" providerId="ADAL" clId="{F4E601FE-429E-4D33-8811-15BDF3CEF19F}" dt="2022-10-02T14:26:51.554" v="1066" actId="164"/>
          <ac:spMkLst>
            <pc:docMk/>
            <pc:sldMk cId="1821668144" sldId="500"/>
            <ac:spMk id="15" creationId="{A3C43F66-35C2-02DB-B3C1-715A83286C69}"/>
          </ac:spMkLst>
        </pc:spChg>
        <pc:spChg chg="add mod">
          <ac:chgData name="Le Tan Hoa" userId="ed5a8b87-a0a2-435e-a3f2-ebc981372e0b" providerId="ADAL" clId="{F4E601FE-429E-4D33-8811-15BDF3CEF19F}" dt="2022-10-02T14:26:51.554" v="1066" actId="164"/>
          <ac:spMkLst>
            <pc:docMk/>
            <pc:sldMk cId="1821668144" sldId="500"/>
            <ac:spMk id="16" creationId="{1236AFE6-AF9B-E1C1-D90D-CE056A07F728}"/>
          </ac:spMkLst>
        </pc:spChg>
        <pc:grpChg chg="add mod">
          <ac:chgData name="Le Tan Hoa" userId="ed5a8b87-a0a2-435e-a3f2-ebc981372e0b" providerId="ADAL" clId="{F4E601FE-429E-4D33-8811-15BDF3CEF19F}" dt="2022-10-02T14:26:55.144" v="1067" actId="12788"/>
          <ac:grpSpMkLst>
            <pc:docMk/>
            <pc:sldMk cId="1821668144" sldId="500"/>
            <ac:grpSpMk id="19" creationId="{42A0574E-0AEE-41A8-7A23-A4DB5A8C3320}"/>
          </ac:grpSpMkLst>
        </pc:grpChg>
        <pc:picChg chg="add mod">
          <ac:chgData name="Le Tan Hoa" userId="ed5a8b87-a0a2-435e-a3f2-ebc981372e0b" providerId="ADAL" clId="{F4E601FE-429E-4D33-8811-15BDF3CEF19F}" dt="2022-10-02T14:26:51.554" v="1066" actId="164"/>
          <ac:picMkLst>
            <pc:docMk/>
            <pc:sldMk cId="1821668144" sldId="500"/>
            <ac:picMk id="3" creationId="{0F733C9D-DFC7-44D6-3F37-496370CC456F}"/>
          </ac:picMkLst>
        </pc:picChg>
        <pc:picChg chg="add del">
          <ac:chgData name="Le Tan Hoa" userId="ed5a8b87-a0a2-435e-a3f2-ebc981372e0b" providerId="ADAL" clId="{F4E601FE-429E-4D33-8811-15BDF3CEF19F}" dt="2022-10-02T13:01:42.095" v="18" actId="478"/>
          <ac:picMkLst>
            <pc:docMk/>
            <pc:sldMk cId="1821668144" sldId="500"/>
            <ac:picMk id="3" creationId="{AFCCC047-F5C4-489D-3ACC-3D0DEDF546A3}"/>
          </ac:picMkLst>
        </pc:picChg>
        <pc:picChg chg="add mod ord">
          <ac:chgData name="Le Tan Hoa" userId="ed5a8b87-a0a2-435e-a3f2-ebc981372e0b" providerId="ADAL" clId="{F4E601FE-429E-4D33-8811-15BDF3CEF19F}" dt="2022-10-02T14:22:40.994" v="952" actId="1076"/>
          <ac:picMkLst>
            <pc:docMk/>
            <pc:sldMk cId="1821668144" sldId="500"/>
            <ac:picMk id="5" creationId="{A30C6092-7DD5-5083-52FD-71747A80232E}"/>
          </ac:picMkLst>
        </pc:picChg>
        <pc:picChg chg="add mod">
          <ac:chgData name="Le Tan Hoa" userId="ed5a8b87-a0a2-435e-a3f2-ebc981372e0b" providerId="ADAL" clId="{F4E601FE-429E-4D33-8811-15BDF3CEF19F}" dt="2022-10-02T14:26:51.554" v="1066" actId="164"/>
          <ac:picMkLst>
            <pc:docMk/>
            <pc:sldMk cId="1821668144" sldId="500"/>
            <ac:picMk id="12" creationId="{AD31EB6C-58FC-02FF-217E-A944FAC464D3}"/>
          </ac:picMkLst>
        </pc:picChg>
        <pc:picChg chg="add mod">
          <ac:chgData name="Le Tan Hoa" userId="ed5a8b87-a0a2-435e-a3f2-ebc981372e0b" providerId="ADAL" clId="{F4E601FE-429E-4D33-8811-15BDF3CEF19F}" dt="2022-10-02T14:26:51.554" v="1066" actId="164"/>
          <ac:picMkLst>
            <pc:docMk/>
            <pc:sldMk cId="1821668144" sldId="500"/>
            <ac:picMk id="13" creationId="{F9D15C03-B6E9-519B-6D57-8805988C15B0}"/>
          </ac:picMkLst>
        </pc:picChg>
        <pc:picChg chg="add mod">
          <ac:chgData name="Le Tan Hoa" userId="ed5a8b87-a0a2-435e-a3f2-ebc981372e0b" providerId="ADAL" clId="{F4E601FE-429E-4D33-8811-15BDF3CEF19F}" dt="2022-10-02T14:26:51.554" v="1066" actId="164"/>
          <ac:picMkLst>
            <pc:docMk/>
            <pc:sldMk cId="1821668144" sldId="500"/>
            <ac:picMk id="14" creationId="{0C1F48D6-459F-7886-DEDE-9E21EF573711}"/>
          </ac:picMkLst>
        </pc:picChg>
        <pc:picChg chg="add mod">
          <ac:chgData name="Le Tan Hoa" userId="ed5a8b87-a0a2-435e-a3f2-ebc981372e0b" providerId="ADAL" clId="{F4E601FE-429E-4D33-8811-15BDF3CEF19F}" dt="2022-10-02T14:26:51.554" v="1066" actId="164"/>
          <ac:picMkLst>
            <pc:docMk/>
            <pc:sldMk cId="1821668144" sldId="500"/>
            <ac:picMk id="17" creationId="{F5923A34-9F2A-8B29-B377-94A7F6133557}"/>
          </ac:picMkLst>
        </pc:picChg>
        <pc:picChg chg="add mod">
          <ac:chgData name="Le Tan Hoa" userId="ed5a8b87-a0a2-435e-a3f2-ebc981372e0b" providerId="ADAL" clId="{F4E601FE-429E-4D33-8811-15BDF3CEF19F}" dt="2022-10-02T14:26:51.554" v="1066" actId="164"/>
          <ac:picMkLst>
            <pc:docMk/>
            <pc:sldMk cId="1821668144" sldId="500"/>
            <ac:picMk id="18" creationId="{98800779-930E-9F02-4652-E1BD1EE4D2E5}"/>
          </ac:picMkLst>
        </pc:picChg>
      </pc:sldChg>
      <pc:sldChg chg="addSp delSp modSp new mod ord">
        <pc:chgData name="Le Tan Hoa" userId="ed5a8b87-a0a2-435e-a3f2-ebc981372e0b" providerId="ADAL" clId="{F4E601FE-429E-4D33-8811-15BDF3CEF19F}" dt="2022-10-02T15:16:18.750" v="2321" actId="1076"/>
        <pc:sldMkLst>
          <pc:docMk/>
          <pc:sldMk cId="4267226253" sldId="501"/>
        </pc:sldMkLst>
        <pc:spChg chg="add mod">
          <ac:chgData name="Le Tan Hoa" userId="ed5a8b87-a0a2-435e-a3f2-ebc981372e0b" providerId="ADAL" clId="{F4E601FE-429E-4D33-8811-15BDF3CEF19F}" dt="2022-10-02T15:16:18.750" v="2321" actId="1076"/>
          <ac:spMkLst>
            <pc:docMk/>
            <pc:sldMk cId="4267226253" sldId="501"/>
            <ac:spMk id="2" creationId="{9F7F78A1-DE59-CBE7-B000-6C185D948EAF}"/>
          </ac:spMkLst>
        </pc:spChg>
        <pc:spChg chg="mod">
          <ac:chgData name="Le Tan Hoa" userId="ed5a8b87-a0a2-435e-a3f2-ebc981372e0b" providerId="ADAL" clId="{F4E601FE-429E-4D33-8811-15BDF3CEF19F}" dt="2022-10-02T15:16:18.750" v="2321" actId="1076"/>
          <ac:spMkLst>
            <pc:docMk/>
            <pc:sldMk cId="4267226253" sldId="501"/>
            <ac:spMk id="6" creationId="{EBCCFC4F-1C55-D6E4-BA67-7C2D1A633F07}"/>
          </ac:spMkLst>
        </pc:spChg>
        <pc:grpChg chg="add del mod">
          <ac:chgData name="Le Tan Hoa" userId="ed5a8b87-a0a2-435e-a3f2-ebc981372e0b" providerId="ADAL" clId="{F4E601FE-429E-4D33-8811-15BDF3CEF19F}" dt="2022-10-02T15:15:31.945" v="2179" actId="478"/>
          <ac:grpSpMkLst>
            <pc:docMk/>
            <pc:sldMk cId="4267226253" sldId="501"/>
            <ac:grpSpMk id="4" creationId="{86E376CE-B341-42F4-522D-4DF3A7E3287D}"/>
          </ac:grpSpMkLst>
        </pc:grpChg>
        <pc:picChg chg="add">
          <ac:chgData name="Le Tan Hoa" userId="ed5a8b87-a0a2-435e-a3f2-ebc981372e0b" providerId="ADAL" clId="{F4E601FE-429E-4D33-8811-15BDF3CEF19F}" dt="2022-10-02T12:58:39.854" v="3" actId="22"/>
          <ac:picMkLst>
            <pc:docMk/>
            <pc:sldMk cId="4267226253" sldId="501"/>
            <ac:picMk id="3" creationId="{2BD1A4B8-1905-8ECE-99C9-F2D97ACD0CCE}"/>
          </ac:picMkLst>
        </pc:picChg>
        <pc:picChg chg="add mod modCrop">
          <ac:chgData name="Le Tan Hoa" userId="ed5a8b87-a0a2-435e-a3f2-ebc981372e0b" providerId="ADAL" clId="{F4E601FE-429E-4D33-8811-15BDF3CEF19F}" dt="2022-10-02T12:58:58.007" v="5" actId="732"/>
          <ac:picMkLst>
            <pc:docMk/>
            <pc:sldMk cId="4267226253" sldId="501"/>
            <ac:picMk id="5" creationId="{572C0DA4-CD7D-CF35-8EF2-B03D490A9A28}"/>
          </ac:picMkLst>
        </pc:picChg>
        <pc:picChg chg="del mod">
          <ac:chgData name="Le Tan Hoa" userId="ed5a8b87-a0a2-435e-a3f2-ebc981372e0b" providerId="ADAL" clId="{F4E601FE-429E-4D33-8811-15BDF3CEF19F}" dt="2022-10-02T15:15:31.945" v="2179" actId="478"/>
          <ac:picMkLst>
            <pc:docMk/>
            <pc:sldMk cId="4267226253" sldId="501"/>
            <ac:picMk id="7" creationId="{01550E82-4CCF-29E5-A82C-7DA8C6365792}"/>
          </ac:picMkLst>
        </pc:picChg>
      </pc:sldChg>
      <pc:sldChg chg="addSp delSp modSp new mod">
        <pc:chgData name="Le Tan Hoa" userId="ed5a8b87-a0a2-435e-a3f2-ebc981372e0b" providerId="ADAL" clId="{F4E601FE-429E-4D33-8811-15BDF3CEF19F}" dt="2022-10-02T15:15:07.531" v="2172" actId="12789"/>
        <pc:sldMkLst>
          <pc:docMk/>
          <pc:sldMk cId="2815278962" sldId="502"/>
        </pc:sldMkLst>
        <pc:spChg chg="add del mod">
          <ac:chgData name="Le Tan Hoa" userId="ed5a8b87-a0a2-435e-a3f2-ebc981372e0b" providerId="ADAL" clId="{F4E601FE-429E-4D33-8811-15BDF3CEF19F}" dt="2022-10-02T14:53:04.660" v="1630" actId="21"/>
          <ac:spMkLst>
            <pc:docMk/>
            <pc:sldMk cId="2815278962" sldId="502"/>
            <ac:spMk id="4" creationId="{97C5919D-D2A0-1CAE-03D2-47558B1CE6E8}"/>
          </ac:spMkLst>
        </pc:spChg>
        <pc:spChg chg="add mod">
          <ac:chgData name="Le Tan Hoa" userId="ed5a8b87-a0a2-435e-a3f2-ebc981372e0b" providerId="ADAL" clId="{F4E601FE-429E-4D33-8811-15BDF3CEF19F}" dt="2022-10-02T15:15:07.531" v="2172" actId="12789"/>
          <ac:spMkLst>
            <pc:docMk/>
            <pc:sldMk cId="2815278962" sldId="502"/>
            <ac:spMk id="6" creationId="{D6DC4110-F775-47F0-4462-E6201DA2BA1A}"/>
          </ac:spMkLst>
        </pc:spChg>
        <pc:spChg chg="add del">
          <ac:chgData name="Le Tan Hoa" userId="ed5a8b87-a0a2-435e-a3f2-ebc981372e0b" providerId="ADAL" clId="{F4E601FE-429E-4D33-8811-15BDF3CEF19F}" dt="2022-10-02T15:07:45.833" v="1914" actId="11529"/>
          <ac:spMkLst>
            <pc:docMk/>
            <pc:sldMk cId="2815278962" sldId="502"/>
            <ac:spMk id="11" creationId="{37137D34-FCBD-A64A-117E-A76657ECB1F7}"/>
          </ac:spMkLst>
        </pc:spChg>
        <pc:spChg chg="add del mod">
          <ac:chgData name="Le Tan Hoa" userId="ed5a8b87-a0a2-435e-a3f2-ebc981372e0b" providerId="ADAL" clId="{F4E601FE-429E-4D33-8811-15BDF3CEF19F}" dt="2022-10-02T15:08:28.034" v="1923" actId="478"/>
          <ac:spMkLst>
            <pc:docMk/>
            <pc:sldMk cId="2815278962" sldId="502"/>
            <ac:spMk id="12" creationId="{30FBD441-EEC6-6188-6EE8-21B4E21196CD}"/>
          </ac:spMkLst>
        </pc:spChg>
        <pc:spChg chg="add mod">
          <ac:chgData name="Le Tan Hoa" userId="ed5a8b87-a0a2-435e-a3f2-ebc981372e0b" providerId="ADAL" clId="{F4E601FE-429E-4D33-8811-15BDF3CEF19F}" dt="2022-10-02T15:15:02.987" v="2171" actId="12789"/>
          <ac:spMkLst>
            <pc:docMk/>
            <pc:sldMk cId="2815278962" sldId="502"/>
            <ac:spMk id="13" creationId="{BC6A3631-624D-67DA-3D21-61D6D6E084E9}"/>
          </ac:spMkLst>
        </pc:spChg>
        <pc:grpChg chg="add mod">
          <ac:chgData name="Le Tan Hoa" userId="ed5a8b87-a0a2-435e-a3f2-ebc981372e0b" providerId="ADAL" clId="{F4E601FE-429E-4D33-8811-15BDF3CEF19F}" dt="2022-10-02T15:15:02.987" v="2171" actId="12789"/>
          <ac:grpSpMkLst>
            <pc:docMk/>
            <pc:sldMk cId="2815278962" sldId="502"/>
            <ac:grpSpMk id="15" creationId="{6FE40475-051F-9E8C-E476-D268FCB611F1}"/>
          </ac:grpSpMkLst>
        </pc:grpChg>
        <pc:picChg chg="add del mod">
          <ac:chgData name="Le Tan Hoa" userId="ed5a8b87-a0a2-435e-a3f2-ebc981372e0b" providerId="ADAL" clId="{F4E601FE-429E-4D33-8811-15BDF3CEF19F}" dt="2022-10-02T13:50:03.442" v="71" actId="21"/>
          <ac:picMkLst>
            <pc:docMk/>
            <pc:sldMk cId="2815278962" sldId="502"/>
            <ac:picMk id="2" creationId="{01D27E59-F2AD-F8F4-F36F-CB873C20A17C}"/>
          </ac:picMkLst>
        </pc:picChg>
        <pc:picChg chg="add">
          <ac:chgData name="Le Tan Hoa" userId="ed5a8b87-a0a2-435e-a3f2-ebc981372e0b" providerId="ADAL" clId="{F4E601FE-429E-4D33-8811-15BDF3CEF19F}" dt="2022-10-02T12:59:44.504" v="8" actId="22"/>
          <ac:picMkLst>
            <pc:docMk/>
            <pc:sldMk cId="2815278962" sldId="502"/>
            <ac:picMk id="3" creationId="{6A47B7B6-294B-712E-E939-8E54A36DA9B3}"/>
          </ac:picMkLst>
        </pc:picChg>
        <pc:picChg chg="add mod modCrop">
          <ac:chgData name="Le Tan Hoa" userId="ed5a8b87-a0a2-435e-a3f2-ebc981372e0b" providerId="ADAL" clId="{F4E601FE-429E-4D33-8811-15BDF3CEF19F}" dt="2022-10-02T12:59:59.197" v="10" actId="732"/>
          <ac:picMkLst>
            <pc:docMk/>
            <pc:sldMk cId="2815278962" sldId="502"/>
            <ac:picMk id="5" creationId="{FDB973F8-47F6-601C-5A41-643A9E665832}"/>
          </ac:picMkLst>
        </pc:picChg>
        <pc:picChg chg="add del mod">
          <ac:chgData name="Le Tan Hoa" userId="ed5a8b87-a0a2-435e-a3f2-ebc981372e0b" providerId="ADAL" clId="{F4E601FE-429E-4D33-8811-15BDF3CEF19F}" dt="2022-10-02T15:07:18.639" v="1905" actId="478"/>
          <ac:picMkLst>
            <pc:docMk/>
            <pc:sldMk cId="2815278962" sldId="502"/>
            <ac:picMk id="8" creationId="{98831466-AC88-FD01-3C60-A3A4FD69D4DE}"/>
          </ac:picMkLst>
        </pc:picChg>
        <pc:picChg chg="add del mod">
          <ac:chgData name="Le Tan Hoa" userId="ed5a8b87-a0a2-435e-a3f2-ebc981372e0b" providerId="ADAL" clId="{F4E601FE-429E-4D33-8811-15BDF3CEF19F}" dt="2022-10-02T15:07:35.539" v="1912" actId="478"/>
          <ac:picMkLst>
            <pc:docMk/>
            <pc:sldMk cId="2815278962" sldId="502"/>
            <ac:picMk id="10" creationId="{4952804E-F609-3A29-1920-900F6F7DB823}"/>
          </ac:picMkLst>
        </pc:picChg>
        <pc:picChg chg="add del mod">
          <ac:chgData name="Le Tan Hoa" userId="ed5a8b87-a0a2-435e-a3f2-ebc981372e0b" providerId="ADAL" clId="{F4E601FE-429E-4D33-8811-15BDF3CEF19F}" dt="2022-10-02T15:12:40.107" v="2036"/>
          <ac:picMkLst>
            <pc:docMk/>
            <pc:sldMk cId="2815278962" sldId="502"/>
            <ac:picMk id="14" creationId="{CF594B14-39FA-E6AE-97D3-2E83EC55864D}"/>
          </ac:picMkLst>
        </pc:picChg>
        <pc:picChg chg="add del">
          <ac:chgData name="Le Tan Hoa" userId="ed5a8b87-a0a2-435e-a3f2-ebc981372e0b" providerId="ADAL" clId="{F4E601FE-429E-4D33-8811-15BDF3CEF19F}" dt="2022-10-02T15:11:58.759" v="2023"/>
          <ac:picMkLst>
            <pc:docMk/>
            <pc:sldMk cId="2815278962" sldId="502"/>
            <ac:picMk id="1026" creationId="{4B7B76E2-08DE-DEF1-94E0-D8DBE9771C87}"/>
          </ac:picMkLst>
        </pc:picChg>
        <pc:picChg chg="add mod">
          <ac:chgData name="Le Tan Hoa" userId="ed5a8b87-a0a2-435e-a3f2-ebc981372e0b" providerId="ADAL" clId="{F4E601FE-429E-4D33-8811-15BDF3CEF19F}" dt="2022-10-02T15:15:02.987" v="2171" actId="12789"/>
          <ac:picMkLst>
            <pc:docMk/>
            <pc:sldMk cId="2815278962" sldId="502"/>
            <ac:picMk id="1028" creationId="{A227E359-FAA4-A872-89D2-65361DF686E8}"/>
          </ac:picMkLst>
        </pc:picChg>
      </pc:sldChg>
      <pc:sldChg chg="addSp new mod">
        <pc:chgData name="Le Tan Hoa" userId="ed5a8b87-a0a2-435e-a3f2-ebc981372e0b" providerId="ADAL" clId="{F4E601FE-429E-4D33-8811-15BDF3CEF19F}" dt="2022-10-02T13:00:23.529" v="13" actId="22"/>
        <pc:sldMkLst>
          <pc:docMk/>
          <pc:sldMk cId="376405360" sldId="503"/>
        </pc:sldMkLst>
        <pc:picChg chg="add">
          <ac:chgData name="Le Tan Hoa" userId="ed5a8b87-a0a2-435e-a3f2-ebc981372e0b" providerId="ADAL" clId="{F4E601FE-429E-4D33-8811-15BDF3CEF19F}" dt="2022-10-02T13:00:23.529" v="13" actId="22"/>
          <ac:picMkLst>
            <pc:docMk/>
            <pc:sldMk cId="376405360" sldId="503"/>
            <ac:picMk id="3" creationId="{3CC82ABC-DC7E-D8BC-B105-57224D1D7813}"/>
          </ac:picMkLst>
        </pc:picChg>
      </pc:sldChg>
      <pc:sldChg chg="addSp new mod">
        <pc:chgData name="Le Tan Hoa" userId="ed5a8b87-a0a2-435e-a3f2-ebc981372e0b" providerId="ADAL" clId="{F4E601FE-429E-4D33-8811-15BDF3CEF19F}" dt="2022-10-02T13:01:03.141" v="15" actId="22"/>
        <pc:sldMkLst>
          <pc:docMk/>
          <pc:sldMk cId="944549068" sldId="504"/>
        </pc:sldMkLst>
        <pc:picChg chg="add">
          <ac:chgData name="Le Tan Hoa" userId="ed5a8b87-a0a2-435e-a3f2-ebc981372e0b" providerId="ADAL" clId="{F4E601FE-429E-4D33-8811-15BDF3CEF19F}" dt="2022-10-02T13:01:03.141" v="15" actId="22"/>
          <ac:picMkLst>
            <pc:docMk/>
            <pc:sldMk cId="944549068" sldId="504"/>
            <ac:picMk id="3" creationId="{66C78278-A128-1E22-579D-E5E6BB3939DB}"/>
          </ac:picMkLst>
        </pc:picChg>
      </pc:sldChg>
      <pc:sldChg chg="addSp new mod">
        <pc:chgData name="Le Tan Hoa" userId="ed5a8b87-a0a2-435e-a3f2-ebc981372e0b" providerId="ADAL" clId="{F4E601FE-429E-4D33-8811-15BDF3CEF19F}" dt="2022-10-02T13:01:23.468" v="17" actId="22"/>
        <pc:sldMkLst>
          <pc:docMk/>
          <pc:sldMk cId="3886941232" sldId="505"/>
        </pc:sldMkLst>
        <pc:picChg chg="add">
          <ac:chgData name="Le Tan Hoa" userId="ed5a8b87-a0a2-435e-a3f2-ebc981372e0b" providerId="ADAL" clId="{F4E601FE-429E-4D33-8811-15BDF3CEF19F}" dt="2022-10-02T13:01:23.468" v="17" actId="22"/>
          <ac:picMkLst>
            <pc:docMk/>
            <pc:sldMk cId="3886941232" sldId="505"/>
            <ac:picMk id="3" creationId="{58974D0C-B23D-AFC5-F516-64E8A1C92091}"/>
          </ac:picMkLst>
        </pc:picChg>
      </pc:sldChg>
      <pc:sldChg chg="addSp new add del mod">
        <pc:chgData name="Le Tan Hoa" userId="ed5a8b87-a0a2-435e-a3f2-ebc981372e0b" providerId="ADAL" clId="{F4E601FE-429E-4D33-8811-15BDF3CEF19F}" dt="2022-10-02T13:57:55.373" v="370" actId="47"/>
        <pc:sldMkLst>
          <pc:docMk/>
          <pc:sldMk cId="2067313892" sldId="506"/>
        </pc:sldMkLst>
        <pc:picChg chg="add">
          <ac:chgData name="Le Tan Hoa" userId="ed5a8b87-a0a2-435e-a3f2-ebc981372e0b" providerId="ADAL" clId="{F4E601FE-429E-4D33-8811-15BDF3CEF19F}" dt="2022-10-02T13:03:05.238" v="21" actId="22"/>
          <ac:picMkLst>
            <pc:docMk/>
            <pc:sldMk cId="2067313892" sldId="506"/>
            <ac:picMk id="3" creationId="{19E542F1-2B68-EC0B-FDAA-7E62855CFDB1}"/>
          </ac:picMkLst>
        </pc:picChg>
      </pc:sldChg>
      <pc:sldChg chg="addSp delSp modSp new mod ord modTransition modAnim">
        <pc:chgData name="Le Tan Hoa" userId="ed5a8b87-a0a2-435e-a3f2-ebc981372e0b" providerId="ADAL" clId="{F4E601FE-429E-4D33-8811-15BDF3CEF19F}" dt="2022-10-02T14:31:28.623" v="1477" actId="12788"/>
        <pc:sldMkLst>
          <pc:docMk/>
          <pc:sldMk cId="1666169451" sldId="507"/>
        </pc:sldMkLst>
        <pc:spChg chg="add mod">
          <ac:chgData name="Le Tan Hoa" userId="ed5a8b87-a0a2-435e-a3f2-ebc981372e0b" providerId="ADAL" clId="{F4E601FE-429E-4D33-8811-15BDF3CEF19F}" dt="2022-10-02T14:31:28.623" v="1477" actId="12788"/>
          <ac:spMkLst>
            <pc:docMk/>
            <pc:sldMk cId="1666169451" sldId="507"/>
            <ac:spMk id="2" creationId="{592F9215-0087-75A1-45AA-739BF2238FA3}"/>
          </ac:spMkLst>
        </pc:spChg>
        <pc:picChg chg="add">
          <ac:chgData name="Le Tan Hoa" userId="ed5a8b87-a0a2-435e-a3f2-ebc981372e0b" providerId="ADAL" clId="{F4E601FE-429E-4D33-8811-15BDF3CEF19F}" dt="2022-10-02T13:04:24.653" v="23" actId="22"/>
          <ac:picMkLst>
            <pc:docMk/>
            <pc:sldMk cId="1666169451" sldId="507"/>
            <ac:picMk id="3" creationId="{238E5602-BE10-1A8F-6CE6-3E6EAB97592D}"/>
          </ac:picMkLst>
        </pc:picChg>
        <pc:picChg chg="add del mod">
          <ac:chgData name="Le Tan Hoa" userId="ed5a8b87-a0a2-435e-a3f2-ebc981372e0b" providerId="ADAL" clId="{F4E601FE-429E-4D33-8811-15BDF3CEF19F}" dt="2022-10-02T14:03:14.406" v="414" actId="1076"/>
          <ac:picMkLst>
            <pc:docMk/>
            <pc:sldMk cId="1666169451" sldId="507"/>
            <ac:picMk id="4" creationId="{29896317-1D29-BD05-1036-9DEE1458F3FE}"/>
          </ac:picMkLst>
        </pc:picChg>
      </pc:sldChg>
      <pc:sldChg chg="addSp delSp modSp new mod setBg delAnim modAnim">
        <pc:chgData name="Le Tan Hoa" userId="ed5a8b87-a0a2-435e-a3f2-ebc981372e0b" providerId="ADAL" clId="{F4E601FE-429E-4D33-8811-15BDF3CEF19F}" dt="2022-10-02T15:05:18.439" v="1778" actId="20577"/>
        <pc:sldMkLst>
          <pc:docMk/>
          <pc:sldMk cId="802822935" sldId="508"/>
        </pc:sldMkLst>
        <pc:spChg chg="add mod ord">
          <ac:chgData name="Le Tan Hoa" userId="ed5a8b87-a0a2-435e-a3f2-ebc981372e0b" providerId="ADAL" clId="{F4E601FE-429E-4D33-8811-15BDF3CEF19F}" dt="2022-10-02T15:05:18.439" v="1778" actId="20577"/>
          <ac:spMkLst>
            <pc:docMk/>
            <pc:sldMk cId="802822935" sldId="508"/>
            <ac:spMk id="4" creationId="{AAB4BC5E-71F0-498F-2505-879D975FBDFD}"/>
          </ac:spMkLst>
        </pc:spChg>
        <pc:spChg chg="add del mod">
          <ac:chgData name="Le Tan Hoa" userId="ed5a8b87-a0a2-435e-a3f2-ebc981372e0b" providerId="ADAL" clId="{F4E601FE-429E-4D33-8811-15BDF3CEF19F}" dt="2022-10-02T14:57:29.297" v="1684" actId="21"/>
          <ac:spMkLst>
            <pc:docMk/>
            <pc:sldMk cId="802822935" sldId="508"/>
            <ac:spMk id="5" creationId="{F57A5109-3DFA-3475-6AF4-DDA5E9293A05}"/>
          </ac:spMkLst>
        </pc:spChg>
        <pc:spChg chg="del mod topLvl">
          <ac:chgData name="Le Tan Hoa" userId="ed5a8b87-a0a2-435e-a3f2-ebc981372e0b" providerId="ADAL" clId="{F4E601FE-429E-4D33-8811-15BDF3CEF19F}" dt="2022-10-02T14:54:32.489" v="1642" actId="478"/>
          <ac:spMkLst>
            <pc:docMk/>
            <pc:sldMk cId="802822935" sldId="508"/>
            <ac:spMk id="8" creationId="{A3036567-24C8-1D5E-8E89-3DD1F4204E06}"/>
          </ac:spMkLst>
        </pc:spChg>
        <pc:spChg chg="del mod topLvl">
          <ac:chgData name="Le Tan Hoa" userId="ed5a8b87-a0a2-435e-a3f2-ebc981372e0b" providerId="ADAL" clId="{F4E601FE-429E-4D33-8811-15BDF3CEF19F}" dt="2022-10-02T14:54:32.489" v="1642" actId="478"/>
          <ac:spMkLst>
            <pc:docMk/>
            <pc:sldMk cId="802822935" sldId="508"/>
            <ac:spMk id="9" creationId="{72597AF2-D919-1FA5-258C-EB0CF191FFFC}"/>
          </ac:spMkLst>
        </pc:spChg>
        <pc:spChg chg="mod">
          <ac:chgData name="Le Tan Hoa" userId="ed5a8b87-a0a2-435e-a3f2-ebc981372e0b" providerId="ADAL" clId="{F4E601FE-429E-4D33-8811-15BDF3CEF19F}" dt="2022-10-02T15:04:54.707" v="1773" actId="165"/>
          <ac:spMkLst>
            <pc:docMk/>
            <pc:sldMk cId="802822935" sldId="508"/>
            <ac:spMk id="17" creationId="{ED701FBA-8542-81ED-99C4-ACF4B0E2195C}"/>
          </ac:spMkLst>
        </pc:spChg>
        <pc:spChg chg="mod">
          <ac:chgData name="Le Tan Hoa" userId="ed5a8b87-a0a2-435e-a3f2-ebc981372e0b" providerId="ADAL" clId="{F4E601FE-429E-4D33-8811-15BDF3CEF19F}" dt="2022-10-02T15:04:54.707" v="1773" actId="165"/>
          <ac:spMkLst>
            <pc:docMk/>
            <pc:sldMk cId="802822935" sldId="508"/>
            <ac:spMk id="18" creationId="{45D0F8F8-25B4-C67E-8C00-1B88ADF421DE}"/>
          </ac:spMkLst>
        </pc:spChg>
        <pc:spChg chg="mod">
          <ac:chgData name="Le Tan Hoa" userId="ed5a8b87-a0a2-435e-a3f2-ebc981372e0b" providerId="ADAL" clId="{F4E601FE-429E-4D33-8811-15BDF3CEF19F}" dt="2022-10-02T15:04:54.707" v="1773" actId="165"/>
          <ac:spMkLst>
            <pc:docMk/>
            <pc:sldMk cId="802822935" sldId="508"/>
            <ac:spMk id="19" creationId="{122014EB-9CC1-A151-4580-23147911CB7E}"/>
          </ac:spMkLst>
        </pc:spChg>
        <pc:spChg chg="mod">
          <ac:chgData name="Le Tan Hoa" userId="ed5a8b87-a0a2-435e-a3f2-ebc981372e0b" providerId="ADAL" clId="{F4E601FE-429E-4D33-8811-15BDF3CEF19F}" dt="2022-10-02T15:04:54.707" v="1773" actId="165"/>
          <ac:spMkLst>
            <pc:docMk/>
            <pc:sldMk cId="802822935" sldId="508"/>
            <ac:spMk id="20" creationId="{EEA7FD32-22D7-2FA3-2679-B3F4B81EF71E}"/>
          </ac:spMkLst>
        </pc:spChg>
        <pc:spChg chg="mod">
          <ac:chgData name="Le Tan Hoa" userId="ed5a8b87-a0a2-435e-a3f2-ebc981372e0b" providerId="ADAL" clId="{F4E601FE-429E-4D33-8811-15BDF3CEF19F}" dt="2022-10-02T15:04:54.707" v="1773" actId="165"/>
          <ac:spMkLst>
            <pc:docMk/>
            <pc:sldMk cId="802822935" sldId="508"/>
            <ac:spMk id="21" creationId="{64FC2C8D-3549-41B7-14A1-C6FEF1CA7357}"/>
          </ac:spMkLst>
        </pc:spChg>
        <pc:spChg chg="mod">
          <ac:chgData name="Le Tan Hoa" userId="ed5a8b87-a0a2-435e-a3f2-ebc981372e0b" providerId="ADAL" clId="{F4E601FE-429E-4D33-8811-15BDF3CEF19F}" dt="2022-10-02T15:04:54.707" v="1773" actId="165"/>
          <ac:spMkLst>
            <pc:docMk/>
            <pc:sldMk cId="802822935" sldId="508"/>
            <ac:spMk id="22" creationId="{AED18744-2C35-0230-F5D3-A9A3EDD8F222}"/>
          </ac:spMkLst>
        </pc:spChg>
        <pc:spChg chg="mod">
          <ac:chgData name="Le Tan Hoa" userId="ed5a8b87-a0a2-435e-a3f2-ebc981372e0b" providerId="ADAL" clId="{F4E601FE-429E-4D33-8811-15BDF3CEF19F}" dt="2022-10-02T15:04:54.707" v="1773" actId="165"/>
          <ac:spMkLst>
            <pc:docMk/>
            <pc:sldMk cId="802822935" sldId="508"/>
            <ac:spMk id="23" creationId="{07881E32-1F93-99F2-C4C8-4EC226D10BFB}"/>
          </ac:spMkLst>
        </pc:spChg>
        <pc:spChg chg="mod">
          <ac:chgData name="Le Tan Hoa" userId="ed5a8b87-a0a2-435e-a3f2-ebc981372e0b" providerId="ADAL" clId="{F4E601FE-429E-4D33-8811-15BDF3CEF19F}" dt="2022-10-02T15:04:54.707" v="1773" actId="165"/>
          <ac:spMkLst>
            <pc:docMk/>
            <pc:sldMk cId="802822935" sldId="508"/>
            <ac:spMk id="24" creationId="{875F3B0A-70A1-3C3A-8662-90B10FA2E9CF}"/>
          </ac:spMkLst>
        </pc:spChg>
        <pc:spChg chg="mod">
          <ac:chgData name="Le Tan Hoa" userId="ed5a8b87-a0a2-435e-a3f2-ebc981372e0b" providerId="ADAL" clId="{F4E601FE-429E-4D33-8811-15BDF3CEF19F}" dt="2022-10-02T15:04:54.707" v="1773" actId="165"/>
          <ac:spMkLst>
            <pc:docMk/>
            <pc:sldMk cId="802822935" sldId="508"/>
            <ac:spMk id="25" creationId="{917CC40E-DDEB-A619-F446-326489691FD1}"/>
          </ac:spMkLst>
        </pc:spChg>
        <pc:spChg chg="mod">
          <ac:chgData name="Le Tan Hoa" userId="ed5a8b87-a0a2-435e-a3f2-ebc981372e0b" providerId="ADAL" clId="{F4E601FE-429E-4D33-8811-15BDF3CEF19F}" dt="2022-10-02T15:04:54.707" v="1773" actId="165"/>
          <ac:spMkLst>
            <pc:docMk/>
            <pc:sldMk cId="802822935" sldId="508"/>
            <ac:spMk id="26" creationId="{AF1EED54-A97D-9B3C-D553-51A7EE6AF9A4}"/>
          </ac:spMkLst>
        </pc:spChg>
        <pc:spChg chg="mod">
          <ac:chgData name="Le Tan Hoa" userId="ed5a8b87-a0a2-435e-a3f2-ebc981372e0b" providerId="ADAL" clId="{F4E601FE-429E-4D33-8811-15BDF3CEF19F}" dt="2022-10-02T15:04:54.707" v="1773" actId="165"/>
          <ac:spMkLst>
            <pc:docMk/>
            <pc:sldMk cId="802822935" sldId="508"/>
            <ac:spMk id="27" creationId="{9E8F40DB-350D-4845-6315-3739CEB7ADB3}"/>
          </ac:spMkLst>
        </pc:spChg>
        <pc:spChg chg="mod">
          <ac:chgData name="Le Tan Hoa" userId="ed5a8b87-a0a2-435e-a3f2-ebc981372e0b" providerId="ADAL" clId="{F4E601FE-429E-4D33-8811-15BDF3CEF19F}" dt="2022-10-02T15:04:54.707" v="1773" actId="165"/>
          <ac:spMkLst>
            <pc:docMk/>
            <pc:sldMk cId="802822935" sldId="508"/>
            <ac:spMk id="28" creationId="{08C8148E-5147-F1E6-1F53-802E8081D157}"/>
          </ac:spMkLst>
        </pc:spChg>
        <pc:spChg chg="mod">
          <ac:chgData name="Le Tan Hoa" userId="ed5a8b87-a0a2-435e-a3f2-ebc981372e0b" providerId="ADAL" clId="{F4E601FE-429E-4D33-8811-15BDF3CEF19F}" dt="2022-10-02T14:54:39.356" v="1643" actId="165"/>
          <ac:spMkLst>
            <pc:docMk/>
            <pc:sldMk cId="802822935" sldId="508"/>
            <ac:spMk id="30" creationId="{1A9AECA0-8FC3-5CB6-8A45-CF9E1343445A}"/>
          </ac:spMkLst>
        </pc:spChg>
        <pc:spChg chg="mod">
          <ac:chgData name="Le Tan Hoa" userId="ed5a8b87-a0a2-435e-a3f2-ebc981372e0b" providerId="ADAL" clId="{F4E601FE-429E-4D33-8811-15BDF3CEF19F}" dt="2022-10-02T14:54:39.356" v="1643" actId="165"/>
          <ac:spMkLst>
            <pc:docMk/>
            <pc:sldMk cId="802822935" sldId="508"/>
            <ac:spMk id="31" creationId="{43049346-4166-9DE8-A2CE-43A09480C0C0}"/>
          </ac:spMkLst>
        </pc:spChg>
        <pc:spChg chg="mod">
          <ac:chgData name="Le Tan Hoa" userId="ed5a8b87-a0a2-435e-a3f2-ebc981372e0b" providerId="ADAL" clId="{F4E601FE-429E-4D33-8811-15BDF3CEF19F}" dt="2022-10-02T14:54:39.356" v="1643" actId="165"/>
          <ac:spMkLst>
            <pc:docMk/>
            <pc:sldMk cId="802822935" sldId="508"/>
            <ac:spMk id="32" creationId="{41792096-A6E8-BC97-2602-2EFEB4C20500}"/>
          </ac:spMkLst>
        </pc:spChg>
        <pc:spChg chg="mod">
          <ac:chgData name="Le Tan Hoa" userId="ed5a8b87-a0a2-435e-a3f2-ebc981372e0b" providerId="ADAL" clId="{F4E601FE-429E-4D33-8811-15BDF3CEF19F}" dt="2022-10-02T14:54:39.356" v="1643" actId="165"/>
          <ac:spMkLst>
            <pc:docMk/>
            <pc:sldMk cId="802822935" sldId="508"/>
            <ac:spMk id="33" creationId="{8D2977DD-76C6-3AFD-C148-6E85B9FC9C5E}"/>
          </ac:spMkLst>
        </pc:spChg>
        <pc:spChg chg="mod">
          <ac:chgData name="Le Tan Hoa" userId="ed5a8b87-a0a2-435e-a3f2-ebc981372e0b" providerId="ADAL" clId="{F4E601FE-429E-4D33-8811-15BDF3CEF19F}" dt="2022-10-02T14:54:39.356" v="1643" actId="165"/>
          <ac:spMkLst>
            <pc:docMk/>
            <pc:sldMk cId="802822935" sldId="508"/>
            <ac:spMk id="34" creationId="{08A70865-0A53-B4C7-878A-FB748FF07EB7}"/>
          </ac:spMkLst>
        </pc:spChg>
        <pc:spChg chg="mod">
          <ac:chgData name="Le Tan Hoa" userId="ed5a8b87-a0a2-435e-a3f2-ebc981372e0b" providerId="ADAL" clId="{F4E601FE-429E-4D33-8811-15BDF3CEF19F}" dt="2022-10-02T14:54:39.356" v="1643" actId="165"/>
          <ac:spMkLst>
            <pc:docMk/>
            <pc:sldMk cId="802822935" sldId="508"/>
            <ac:spMk id="35" creationId="{ACB27118-154E-6916-281A-2225FF45C8B1}"/>
          </ac:spMkLst>
        </pc:spChg>
        <pc:spChg chg="mod">
          <ac:chgData name="Le Tan Hoa" userId="ed5a8b87-a0a2-435e-a3f2-ebc981372e0b" providerId="ADAL" clId="{F4E601FE-429E-4D33-8811-15BDF3CEF19F}" dt="2022-10-02T14:54:39.356" v="1643" actId="165"/>
          <ac:spMkLst>
            <pc:docMk/>
            <pc:sldMk cId="802822935" sldId="508"/>
            <ac:spMk id="36" creationId="{D4ADFB53-C416-898C-F47D-45D728EA5CE4}"/>
          </ac:spMkLst>
        </pc:spChg>
        <pc:spChg chg="mod">
          <ac:chgData name="Le Tan Hoa" userId="ed5a8b87-a0a2-435e-a3f2-ebc981372e0b" providerId="ADAL" clId="{F4E601FE-429E-4D33-8811-15BDF3CEF19F}" dt="2022-10-02T14:54:39.356" v="1643" actId="165"/>
          <ac:spMkLst>
            <pc:docMk/>
            <pc:sldMk cId="802822935" sldId="508"/>
            <ac:spMk id="37" creationId="{004F9177-C5A5-18EE-E29C-7DC9387C6805}"/>
          </ac:spMkLst>
        </pc:spChg>
        <pc:spChg chg="mod">
          <ac:chgData name="Le Tan Hoa" userId="ed5a8b87-a0a2-435e-a3f2-ebc981372e0b" providerId="ADAL" clId="{F4E601FE-429E-4D33-8811-15BDF3CEF19F}" dt="2022-10-02T14:54:17.280" v="1636"/>
          <ac:spMkLst>
            <pc:docMk/>
            <pc:sldMk cId="802822935" sldId="508"/>
            <ac:spMk id="40" creationId="{3BE9ECDF-CE44-6961-D75D-30F5EF859BAB}"/>
          </ac:spMkLst>
        </pc:spChg>
        <pc:spChg chg="mod">
          <ac:chgData name="Le Tan Hoa" userId="ed5a8b87-a0a2-435e-a3f2-ebc981372e0b" providerId="ADAL" clId="{F4E601FE-429E-4D33-8811-15BDF3CEF19F}" dt="2022-10-02T14:54:17.280" v="1636"/>
          <ac:spMkLst>
            <pc:docMk/>
            <pc:sldMk cId="802822935" sldId="508"/>
            <ac:spMk id="41" creationId="{D1D5552F-AD9D-7D43-6B42-8B104145FA3F}"/>
          </ac:spMkLst>
        </pc:spChg>
        <pc:spChg chg="mod">
          <ac:chgData name="Le Tan Hoa" userId="ed5a8b87-a0a2-435e-a3f2-ebc981372e0b" providerId="ADAL" clId="{F4E601FE-429E-4D33-8811-15BDF3CEF19F}" dt="2022-10-02T14:54:17.280" v="1636"/>
          <ac:spMkLst>
            <pc:docMk/>
            <pc:sldMk cId="802822935" sldId="508"/>
            <ac:spMk id="49" creationId="{F68CF31A-F207-8E01-5D11-5A6583B248FF}"/>
          </ac:spMkLst>
        </pc:spChg>
        <pc:spChg chg="mod">
          <ac:chgData name="Le Tan Hoa" userId="ed5a8b87-a0a2-435e-a3f2-ebc981372e0b" providerId="ADAL" clId="{F4E601FE-429E-4D33-8811-15BDF3CEF19F}" dt="2022-10-02T14:54:17.280" v="1636"/>
          <ac:spMkLst>
            <pc:docMk/>
            <pc:sldMk cId="802822935" sldId="508"/>
            <ac:spMk id="50" creationId="{0BBB8C3A-4443-6750-4B4A-F17E6117A695}"/>
          </ac:spMkLst>
        </pc:spChg>
        <pc:spChg chg="mod">
          <ac:chgData name="Le Tan Hoa" userId="ed5a8b87-a0a2-435e-a3f2-ebc981372e0b" providerId="ADAL" clId="{F4E601FE-429E-4D33-8811-15BDF3CEF19F}" dt="2022-10-02T14:54:17.280" v="1636"/>
          <ac:spMkLst>
            <pc:docMk/>
            <pc:sldMk cId="802822935" sldId="508"/>
            <ac:spMk id="51" creationId="{0D91D01A-5A0A-D2D6-F3EF-E8F490FD84A9}"/>
          </ac:spMkLst>
        </pc:spChg>
        <pc:spChg chg="mod">
          <ac:chgData name="Le Tan Hoa" userId="ed5a8b87-a0a2-435e-a3f2-ebc981372e0b" providerId="ADAL" clId="{F4E601FE-429E-4D33-8811-15BDF3CEF19F}" dt="2022-10-02T14:54:17.280" v="1636"/>
          <ac:spMkLst>
            <pc:docMk/>
            <pc:sldMk cId="802822935" sldId="508"/>
            <ac:spMk id="52" creationId="{8D3EFC92-3479-0CC0-07D8-F6A2EFD7EB5D}"/>
          </ac:spMkLst>
        </pc:spChg>
        <pc:spChg chg="mod">
          <ac:chgData name="Le Tan Hoa" userId="ed5a8b87-a0a2-435e-a3f2-ebc981372e0b" providerId="ADAL" clId="{F4E601FE-429E-4D33-8811-15BDF3CEF19F}" dt="2022-10-02T14:54:17.280" v="1636"/>
          <ac:spMkLst>
            <pc:docMk/>
            <pc:sldMk cId="802822935" sldId="508"/>
            <ac:spMk id="53" creationId="{483C94F3-FC07-DF8C-3966-E6F3EA270ACC}"/>
          </ac:spMkLst>
        </pc:spChg>
        <pc:spChg chg="mod">
          <ac:chgData name="Le Tan Hoa" userId="ed5a8b87-a0a2-435e-a3f2-ebc981372e0b" providerId="ADAL" clId="{F4E601FE-429E-4D33-8811-15BDF3CEF19F}" dt="2022-10-02T14:54:17.280" v="1636"/>
          <ac:spMkLst>
            <pc:docMk/>
            <pc:sldMk cId="802822935" sldId="508"/>
            <ac:spMk id="54" creationId="{66520266-85AD-CFE9-11D6-F1A6E22A417B}"/>
          </ac:spMkLst>
        </pc:spChg>
        <pc:spChg chg="mod">
          <ac:chgData name="Le Tan Hoa" userId="ed5a8b87-a0a2-435e-a3f2-ebc981372e0b" providerId="ADAL" clId="{F4E601FE-429E-4D33-8811-15BDF3CEF19F}" dt="2022-10-02T14:54:17.280" v="1636"/>
          <ac:spMkLst>
            <pc:docMk/>
            <pc:sldMk cId="802822935" sldId="508"/>
            <ac:spMk id="55" creationId="{CD478AFE-667B-F3BA-1349-F9E80398CBCD}"/>
          </ac:spMkLst>
        </pc:spChg>
        <pc:spChg chg="mod">
          <ac:chgData name="Le Tan Hoa" userId="ed5a8b87-a0a2-435e-a3f2-ebc981372e0b" providerId="ADAL" clId="{F4E601FE-429E-4D33-8811-15BDF3CEF19F}" dt="2022-10-02T14:54:17.280" v="1636"/>
          <ac:spMkLst>
            <pc:docMk/>
            <pc:sldMk cId="802822935" sldId="508"/>
            <ac:spMk id="56" creationId="{523C244C-BD3B-6BBE-1E18-A600C116ADD7}"/>
          </ac:spMkLst>
        </pc:spChg>
        <pc:spChg chg="mod">
          <ac:chgData name="Le Tan Hoa" userId="ed5a8b87-a0a2-435e-a3f2-ebc981372e0b" providerId="ADAL" clId="{F4E601FE-429E-4D33-8811-15BDF3CEF19F}" dt="2022-10-02T14:54:17.280" v="1636"/>
          <ac:spMkLst>
            <pc:docMk/>
            <pc:sldMk cId="802822935" sldId="508"/>
            <ac:spMk id="57" creationId="{B14ADB7A-B9BA-A14C-E2BF-6F84232F7DAD}"/>
          </ac:spMkLst>
        </pc:spChg>
        <pc:spChg chg="mod">
          <ac:chgData name="Le Tan Hoa" userId="ed5a8b87-a0a2-435e-a3f2-ebc981372e0b" providerId="ADAL" clId="{F4E601FE-429E-4D33-8811-15BDF3CEF19F}" dt="2022-10-02T14:54:17.280" v="1636"/>
          <ac:spMkLst>
            <pc:docMk/>
            <pc:sldMk cId="802822935" sldId="508"/>
            <ac:spMk id="58" creationId="{D52C7FE0-3D8E-2DD6-7DDF-F83ED086415A}"/>
          </ac:spMkLst>
        </pc:spChg>
        <pc:spChg chg="mod">
          <ac:chgData name="Le Tan Hoa" userId="ed5a8b87-a0a2-435e-a3f2-ebc981372e0b" providerId="ADAL" clId="{F4E601FE-429E-4D33-8811-15BDF3CEF19F}" dt="2022-10-02T14:54:17.280" v="1636"/>
          <ac:spMkLst>
            <pc:docMk/>
            <pc:sldMk cId="802822935" sldId="508"/>
            <ac:spMk id="59" creationId="{884B2AC1-3C29-A9E0-F52F-3FB51A7030CB}"/>
          </ac:spMkLst>
        </pc:spChg>
        <pc:spChg chg="mod">
          <ac:chgData name="Le Tan Hoa" userId="ed5a8b87-a0a2-435e-a3f2-ebc981372e0b" providerId="ADAL" clId="{F4E601FE-429E-4D33-8811-15BDF3CEF19F}" dt="2022-10-02T14:54:17.280" v="1636"/>
          <ac:spMkLst>
            <pc:docMk/>
            <pc:sldMk cId="802822935" sldId="508"/>
            <ac:spMk id="60" creationId="{E346C691-6265-DE19-E3C6-5DBD12ACC86C}"/>
          </ac:spMkLst>
        </pc:spChg>
        <pc:spChg chg="mod">
          <ac:chgData name="Le Tan Hoa" userId="ed5a8b87-a0a2-435e-a3f2-ebc981372e0b" providerId="ADAL" clId="{F4E601FE-429E-4D33-8811-15BDF3CEF19F}" dt="2022-10-02T14:54:17.280" v="1636"/>
          <ac:spMkLst>
            <pc:docMk/>
            <pc:sldMk cId="802822935" sldId="508"/>
            <ac:spMk id="62" creationId="{91CAFE62-9C7E-DE86-E77A-C79F54E5CCFF}"/>
          </ac:spMkLst>
        </pc:spChg>
        <pc:spChg chg="mod">
          <ac:chgData name="Le Tan Hoa" userId="ed5a8b87-a0a2-435e-a3f2-ebc981372e0b" providerId="ADAL" clId="{F4E601FE-429E-4D33-8811-15BDF3CEF19F}" dt="2022-10-02T14:54:17.280" v="1636"/>
          <ac:spMkLst>
            <pc:docMk/>
            <pc:sldMk cId="802822935" sldId="508"/>
            <ac:spMk id="63" creationId="{40995791-C0FF-6D98-13A9-E06CB4E19C37}"/>
          </ac:spMkLst>
        </pc:spChg>
        <pc:spChg chg="mod">
          <ac:chgData name="Le Tan Hoa" userId="ed5a8b87-a0a2-435e-a3f2-ebc981372e0b" providerId="ADAL" clId="{F4E601FE-429E-4D33-8811-15BDF3CEF19F}" dt="2022-10-02T14:54:17.280" v="1636"/>
          <ac:spMkLst>
            <pc:docMk/>
            <pc:sldMk cId="802822935" sldId="508"/>
            <ac:spMk id="64" creationId="{91B14276-81FD-476D-8D4D-0351322AC597}"/>
          </ac:spMkLst>
        </pc:spChg>
        <pc:spChg chg="mod">
          <ac:chgData name="Le Tan Hoa" userId="ed5a8b87-a0a2-435e-a3f2-ebc981372e0b" providerId="ADAL" clId="{F4E601FE-429E-4D33-8811-15BDF3CEF19F}" dt="2022-10-02T14:54:17.280" v="1636"/>
          <ac:spMkLst>
            <pc:docMk/>
            <pc:sldMk cId="802822935" sldId="508"/>
            <ac:spMk id="65" creationId="{D275B9FB-5EC0-34F7-C1EF-2E56D9DB80D5}"/>
          </ac:spMkLst>
        </pc:spChg>
        <pc:spChg chg="mod">
          <ac:chgData name="Le Tan Hoa" userId="ed5a8b87-a0a2-435e-a3f2-ebc981372e0b" providerId="ADAL" clId="{F4E601FE-429E-4D33-8811-15BDF3CEF19F}" dt="2022-10-02T14:54:17.280" v="1636"/>
          <ac:spMkLst>
            <pc:docMk/>
            <pc:sldMk cId="802822935" sldId="508"/>
            <ac:spMk id="66" creationId="{5CEBB51C-9416-000D-7A92-EE37EC390A29}"/>
          </ac:spMkLst>
        </pc:spChg>
        <pc:spChg chg="mod">
          <ac:chgData name="Le Tan Hoa" userId="ed5a8b87-a0a2-435e-a3f2-ebc981372e0b" providerId="ADAL" clId="{F4E601FE-429E-4D33-8811-15BDF3CEF19F}" dt="2022-10-02T14:54:17.280" v="1636"/>
          <ac:spMkLst>
            <pc:docMk/>
            <pc:sldMk cId="802822935" sldId="508"/>
            <ac:spMk id="67" creationId="{43DF83D4-B140-5D4A-BE91-3393FB1CBD09}"/>
          </ac:spMkLst>
        </pc:spChg>
        <pc:spChg chg="mod">
          <ac:chgData name="Le Tan Hoa" userId="ed5a8b87-a0a2-435e-a3f2-ebc981372e0b" providerId="ADAL" clId="{F4E601FE-429E-4D33-8811-15BDF3CEF19F}" dt="2022-10-02T14:54:17.280" v="1636"/>
          <ac:spMkLst>
            <pc:docMk/>
            <pc:sldMk cId="802822935" sldId="508"/>
            <ac:spMk id="68" creationId="{04F5C142-23E0-60A4-4418-014DF6AE269C}"/>
          </ac:spMkLst>
        </pc:spChg>
        <pc:spChg chg="mod">
          <ac:chgData name="Le Tan Hoa" userId="ed5a8b87-a0a2-435e-a3f2-ebc981372e0b" providerId="ADAL" clId="{F4E601FE-429E-4D33-8811-15BDF3CEF19F}" dt="2022-10-02T14:54:17.280" v="1636"/>
          <ac:spMkLst>
            <pc:docMk/>
            <pc:sldMk cId="802822935" sldId="508"/>
            <ac:spMk id="69" creationId="{EC020156-637E-080E-5446-869E3EFD157E}"/>
          </ac:spMkLst>
        </pc:spChg>
        <pc:spChg chg="add del mod">
          <ac:chgData name="Le Tan Hoa" userId="ed5a8b87-a0a2-435e-a3f2-ebc981372e0b" providerId="ADAL" clId="{F4E601FE-429E-4D33-8811-15BDF3CEF19F}" dt="2022-10-02T15:01:14.304" v="1746"/>
          <ac:spMkLst>
            <pc:docMk/>
            <pc:sldMk cId="802822935" sldId="508"/>
            <ac:spMk id="73" creationId="{40CB03BD-EDBA-2F65-9013-69DC965981CA}"/>
          </ac:spMkLst>
        </pc:spChg>
        <pc:grpChg chg="add del mod">
          <ac:chgData name="Le Tan Hoa" userId="ed5a8b87-a0a2-435e-a3f2-ebc981372e0b" providerId="ADAL" clId="{F4E601FE-429E-4D33-8811-15BDF3CEF19F}" dt="2022-10-02T14:54:26.782" v="1640" actId="165"/>
          <ac:grpSpMkLst>
            <pc:docMk/>
            <pc:sldMk cId="802822935" sldId="508"/>
            <ac:grpSpMk id="6" creationId="{244801B8-CDEF-CC97-926E-60E48B0ED6EF}"/>
          </ac:grpSpMkLst>
        </pc:grpChg>
        <pc:grpChg chg="del mod topLvl">
          <ac:chgData name="Le Tan Hoa" userId="ed5a8b87-a0a2-435e-a3f2-ebc981372e0b" providerId="ADAL" clId="{F4E601FE-429E-4D33-8811-15BDF3CEF19F}" dt="2022-10-02T14:54:30.951" v="1641" actId="165"/>
          <ac:grpSpMkLst>
            <pc:docMk/>
            <pc:sldMk cId="802822935" sldId="508"/>
            <ac:grpSpMk id="7" creationId="{40433739-3658-2076-C0B9-0AEAFE72D1DE}"/>
          </ac:grpSpMkLst>
        </pc:grpChg>
        <pc:grpChg chg="del mod topLvl">
          <ac:chgData name="Le Tan Hoa" userId="ed5a8b87-a0a2-435e-a3f2-ebc981372e0b" providerId="ADAL" clId="{F4E601FE-429E-4D33-8811-15BDF3CEF19F}" dt="2022-10-02T14:54:39.356" v="1643" actId="165"/>
          <ac:grpSpMkLst>
            <pc:docMk/>
            <pc:sldMk cId="802822935" sldId="508"/>
            <ac:grpSpMk id="10" creationId="{05BCB5A9-0233-9C6F-069F-8C584C79B1B4}"/>
          </ac:grpSpMkLst>
        </pc:grpChg>
        <pc:grpChg chg="del mod topLvl">
          <ac:chgData name="Le Tan Hoa" userId="ed5a8b87-a0a2-435e-a3f2-ebc981372e0b" providerId="ADAL" clId="{F4E601FE-429E-4D33-8811-15BDF3CEF19F}" dt="2022-10-02T14:54:52.383" v="1647" actId="478"/>
          <ac:grpSpMkLst>
            <pc:docMk/>
            <pc:sldMk cId="802822935" sldId="508"/>
            <ac:grpSpMk id="11" creationId="{861D0A0F-B082-E997-13E2-A77264BDA7C3}"/>
          </ac:grpSpMkLst>
        </pc:grpChg>
        <pc:grpChg chg="mod topLvl">
          <ac:chgData name="Le Tan Hoa" userId="ed5a8b87-a0a2-435e-a3f2-ebc981372e0b" providerId="ADAL" clId="{F4E601FE-429E-4D33-8811-15BDF3CEF19F}" dt="2022-10-02T15:04:54.707" v="1773" actId="165"/>
          <ac:grpSpMkLst>
            <pc:docMk/>
            <pc:sldMk cId="802822935" sldId="508"/>
            <ac:grpSpMk id="12" creationId="{E4B0B8CF-9FAD-F36F-6542-8F6EB535D189}"/>
          </ac:grpSpMkLst>
        </pc:grpChg>
        <pc:grpChg chg="mod topLvl">
          <ac:chgData name="Le Tan Hoa" userId="ed5a8b87-a0a2-435e-a3f2-ebc981372e0b" providerId="ADAL" clId="{F4E601FE-429E-4D33-8811-15BDF3CEF19F}" dt="2022-10-02T15:04:54.707" v="1773" actId="165"/>
          <ac:grpSpMkLst>
            <pc:docMk/>
            <pc:sldMk cId="802822935" sldId="508"/>
            <ac:grpSpMk id="14" creationId="{07EE4174-5A2A-90CF-119D-0185777E659B}"/>
          </ac:grpSpMkLst>
        </pc:grpChg>
        <pc:grpChg chg="mod">
          <ac:chgData name="Le Tan Hoa" userId="ed5a8b87-a0a2-435e-a3f2-ebc981372e0b" providerId="ADAL" clId="{F4E601FE-429E-4D33-8811-15BDF3CEF19F}" dt="2022-10-02T14:54:39.356" v="1643" actId="165"/>
          <ac:grpSpMkLst>
            <pc:docMk/>
            <pc:sldMk cId="802822935" sldId="508"/>
            <ac:grpSpMk id="29" creationId="{34944754-4E3A-11B5-5B51-5567E9C0E75F}"/>
          </ac:grpSpMkLst>
        </pc:grpChg>
        <pc:grpChg chg="add del mod">
          <ac:chgData name="Le Tan Hoa" userId="ed5a8b87-a0a2-435e-a3f2-ebc981372e0b" providerId="ADAL" clId="{F4E601FE-429E-4D33-8811-15BDF3CEF19F}" dt="2022-10-02T14:54:23.597" v="1638" actId="478"/>
          <ac:grpSpMkLst>
            <pc:docMk/>
            <pc:sldMk cId="802822935" sldId="508"/>
            <ac:grpSpMk id="38" creationId="{DE7F0624-6504-B3E9-8919-FB851B15C133}"/>
          </ac:grpSpMkLst>
        </pc:grpChg>
        <pc:grpChg chg="mod">
          <ac:chgData name="Le Tan Hoa" userId="ed5a8b87-a0a2-435e-a3f2-ebc981372e0b" providerId="ADAL" clId="{F4E601FE-429E-4D33-8811-15BDF3CEF19F}" dt="2022-10-02T14:54:17.280" v="1636"/>
          <ac:grpSpMkLst>
            <pc:docMk/>
            <pc:sldMk cId="802822935" sldId="508"/>
            <ac:grpSpMk id="39" creationId="{45FF3337-F1A4-D5EB-12AB-A3F0CD5E6E38}"/>
          </ac:grpSpMkLst>
        </pc:grpChg>
        <pc:grpChg chg="mod">
          <ac:chgData name="Le Tan Hoa" userId="ed5a8b87-a0a2-435e-a3f2-ebc981372e0b" providerId="ADAL" clId="{F4E601FE-429E-4D33-8811-15BDF3CEF19F}" dt="2022-10-02T14:54:17.280" v="1636"/>
          <ac:grpSpMkLst>
            <pc:docMk/>
            <pc:sldMk cId="802822935" sldId="508"/>
            <ac:grpSpMk id="42" creationId="{9CAC70A3-19A2-0760-54D8-D5BBEB87F57A}"/>
          </ac:grpSpMkLst>
        </pc:grpChg>
        <pc:grpChg chg="mod">
          <ac:chgData name="Le Tan Hoa" userId="ed5a8b87-a0a2-435e-a3f2-ebc981372e0b" providerId="ADAL" clId="{F4E601FE-429E-4D33-8811-15BDF3CEF19F}" dt="2022-10-02T14:54:17.280" v="1636"/>
          <ac:grpSpMkLst>
            <pc:docMk/>
            <pc:sldMk cId="802822935" sldId="508"/>
            <ac:grpSpMk id="43" creationId="{C70E71E4-9A74-1AF7-3A3B-812E9BE4742A}"/>
          </ac:grpSpMkLst>
        </pc:grpChg>
        <pc:grpChg chg="mod">
          <ac:chgData name="Le Tan Hoa" userId="ed5a8b87-a0a2-435e-a3f2-ebc981372e0b" providerId="ADAL" clId="{F4E601FE-429E-4D33-8811-15BDF3CEF19F}" dt="2022-10-02T14:54:17.280" v="1636"/>
          <ac:grpSpMkLst>
            <pc:docMk/>
            <pc:sldMk cId="802822935" sldId="508"/>
            <ac:grpSpMk id="44" creationId="{FA444C24-B3E3-E350-80CE-22CFDBFEF380}"/>
          </ac:grpSpMkLst>
        </pc:grpChg>
        <pc:grpChg chg="mod">
          <ac:chgData name="Le Tan Hoa" userId="ed5a8b87-a0a2-435e-a3f2-ebc981372e0b" providerId="ADAL" clId="{F4E601FE-429E-4D33-8811-15BDF3CEF19F}" dt="2022-10-02T14:54:17.280" v="1636"/>
          <ac:grpSpMkLst>
            <pc:docMk/>
            <pc:sldMk cId="802822935" sldId="508"/>
            <ac:grpSpMk id="46" creationId="{7EB27893-6661-AA00-E0B9-612E36796E12}"/>
          </ac:grpSpMkLst>
        </pc:grpChg>
        <pc:grpChg chg="mod">
          <ac:chgData name="Le Tan Hoa" userId="ed5a8b87-a0a2-435e-a3f2-ebc981372e0b" providerId="ADAL" clId="{F4E601FE-429E-4D33-8811-15BDF3CEF19F}" dt="2022-10-02T14:54:17.280" v="1636"/>
          <ac:grpSpMkLst>
            <pc:docMk/>
            <pc:sldMk cId="802822935" sldId="508"/>
            <ac:grpSpMk id="61" creationId="{B37FE2BF-3A99-7F39-7AB4-A6449960E73C}"/>
          </ac:grpSpMkLst>
        </pc:grpChg>
        <pc:grpChg chg="add mod topLvl">
          <ac:chgData name="Le Tan Hoa" userId="ed5a8b87-a0a2-435e-a3f2-ebc981372e0b" providerId="ADAL" clId="{F4E601FE-429E-4D33-8811-15BDF3CEF19F}" dt="2022-10-02T15:04:54.707" v="1773" actId="165"/>
          <ac:grpSpMkLst>
            <pc:docMk/>
            <pc:sldMk cId="802822935" sldId="508"/>
            <ac:grpSpMk id="70" creationId="{E0ED4023-E700-3859-6C28-30A45FE47429}"/>
          </ac:grpSpMkLst>
        </pc:grpChg>
        <pc:grpChg chg="add mod topLvl">
          <ac:chgData name="Le Tan Hoa" userId="ed5a8b87-a0a2-435e-a3f2-ebc981372e0b" providerId="ADAL" clId="{F4E601FE-429E-4D33-8811-15BDF3CEF19F}" dt="2022-10-02T15:04:54.707" v="1773" actId="165"/>
          <ac:grpSpMkLst>
            <pc:docMk/>
            <pc:sldMk cId="802822935" sldId="508"/>
            <ac:grpSpMk id="71" creationId="{7A9BFC99-DE59-8BB2-0B8A-987A6AAC7477}"/>
          </ac:grpSpMkLst>
        </pc:grpChg>
        <pc:grpChg chg="add del mod ord">
          <ac:chgData name="Le Tan Hoa" userId="ed5a8b87-a0a2-435e-a3f2-ebc981372e0b" providerId="ADAL" clId="{F4E601FE-429E-4D33-8811-15BDF3CEF19F}" dt="2022-10-02T15:03:50.781" v="1762" actId="165"/>
          <ac:grpSpMkLst>
            <pc:docMk/>
            <pc:sldMk cId="802822935" sldId="508"/>
            <ac:grpSpMk id="72" creationId="{4E611073-A25A-91B4-0F69-AB454F77BC5C}"/>
          </ac:grpSpMkLst>
        </pc:grpChg>
        <pc:grpChg chg="add del mod">
          <ac:chgData name="Le Tan Hoa" userId="ed5a8b87-a0a2-435e-a3f2-ebc981372e0b" providerId="ADAL" clId="{F4E601FE-429E-4D33-8811-15BDF3CEF19F}" dt="2022-10-02T15:04:54.707" v="1773" actId="165"/>
          <ac:grpSpMkLst>
            <pc:docMk/>
            <pc:sldMk cId="802822935" sldId="508"/>
            <ac:grpSpMk id="74" creationId="{076A1BFA-14B0-E302-C93D-764103BE5A0C}"/>
          </ac:grpSpMkLst>
        </pc:grpChg>
        <pc:picChg chg="add del mod">
          <ac:chgData name="Le Tan Hoa" userId="ed5a8b87-a0a2-435e-a3f2-ebc981372e0b" providerId="ADAL" clId="{F4E601FE-429E-4D33-8811-15BDF3CEF19F}" dt="2022-10-02T13:50:05.677" v="73" actId="478"/>
          <ac:picMkLst>
            <pc:docMk/>
            <pc:sldMk cId="802822935" sldId="508"/>
            <ac:picMk id="2" creationId="{6C62B6FD-79C0-1CB5-83C4-5E318CB647B5}"/>
          </ac:picMkLst>
        </pc:picChg>
        <pc:picChg chg="add mod">
          <ac:chgData name="Le Tan Hoa" userId="ed5a8b87-a0a2-435e-a3f2-ebc981372e0b" providerId="ADAL" clId="{F4E601FE-429E-4D33-8811-15BDF3CEF19F}" dt="2022-10-02T13:50:04.515" v="72"/>
          <ac:picMkLst>
            <pc:docMk/>
            <pc:sldMk cId="802822935" sldId="508"/>
            <ac:picMk id="3" creationId="{899E19CB-0B7C-2590-272C-4B5F71A83ED0}"/>
          </ac:picMkLst>
        </pc:picChg>
        <pc:picChg chg="del mod topLvl">
          <ac:chgData name="Le Tan Hoa" userId="ed5a8b87-a0a2-435e-a3f2-ebc981372e0b" providerId="ADAL" clId="{F4E601FE-429E-4D33-8811-15BDF3CEF19F}" dt="2022-10-02T14:54:52.383" v="1647" actId="478"/>
          <ac:picMkLst>
            <pc:docMk/>
            <pc:sldMk cId="802822935" sldId="508"/>
            <ac:picMk id="13" creationId="{74FB7553-1AF9-6AB1-4EAA-3462EA8E3A98}"/>
          </ac:picMkLst>
        </pc:picChg>
        <pc:picChg chg="mod topLvl">
          <ac:chgData name="Le Tan Hoa" userId="ed5a8b87-a0a2-435e-a3f2-ebc981372e0b" providerId="ADAL" clId="{F4E601FE-429E-4D33-8811-15BDF3CEF19F}" dt="2022-10-02T15:04:54.707" v="1773" actId="165"/>
          <ac:picMkLst>
            <pc:docMk/>
            <pc:sldMk cId="802822935" sldId="508"/>
            <ac:picMk id="15" creationId="{F9F021CB-B3D5-71AF-0EB3-D4235743001D}"/>
          </ac:picMkLst>
        </pc:picChg>
        <pc:picChg chg="mod topLvl">
          <ac:chgData name="Le Tan Hoa" userId="ed5a8b87-a0a2-435e-a3f2-ebc981372e0b" providerId="ADAL" clId="{F4E601FE-429E-4D33-8811-15BDF3CEF19F}" dt="2022-10-02T15:04:54.707" v="1773" actId="165"/>
          <ac:picMkLst>
            <pc:docMk/>
            <pc:sldMk cId="802822935" sldId="508"/>
            <ac:picMk id="16" creationId="{BCB81348-1B7A-3CA0-D360-28AFFAACF854}"/>
          </ac:picMkLst>
        </pc:picChg>
        <pc:picChg chg="mod">
          <ac:chgData name="Le Tan Hoa" userId="ed5a8b87-a0a2-435e-a3f2-ebc981372e0b" providerId="ADAL" clId="{F4E601FE-429E-4D33-8811-15BDF3CEF19F}" dt="2022-10-02T14:54:17.280" v="1636"/>
          <ac:picMkLst>
            <pc:docMk/>
            <pc:sldMk cId="802822935" sldId="508"/>
            <ac:picMk id="45" creationId="{EE167C3E-EB73-A1DF-4521-99C1EC2B1F78}"/>
          </ac:picMkLst>
        </pc:picChg>
        <pc:picChg chg="mod">
          <ac:chgData name="Le Tan Hoa" userId="ed5a8b87-a0a2-435e-a3f2-ebc981372e0b" providerId="ADAL" clId="{F4E601FE-429E-4D33-8811-15BDF3CEF19F}" dt="2022-10-02T14:54:17.280" v="1636"/>
          <ac:picMkLst>
            <pc:docMk/>
            <pc:sldMk cId="802822935" sldId="508"/>
            <ac:picMk id="47" creationId="{7775CFBE-8A74-E66B-8AF8-E778308AE9CB}"/>
          </ac:picMkLst>
        </pc:picChg>
        <pc:picChg chg="mod">
          <ac:chgData name="Le Tan Hoa" userId="ed5a8b87-a0a2-435e-a3f2-ebc981372e0b" providerId="ADAL" clId="{F4E601FE-429E-4D33-8811-15BDF3CEF19F}" dt="2022-10-02T14:54:17.280" v="1636"/>
          <ac:picMkLst>
            <pc:docMk/>
            <pc:sldMk cId="802822935" sldId="508"/>
            <ac:picMk id="48" creationId="{0557C134-E2C1-EF5D-959F-22F3E6FBA5CD}"/>
          </ac:picMkLst>
        </pc:picChg>
      </pc:sldChg>
      <pc:sldChg chg="new del">
        <pc:chgData name="Le Tan Hoa" userId="ed5a8b87-a0a2-435e-a3f2-ebc981372e0b" providerId="ADAL" clId="{F4E601FE-429E-4D33-8811-15BDF3CEF19F}" dt="2022-10-02T14:00:44.033" v="391" actId="680"/>
        <pc:sldMkLst>
          <pc:docMk/>
          <pc:sldMk cId="1549847407" sldId="509"/>
        </pc:sldMkLst>
      </pc:sldChg>
      <pc:sldChg chg="add del">
        <pc:chgData name="Le Tan Hoa" userId="ed5a8b87-a0a2-435e-a3f2-ebc981372e0b" providerId="ADAL" clId="{F4E601FE-429E-4D33-8811-15BDF3CEF19F}" dt="2022-10-02T13:53:45.028" v="172"/>
        <pc:sldMkLst>
          <pc:docMk/>
          <pc:sldMk cId="3197665317" sldId="509"/>
        </pc:sldMkLst>
      </pc:sldChg>
      <pc:sldChg chg="addSp modSp new mod">
        <pc:chgData name="Le Tan Hoa" userId="ed5a8b87-a0a2-435e-a3f2-ebc981372e0b" providerId="ADAL" clId="{F4E601FE-429E-4D33-8811-15BDF3CEF19F}" dt="2022-10-02T16:11:36.508" v="5306" actId="20577"/>
        <pc:sldMkLst>
          <pc:docMk/>
          <pc:sldMk cId="3869171889" sldId="509"/>
        </pc:sldMkLst>
        <pc:spChg chg="add mod">
          <ac:chgData name="Le Tan Hoa" userId="ed5a8b87-a0a2-435e-a3f2-ebc981372e0b" providerId="ADAL" clId="{F4E601FE-429E-4D33-8811-15BDF3CEF19F}" dt="2022-10-02T16:11:36.508" v="5306" actId="20577"/>
          <ac:spMkLst>
            <pc:docMk/>
            <pc:sldMk cId="3869171889" sldId="509"/>
            <ac:spMk id="2" creationId="{7609913C-DB08-4CF9-6095-FB1908E2F6E3}"/>
          </ac:spMkLst>
        </pc:spChg>
      </pc:sldChg>
      <pc:sldChg chg="addSp delSp modSp mod">
        <pc:chgData name="Le Tan Hoa" userId="ed5a8b87-a0a2-435e-a3f2-ebc981372e0b" providerId="ADAL" clId="{F4E601FE-429E-4D33-8811-15BDF3CEF19F}" dt="2022-10-03T03:58:06.437" v="5789" actId="20577"/>
        <pc:sldMkLst>
          <pc:docMk/>
          <pc:sldMk cId="1584233960" sldId="510"/>
        </pc:sldMkLst>
        <pc:spChg chg="del mod">
          <ac:chgData name="Le Tan Hoa" userId="ed5a8b87-a0a2-435e-a3f2-ebc981372e0b" providerId="ADAL" clId="{F4E601FE-429E-4D33-8811-15BDF3CEF19F}" dt="2022-10-03T03:45:27.654" v="5537" actId="478"/>
          <ac:spMkLst>
            <pc:docMk/>
            <pc:sldMk cId="1584233960" sldId="510"/>
            <ac:spMk id="3"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4" creationId="{00000000-0000-0000-0000-000000000000}"/>
          </ac:spMkLst>
        </pc:spChg>
        <pc:spChg chg="mod">
          <ac:chgData name="Le Tan Hoa" userId="ed5a8b87-a0a2-435e-a3f2-ebc981372e0b" providerId="ADAL" clId="{F4E601FE-429E-4D33-8811-15BDF3CEF19F}" dt="2022-10-03T03:55:27.183" v="5754" actId="12788"/>
          <ac:spMkLst>
            <pc:docMk/>
            <pc:sldMk cId="1584233960" sldId="510"/>
            <ac:spMk id="6" creationId="{B4A49FD1-517B-021E-915C-3C5BA8260E4B}"/>
          </ac:spMkLst>
        </pc:spChg>
        <pc:spChg chg="del mod">
          <ac:chgData name="Le Tan Hoa" userId="ed5a8b87-a0a2-435e-a3f2-ebc981372e0b" providerId="ADAL" clId="{F4E601FE-429E-4D33-8811-15BDF3CEF19F}" dt="2022-10-03T03:53:43.433" v="5730" actId="478"/>
          <ac:spMkLst>
            <pc:docMk/>
            <pc:sldMk cId="1584233960" sldId="510"/>
            <ac:spMk id="7" creationId="{886477C4-752D-5E5F-A948-7AEB622038B8}"/>
          </ac:spMkLst>
        </pc:spChg>
        <pc:spChg chg="mod">
          <ac:chgData name="Le Tan Hoa" userId="ed5a8b87-a0a2-435e-a3f2-ebc981372e0b" providerId="ADAL" clId="{F4E601FE-429E-4D33-8811-15BDF3CEF19F}" dt="2022-10-03T03:42:26.856" v="5482" actId="12789"/>
          <ac:spMkLst>
            <pc:docMk/>
            <pc:sldMk cId="1584233960" sldId="510"/>
            <ac:spMk id="58" creationId="{00000000-0000-0000-0000-000000000000}"/>
          </ac:spMkLst>
        </pc:spChg>
        <pc:spChg chg="mod">
          <ac:chgData name="Le Tan Hoa" userId="ed5a8b87-a0a2-435e-a3f2-ebc981372e0b" providerId="ADAL" clId="{F4E601FE-429E-4D33-8811-15BDF3CEF19F}" dt="2022-10-03T03:44:33.919" v="5506" actId="21"/>
          <ac:spMkLst>
            <pc:docMk/>
            <pc:sldMk cId="1584233960" sldId="510"/>
            <ac:spMk id="59"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92"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93"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94"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95"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98"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99"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100"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102"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103"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104" creationId="{00000000-0000-0000-0000-000000000000}"/>
          </ac:spMkLst>
        </pc:spChg>
        <pc:spChg chg="mod">
          <ac:chgData name="Le Tan Hoa" userId="ed5a8b87-a0a2-435e-a3f2-ebc981372e0b" providerId="ADAL" clId="{F4E601FE-429E-4D33-8811-15BDF3CEF19F}" dt="2022-10-03T03:44:26.648" v="5503" actId="21"/>
          <ac:spMkLst>
            <pc:docMk/>
            <pc:sldMk cId="1584233960" sldId="510"/>
            <ac:spMk id="106" creationId="{00000000-0000-0000-0000-000000000000}"/>
          </ac:spMkLst>
        </pc:spChg>
        <pc:spChg chg="mod">
          <ac:chgData name="Le Tan Hoa" userId="ed5a8b87-a0a2-435e-a3f2-ebc981372e0b" providerId="ADAL" clId="{F4E601FE-429E-4D33-8811-15BDF3CEF19F}" dt="2022-10-03T03:42:30.301" v="5483" actId="12789"/>
          <ac:spMkLst>
            <pc:docMk/>
            <pc:sldMk cId="1584233960" sldId="510"/>
            <ac:spMk id="108" creationId="{00000000-0000-0000-0000-000000000000}"/>
          </ac:spMkLst>
        </pc:spChg>
        <pc:spChg chg="mod">
          <ac:chgData name="Le Tan Hoa" userId="ed5a8b87-a0a2-435e-a3f2-ebc981372e0b" providerId="ADAL" clId="{F4E601FE-429E-4D33-8811-15BDF3CEF19F}" dt="2022-10-03T03:44:39.162" v="5508" actId="21"/>
          <ac:spMkLst>
            <pc:docMk/>
            <pc:sldMk cId="1584233960" sldId="510"/>
            <ac:spMk id="134" creationId="{00000000-0000-0000-0000-000000000000}"/>
          </ac:spMkLst>
        </pc:spChg>
        <pc:spChg chg="mod">
          <ac:chgData name="Le Tan Hoa" userId="ed5a8b87-a0a2-435e-a3f2-ebc981372e0b" providerId="ADAL" clId="{F4E601FE-429E-4D33-8811-15BDF3CEF19F}" dt="2022-10-03T03:42:34.379" v="5484" actId="12789"/>
          <ac:spMkLst>
            <pc:docMk/>
            <pc:sldMk cId="1584233960" sldId="510"/>
            <ac:spMk id="135" creationId="{00000000-0000-0000-0000-000000000000}"/>
          </ac:spMkLst>
        </pc:spChg>
        <pc:spChg chg="mod">
          <ac:chgData name="Le Tan Hoa" userId="ed5a8b87-a0a2-435e-a3f2-ebc981372e0b" providerId="ADAL" clId="{F4E601FE-429E-4D33-8811-15BDF3CEF19F}" dt="2022-10-03T03:44:42.819" v="5510" actId="21"/>
          <ac:spMkLst>
            <pc:docMk/>
            <pc:sldMk cId="1584233960" sldId="510"/>
            <ac:spMk id="143" creationId="{00000000-0000-0000-0000-000000000000}"/>
          </ac:spMkLst>
        </pc:spChg>
        <pc:spChg chg="mod">
          <ac:chgData name="Le Tan Hoa" userId="ed5a8b87-a0a2-435e-a3f2-ebc981372e0b" providerId="ADAL" clId="{F4E601FE-429E-4D33-8811-15BDF3CEF19F}" dt="2022-10-03T03:42:36.873" v="5485" actId="12789"/>
          <ac:spMkLst>
            <pc:docMk/>
            <pc:sldMk cId="1584233960" sldId="510"/>
            <ac:spMk id="144" creationId="{00000000-0000-0000-0000-000000000000}"/>
          </ac:spMkLst>
        </pc:spChg>
        <pc:spChg chg="mod">
          <ac:chgData name="Le Tan Hoa" userId="ed5a8b87-a0a2-435e-a3f2-ebc981372e0b" providerId="ADAL" clId="{F4E601FE-429E-4D33-8811-15BDF3CEF19F}" dt="2022-10-03T03:44:46.986" v="5512" actId="21"/>
          <ac:spMkLst>
            <pc:docMk/>
            <pc:sldMk cId="1584233960" sldId="510"/>
            <ac:spMk id="150" creationId="{00000000-0000-0000-0000-000000000000}"/>
          </ac:spMkLst>
        </pc:spChg>
        <pc:spChg chg="mod">
          <ac:chgData name="Le Tan Hoa" userId="ed5a8b87-a0a2-435e-a3f2-ebc981372e0b" providerId="ADAL" clId="{F4E601FE-429E-4D33-8811-15BDF3CEF19F}" dt="2022-10-03T03:42:39.351" v="5486" actId="12789"/>
          <ac:spMkLst>
            <pc:docMk/>
            <pc:sldMk cId="1584233960" sldId="510"/>
            <ac:spMk id="151" creationId="{00000000-0000-0000-0000-000000000000}"/>
          </ac:spMkLst>
        </pc:spChg>
        <pc:spChg chg="mod">
          <ac:chgData name="Le Tan Hoa" userId="ed5a8b87-a0a2-435e-a3f2-ebc981372e0b" providerId="ADAL" clId="{F4E601FE-429E-4D33-8811-15BDF3CEF19F}" dt="2022-10-03T03:44:52.299" v="5514" actId="21"/>
          <ac:spMkLst>
            <pc:docMk/>
            <pc:sldMk cId="1584233960" sldId="510"/>
            <ac:spMk id="158" creationId="{00000000-0000-0000-0000-000000000000}"/>
          </ac:spMkLst>
        </pc:spChg>
        <pc:spChg chg="mod">
          <ac:chgData name="Le Tan Hoa" userId="ed5a8b87-a0a2-435e-a3f2-ebc981372e0b" providerId="ADAL" clId="{F4E601FE-429E-4D33-8811-15BDF3CEF19F}" dt="2022-10-03T03:42:44.399" v="5487" actId="12789"/>
          <ac:spMkLst>
            <pc:docMk/>
            <pc:sldMk cId="1584233960" sldId="510"/>
            <ac:spMk id="159"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212"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215"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218"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221"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224"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233"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234"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235"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236"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237"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238"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239"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240"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241"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242"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243"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244"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245" creationId="{00000000-0000-0000-0000-000000000000}"/>
          </ac:spMkLst>
        </pc:spChg>
        <pc:spChg chg="del mod">
          <ac:chgData name="Le Tan Hoa" userId="ed5a8b87-a0a2-435e-a3f2-ebc981372e0b" providerId="ADAL" clId="{F4E601FE-429E-4D33-8811-15BDF3CEF19F}" dt="2022-10-03T03:45:00.877" v="5519"/>
          <ac:spMkLst>
            <pc:docMk/>
            <pc:sldMk cId="1584233960" sldId="510"/>
            <ac:spMk id="246"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247" creationId="{00000000-0000-0000-0000-000000000000}"/>
          </ac:spMkLst>
        </pc:spChg>
        <pc:spChg chg="del mod">
          <ac:chgData name="Le Tan Hoa" userId="ed5a8b87-a0a2-435e-a3f2-ebc981372e0b" providerId="ADAL" clId="{F4E601FE-429E-4D33-8811-15BDF3CEF19F}" dt="2022-10-03T03:45:06.376" v="5524"/>
          <ac:spMkLst>
            <pc:docMk/>
            <pc:sldMk cId="1584233960" sldId="510"/>
            <ac:spMk id="248"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249" creationId="{00000000-0000-0000-0000-000000000000}"/>
          </ac:spMkLst>
        </pc:spChg>
        <pc:spChg chg="del mod">
          <ac:chgData name="Le Tan Hoa" userId="ed5a8b87-a0a2-435e-a3f2-ebc981372e0b" providerId="ADAL" clId="{F4E601FE-429E-4D33-8811-15BDF3CEF19F}" dt="2022-10-03T03:45:27.654" v="5537" actId="478"/>
          <ac:spMkLst>
            <pc:docMk/>
            <pc:sldMk cId="1584233960" sldId="510"/>
            <ac:spMk id="251" creationId="{00000000-0000-0000-0000-000000000000}"/>
          </ac:spMkLst>
        </pc:spChg>
        <pc:spChg chg="del mod">
          <ac:chgData name="Le Tan Hoa" userId="ed5a8b87-a0a2-435e-a3f2-ebc981372e0b" providerId="ADAL" clId="{F4E601FE-429E-4D33-8811-15BDF3CEF19F}" dt="2022-10-03T03:45:22.271" v="5534"/>
          <ac:spMkLst>
            <pc:docMk/>
            <pc:sldMk cId="1584233960" sldId="510"/>
            <ac:spMk id="252" creationId="{00000000-0000-0000-0000-000000000000}"/>
          </ac:spMkLst>
        </pc:spChg>
        <pc:grpChg chg="del mod">
          <ac:chgData name="Le Tan Hoa" userId="ed5a8b87-a0a2-435e-a3f2-ebc981372e0b" providerId="ADAL" clId="{F4E601FE-429E-4D33-8811-15BDF3CEF19F}" dt="2022-10-03T03:45:27.654" v="5537" actId="478"/>
          <ac:grpSpMkLst>
            <pc:docMk/>
            <pc:sldMk cId="1584233960" sldId="510"/>
            <ac:grpSpMk id="57" creationId="{00000000-0000-0000-0000-000000000000}"/>
          </ac:grpSpMkLst>
        </pc:grpChg>
        <pc:grpChg chg="del mod">
          <ac:chgData name="Le Tan Hoa" userId="ed5a8b87-a0a2-435e-a3f2-ebc981372e0b" providerId="ADAL" clId="{F4E601FE-429E-4D33-8811-15BDF3CEF19F}" dt="2022-10-03T03:45:27.654" v="5537" actId="478"/>
          <ac:grpSpMkLst>
            <pc:docMk/>
            <pc:sldMk cId="1584233960" sldId="510"/>
            <ac:grpSpMk id="131" creationId="{00000000-0000-0000-0000-000000000000}"/>
          </ac:grpSpMkLst>
        </pc:grpChg>
        <pc:grpChg chg="del mod">
          <ac:chgData name="Le Tan Hoa" userId="ed5a8b87-a0a2-435e-a3f2-ebc981372e0b" providerId="ADAL" clId="{F4E601FE-429E-4D33-8811-15BDF3CEF19F}" dt="2022-10-03T03:45:27.654" v="5537" actId="478"/>
          <ac:grpSpMkLst>
            <pc:docMk/>
            <pc:sldMk cId="1584233960" sldId="510"/>
            <ac:grpSpMk id="138" creationId="{00000000-0000-0000-0000-000000000000}"/>
          </ac:grpSpMkLst>
        </pc:grpChg>
        <pc:grpChg chg="del mod">
          <ac:chgData name="Le Tan Hoa" userId="ed5a8b87-a0a2-435e-a3f2-ebc981372e0b" providerId="ADAL" clId="{F4E601FE-429E-4D33-8811-15BDF3CEF19F}" dt="2022-10-03T03:45:27.654" v="5537" actId="478"/>
          <ac:grpSpMkLst>
            <pc:docMk/>
            <pc:sldMk cId="1584233960" sldId="510"/>
            <ac:grpSpMk id="142" creationId="{00000000-0000-0000-0000-000000000000}"/>
          </ac:grpSpMkLst>
        </pc:grpChg>
        <pc:grpChg chg="del mod">
          <ac:chgData name="Le Tan Hoa" userId="ed5a8b87-a0a2-435e-a3f2-ebc981372e0b" providerId="ADAL" clId="{F4E601FE-429E-4D33-8811-15BDF3CEF19F}" dt="2022-10-03T03:45:27.654" v="5537" actId="478"/>
          <ac:grpSpMkLst>
            <pc:docMk/>
            <pc:sldMk cId="1584233960" sldId="510"/>
            <ac:grpSpMk id="147" creationId="{00000000-0000-0000-0000-000000000000}"/>
          </ac:grpSpMkLst>
        </pc:grpChg>
        <pc:grpChg chg="del mod">
          <ac:chgData name="Le Tan Hoa" userId="ed5a8b87-a0a2-435e-a3f2-ebc981372e0b" providerId="ADAL" clId="{F4E601FE-429E-4D33-8811-15BDF3CEF19F}" dt="2022-10-03T03:45:27.654" v="5537" actId="478"/>
          <ac:grpSpMkLst>
            <pc:docMk/>
            <pc:sldMk cId="1584233960" sldId="510"/>
            <ac:grpSpMk id="154" creationId="{00000000-0000-0000-0000-000000000000}"/>
          </ac:grpSpMkLst>
        </pc:grpChg>
        <pc:graphicFrameChg chg="add mod modGraphic">
          <ac:chgData name="Le Tan Hoa" userId="ed5a8b87-a0a2-435e-a3f2-ebc981372e0b" providerId="ADAL" clId="{F4E601FE-429E-4D33-8811-15BDF3CEF19F}" dt="2022-10-03T03:58:06.437" v="5789" actId="20577"/>
          <ac:graphicFrameMkLst>
            <pc:docMk/>
            <pc:sldMk cId="1584233960" sldId="510"/>
            <ac:graphicFrameMk id="9" creationId="{5DCC95F7-873C-6B0B-797C-0942195CB253}"/>
          </ac:graphicFrameMkLst>
        </pc:graphicFrameChg>
        <pc:picChg chg="del">
          <ac:chgData name="Le Tan Hoa" userId="ed5a8b87-a0a2-435e-a3f2-ebc981372e0b" providerId="ADAL" clId="{F4E601FE-429E-4D33-8811-15BDF3CEF19F}" dt="2022-10-03T03:40:19.751" v="5461" actId="478"/>
          <ac:picMkLst>
            <pc:docMk/>
            <pc:sldMk cId="1584233960" sldId="510"/>
            <ac:picMk id="2" creationId="{FCE6D415-9558-A640-2B39-95F9240AEEC4}"/>
          </ac:picMkLst>
        </pc:picChg>
      </pc:sldChg>
      <pc:sldChg chg="addSp delSp modSp mod">
        <pc:chgData name="Le Tan Hoa" userId="ed5a8b87-a0a2-435e-a3f2-ebc981372e0b" providerId="ADAL" clId="{F4E601FE-429E-4D33-8811-15BDF3CEF19F}" dt="2022-10-03T03:56:41.567" v="5770" actId="14100"/>
        <pc:sldMkLst>
          <pc:docMk/>
          <pc:sldMk cId="4211870509" sldId="511"/>
        </pc:sldMkLst>
        <pc:spChg chg="add mod">
          <ac:chgData name="Le Tan Hoa" userId="ed5a8b87-a0a2-435e-a3f2-ebc981372e0b" providerId="ADAL" clId="{F4E601FE-429E-4D33-8811-15BDF3CEF19F}" dt="2022-10-03T03:40:37.221" v="5463" actId="571"/>
          <ac:spMkLst>
            <pc:docMk/>
            <pc:sldMk cId="4211870509" sldId="511"/>
            <ac:spMk id="2" creationId="{1618DFD4-712D-8924-E177-A62CA7817300}"/>
          </ac:spMkLst>
        </pc:spChg>
        <pc:spChg chg="mod">
          <ac:chgData name="Le Tan Hoa" userId="ed5a8b87-a0a2-435e-a3f2-ebc981372e0b" providerId="ADAL" clId="{F4E601FE-429E-4D33-8811-15BDF3CEF19F}" dt="2022-10-03T03:56:41.567" v="5770" actId="14100"/>
          <ac:spMkLst>
            <pc:docMk/>
            <pc:sldMk cId="4211870509" sldId="511"/>
            <ac:spMk id="3" creationId="{E349403D-9C79-A9C6-34A0-9F73FEC57EEF}"/>
          </ac:spMkLst>
        </pc:spChg>
        <pc:spChg chg="mod">
          <ac:chgData name="Le Tan Hoa" userId="ed5a8b87-a0a2-435e-a3f2-ebc981372e0b" providerId="ADAL" clId="{F4E601FE-429E-4D33-8811-15BDF3CEF19F}" dt="2022-10-03T03:33:27.681" v="5349" actId="404"/>
          <ac:spMkLst>
            <pc:docMk/>
            <pc:sldMk cId="4211870509" sldId="511"/>
            <ac:spMk id="12" creationId="{5E9C6713-DD25-C1BD-CA8F-F50063CF5023}"/>
          </ac:spMkLst>
        </pc:spChg>
        <pc:spChg chg="mod">
          <ac:chgData name="Le Tan Hoa" userId="ed5a8b87-a0a2-435e-a3f2-ebc981372e0b" providerId="ADAL" clId="{F4E601FE-429E-4D33-8811-15BDF3CEF19F}" dt="2022-10-03T03:33:27.681" v="5349" actId="404"/>
          <ac:spMkLst>
            <pc:docMk/>
            <pc:sldMk cId="4211870509" sldId="511"/>
            <ac:spMk id="13" creationId="{C14E2302-7F89-D981-495D-93D0B1477830}"/>
          </ac:spMkLst>
        </pc:spChg>
        <pc:spChg chg="mod">
          <ac:chgData name="Le Tan Hoa" userId="ed5a8b87-a0a2-435e-a3f2-ebc981372e0b" providerId="ADAL" clId="{F4E601FE-429E-4D33-8811-15BDF3CEF19F}" dt="2022-10-03T03:33:27.681" v="5349" actId="404"/>
          <ac:spMkLst>
            <pc:docMk/>
            <pc:sldMk cId="4211870509" sldId="511"/>
            <ac:spMk id="14" creationId="{C4D1C2AB-438A-AF1F-47A7-D875FF665893}"/>
          </ac:spMkLst>
        </pc:spChg>
        <pc:spChg chg="mod">
          <ac:chgData name="Le Tan Hoa" userId="ed5a8b87-a0a2-435e-a3f2-ebc981372e0b" providerId="ADAL" clId="{F4E601FE-429E-4D33-8811-15BDF3CEF19F}" dt="2022-10-03T03:33:27.681" v="5349" actId="404"/>
          <ac:spMkLst>
            <pc:docMk/>
            <pc:sldMk cId="4211870509" sldId="511"/>
            <ac:spMk id="15" creationId="{E7C296B6-2F54-FAB7-DE88-FEB0D19E0A0F}"/>
          </ac:spMkLst>
        </pc:spChg>
        <pc:spChg chg="mod">
          <ac:chgData name="Le Tan Hoa" userId="ed5a8b87-a0a2-435e-a3f2-ebc981372e0b" providerId="ADAL" clId="{F4E601FE-429E-4D33-8811-15BDF3CEF19F}" dt="2022-10-03T03:33:27.681" v="5349" actId="404"/>
          <ac:spMkLst>
            <pc:docMk/>
            <pc:sldMk cId="4211870509" sldId="511"/>
            <ac:spMk id="16" creationId="{C849EA4E-4B14-4D0D-0324-4CC02B2132AD}"/>
          </ac:spMkLst>
        </pc:spChg>
        <pc:spChg chg="mod">
          <ac:chgData name="Le Tan Hoa" userId="ed5a8b87-a0a2-435e-a3f2-ebc981372e0b" providerId="ADAL" clId="{F4E601FE-429E-4D33-8811-15BDF3CEF19F}" dt="2022-10-03T03:33:27.681" v="5349" actId="404"/>
          <ac:spMkLst>
            <pc:docMk/>
            <pc:sldMk cId="4211870509" sldId="511"/>
            <ac:spMk id="17" creationId="{124A5028-25D3-6D12-4369-451855A286BF}"/>
          </ac:spMkLst>
        </pc:spChg>
        <pc:spChg chg="mod">
          <ac:chgData name="Le Tan Hoa" userId="ed5a8b87-a0a2-435e-a3f2-ebc981372e0b" providerId="ADAL" clId="{F4E601FE-429E-4D33-8811-15BDF3CEF19F}" dt="2022-10-03T03:33:27.681" v="5349" actId="404"/>
          <ac:spMkLst>
            <pc:docMk/>
            <pc:sldMk cId="4211870509" sldId="511"/>
            <ac:spMk id="18" creationId="{540BAFC0-99CD-AAE7-F775-DEA83209CE23}"/>
          </ac:spMkLst>
        </pc:spChg>
        <pc:spChg chg="mod">
          <ac:chgData name="Le Tan Hoa" userId="ed5a8b87-a0a2-435e-a3f2-ebc981372e0b" providerId="ADAL" clId="{F4E601FE-429E-4D33-8811-15BDF3CEF19F}" dt="2022-10-03T03:33:27.681" v="5349" actId="404"/>
          <ac:spMkLst>
            <pc:docMk/>
            <pc:sldMk cId="4211870509" sldId="511"/>
            <ac:spMk id="19" creationId="{38AA4D1C-8D14-7895-8AF4-A8C388AA37DE}"/>
          </ac:spMkLst>
        </pc:spChg>
        <pc:spChg chg="mod">
          <ac:chgData name="Le Tan Hoa" userId="ed5a8b87-a0a2-435e-a3f2-ebc981372e0b" providerId="ADAL" clId="{F4E601FE-429E-4D33-8811-15BDF3CEF19F}" dt="2022-10-03T03:33:27.681" v="5349" actId="404"/>
          <ac:spMkLst>
            <pc:docMk/>
            <pc:sldMk cId="4211870509" sldId="511"/>
            <ac:spMk id="20" creationId="{A97BA63A-50E6-2A6C-A88C-A9DF662D33C8}"/>
          </ac:spMkLst>
        </pc:spChg>
        <pc:spChg chg="mod">
          <ac:chgData name="Le Tan Hoa" userId="ed5a8b87-a0a2-435e-a3f2-ebc981372e0b" providerId="ADAL" clId="{F4E601FE-429E-4D33-8811-15BDF3CEF19F}" dt="2022-10-03T03:33:27.681" v="5349" actId="404"/>
          <ac:spMkLst>
            <pc:docMk/>
            <pc:sldMk cId="4211870509" sldId="511"/>
            <ac:spMk id="21" creationId="{985DA6C1-CF0F-88B5-9BB6-567253E3A445}"/>
          </ac:spMkLst>
        </pc:spChg>
        <pc:spChg chg="mod">
          <ac:chgData name="Le Tan Hoa" userId="ed5a8b87-a0a2-435e-a3f2-ebc981372e0b" providerId="ADAL" clId="{F4E601FE-429E-4D33-8811-15BDF3CEF19F}" dt="2022-10-03T03:33:27.681" v="5349" actId="404"/>
          <ac:spMkLst>
            <pc:docMk/>
            <pc:sldMk cId="4211870509" sldId="511"/>
            <ac:spMk id="22" creationId="{FD8261EF-7763-9DE5-EE8C-0A8072BFC684}"/>
          </ac:spMkLst>
        </pc:spChg>
        <pc:spChg chg="mod">
          <ac:chgData name="Le Tan Hoa" userId="ed5a8b87-a0a2-435e-a3f2-ebc981372e0b" providerId="ADAL" clId="{F4E601FE-429E-4D33-8811-15BDF3CEF19F}" dt="2022-10-03T03:33:27.681" v="5349" actId="404"/>
          <ac:spMkLst>
            <pc:docMk/>
            <pc:sldMk cId="4211870509" sldId="511"/>
            <ac:spMk id="23" creationId="{C3BF41D6-0A9C-8CAD-63B2-408002D04B02}"/>
          </ac:spMkLst>
        </pc:spChg>
        <pc:spChg chg="mod">
          <ac:chgData name="Le Tan Hoa" userId="ed5a8b87-a0a2-435e-a3f2-ebc981372e0b" providerId="ADAL" clId="{F4E601FE-429E-4D33-8811-15BDF3CEF19F}" dt="2022-10-03T03:33:27.681" v="5349" actId="404"/>
          <ac:spMkLst>
            <pc:docMk/>
            <pc:sldMk cId="4211870509" sldId="511"/>
            <ac:spMk id="24" creationId="{F534238A-B35C-FBF4-70FF-576805BB359E}"/>
          </ac:spMkLst>
        </pc:spChg>
        <pc:spChg chg="mod">
          <ac:chgData name="Le Tan Hoa" userId="ed5a8b87-a0a2-435e-a3f2-ebc981372e0b" providerId="ADAL" clId="{F4E601FE-429E-4D33-8811-15BDF3CEF19F}" dt="2022-10-03T03:33:27.681" v="5349" actId="404"/>
          <ac:spMkLst>
            <pc:docMk/>
            <pc:sldMk cId="4211870509" sldId="511"/>
            <ac:spMk id="25" creationId="{F0B84322-98A4-BF30-12AD-C815A4F2DB78}"/>
          </ac:spMkLst>
        </pc:spChg>
        <pc:spChg chg="mod">
          <ac:chgData name="Le Tan Hoa" userId="ed5a8b87-a0a2-435e-a3f2-ebc981372e0b" providerId="ADAL" clId="{F4E601FE-429E-4D33-8811-15BDF3CEF19F}" dt="2022-10-03T03:33:27.681" v="5349" actId="404"/>
          <ac:spMkLst>
            <pc:docMk/>
            <pc:sldMk cId="4211870509" sldId="511"/>
            <ac:spMk id="26" creationId="{20BD346C-0BF0-8905-BE2D-56E6ED72B041}"/>
          </ac:spMkLst>
        </pc:spChg>
        <pc:spChg chg="mod">
          <ac:chgData name="Le Tan Hoa" userId="ed5a8b87-a0a2-435e-a3f2-ebc981372e0b" providerId="ADAL" clId="{F4E601FE-429E-4D33-8811-15BDF3CEF19F}" dt="2022-10-03T03:33:27.681" v="5349" actId="404"/>
          <ac:spMkLst>
            <pc:docMk/>
            <pc:sldMk cId="4211870509" sldId="511"/>
            <ac:spMk id="27" creationId="{72812180-FB96-E063-6595-E39BBBC42F07}"/>
          </ac:spMkLst>
        </pc:spChg>
        <pc:spChg chg="mod">
          <ac:chgData name="Le Tan Hoa" userId="ed5a8b87-a0a2-435e-a3f2-ebc981372e0b" providerId="ADAL" clId="{F4E601FE-429E-4D33-8811-15BDF3CEF19F}" dt="2022-10-03T03:33:27.681" v="5349" actId="404"/>
          <ac:spMkLst>
            <pc:docMk/>
            <pc:sldMk cId="4211870509" sldId="511"/>
            <ac:spMk id="28" creationId="{114570BE-9AFF-40B5-7ADD-C5FA1D2E0026}"/>
          </ac:spMkLst>
        </pc:spChg>
        <pc:spChg chg="mod">
          <ac:chgData name="Le Tan Hoa" userId="ed5a8b87-a0a2-435e-a3f2-ebc981372e0b" providerId="ADAL" clId="{F4E601FE-429E-4D33-8811-15BDF3CEF19F}" dt="2022-10-03T03:33:27.681" v="5349" actId="404"/>
          <ac:spMkLst>
            <pc:docMk/>
            <pc:sldMk cId="4211870509" sldId="511"/>
            <ac:spMk id="29" creationId="{5DFD63F3-86AC-EEFD-1B35-3E6C3174145A}"/>
          </ac:spMkLst>
        </pc:spChg>
        <pc:spChg chg="mod">
          <ac:chgData name="Le Tan Hoa" userId="ed5a8b87-a0a2-435e-a3f2-ebc981372e0b" providerId="ADAL" clId="{F4E601FE-429E-4D33-8811-15BDF3CEF19F}" dt="2022-10-03T03:33:27.681" v="5349" actId="404"/>
          <ac:spMkLst>
            <pc:docMk/>
            <pc:sldMk cId="4211870509" sldId="511"/>
            <ac:spMk id="30" creationId="{95B4D5C6-BE99-357F-CB23-97F7C4A2324A}"/>
          </ac:spMkLst>
        </pc:spChg>
        <pc:spChg chg="mod">
          <ac:chgData name="Le Tan Hoa" userId="ed5a8b87-a0a2-435e-a3f2-ebc981372e0b" providerId="ADAL" clId="{F4E601FE-429E-4D33-8811-15BDF3CEF19F}" dt="2022-10-03T03:33:27.681" v="5349" actId="404"/>
          <ac:spMkLst>
            <pc:docMk/>
            <pc:sldMk cId="4211870509" sldId="511"/>
            <ac:spMk id="31" creationId="{7B6B05B9-3D3A-453B-2912-D402301FFEB4}"/>
          </ac:spMkLst>
        </pc:spChg>
        <pc:spChg chg="mod">
          <ac:chgData name="Le Tan Hoa" userId="ed5a8b87-a0a2-435e-a3f2-ebc981372e0b" providerId="ADAL" clId="{F4E601FE-429E-4D33-8811-15BDF3CEF19F}" dt="2022-10-03T03:33:27.681" v="5349" actId="404"/>
          <ac:spMkLst>
            <pc:docMk/>
            <pc:sldMk cId="4211870509" sldId="511"/>
            <ac:spMk id="32" creationId="{6D76D1A2-4CD8-D0F9-4586-7AA90A7F3627}"/>
          </ac:spMkLst>
        </pc:spChg>
        <pc:spChg chg="mod">
          <ac:chgData name="Le Tan Hoa" userId="ed5a8b87-a0a2-435e-a3f2-ebc981372e0b" providerId="ADAL" clId="{F4E601FE-429E-4D33-8811-15BDF3CEF19F}" dt="2022-10-03T03:33:27.681" v="5349" actId="404"/>
          <ac:spMkLst>
            <pc:docMk/>
            <pc:sldMk cId="4211870509" sldId="511"/>
            <ac:spMk id="33" creationId="{2C2C6274-2742-41A5-B41C-123875271B77}"/>
          </ac:spMkLst>
        </pc:spChg>
        <pc:spChg chg="mod">
          <ac:chgData name="Le Tan Hoa" userId="ed5a8b87-a0a2-435e-a3f2-ebc981372e0b" providerId="ADAL" clId="{F4E601FE-429E-4D33-8811-15BDF3CEF19F}" dt="2022-10-03T03:33:27.681" v="5349" actId="404"/>
          <ac:spMkLst>
            <pc:docMk/>
            <pc:sldMk cId="4211870509" sldId="511"/>
            <ac:spMk id="34" creationId="{E2552E8D-B171-B7E0-B096-962527684503}"/>
          </ac:spMkLst>
        </pc:spChg>
        <pc:spChg chg="mod">
          <ac:chgData name="Le Tan Hoa" userId="ed5a8b87-a0a2-435e-a3f2-ebc981372e0b" providerId="ADAL" clId="{F4E601FE-429E-4D33-8811-15BDF3CEF19F}" dt="2022-10-03T03:33:27.681" v="5349" actId="404"/>
          <ac:spMkLst>
            <pc:docMk/>
            <pc:sldMk cId="4211870509" sldId="511"/>
            <ac:spMk id="35" creationId="{5B261EF5-2A57-E65E-0D1D-41495043AC4E}"/>
          </ac:spMkLst>
        </pc:spChg>
        <pc:spChg chg="mod">
          <ac:chgData name="Le Tan Hoa" userId="ed5a8b87-a0a2-435e-a3f2-ebc981372e0b" providerId="ADAL" clId="{F4E601FE-429E-4D33-8811-15BDF3CEF19F}" dt="2022-10-03T03:33:27.681" v="5349" actId="404"/>
          <ac:spMkLst>
            <pc:docMk/>
            <pc:sldMk cId="4211870509" sldId="511"/>
            <ac:spMk id="36" creationId="{40B5D863-8596-EB5F-4F4D-1812745548C5}"/>
          </ac:spMkLst>
        </pc:spChg>
        <pc:spChg chg="mod">
          <ac:chgData name="Le Tan Hoa" userId="ed5a8b87-a0a2-435e-a3f2-ebc981372e0b" providerId="ADAL" clId="{F4E601FE-429E-4D33-8811-15BDF3CEF19F}" dt="2022-10-03T03:33:27.681" v="5349" actId="404"/>
          <ac:spMkLst>
            <pc:docMk/>
            <pc:sldMk cId="4211870509" sldId="511"/>
            <ac:spMk id="37" creationId="{0E1AFF6D-7C12-5F70-8FCE-80CF90DB618C}"/>
          </ac:spMkLst>
        </pc:spChg>
        <pc:spChg chg="mod">
          <ac:chgData name="Le Tan Hoa" userId="ed5a8b87-a0a2-435e-a3f2-ebc981372e0b" providerId="ADAL" clId="{F4E601FE-429E-4D33-8811-15BDF3CEF19F}" dt="2022-10-03T03:33:27.681" v="5349" actId="404"/>
          <ac:spMkLst>
            <pc:docMk/>
            <pc:sldMk cId="4211870509" sldId="511"/>
            <ac:spMk id="38" creationId="{DAF26096-7631-1C95-56A0-6D6B04D66C82}"/>
          </ac:spMkLst>
        </pc:spChg>
        <pc:spChg chg="mod">
          <ac:chgData name="Le Tan Hoa" userId="ed5a8b87-a0a2-435e-a3f2-ebc981372e0b" providerId="ADAL" clId="{F4E601FE-429E-4D33-8811-15BDF3CEF19F}" dt="2022-10-03T03:33:27.681" v="5349" actId="404"/>
          <ac:spMkLst>
            <pc:docMk/>
            <pc:sldMk cId="4211870509" sldId="511"/>
            <ac:spMk id="39" creationId="{5D9C9431-1EBA-694E-9E4B-93C7FB2D618C}"/>
          </ac:spMkLst>
        </pc:spChg>
        <pc:spChg chg="mod">
          <ac:chgData name="Le Tan Hoa" userId="ed5a8b87-a0a2-435e-a3f2-ebc981372e0b" providerId="ADAL" clId="{F4E601FE-429E-4D33-8811-15BDF3CEF19F}" dt="2022-10-03T03:33:27.681" v="5349" actId="404"/>
          <ac:spMkLst>
            <pc:docMk/>
            <pc:sldMk cId="4211870509" sldId="511"/>
            <ac:spMk id="40" creationId="{AF369E93-F11C-37F7-5F50-846E4B3A1108}"/>
          </ac:spMkLst>
        </pc:spChg>
        <pc:spChg chg="mod">
          <ac:chgData name="Le Tan Hoa" userId="ed5a8b87-a0a2-435e-a3f2-ebc981372e0b" providerId="ADAL" clId="{F4E601FE-429E-4D33-8811-15BDF3CEF19F}" dt="2022-10-03T03:33:27.681" v="5349" actId="404"/>
          <ac:spMkLst>
            <pc:docMk/>
            <pc:sldMk cId="4211870509" sldId="511"/>
            <ac:spMk id="41" creationId="{EF72CCBA-7276-2D49-9B40-0A514F66AD1C}"/>
          </ac:spMkLst>
        </pc:spChg>
        <pc:spChg chg="mod">
          <ac:chgData name="Le Tan Hoa" userId="ed5a8b87-a0a2-435e-a3f2-ebc981372e0b" providerId="ADAL" clId="{F4E601FE-429E-4D33-8811-15BDF3CEF19F}" dt="2022-10-03T03:33:27.681" v="5349" actId="404"/>
          <ac:spMkLst>
            <pc:docMk/>
            <pc:sldMk cId="4211870509" sldId="511"/>
            <ac:spMk id="42" creationId="{CD82A80C-FE3A-72BE-AFEB-2004A13F3A29}"/>
          </ac:spMkLst>
        </pc:spChg>
        <pc:spChg chg="mod">
          <ac:chgData name="Le Tan Hoa" userId="ed5a8b87-a0a2-435e-a3f2-ebc981372e0b" providerId="ADAL" clId="{F4E601FE-429E-4D33-8811-15BDF3CEF19F}" dt="2022-10-03T03:33:27.681" v="5349" actId="404"/>
          <ac:spMkLst>
            <pc:docMk/>
            <pc:sldMk cId="4211870509" sldId="511"/>
            <ac:spMk id="43" creationId="{35B8C4A9-BD83-37EB-A749-13A0FB1CC3E5}"/>
          </ac:spMkLst>
        </pc:spChg>
        <pc:spChg chg="mod">
          <ac:chgData name="Le Tan Hoa" userId="ed5a8b87-a0a2-435e-a3f2-ebc981372e0b" providerId="ADAL" clId="{F4E601FE-429E-4D33-8811-15BDF3CEF19F}" dt="2022-10-03T03:33:27.681" v="5349" actId="404"/>
          <ac:spMkLst>
            <pc:docMk/>
            <pc:sldMk cId="4211870509" sldId="511"/>
            <ac:spMk id="44" creationId="{7AA3393D-EBF2-4D1E-BF23-C2AD0D3378C6}"/>
          </ac:spMkLst>
        </pc:spChg>
        <pc:spChg chg="mod">
          <ac:chgData name="Le Tan Hoa" userId="ed5a8b87-a0a2-435e-a3f2-ebc981372e0b" providerId="ADAL" clId="{F4E601FE-429E-4D33-8811-15BDF3CEF19F}" dt="2022-10-03T03:33:27.681" v="5349" actId="404"/>
          <ac:spMkLst>
            <pc:docMk/>
            <pc:sldMk cId="4211870509" sldId="511"/>
            <ac:spMk id="45" creationId="{424389A3-969F-4A10-FC40-979AE14C3FB3}"/>
          </ac:spMkLst>
        </pc:spChg>
        <pc:spChg chg="mod">
          <ac:chgData name="Le Tan Hoa" userId="ed5a8b87-a0a2-435e-a3f2-ebc981372e0b" providerId="ADAL" clId="{F4E601FE-429E-4D33-8811-15BDF3CEF19F}" dt="2022-10-03T03:33:27.681" v="5349" actId="404"/>
          <ac:spMkLst>
            <pc:docMk/>
            <pc:sldMk cId="4211870509" sldId="511"/>
            <ac:spMk id="46" creationId="{D3C8D458-7AFA-E744-A7B7-2782412111E5}"/>
          </ac:spMkLst>
        </pc:spChg>
        <pc:spChg chg="mod">
          <ac:chgData name="Le Tan Hoa" userId="ed5a8b87-a0a2-435e-a3f2-ebc981372e0b" providerId="ADAL" clId="{F4E601FE-429E-4D33-8811-15BDF3CEF19F}" dt="2022-10-03T03:33:27.681" v="5349" actId="404"/>
          <ac:spMkLst>
            <pc:docMk/>
            <pc:sldMk cId="4211870509" sldId="511"/>
            <ac:spMk id="47" creationId="{487B92DB-5201-F389-A95D-3303033F8AEA}"/>
          </ac:spMkLst>
        </pc:spChg>
        <pc:spChg chg="mod">
          <ac:chgData name="Le Tan Hoa" userId="ed5a8b87-a0a2-435e-a3f2-ebc981372e0b" providerId="ADAL" clId="{F4E601FE-429E-4D33-8811-15BDF3CEF19F}" dt="2022-10-03T03:33:27.681" v="5349" actId="404"/>
          <ac:spMkLst>
            <pc:docMk/>
            <pc:sldMk cId="4211870509" sldId="511"/>
            <ac:spMk id="48" creationId="{E5C7EB09-9683-1B71-B313-A705532EBF4E}"/>
          </ac:spMkLst>
        </pc:spChg>
        <pc:spChg chg="mod">
          <ac:chgData name="Le Tan Hoa" userId="ed5a8b87-a0a2-435e-a3f2-ebc981372e0b" providerId="ADAL" clId="{F4E601FE-429E-4D33-8811-15BDF3CEF19F}" dt="2022-10-03T03:33:27.681" v="5349" actId="404"/>
          <ac:spMkLst>
            <pc:docMk/>
            <pc:sldMk cId="4211870509" sldId="511"/>
            <ac:spMk id="49" creationId="{4DBD1A7D-58F2-A731-84C0-85A592639845}"/>
          </ac:spMkLst>
        </pc:spChg>
        <pc:spChg chg="mod">
          <ac:chgData name="Le Tan Hoa" userId="ed5a8b87-a0a2-435e-a3f2-ebc981372e0b" providerId="ADAL" clId="{F4E601FE-429E-4D33-8811-15BDF3CEF19F}" dt="2022-10-03T03:33:27.681" v="5349" actId="404"/>
          <ac:spMkLst>
            <pc:docMk/>
            <pc:sldMk cId="4211870509" sldId="511"/>
            <ac:spMk id="50" creationId="{FF186A44-C3F0-8095-A70C-20E9CE6737F5}"/>
          </ac:spMkLst>
        </pc:spChg>
        <pc:spChg chg="mod">
          <ac:chgData name="Le Tan Hoa" userId="ed5a8b87-a0a2-435e-a3f2-ebc981372e0b" providerId="ADAL" clId="{F4E601FE-429E-4D33-8811-15BDF3CEF19F}" dt="2022-10-03T03:33:27.681" v="5349" actId="404"/>
          <ac:spMkLst>
            <pc:docMk/>
            <pc:sldMk cId="4211870509" sldId="511"/>
            <ac:spMk id="51" creationId="{D0FA91F6-9D56-4620-4984-F621C204BCF0}"/>
          </ac:spMkLst>
        </pc:spChg>
        <pc:spChg chg="mod">
          <ac:chgData name="Le Tan Hoa" userId="ed5a8b87-a0a2-435e-a3f2-ebc981372e0b" providerId="ADAL" clId="{F4E601FE-429E-4D33-8811-15BDF3CEF19F}" dt="2022-10-03T03:33:27.681" v="5349" actId="404"/>
          <ac:spMkLst>
            <pc:docMk/>
            <pc:sldMk cId="4211870509" sldId="511"/>
            <ac:spMk id="52" creationId="{E80BA2FC-B5A8-63EB-8999-CA67853B74A5}"/>
          </ac:spMkLst>
        </pc:spChg>
        <pc:spChg chg="mod">
          <ac:chgData name="Le Tan Hoa" userId="ed5a8b87-a0a2-435e-a3f2-ebc981372e0b" providerId="ADAL" clId="{F4E601FE-429E-4D33-8811-15BDF3CEF19F}" dt="2022-10-03T03:33:27.681" v="5349" actId="404"/>
          <ac:spMkLst>
            <pc:docMk/>
            <pc:sldMk cId="4211870509" sldId="511"/>
            <ac:spMk id="53" creationId="{2D618C1F-CD2F-D0E6-D547-0DD4CE0154EC}"/>
          </ac:spMkLst>
        </pc:spChg>
        <pc:spChg chg="mod">
          <ac:chgData name="Le Tan Hoa" userId="ed5a8b87-a0a2-435e-a3f2-ebc981372e0b" providerId="ADAL" clId="{F4E601FE-429E-4D33-8811-15BDF3CEF19F}" dt="2022-10-03T03:33:27.681" v="5349" actId="404"/>
          <ac:spMkLst>
            <pc:docMk/>
            <pc:sldMk cId="4211870509" sldId="511"/>
            <ac:spMk id="54" creationId="{7E237A73-8FAC-0BFD-0A9C-160A6E344DFA}"/>
          </ac:spMkLst>
        </pc:spChg>
        <pc:spChg chg="mod">
          <ac:chgData name="Le Tan Hoa" userId="ed5a8b87-a0a2-435e-a3f2-ebc981372e0b" providerId="ADAL" clId="{F4E601FE-429E-4D33-8811-15BDF3CEF19F}" dt="2022-10-03T03:33:27.681" v="5349" actId="404"/>
          <ac:spMkLst>
            <pc:docMk/>
            <pc:sldMk cId="4211870509" sldId="511"/>
            <ac:spMk id="55" creationId="{CD50DAD1-6D2E-CA37-9BCD-46208168F3EC}"/>
          </ac:spMkLst>
        </pc:spChg>
        <pc:spChg chg="mod">
          <ac:chgData name="Le Tan Hoa" userId="ed5a8b87-a0a2-435e-a3f2-ebc981372e0b" providerId="ADAL" clId="{F4E601FE-429E-4D33-8811-15BDF3CEF19F}" dt="2022-10-03T03:33:27.681" v="5349" actId="404"/>
          <ac:spMkLst>
            <pc:docMk/>
            <pc:sldMk cId="4211870509" sldId="511"/>
            <ac:spMk id="56" creationId="{F4CA0D21-7F0D-421A-A253-73818246622A}"/>
          </ac:spMkLst>
        </pc:spChg>
        <pc:spChg chg="mod">
          <ac:chgData name="Le Tan Hoa" userId="ed5a8b87-a0a2-435e-a3f2-ebc981372e0b" providerId="ADAL" clId="{F4E601FE-429E-4D33-8811-15BDF3CEF19F}" dt="2022-10-03T03:33:27.681" v="5349" actId="404"/>
          <ac:spMkLst>
            <pc:docMk/>
            <pc:sldMk cId="4211870509" sldId="511"/>
            <ac:spMk id="57" creationId="{2CA9335E-53EF-8ED8-4C49-92F8E6265E46}"/>
          </ac:spMkLst>
        </pc:spChg>
        <pc:spChg chg="mod">
          <ac:chgData name="Le Tan Hoa" userId="ed5a8b87-a0a2-435e-a3f2-ebc981372e0b" providerId="ADAL" clId="{F4E601FE-429E-4D33-8811-15BDF3CEF19F}" dt="2022-10-03T03:33:27.681" v="5349" actId="404"/>
          <ac:spMkLst>
            <pc:docMk/>
            <pc:sldMk cId="4211870509" sldId="511"/>
            <ac:spMk id="58" creationId="{32B37190-B3E3-FA7B-C7C7-F85057917847}"/>
          </ac:spMkLst>
        </pc:spChg>
        <pc:spChg chg="mod">
          <ac:chgData name="Le Tan Hoa" userId="ed5a8b87-a0a2-435e-a3f2-ebc981372e0b" providerId="ADAL" clId="{F4E601FE-429E-4D33-8811-15BDF3CEF19F}" dt="2022-10-03T03:33:27.681" v="5349" actId="404"/>
          <ac:spMkLst>
            <pc:docMk/>
            <pc:sldMk cId="4211870509" sldId="511"/>
            <ac:spMk id="59" creationId="{18EA9A4C-0B45-42BF-187B-F1DE7C180B0C}"/>
          </ac:spMkLst>
        </pc:spChg>
        <pc:spChg chg="mod">
          <ac:chgData name="Le Tan Hoa" userId="ed5a8b87-a0a2-435e-a3f2-ebc981372e0b" providerId="ADAL" clId="{F4E601FE-429E-4D33-8811-15BDF3CEF19F}" dt="2022-10-03T03:33:27.681" v="5349" actId="404"/>
          <ac:spMkLst>
            <pc:docMk/>
            <pc:sldMk cId="4211870509" sldId="511"/>
            <ac:spMk id="60" creationId="{48306621-F059-0AF6-F569-FC73E585D042}"/>
          </ac:spMkLst>
        </pc:spChg>
        <pc:spChg chg="mod">
          <ac:chgData name="Le Tan Hoa" userId="ed5a8b87-a0a2-435e-a3f2-ebc981372e0b" providerId="ADAL" clId="{F4E601FE-429E-4D33-8811-15BDF3CEF19F}" dt="2022-10-03T03:33:27.681" v="5349" actId="404"/>
          <ac:spMkLst>
            <pc:docMk/>
            <pc:sldMk cId="4211870509" sldId="511"/>
            <ac:spMk id="61" creationId="{B022D5AF-52AC-AD52-31CF-765B133F79EB}"/>
          </ac:spMkLst>
        </pc:spChg>
        <pc:spChg chg="mod">
          <ac:chgData name="Le Tan Hoa" userId="ed5a8b87-a0a2-435e-a3f2-ebc981372e0b" providerId="ADAL" clId="{F4E601FE-429E-4D33-8811-15BDF3CEF19F}" dt="2022-10-03T03:33:27.681" v="5349" actId="404"/>
          <ac:spMkLst>
            <pc:docMk/>
            <pc:sldMk cId="4211870509" sldId="511"/>
            <ac:spMk id="62" creationId="{15EEA05E-5A0A-917A-FFDB-D088743D3402}"/>
          </ac:spMkLst>
        </pc:spChg>
        <pc:spChg chg="mod">
          <ac:chgData name="Le Tan Hoa" userId="ed5a8b87-a0a2-435e-a3f2-ebc981372e0b" providerId="ADAL" clId="{F4E601FE-429E-4D33-8811-15BDF3CEF19F}" dt="2022-10-03T03:33:27.681" v="5349" actId="404"/>
          <ac:spMkLst>
            <pc:docMk/>
            <pc:sldMk cId="4211870509" sldId="511"/>
            <ac:spMk id="63" creationId="{FE623F3E-1F20-0340-FC99-30A71FB3E748}"/>
          </ac:spMkLst>
        </pc:spChg>
        <pc:spChg chg="mod">
          <ac:chgData name="Le Tan Hoa" userId="ed5a8b87-a0a2-435e-a3f2-ebc981372e0b" providerId="ADAL" clId="{F4E601FE-429E-4D33-8811-15BDF3CEF19F}" dt="2022-10-03T03:33:27.681" v="5349" actId="404"/>
          <ac:spMkLst>
            <pc:docMk/>
            <pc:sldMk cId="4211870509" sldId="511"/>
            <ac:spMk id="64" creationId="{C73203C7-9F6C-F20A-F65E-1F0709E46C63}"/>
          </ac:spMkLst>
        </pc:spChg>
        <pc:spChg chg="mod">
          <ac:chgData name="Le Tan Hoa" userId="ed5a8b87-a0a2-435e-a3f2-ebc981372e0b" providerId="ADAL" clId="{F4E601FE-429E-4D33-8811-15BDF3CEF19F}" dt="2022-10-03T03:33:27.681" v="5349" actId="404"/>
          <ac:spMkLst>
            <pc:docMk/>
            <pc:sldMk cId="4211870509" sldId="511"/>
            <ac:spMk id="65" creationId="{482376D0-C2DE-D0D2-83D0-9DFEA9618E34}"/>
          </ac:spMkLst>
        </pc:spChg>
        <pc:spChg chg="mod">
          <ac:chgData name="Le Tan Hoa" userId="ed5a8b87-a0a2-435e-a3f2-ebc981372e0b" providerId="ADAL" clId="{F4E601FE-429E-4D33-8811-15BDF3CEF19F}" dt="2022-10-03T03:33:27.681" v="5349" actId="404"/>
          <ac:spMkLst>
            <pc:docMk/>
            <pc:sldMk cId="4211870509" sldId="511"/>
            <ac:spMk id="66" creationId="{22EB4B21-590C-6D52-F64B-DE57F80369DB}"/>
          </ac:spMkLst>
        </pc:spChg>
        <pc:spChg chg="mod">
          <ac:chgData name="Le Tan Hoa" userId="ed5a8b87-a0a2-435e-a3f2-ebc981372e0b" providerId="ADAL" clId="{F4E601FE-429E-4D33-8811-15BDF3CEF19F}" dt="2022-10-03T03:33:27.681" v="5349" actId="404"/>
          <ac:spMkLst>
            <pc:docMk/>
            <pc:sldMk cId="4211870509" sldId="511"/>
            <ac:spMk id="67" creationId="{481C6F8A-DBAA-FB35-1E2A-6822019644F3}"/>
          </ac:spMkLst>
        </pc:spChg>
        <pc:spChg chg="mod">
          <ac:chgData name="Le Tan Hoa" userId="ed5a8b87-a0a2-435e-a3f2-ebc981372e0b" providerId="ADAL" clId="{F4E601FE-429E-4D33-8811-15BDF3CEF19F}" dt="2022-10-03T03:33:27.681" v="5349" actId="404"/>
          <ac:spMkLst>
            <pc:docMk/>
            <pc:sldMk cId="4211870509" sldId="511"/>
            <ac:spMk id="68" creationId="{C3678FAD-55E1-61E1-B079-8A0F067DC320}"/>
          </ac:spMkLst>
        </pc:spChg>
        <pc:spChg chg="mod">
          <ac:chgData name="Le Tan Hoa" userId="ed5a8b87-a0a2-435e-a3f2-ebc981372e0b" providerId="ADAL" clId="{F4E601FE-429E-4D33-8811-15BDF3CEF19F}" dt="2022-10-03T03:33:27.681" v="5349" actId="404"/>
          <ac:spMkLst>
            <pc:docMk/>
            <pc:sldMk cId="4211870509" sldId="511"/>
            <ac:spMk id="69" creationId="{8FD5E1F9-550D-4C47-96FA-31F52EB9B460}"/>
          </ac:spMkLst>
        </pc:spChg>
        <pc:spChg chg="mod">
          <ac:chgData name="Le Tan Hoa" userId="ed5a8b87-a0a2-435e-a3f2-ebc981372e0b" providerId="ADAL" clId="{F4E601FE-429E-4D33-8811-15BDF3CEF19F}" dt="2022-10-03T03:33:27.681" v="5349" actId="404"/>
          <ac:spMkLst>
            <pc:docMk/>
            <pc:sldMk cId="4211870509" sldId="511"/>
            <ac:spMk id="70" creationId="{5B3461DE-88F0-7C2E-FF6C-DC0A34484A56}"/>
          </ac:spMkLst>
        </pc:spChg>
        <pc:spChg chg="mod">
          <ac:chgData name="Le Tan Hoa" userId="ed5a8b87-a0a2-435e-a3f2-ebc981372e0b" providerId="ADAL" clId="{F4E601FE-429E-4D33-8811-15BDF3CEF19F}" dt="2022-10-03T03:33:27.681" v="5349" actId="404"/>
          <ac:spMkLst>
            <pc:docMk/>
            <pc:sldMk cId="4211870509" sldId="511"/>
            <ac:spMk id="71" creationId="{A0B20D34-F30E-C87A-83D2-4C8308D9CE81}"/>
          </ac:spMkLst>
        </pc:spChg>
        <pc:spChg chg="mod">
          <ac:chgData name="Le Tan Hoa" userId="ed5a8b87-a0a2-435e-a3f2-ebc981372e0b" providerId="ADAL" clId="{F4E601FE-429E-4D33-8811-15BDF3CEF19F}" dt="2022-10-03T03:33:27.681" v="5349" actId="404"/>
          <ac:spMkLst>
            <pc:docMk/>
            <pc:sldMk cId="4211870509" sldId="511"/>
            <ac:spMk id="72" creationId="{577255F6-8ACC-71FF-BC24-515F944FDB04}"/>
          </ac:spMkLst>
        </pc:spChg>
        <pc:spChg chg="mod">
          <ac:chgData name="Le Tan Hoa" userId="ed5a8b87-a0a2-435e-a3f2-ebc981372e0b" providerId="ADAL" clId="{F4E601FE-429E-4D33-8811-15BDF3CEF19F}" dt="2022-10-03T03:33:27.681" v="5349" actId="404"/>
          <ac:spMkLst>
            <pc:docMk/>
            <pc:sldMk cId="4211870509" sldId="511"/>
            <ac:spMk id="73" creationId="{8FDE3669-CD85-AAD9-8461-62A01E96ADE5}"/>
          </ac:spMkLst>
        </pc:spChg>
        <pc:spChg chg="mod">
          <ac:chgData name="Le Tan Hoa" userId="ed5a8b87-a0a2-435e-a3f2-ebc981372e0b" providerId="ADAL" clId="{F4E601FE-429E-4D33-8811-15BDF3CEF19F}" dt="2022-10-03T03:33:27.681" v="5349" actId="404"/>
          <ac:spMkLst>
            <pc:docMk/>
            <pc:sldMk cId="4211870509" sldId="511"/>
            <ac:spMk id="74" creationId="{E2362942-8DE8-68FC-F6B2-5F82659E10D3}"/>
          </ac:spMkLst>
        </pc:spChg>
        <pc:spChg chg="mod">
          <ac:chgData name="Le Tan Hoa" userId="ed5a8b87-a0a2-435e-a3f2-ebc981372e0b" providerId="ADAL" clId="{F4E601FE-429E-4D33-8811-15BDF3CEF19F}" dt="2022-10-03T03:33:27.681" v="5349" actId="404"/>
          <ac:spMkLst>
            <pc:docMk/>
            <pc:sldMk cId="4211870509" sldId="511"/>
            <ac:spMk id="75" creationId="{154F0856-6D5E-8B71-021E-9DFDB736393A}"/>
          </ac:spMkLst>
        </pc:spChg>
        <pc:spChg chg="mod">
          <ac:chgData name="Le Tan Hoa" userId="ed5a8b87-a0a2-435e-a3f2-ebc981372e0b" providerId="ADAL" clId="{F4E601FE-429E-4D33-8811-15BDF3CEF19F}" dt="2022-10-03T03:33:27.681" v="5349" actId="404"/>
          <ac:spMkLst>
            <pc:docMk/>
            <pc:sldMk cId="4211870509" sldId="511"/>
            <ac:spMk id="76" creationId="{8EF4451A-3A68-82D8-700E-0C411198B41D}"/>
          </ac:spMkLst>
        </pc:spChg>
        <pc:spChg chg="mod">
          <ac:chgData name="Le Tan Hoa" userId="ed5a8b87-a0a2-435e-a3f2-ebc981372e0b" providerId="ADAL" clId="{F4E601FE-429E-4D33-8811-15BDF3CEF19F}" dt="2022-10-03T03:33:27.681" v="5349" actId="404"/>
          <ac:spMkLst>
            <pc:docMk/>
            <pc:sldMk cId="4211870509" sldId="511"/>
            <ac:spMk id="77" creationId="{95F238AA-33A0-6509-2A1F-95FA42B82F0C}"/>
          </ac:spMkLst>
        </pc:spChg>
        <pc:spChg chg="mod">
          <ac:chgData name="Le Tan Hoa" userId="ed5a8b87-a0a2-435e-a3f2-ebc981372e0b" providerId="ADAL" clId="{F4E601FE-429E-4D33-8811-15BDF3CEF19F}" dt="2022-10-03T03:33:27.681" v="5349" actId="404"/>
          <ac:spMkLst>
            <pc:docMk/>
            <pc:sldMk cId="4211870509" sldId="511"/>
            <ac:spMk id="78" creationId="{E2144574-7D76-3052-4FBA-5E1F79EB41E0}"/>
          </ac:spMkLst>
        </pc:spChg>
        <pc:spChg chg="mod">
          <ac:chgData name="Le Tan Hoa" userId="ed5a8b87-a0a2-435e-a3f2-ebc981372e0b" providerId="ADAL" clId="{F4E601FE-429E-4D33-8811-15BDF3CEF19F}" dt="2022-10-03T03:33:27.681" v="5349" actId="404"/>
          <ac:spMkLst>
            <pc:docMk/>
            <pc:sldMk cId="4211870509" sldId="511"/>
            <ac:spMk id="79" creationId="{0346B53C-241C-B810-BE3A-929898144AFF}"/>
          </ac:spMkLst>
        </pc:spChg>
        <pc:spChg chg="mod">
          <ac:chgData name="Le Tan Hoa" userId="ed5a8b87-a0a2-435e-a3f2-ebc981372e0b" providerId="ADAL" clId="{F4E601FE-429E-4D33-8811-15BDF3CEF19F}" dt="2022-10-03T03:33:27.681" v="5349" actId="404"/>
          <ac:spMkLst>
            <pc:docMk/>
            <pc:sldMk cId="4211870509" sldId="511"/>
            <ac:spMk id="80" creationId="{0B6B55F9-2356-8937-524C-BDE11477D320}"/>
          </ac:spMkLst>
        </pc:spChg>
        <pc:spChg chg="mod">
          <ac:chgData name="Le Tan Hoa" userId="ed5a8b87-a0a2-435e-a3f2-ebc981372e0b" providerId="ADAL" clId="{F4E601FE-429E-4D33-8811-15BDF3CEF19F}" dt="2022-10-03T03:33:27.681" v="5349" actId="404"/>
          <ac:spMkLst>
            <pc:docMk/>
            <pc:sldMk cId="4211870509" sldId="511"/>
            <ac:spMk id="81" creationId="{06DC0C52-4F87-E764-0636-6F6143864D22}"/>
          </ac:spMkLst>
        </pc:spChg>
        <pc:spChg chg="mod">
          <ac:chgData name="Le Tan Hoa" userId="ed5a8b87-a0a2-435e-a3f2-ebc981372e0b" providerId="ADAL" clId="{F4E601FE-429E-4D33-8811-15BDF3CEF19F}" dt="2022-10-03T03:33:27.681" v="5349" actId="404"/>
          <ac:spMkLst>
            <pc:docMk/>
            <pc:sldMk cId="4211870509" sldId="511"/>
            <ac:spMk id="82" creationId="{65826576-74BF-CE8D-784B-4C4B34CC23DA}"/>
          </ac:spMkLst>
        </pc:spChg>
        <pc:spChg chg="mod">
          <ac:chgData name="Le Tan Hoa" userId="ed5a8b87-a0a2-435e-a3f2-ebc981372e0b" providerId="ADAL" clId="{F4E601FE-429E-4D33-8811-15BDF3CEF19F}" dt="2022-10-03T03:33:27.681" v="5349" actId="404"/>
          <ac:spMkLst>
            <pc:docMk/>
            <pc:sldMk cId="4211870509" sldId="511"/>
            <ac:spMk id="83" creationId="{12060834-D1E2-BFBE-3C45-54CF2C38C11D}"/>
          </ac:spMkLst>
        </pc:spChg>
        <pc:spChg chg="mod">
          <ac:chgData name="Le Tan Hoa" userId="ed5a8b87-a0a2-435e-a3f2-ebc981372e0b" providerId="ADAL" clId="{F4E601FE-429E-4D33-8811-15BDF3CEF19F}" dt="2022-10-03T03:33:27.681" v="5349" actId="404"/>
          <ac:spMkLst>
            <pc:docMk/>
            <pc:sldMk cId="4211870509" sldId="511"/>
            <ac:spMk id="84" creationId="{5F988AB2-F240-9878-881C-A47B3AD4A816}"/>
          </ac:spMkLst>
        </pc:spChg>
        <pc:spChg chg="mod">
          <ac:chgData name="Le Tan Hoa" userId="ed5a8b87-a0a2-435e-a3f2-ebc981372e0b" providerId="ADAL" clId="{F4E601FE-429E-4D33-8811-15BDF3CEF19F}" dt="2022-10-03T03:33:27.681" v="5349" actId="404"/>
          <ac:spMkLst>
            <pc:docMk/>
            <pc:sldMk cId="4211870509" sldId="511"/>
            <ac:spMk id="85" creationId="{8EDAE951-64F7-57E9-CC7B-8330A6D19555}"/>
          </ac:spMkLst>
        </pc:spChg>
        <pc:spChg chg="mod">
          <ac:chgData name="Le Tan Hoa" userId="ed5a8b87-a0a2-435e-a3f2-ebc981372e0b" providerId="ADAL" clId="{F4E601FE-429E-4D33-8811-15BDF3CEF19F}" dt="2022-10-03T03:33:27.681" v="5349" actId="404"/>
          <ac:spMkLst>
            <pc:docMk/>
            <pc:sldMk cId="4211870509" sldId="511"/>
            <ac:spMk id="86" creationId="{BA156DB5-67D5-3DE1-0262-C5384941645F}"/>
          </ac:spMkLst>
        </pc:spChg>
        <pc:spChg chg="mod">
          <ac:chgData name="Le Tan Hoa" userId="ed5a8b87-a0a2-435e-a3f2-ebc981372e0b" providerId="ADAL" clId="{F4E601FE-429E-4D33-8811-15BDF3CEF19F}" dt="2022-10-03T03:33:27.681" v="5349" actId="404"/>
          <ac:spMkLst>
            <pc:docMk/>
            <pc:sldMk cId="4211870509" sldId="511"/>
            <ac:spMk id="87" creationId="{993BCFFF-87DB-F9BD-7FBC-6991D8EF3133}"/>
          </ac:spMkLst>
        </pc:spChg>
        <pc:spChg chg="mod">
          <ac:chgData name="Le Tan Hoa" userId="ed5a8b87-a0a2-435e-a3f2-ebc981372e0b" providerId="ADAL" clId="{F4E601FE-429E-4D33-8811-15BDF3CEF19F}" dt="2022-10-03T03:33:27.681" v="5349" actId="404"/>
          <ac:spMkLst>
            <pc:docMk/>
            <pc:sldMk cId="4211870509" sldId="511"/>
            <ac:spMk id="88" creationId="{F010056C-9F29-EE77-5D6C-3F142DD095CF}"/>
          </ac:spMkLst>
        </pc:spChg>
        <pc:spChg chg="mod">
          <ac:chgData name="Le Tan Hoa" userId="ed5a8b87-a0a2-435e-a3f2-ebc981372e0b" providerId="ADAL" clId="{F4E601FE-429E-4D33-8811-15BDF3CEF19F}" dt="2022-10-03T03:33:27.681" v="5349" actId="404"/>
          <ac:spMkLst>
            <pc:docMk/>
            <pc:sldMk cId="4211870509" sldId="511"/>
            <ac:spMk id="89" creationId="{7A97D8F5-B6A6-C61A-879B-94E0D54E0AFC}"/>
          </ac:spMkLst>
        </pc:spChg>
        <pc:spChg chg="mod">
          <ac:chgData name="Le Tan Hoa" userId="ed5a8b87-a0a2-435e-a3f2-ebc981372e0b" providerId="ADAL" clId="{F4E601FE-429E-4D33-8811-15BDF3CEF19F}" dt="2022-10-03T03:33:27.681" v="5349" actId="404"/>
          <ac:spMkLst>
            <pc:docMk/>
            <pc:sldMk cId="4211870509" sldId="511"/>
            <ac:spMk id="90" creationId="{65155F36-B7DD-B4A9-D609-2697EA02DA52}"/>
          </ac:spMkLst>
        </pc:spChg>
        <pc:spChg chg="mod">
          <ac:chgData name="Le Tan Hoa" userId="ed5a8b87-a0a2-435e-a3f2-ebc981372e0b" providerId="ADAL" clId="{F4E601FE-429E-4D33-8811-15BDF3CEF19F}" dt="2022-10-03T03:33:27.681" v="5349" actId="404"/>
          <ac:spMkLst>
            <pc:docMk/>
            <pc:sldMk cId="4211870509" sldId="511"/>
            <ac:spMk id="91" creationId="{0963F9B3-01F6-9811-884D-434BF49F203A}"/>
          </ac:spMkLst>
        </pc:spChg>
        <pc:spChg chg="mod">
          <ac:chgData name="Le Tan Hoa" userId="ed5a8b87-a0a2-435e-a3f2-ebc981372e0b" providerId="ADAL" clId="{F4E601FE-429E-4D33-8811-15BDF3CEF19F}" dt="2022-10-03T03:33:27.681" v="5349" actId="404"/>
          <ac:spMkLst>
            <pc:docMk/>
            <pc:sldMk cId="4211870509" sldId="511"/>
            <ac:spMk id="92" creationId="{8965BD43-8C25-1D88-15CA-893487EAF001}"/>
          </ac:spMkLst>
        </pc:spChg>
        <pc:spChg chg="mod">
          <ac:chgData name="Le Tan Hoa" userId="ed5a8b87-a0a2-435e-a3f2-ebc981372e0b" providerId="ADAL" clId="{F4E601FE-429E-4D33-8811-15BDF3CEF19F}" dt="2022-10-03T03:33:27.681" v="5349" actId="404"/>
          <ac:spMkLst>
            <pc:docMk/>
            <pc:sldMk cId="4211870509" sldId="511"/>
            <ac:spMk id="93" creationId="{DE6170ED-2333-64D9-BBC2-254ACDC20755}"/>
          </ac:spMkLst>
        </pc:spChg>
        <pc:spChg chg="mod">
          <ac:chgData name="Le Tan Hoa" userId="ed5a8b87-a0a2-435e-a3f2-ebc981372e0b" providerId="ADAL" clId="{F4E601FE-429E-4D33-8811-15BDF3CEF19F}" dt="2022-10-03T03:33:27.681" v="5349" actId="404"/>
          <ac:spMkLst>
            <pc:docMk/>
            <pc:sldMk cId="4211870509" sldId="511"/>
            <ac:spMk id="94" creationId="{8077D5D0-BA59-00B4-1357-3E4B34414AEE}"/>
          </ac:spMkLst>
        </pc:spChg>
        <pc:spChg chg="mod">
          <ac:chgData name="Le Tan Hoa" userId="ed5a8b87-a0a2-435e-a3f2-ebc981372e0b" providerId="ADAL" clId="{F4E601FE-429E-4D33-8811-15BDF3CEF19F}" dt="2022-10-03T03:33:27.681" v="5349" actId="404"/>
          <ac:spMkLst>
            <pc:docMk/>
            <pc:sldMk cId="4211870509" sldId="511"/>
            <ac:spMk id="95" creationId="{1A7C8DF6-9D5C-A2D3-CFE5-8F7AFA971E8A}"/>
          </ac:spMkLst>
        </pc:spChg>
        <pc:spChg chg="mod">
          <ac:chgData name="Le Tan Hoa" userId="ed5a8b87-a0a2-435e-a3f2-ebc981372e0b" providerId="ADAL" clId="{F4E601FE-429E-4D33-8811-15BDF3CEF19F}" dt="2022-10-03T03:33:27.681" v="5349" actId="404"/>
          <ac:spMkLst>
            <pc:docMk/>
            <pc:sldMk cId="4211870509" sldId="511"/>
            <ac:spMk id="96" creationId="{F9A40504-3346-BED6-9ACD-EB3ED5045F8A}"/>
          </ac:spMkLst>
        </pc:spChg>
        <pc:spChg chg="mod">
          <ac:chgData name="Le Tan Hoa" userId="ed5a8b87-a0a2-435e-a3f2-ebc981372e0b" providerId="ADAL" clId="{F4E601FE-429E-4D33-8811-15BDF3CEF19F}" dt="2022-10-03T03:33:27.681" v="5349" actId="404"/>
          <ac:spMkLst>
            <pc:docMk/>
            <pc:sldMk cId="4211870509" sldId="511"/>
            <ac:spMk id="97" creationId="{152A7B6A-627E-F254-AFE5-3E24EA50DD7C}"/>
          </ac:spMkLst>
        </pc:spChg>
        <pc:spChg chg="mod">
          <ac:chgData name="Le Tan Hoa" userId="ed5a8b87-a0a2-435e-a3f2-ebc981372e0b" providerId="ADAL" clId="{F4E601FE-429E-4D33-8811-15BDF3CEF19F}" dt="2022-10-03T03:33:27.681" v="5349" actId="404"/>
          <ac:spMkLst>
            <pc:docMk/>
            <pc:sldMk cId="4211870509" sldId="511"/>
            <ac:spMk id="98" creationId="{D10F6435-3A01-C5E0-4A09-6173284FE466}"/>
          </ac:spMkLst>
        </pc:spChg>
        <pc:spChg chg="mod">
          <ac:chgData name="Le Tan Hoa" userId="ed5a8b87-a0a2-435e-a3f2-ebc981372e0b" providerId="ADAL" clId="{F4E601FE-429E-4D33-8811-15BDF3CEF19F}" dt="2022-10-03T03:33:27.681" v="5349" actId="404"/>
          <ac:spMkLst>
            <pc:docMk/>
            <pc:sldMk cId="4211870509" sldId="511"/>
            <ac:spMk id="99" creationId="{DBA0E44F-74DD-9980-DAC3-DBC138068E08}"/>
          </ac:spMkLst>
        </pc:spChg>
        <pc:spChg chg="mod">
          <ac:chgData name="Le Tan Hoa" userId="ed5a8b87-a0a2-435e-a3f2-ebc981372e0b" providerId="ADAL" clId="{F4E601FE-429E-4D33-8811-15BDF3CEF19F}" dt="2022-10-03T03:33:27.681" v="5349" actId="404"/>
          <ac:spMkLst>
            <pc:docMk/>
            <pc:sldMk cId="4211870509" sldId="511"/>
            <ac:spMk id="100" creationId="{1FEAC2AD-5DFE-D9B5-DFB5-D3C8242D924B}"/>
          </ac:spMkLst>
        </pc:spChg>
        <pc:spChg chg="mod">
          <ac:chgData name="Le Tan Hoa" userId="ed5a8b87-a0a2-435e-a3f2-ebc981372e0b" providerId="ADAL" clId="{F4E601FE-429E-4D33-8811-15BDF3CEF19F}" dt="2022-10-03T03:33:27.681" v="5349" actId="404"/>
          <ac:spMkLst>
            <pc:docMk/>
            <pc:sldMk cId="4211870509" sldId="511"/>
            <ac:spMk id="101" creationId="{E12F2E18-6184-9214-42CF-7D90E22B0405}"/>
          </ac:spMkLst>
        </pc:spChg>
        <pc:spChg chg="mod">
          <ac:chgData name="Le Tan Hoa" userId="ed5a8b87-a0a2-435e-a3f2-ebc981372e0b" providerId="ADAL" clId="{F4E601FE-429E-4D33-8811-15BDF3CEF19F}" dt="2022-10-03T03:33:27.681" v="5349" actId="404"/>
          <ac:spMkLst>
            <pc:docMk/>
            <pc:sldMk cId="4211870509" sldId="511"/>
            <ac:spMk id="102" creationId="{7645E773-70DB-F60E-5083-3C66B448E756}"/>
          </ac:spMkLst>
        </pc:spChg>
        <pc:spChg chg="mod">
          <ac:chgData name="Le Tan Hoa" userId="ed5a8b87-a0a2-435e-a3f2-ebc981372e0b" providerId="ADAL" clId="{F4E601FE-429E-4D33-8811-15BDF3CEF19F}" dt="2022-10-03T03:33:27.681" v="5349" actId="404"/>
          <ac:spMkLst>
            <pc:docMk/>
            <pc:sldMk cId="4211870509" sldId="511"/>
            <ac:spMk id="103" creationId="{4632117D-1275-73F9-C7E6-C61E8D2F740E}"/>
          </ac:spMkLst>
        </pc:spChg>
        <pc:spChg chg="mod">
          <ac:chgData name="Le Tan Hoa" userId="ed5a8b87-a0a2-435e-a3f2-ebc981372e0b" providerId="ADAL" clId="{F4E601FE-429E-4D33-8811-15BDF3CEF19F}" dt="2022-10-03T03:33:27.681" v="5349" actId="404"/>
          <ac:spMkLst>
            <pc:docMk/>
            <pc:sldMk cId="4211870509" sldId="511"/>
            <ac:spMk id="104" creationId="{2BB9EC8B-AE92-A50F-80AC-5A8D70E9260F}"/>
          </ac:spMkLst>
        </pc:spChg>
        <pc:spChg chg="mod">
          <ac:chgData name="Le Tan Hoa" userId="ed5a8b87-a0a2-435e-a3f2-ebc981372e0b" providerId="ADAL" clId="{F4E601FE-429E-4D33-8811-15BDF3CEF19F}" dt="2022-10-03T03:33:27.681" v="5349" actId="404"/>
          <ac:spMkLst>
            <pc:docMk/>
            <pc:sldMk cId="4211870509" sldId="511"/>
            <ac:spMk id="105" creationId="{C695BDA6-86DD-A294-DA9D-9B94AE219D56}"/>
          </ac:spMkLst>
        </pc:spChg>
        <pc:spChg chg="mod">
          <ac:chgData name="Le Tan Hoa" userId="ed5a8b87-a0a2-435e-a3f2-ebc981372e0b" providerId="ADAL" clId="{F4E601FE-429E-4D33-8811-15BDF3CEF19F}" dt="2022-10-03T03:33:27.681" v="5349" actId="404"/>
          <ac:spMkLst>
            <pc:docMk/>
            <pc:sldMk cId="4211870509" sldId="511"/>
            <ac:spMk id="106" creationId="{35929769-A088-6414-3996-EB343465694F}"/>
          </ac:spMkLst>
        </pc:spChg>
        <pc:spChg chg="mod">
          <ac:chgData name="Le Tan Hoa" userId="ed5a8b87-a0a2-435e-a3f2-ebc981372e0b" providerId="ADAL" clId="{F4E601FE-429E-4D33-8811-15BDF3CEF19F}" dt="2022-10-03T03:33:27.681" v="5349" actId="404"/>
          <ac:spMkLst>
            <pc:docMk/>
            <pc:sldMk cId="4211870509" sldId="511"/>
            <ac:spMk id="107" creationId="{FA21A004-A295-A2A1-0DE1-4D7F9B7819F9}"/>
          </ac:spMkLst>
        </pc:spChg>
        <pc:spChg chg="mod">
          <ac:chgData name="Le Tan Hoa" userId="ed5a8b87-a0a2-435e-a3f2-ebc981372e0b" providerId="ADAL" clId="{F4E601FE-429E-4D33-8811-15BDF3CEF19F}" dt="2022-10-03T03:33:27.681" v="5349" actId="404"/>
          <ac:spMkLst>
            <pc:docMk/>
            <pc:sldMk cId="4211870509" sldId="511"/>
            <ac:spMk id="108" creationId="{42465365-7775-7A6D-1487-67C52D151DAE}"/>
          </ac:spMkLst>
        </pc:spChg>
        <pc:spChg chg="mod">
          <ac:chgData name="Le Tan Hoa" userId="ed5a8b87-a0a2-435e-a3f2-ebc981372e0b" providerId="ADAL" clId="{F4E601FE-429E-4D33-8811-15BDF3CEF19F}" dt="2022-10-03T03:33:27.681" v="5349" actId="404"/>
          <ac:spMkLst>
            <pc:docMk/>
            <pc:sldMk cId="4211870509" sldId="511"/>
            <ac:spMk id="110" creationId="{9C857FA0-E3D1-30B7-9C7F-11BC6947E561}"/>
          </ac:spMkLst>
        </pc:spChg>
        <pc:spChg chg="mod">
          <ac:chgData name="Le Tan Hoa" userId="ed5a8b87-a0a2-435e-a3f2-ebc981372e0b" providerId="ADAL" clId="{F4E601FE-429E-4D33-8811-15BDF3CEF19F}" dt="2022-10-03T03:33:27.681" v="5349" actId="404"/>
          <ac:spMkLst>
            <pc:docMk/>
            <pc:sldMk cId="4211870509" sldId="511"/>
            <ac:spMk id="111" creationId="{A15B28D1-1F37-90C3-FA9C-B4C133B8132E}"/>
          </ac:spMkLst>
        </pc:spChg>
        <pc:spChg chg="mod">
          <ac:chgData name="Le Tan Hoa" userId="ed5a8b87-a0a2-435e-a3f2-ebc981372e0b" providerId="ADAL" clId="{F4E601FE-429E-4D33-8811-15BDF3CEF19F}" dt="2022-10-03T03:33:27.681" v="5349" actId="404"/>
          <ac:spMkLst>
            <pc:docMk/>
            <pc:sldMk cId="4211870509" sldId="511"/>
            <ac:spMk id="112" creationId="{65B93476-2307-57B0-AECB-4B4A7E0D2F36}"/>
          </ac:spMkLst>
        </pc:spChg>
        <pc:spChg chg="mod">
          <ac:chgData name="Le Tan Hoa" userId="ed5a8b87-a0a2-435e-a3f2-ebc981372e0b" providerId="ADAL" clId="{F4E601FE-429E-4D33-8811-15BDF3CEF19F}" dt="2022-10-03T03:33:27.681" v="5349" actId="404"/>
          <ac:spMkLst>
            <pc:docMk/>
            <pc:sldMk cId="4211870509" sldId="511"/>
            <ac:spMk id="113" creationId="{372424F3-E97C-9E2B-742E-B2B440C40AF4}"/>
          </ac:spMkLst>
        </pc:spChg>
        <pc:spChg chg="mod">
          <ac:chgData name="Le Tan Hoa" userId="ed5a8b87-a0a2-435e-a3f2-ebc981372e0b" providerId="ADAL" clId="{F4E601FE-429E-4D33-8811-15BDF3CEF19F}" dt="2022-10-03T03:33:27.681" v="5349" actId="404"/>
          <ac:spMkLst>
            <pc:docMk/>
            <pc:sldMk cId="4211870509" sldId="511"/>
            <ac:spMk id="114" creationId="{29F3CAB7-6CEB-84F2-1AC0-8FE5B6AE5733}"/>
          </ac:spMkLst>
        </pc:spChg>
        <pc:spChg chg="mod">
          <ac:chgData name="Le Tan Hoa" userId="ed5a8b87-a0a2-435e-a3f2-ebc981372e0b" providerId="ADAL" clId="{F4E601FE-429E-4D33-8811-15BDF3CEF19F}" dt="2022-10-03T03:33:27.681" v="5349" actId="404"/>
          <ac:spMkLst>
            <pc:docMk/>
            <pc:sldMk cId="4211870509" sldId="511"/>
            <ac:spMk id="115" creationId="{F663ECDB-6A24-13F5-4D65-8A30BFA0EDF1}"/>
          </ac:spMkLst>
        </pc:spChg>
        <pc:spChg chg="mod">
          <ac:chgData name="Le Tan Hoa" userId="ed5a8b87-a0a2-435e-a3f2-ebc981372e0b" providerId="ADAL" clId="{F4E601FE-429E-4D33-8811-15BDF3CEF19F}" dt="2022-10-03T03:33:27.681" v="5349" actId="404"/>
          <ac:spMkLst>
            <pc:docMk/>
            <pc:sldMk cId="4211870509" sldId="511"/>
            <ac:spMk id="116" creationId="{23AEC394-3D7B-A1D5-4772-7A5F07E3E7E6}"/>
          </ac:spMkLst>
        </pc:spChg>
        <pc:spChg chg="mod">
          <ac:chgData name="Le Tan Hoa" userId="ed5a8b87-a0a2-435e-a3f2-ebc981372e0b" providerId="ADAL" clId="{F4E601FE-429E-4D33-8811-15BDF3CEF19F}" dt="2022-10-03T03:33:27.681" v="5349" actId="404"/>
          <ac:spMkLst>
            <pc:docMk/>
            <pc:sldMk cId="4211870509" sldId="511"/>
            <ac:spMk id="117" creationId="{1C31EA9D-99A0-1306-A787-CABFB7AB1BE1}"/>
          </ac:spMkLst>
        </pc:spChg>
        <pc:spChg chg="mod">
          <ac:chgData name="Le Tan Hoa" userId="ed5a8b87-a0a2-435e-a3f2-ebc981372e0b" providerId="ADAL" clId="{F4E601FE-429E-4D33-8811-15BDF3CEF19F}" dt="2022-10-03T03:33:27.681" v="5349" actId="404"/>
          <ac:spMkLst>
            <pc:docMk/>
            <pc:sldMk cId="4211870509" sldId="511"/>
            <ac:spMk id="118" creationId="{8A7043DA-DF50-2846-2FE4-C04A5E8E747E}"/>
          </ac:spMkLst>
        </pc:spChg>
        <pc:spChg chg="mod">
          <ac:chgData name="Le Tan Hoa" userId="ed5a8b87-a0a2-435e-a3f2-ebc981372e0b" providerId="ADAL" clId="{F4E601FE-429E-4D33-8811-15BDF3CEF19F}" dt="2022-10-03T03:33:27.681" v="5349" actId="404"/>
          <ac:spMkLst>
            <pc:docMk/>
            <pc:sldMk cId="4211870509" sldId="511"/>
            <ac:spMk id="119" creationId="{CC59EC95-6B56-7205-3CF2-7756CD85F74F}"/>
          </ac:spMkLst>
        </pc:spChg>
        <pc:spChg chg="mod">
          <ac:chgData name="Le Tan Hoa" userId="ed5a8b87-a0a2-435e-a3f2-ebc981372e0b" providerId="ADAL" clId="{F4E601FE-429E-4D33-8811-15BDF3CEF19F}" dt="2022-10-03T03:33:27.681" v="5349" actId="404"/>
          <ac:spMkLst>
            <pc:docMk/>
            <pc:sldMk cId="4211870509" sldId="511"/>
            <ac:spMk id="120" creationId="{C02B0052-C8B9-1749-9272-9319B22B71AF}"/>
          </ac:spMkLst>
        </pc:spChg>
        <pc:spChg chg="mod">
          <ac:chgData name="Le Tan Hoa" userId="ed5a8b87-a0a2-435e-a3f2-ebc981372e0b" providerId="ADAL" clId="{F4E601FE-429E-4D33-8811-15BDF3CEF19F}" dt="2022-10-03T03:33:27.681" v="5349" actId="404"/>
          <ac:spMkLst>
            <pc:docMk/>
            <pc:sldMk cId="4211870509" sldId="511"/>
            <ac:spMk id="121" creationId="{F2F962F4-012D-27DA-0CB5-780692E792C9}"/>
          </ac:spMkLst>
        </pc:spChg>
        <pc:spChg chg="mod">
          <ac:chgData name="Le Tan Hoa" userId="ed5a8b87-a0a2-435e-a3f2-ebc981372e0b" providerId="ADAL" clId="{F4E601FE-429E-4D33-8811-15BDF3CEF19F}" dt="2022-10-03T03:33:27.681" v="5349" actId="404"/>
          <ac:spMkLst>
            <pc:docMk/>
            <pc:sldMk cId="4211870509" sldId="511"/>
            <ac:spMk id="122" creationId="{44702DAB-BA29-55D8-9985-C40542A83213}"/>
          </ac:spMkLst>
        </pc:spChg>
        <pc:spChg chg="mod">
          <ac:chgData name="Le Tan Hoa" userId="ed5a8b87-a0a2-435e-a3f2-ebc981372e0b" providerId="ADAL" clId="{F4E601FE-429E-4D33-8811-15BDF3CEF19F}" dt="2022-10-03T03:33:27.681" v="5349" actId="404"/>
          <ac:spMkLst>
            <pc:docMk/>
            <pc:sldMk cId="4211870509" sldId="511"/>
            <ac:spMk id="123" creationId="{54316771-9522-17D5-CD6C-BD51635225EA}"/>
          </ac:spMkLst>
        </pc:spChg>
        <pc:spChg chg="mod">
          <ac:chgData name="Le Tan Hoa" userId="ed5a8b87-a0a2-435e-a3f2-ebc981372e0b" providerId="ADAL" clId="{F4E601FE-429E-4D33-8811-15BDF3CEF19F}" dt="2022-10-03T03:33:27.681" v="5349" actId="404"/>
          <ac:spMkLst>
            <pc:docMk/>
            <pc:sldMk cId="4211870509" sldId="511"/>
            <ac:spMk id="124" creationId="{F0634359-2DF2-ADC7-8605-EEA459C97ADB}"/>
          </ac:spMkLst>
        </pc:spChg>
        <pc:spChg chg="mod">
          <ac:chgData name="Le Tan Hoa" userId="ed5a8b87-a0a2-435e-a3f2-ebc981372e0b" providerId="ADAL" clId="{F4E601FE-429E-4D33-8811-15BDF3CEF19F}" dt="2022-10-03T03:33:27.681" v="5349" actId="404"/>
          <ac:spMkLst>
            <pc:docMk/>
            <pc:sldMk cId="4211870509" sldId="511"/>
            <ac:spMk id="125" creationId="{4C26366C-D61D-3E25-3391-D57C10FD216A}"/>
          </ac:spMkLst>
        </pc:spChg>
        <pc:spChg chg="mod">
          <ac:chgData name="Le Tan Hoa" userId="ed5a8b87-a0a2-435e-a3f2-ebc981372e0b" providerId="ADAL" clId="{F4E601FE-429E-4D33-8811-15BDF3CEF19F}" dt="2022-10-03T03:33:27.681" v="5349" actId="404"/>
          <ac:spMkLst>
            <pc:docMk/>
            <pc:sldMk cId="4211870509" sldId="511"/>
            <ac:spMk id="126" creationId="{40A9D7D3-6F08-759D-53F4-84FFBE42C68D}"/>
          </ac:spMkLst>
        </pc:spChg>
        <pc:spChg chg="mod">
          <ac:chgData name="Le Tan Hoa" userId="ed5a8b87-a0a2-435e-a3f2-ebc981372e0b" providerId="ADAL" clId="{F4E601FE-429E-4D33-8811-15BDF3CEF19F}" dt="2022-10-03T03:33:27.681" v="5349" actId="404"/>
          <ac:spMkLst>
            <pc:docMk/>
            <pc:sldMk cId="4211870509" sldId="511"/>
            <ac:spMk id="127" creationId="{1C0E3988-AB12-4D69-F839-19A40E3D3548}"/>
          </ac:spMkLst>
        </pc:spChg>
        <pc:spChg chg="mod">
          <ac:chgData name="Le Tan Hoa" userId="ed5a8b87-a0a2-435e-a3f2-ebc981372e0b" providerId="ADAL" clId="{F4E601FE-429E-4D33-8811-15BDF3CEF19F}" dt="2022-10-03T03:33:27.681" v="5349" actId="404"/>
          <ac:spMkLst>
            <pc:docMk/>
            <pc:sldMk cId="4211870509" sldId="511"/>
            <ac:spMk id="128" creationId="{D77883E4-500E-5313-69F1-5F959193D664}"/>
          </ac:spMkLst>
        </pc:spChg>
        <pc:spChg chg="mod">
          <ac:chgData name="Le Tan Hoa" userId="ed5a8b87-a0a2-435e-a3f2-ebc981372e0b" providerId="ADAL" clId="{F4E601FE-429E-4D33-8811-15BDF3CEF19F}" dt="2022-10-03T03:33:27.681" v="5349" actId="404"/>
          <ac:spMkLst>
            <pc:docMk/>
            <pc:sldMk cId="4211870509" sldId="511"/>
            <ac:spMk id="129" creationId="{DD01F599-2266-5259-7D28-E720313F1436}"/>
          </ac:spMkLst>
        </pc:spChg>
        <pc:spChg chg="mod">
          <ac:chgData name="Le Tan Hoa" userId="ed5a8b87-a0a2-435e-a3f2-ebc981372e0b" providerId="ADAL" clId="{F4E601FE-429E-4D33-8811-15BDF3CEF19F}" dt="2022-10-03T03:33:27.681" v="5349" actId="404"/>
          <ac:spMkLst>
            <pc:docMk/>
            <pc:sldMk cId="4211870509" sldId="511"/>
            <ac:spMk id="130" creationId="{0E7AB394-D559-42F0-D77F-2916F010ED98}"/>
          </ac:spMkLst>
        </pc:spChg>
        <pc:spChg chg="mod">
          <ac:chgData name="Le Tan Hoa" userId="ed5a8b87-a0a2-435e-a3f2-ebc981372e0b" providerId="ADAL" clId="{F4E601FE-429E-4D33-8811-15BDF3CEF19F}" dt="2022-10-03T03:33:27.681" v="5349" actId="404"/>
          <ac:spMkLst>
            <pc:docMk/>
            <pc:sldMk cId="4211870509" sldId="511"/>
            <ac:spMk id="131" creationId="{0C0BBB5F-4932-B188-97F3-5B463BA72C53}"/>
          </ac:spMkLst>
        </pc:spChg>
        <pc:spChg chg="mod">
          <ac:chgData name="Le Tan Hoa" userId="ed5a8b87-a0a2-435e-a3f2-ebc981372e0b" providerId="ADAL" clId="{F4E601FE-429E-4D33-8811-15BDF3CEF19F}" dt="2022-10-03T03:33:27.681" v="5349" actId="404"/>
          <ac:spMkLst>
            <pc:docMk/>
            <pc:sldMk cId="4211870509" sldId="511"/>
            <ac:spMk id="132" creationId="{E5CC9DF8-E99C-98A7-6D12-7958B9D3A5B6}"/>
          </ac:spMkLst>
        </pc:spChg>
        <pc:spChg chg="mod">
          <ac:chgData name="Le Tan Hoa" userId="ed5a8b87-a0a2-435e-a3f2-ebc981372e0b" providerId="ADAL" clId="{F4E601FE-429E-4D33-8811-15BDF3CEF19F}" dt="2022-10-03T03:33:27.681" v="5349" actId="404"/>
          <ac:spMkLst>
            <pc:docMk/>
            <pc:sldMk cId="4211870509" sldId="511"/>
            <ac:spMk id="133" creationId="{2D43A559-96DC-3A1C-FBBF-3375F22AEBB2}"/>
          </ac:spMkLst>
        </pc:spChg>
        <pc:spChg chg="mod">
          <ac:chgData name="Le Tan Hoa" userId="ed5a8b87-a0a2-435e-a3f2-ebc981372e0b" providerId="ADAL" clId="{F4E601FE-429E-4D33-8811-15BDF3CEF19F}" dt="2022-10-03T03:33:27.681" v="5349" actId="404"/>
          <ac:spMkLst>
            <pc:docMk/>
            <pc:sldMk cId="4211870509" sldId="511"/>
            <ac:spMk id="134" creationId="{54F32DC5-1689-AFB0-F243-566249E8277D}"/>
          </ac:spMkLst>
        </pc:spChg>
        <pc:spChg chg="mod">
          <ac:chgData name="Le Tan Hoa" userId="ed5a8b87-a0a2-435e-a3f2-ebc981372e0b" providerId="ADAL" clId="{F4E601FE-429E-4D33-8811-15BDF3CEF19F}" dt="2022-10-03T03:33:27.681" v="5349" actId="404"/>
          <ac:spMkLst>
            <pc:docMk/>
            <pc:sldMk cId="4211870509" sldId="511"/>
            <ac:spMk id="135" creationId="{9058A41B-ECF5-7D4E-767A-36FAD132917C}"/>
          </ac:spMkLst>
        </pc:spChg>
        <pc:spChg chg="mod">
          <ac:chgData name="Le Tan Hoa" userId="ed5a8b87-a0a2-435e-a3f2-ebc981372e0b" providerId="ADAL" clId="{F4E601FE-429E-4D33-8811-15BDF3CEF19F}" dt="2022-10-03T03:33:27.681" v="5349" actId="404"/>
          <ac:spMkLst>
            <pc:docMk/>
            <pc:sldMk cId="4211870509" sldId="511"/>
            <ac:spMk id="136" creationId="{117F7CD5-3DD7-B605-41CB-A4DBC50B0A56}"/>
          </ac:spMkLst>
        </pc:spChg>
        <pc:spChg chg="mod">
          <ac:chgData name="Le Tan Hoa" userId="ed5a8b87-a0a2-435e-a3f2-ebc981372e0b" providerId="ADAL" clId="{F4E601FE-429E-4D33-8811-15BDF3CEF19F}" dt="2022-10-03T03:33:27.681" v="5349" actId="404"/>
          <ac:spMkLst>
            <pc:docMk/>
            <pc:sldMk cId="4211870509" sldId="511"/>
            <ac:spMk id="137" creationId="{5B994646-D9D3-61B7-656B-34875680E781}"/>
          </ac:spMkLst>
        </pc:spChg>
        <pc:spChg chg="mod">
          <ac:chgData name="Le Tan Hoa" userId="ed5a8b87-a0a2-435e-a3f2-ebc981372e0b" providerId="ADAL" clId="{F4E601FE-429E-4D33-8811-15BDF3CEF19F}" dt="2022-10-03T03:33:27.681" v="5349" actId="404"/>
          <ac:spMkLst>
            <pc:docMk/>
            <pc:sldMk cId="4211870509" sldId="511"/>
            <ac:spMk id="138" creationId="{5B8F300D-25EB-C553-CDA7-B90761E39D13}"/>
          </ac:spMkLst>
        </pc:spChg>
        <pc:spChg chg="mod">
          <ac:chgData name="Le Tan Hoa" userId="ed5a8b87-a0a2-435e-a3f2-ebc981372e0b" providerId="ADAL" clId="{F4E601FE-429E-4D33-8811-15BDF3CEF19F}" dt="2022-10-03T03:33:27.681" v="5349" actId="404"/>
          <ac:spMkLst>
            <pc:docMk/>
            <pc:sldMk cId="4211870509" sldId="511"/>
            <ac:spMk id="139" creationId="{6ABB15B1-627B-9731-8A8E-255670515C6D}"/>
          </ac:spMkLst>
        </pc:spChg>
        <pc:spChg chg="mod">
          <ac:chgData name="Le Tan Hoa" userId="ed5a8b87-a0a2-435e-a3f2-ebc981372e0b" providerId="ADAL" clId="{F4E601FE-429E-4D33-8811-15BDF3CEF19F}" dt="2022-10-03T03:33:27.681" v="5349" actId="404"/>
          <ac:spMkLst>
            <pc:docMk/>
            <pc:sldMk cId="4211870509" sldId="511"/>
            <ac:spMk id="140" creationId="{1701E1BC-4895-9636-6681-DFB49BAFCD98}"/>
          </ac:spMkLst>
        </pc:spChg>
        <pc:spChg chg="mod">
          <ac:chgData name="Le Tan Hoa" userId="ed5a8b87-a0a2-435e-a3f2-ebc981372e0b" providerId="ADAL" clId="{F4E601FE-429E-4D33-8811-15BDF3CEF19F}" dt="2022-10-03T03:33:27.681" v="5349" actId="404"/>
          <ac:spMkLst>
            <pc:docMk/>
            <pc:sldMk cId="4211870509" sldId="511"/>
            <ac:spMk id="141" creationId="{D18AC1DB-3828-F9FB-629E-AA4C2D188DFC}"/>
          </ac:spMkLst>
        </pc:spChg>
        <pc:spChg chg="mod">
          <ac:chgData name="Le Tan Hoa" userId="ed5a8b87-a0a2-435e-a3f2-ebc981372e0b" providerId="ADAL" clId="{F4E601FE-429E-4D33-8811-15BDF3CEF19F}" dt="2022-10-03T03:33:27.681" v="5349" actId="404"/>
          <ac:spMkLst>
            <pc:docMk/>
            <pc:sldMk cId="4211870509" sldId="511"/>
            <ac:spMk id="142" creationId="{C9B17186-10BF-7A58-202F-9E1F62F5E2AA}"/>
          </ac:spMkLst>
        </pc:spChg>
        <pc:spChg chg="mod">
          <ac:chgData name="Le Tan Hoa" userId="ed5a8b87-a0a2-435e-a3f2-ebc981372e0b" providerId="ADAL" clId="{F4E601FE-429E-4D33-8811-15BDF3CEF19F}" dt="2022-10-03T03:33:27.681" v="5349" actId="404"/>
          <ac:spMkLst>
            <pc:docMk/>
            <pc:sldMk cId="4211870509" sldId="511"/>
            <ac:spMk id="143" creationId="{D021691B-ABA8-CCC6-9904-B0FF1B4C0C6F}"/>
          </ac:spMkLst>
        </pc:spChg>
        <pc:spChg chg="mod">
          <ac:chgData name="Le Tan Hoa" userId="ed5a8b87-a0a2-435e-a3f2-ebc981372e0b" providerId="ADAL" clId="{F4E601FE-429E-4D33-8811-15BDF3CEF19F}" dt="2022-10-03T03:33:27.681" v="5349" actId="404"/>
          <ac:spMkLst>
            <pc:docMk/>
            <pc:sldMk cId="4211870509" sldId="511"/>
            <ac:spMk id="144" creationId="{089D62E9-C433-9258-F1F4-6FE8E5063819}"/>
          </ac:spMkLst>
        </pc:spChg>
        <pc:spChg chg="mod">
          <ac:chgData name="Le Tan Hoa" userId="ed5a8b87-a0a2-435e-a3f2-ebc981372e0b" providerId="ADAL" clId="{F4E601FE-429E-4D33-8811-15BDF3CEF19F}" dt="2022-10-03T03:33:27.681" v="5349" actId="404"/>
          <ac:spMkLst>
            <pc:docMk/>
            <pc:sldMk cId="4211870509" sldId="511"/>
            <ac:spMk id="145" creationId="{9DFC84CC-809B-63B2-317D-6533DFD4A210}"/>
          </ac:spMkLst>
        </pc:spChg>
        <pc:spChg chg="mod">
          <ac:chgData name="Le Tan Hoa" userId="ed5a8b87-a0a2-435e-a3f2-ebc981372e0b" providerId="ADAL" clId="{F4E601FE-429E-4D33-8811-15BDF3CEF19F}" dt="2022-10-03T03:33:27.681" v="5349" actId="404"/>
          <ac:spMkLst>
            <pc:docMk/>
            <pc:sldMk cId="4211870509" sldId="511"/>
            <ac:spMk id="146" creationId="{D22F4A16-3A3B-176C-2996-61F0ACCAC75F}"/>
          </ac:spMkLst>
        </pc:spChg>
        <pc:spChg chg="mod">
          <ac:chgData name="Le Tan Hoa" userId="ed5a8b87-a0a2-435e-a3f2-ebc981372e0b" providerId="ADAL" clId="{F4E601FE-429E-4D33-8811-15BDF3CEF19F}" dt="2022-10-03T03:33:27.681" v="5349" actId="404"/>
          <ac:spMkLst>
            <pc:docMk/>
            <pc:sldMk cId="4211870509" sldId="511"/>
            <ac:spMk id="147" creationId="{7AB2A1D1-79C0-9356-EB06-B633AEBCECF9}"/>
          </ac:spMkLst>
        </pc:spChg>
        <pc:spChg chg="mod">
          <ac:chgData name="Le Tan Hoa" userId="ed5a8b87-a0a2-435e-a3f2-ebc981372e0b" providerId="ADAL" clId="{F4E601FE-429E-4D33-8811-15BDF3CEF19F}" dt="2022-10-03T03:33:27.681" v="5349" actId="404"/>
          <ac:spMkLst>
            <pc:docMk/>
            <pc:sldMk cId="4211870509" sldId="511"/>
            <ac:spMk id="148" creationId="{0C8FD9DA-EE66-350C-36F3-751FD4781095}"/>
          </ac:spMkLst>
        </pc:spChg>
        <pc:spChg chg="mod">
          <ac:chgData name="Le Tan Hoa" userId="ed5a8b87-a0a2-435e-a3f2-ebc981372e0b" providerId="ADAL" clId="{F4E601FE-429E-4D33-8811-15BDF3CEF19F}" dt="2022-10-03T03:33:27.681" v="5349" actId="404"/>
          <ac:spMkLst>
            <pc:docMk/>
            <pc:sldMk cId="4211870509" sldId="511"/>
            <ac:spMk id="149" creationId="{E9924037-6BCF-7DF7-221C-DC9B8CBFD7E4}"/>
          </ac:spMkLst>
        </pc:spChg>
        <pc:spChg chg="mod">
          <ac:chgData name="Le Tan Hoa" userId="ed5a8b87-a0a2-435e-a3f2-ebc981372e0b" providerId="ADAL" clId="{F4E601FE-429E-4D33-8811-15BDF3CEF19F}" dt="2022-10-03T03:33:27.681" v="5349" actId="404"/>
          <ac:spMkLst>
            <pc:docMk/>
            <pc:sldMk cId="4211870509" sldId="511"/>
            <ac:spMk id="150" creationId="{ADAECE56-EAA3-0BBD-415D-570953E1F1E8}"/>
          </ac:spMkLst>
        </pc:spChg>
        <pc:spChg chg="mod">
          <ac:chgData name="Le Tan Hoa" userId="ed5a8b87-a0a2-435e-a3f2-ebc981372e0b" providerId="ADAL" clId="{F4E601FE-429E-4D33-8811-15BDF3CEF19F}" dt="2022-10-03T03:33:27.681" v="5349" actId="404"/>
          <ac:spMkLst>
            <pc:docMk/>
            <pc:sldMk cId="4211870509" sldId="511"/>
            <ac:spMk id="151" creationId="{B4D2420E-2C47-4267-3B4D-4869F3B13115}"/>
          </ac:spMkLst>
        </pc:spChg>
        <pc:spChg chg="mod">
          <ac:chgData name="Le Tan Hoa" userId="ed5a8b87-a0a2-435e-a3f2-ebc981372e0b" providerId="ADAL" clId="{F4E601FE-429E-4D33-8811-15BDF3CEF19F}" dt="2022-10-03T03:33:27.681" v="5349" actId="404"/>
          <ac:spMkLst>
            <pc:docMk/>
            <pc:sldMk cId="4211870509" sldId="511"/>
            <ac:spMk id="152" creationId="{10B6108D-C3E2-4E7B-DBB7-BC0E281EC5C3}"/>
          </ac:spMkLst>
        </pc:spChg>
        <pc:spChg chg="mod">
          <ac:chgData name="Le Tan Hoa" userId="ed5a8b87-a0a2-435e-a3f2-ebc981372e0b" providerId="ADAL" clId="{F4E601FE-429E-4D33-8811-15BDF3CEF19F}" dt="2022-10-03T03:33:27.681" v="5349" actId="404"/>
          <ac:spMkLst>
            <pc:docMk/>
            <pc:sldMk cId="4211870509" sldId="511"/>
            <ac:spMk id="153" creationId="{1A080A33-3867-6799-6117-B1BAF1E9F813}"/>
          </ac:spMkLst>
        </pc:spChg>
        <pc:spChg chg="mod">
          <ac:chgData name="Le Tan Hoa" userId="ed5a8b87-a0a2-435e-a3f2-ebc981372e0b" providerId="ADAL" clId="{F4E601FE-429E-4D33-8811-15BDF3CEF19F}" dt="2022-10-03T03:33:27.681" v="5349" actId="404"/>
          <ac:spMkLst>
            <pc:docMk/>
            <pc:sldMk cId="4211870509" sldId="511"/>
            <ac:spMk id="154" creationId="{19A9748C-DE86-7565-24DD-D23525E830C8}"/>
          </ac:spMkLst>
        </pc:spChg>
        <pc:spChg chg="mod">
          <ac:chgData name="Le Tan Hoa" userId="ed5a8b87-a0a2-435e-a3f2-ebc981372e0b" providerId="ADAL" clId="{F4E601FE-429E-4D33-8811-15BDF3CEF19F}" dt="2022-10-03T03:33:27.681" v="5349" actId="404"/>
          <ac:spMkLst>
            <pc:docMk/>
            <pc:sldMk cId="4211870509" sldId="511"/>
            <ac:spMk id="155" creationId="{50FBC73A-747E-32F9-C48E-809D5885659B}"/>
          </ac:spMkLst>
        </pc:spChg>
        <pc:spChg chg="mod">
          <ac:chgData name="Le Tan Hoa" userId="ed5a8b87-a0a2-435e-a3f2-ebc981372e0b" providerId="ADAL" clId="{F4E601FE-429E-4D33-8811-15BDF3CEF19F}" dt="2022-10-03T03:33:27.681" v="5349" actId="404"/>
          <ac:spMkLst>
            <pc:docMk/>
            <pc:sldMk cId="4211870509" sldId="511"/>
            <ac:spMk id="156" creationId="{C2C76E70-E149-BFE2-04AA-CF5261566B50}"/>
          </ac:spMkLst>
        </pc:spChg>
        <pc:spChg chg="mod">
          <ac:chgData name="Le Tan Hoa" userId="ed5a8b87-a0a2-435e-a3f2-ebc981372e0b" providerId="ADAL" clId="{F4E601FE-429E-4D33-8811-15BDF3CEF19F}" dt="2022-10-03T03:33:27.681" v="5349" actId="404"/>
          <ac:spMkLst>
            <pc:docMk/>
            <pc:sldMk cId="4211870509" sldId="511"/>
            <ac:spMk id="157" creationId="{45EA7315-B7DF-8BFC-1D5B-3AD1239A7BD7}"/>
          </ac:spMkLst>
        </pc:spChg>
        <pc:spChg chg="mod">
          <ac:chgData name="Le Tan Hoa" userId="ed5a8b87-a0a2-435e-a3f2-ebc981372e0b" providerId="ADAL" clId="{F4E601FE-429E-4D33-8811-15BDF3CEF19F}" dt="2022-10-03T03:33:27.681" v="5349" actId="404"/>
          <ac:spMkLst>
            <pc:docMk/>
            <pc:sldMk cId="4211870509" sldId="511"/>
            <ac:spMk id="158" creationId="{7D83FC1A-22AD-6CEF-10DF-F530BAE3AE9F}"/>
          </ac:spMkLst>
        </pc:spChg>
        <pc:spChg chg="mod">
          <ac:chgData name="Le Tan Hoa" userId="ed5a8b87-a0a2-435e-a3f2-ebc981372e0b" providerId="ADAL" clId="{F4E601FE-429E-4D33-8811-15BDF3CEF19F}" dt="2022-10-03T03:33:27.681" v="5349" actId="404"/>
          <ac:spMkLst>
            <pc:docMk/>
            <pc:sldMk cId="4211870509" sldId="511"/>
            <ac:spMk id="159" creationId="{2F7C3187-E954-582C-06B7-41A25A4E05C3}"/>
          </ac:spMkLst>
        </pc:spChg>
        <pc:spChg chg="mod">
          <ac:chgData name="Le Tan Hoa" userId="ed5a8b87-a0a2-435e-a3f2-ebc981372e0b" providerId="ADAL" clId="{F4E601FE-429E-4D33-8811-15BDF3CEF19F}" dt="2022-10-03T03:33:27.681" v="5349" actId="404"/>
          <ac:spMkLst>
            <pc:docMk/>
            <pc:sldMk cId="4211870509" sldId="511"/>
            <ac:spMk id="160" creationId="{94FEC953-C154-13D1-7B8C-CE6DEBF466F2}"/>
          </ac:spMkLst>
        </pc:spChg>
        <pc:spChg chg="mod">
          <ac:chgData name="Le Tan Hoa" userId="ed5a8b87-a0a2-435e-a3f2-ebc981372e0b" providerId="ADAL" clId="{F4E601FE-429E-4D33-8811-15BDF3CEF19F}" dt="2022-10-03T03:33:27.681" v="5349" actId="404"/>
          <ac:spMkLst>
            <pc:docMk/>
            <pc:sldMk cId="4211870509" sldId="511"/>
            <ac:spMk id="161" creationId="{1587F5E2-F073-EE06-1984-C72A972556F0}"/>
          </ac:spMkLst>
        </pc:spChg>
        <pc:spChg chg="mod">
          <ac:chgData name="Le Tan Hoa" userId="ed5a8b87-a0a2-435e-a3f2-ebc981372e0b" providerId="ADAL" clId="{F4E601FE-429E-4D33-8811-15BDF3CEF19F}" dt="2022-10-03T03:33:27.681" v="5349" actId="404"/>
          <ac:spMkLst>
            <pc:docMk/>
            <pc:sldMk cId="4211870509" sldId="511"/>
            <ac:spMk id="162" creationId="{8355950F-DC49-7A67-0B27-9CB12BD622D5}"/>
          </ac:spMkLst>
        </pc:spChg>
        <pc:spChg chg="mod">
          <ac:chgData name="Le Tan Hoa" userId="ed5a8b87-a0a2-435e-a3f2-ebc981372e0b" providerId="ADAL" clId="{F4E601FE-429E-4D33-8811-15BDF3CEF19F}" dt="2022-10-03T03:33:27.681" v="5349" actId="404"/>
          <ac:spMkLst>
            <pc:docMk/>
            <pc:sldMk cId="4211870509" sldId="511"/>
            <ac:spMk id="163" creationId="{C04B5D3B-CB18-9E9D-4D8D-347D4C5EC991}"/>
          </ac:spMkLst>
        </pc:spChg>
        <pc:spChg chg="mod">
          <ac:chgData name="Le Tan Hoa" userId="ed5a8b87-a0a2-435e-a3f2-ebc981372e0b" providerId="ADAL" clId="{F4E601FE-429E-4D33-8811-15BDF3CEF19F}" dt="2022-10-03T03:33:27.681" v="5349" actId="404"/>
          <ac:spMkLst>
            <pc:docMk/>
            <pc:sldMk cId="4211870509" sldId="511"/>
            <ac:spMk id="164" creationId="{2EA761F9-6B40-7DA9-A541-6D04D1B806AC}"/>
          </ac:spMkLst>
        </pc:spChg>
        <pc:spChg chg="mod">
          <ac:chgData name="Le Tan Hoa" userId="ed5a8b87-a0a2-435e-a3f2-ebc981372e0b" providerId="ADAL" clId="{F4E601FE-429E-4D33-8811-15BDF3CEF19F}" dt="2022-10-03T03:33:27.681" v="5349" actId="404"/>
          <ac:spMkLst>
            <pc:docMk/>
            <pc:sldMk cId="4211870509" sldId="511"/>
            <ac:spMk id="165" creationId="{112FBAD2-E850-9F6E-9672-4AB12ABDA06F}"/>
          </ac:spMkLst>
        </pc:spChg>
        <pc:spChg chg="mod">
          <ac:chgData name="Le Tan Hoa" userId="ed5a8b87-a0a2-435e-a3f2-ebc981372e0b" providerId="ADAL" clId="{F4E601FE-429E-4D33-8811-15BDF3CEF19F}" dt="2022-10-03T03:33:27.681" v="5349" actId="404"/>
          <ac:spMkLst>
            <pc:docMk/>
            <pc:sldMk cId="4211870509" sldId="511"/>
            <ac:spMk id="166" creationId="{5BB4DAEA-5867-F430-4832-8A34A8591935}"/>
          </ac:spMkLst>
        </pc:spChg>
        <pc:spChg chg="mod">
          <ac:chgData name="Le Tan Hoa" userId="ed5a8b87-a0a2-435e-a3f2-ebc981372e0b" providerId="ADAL" clId="{F4E601FE-429E-4D33-8811-15BDF3CEF19F}" dt="2022-10-03T03:33:27.681" v="5349" actId="404"/>
          <ac:spMkLst>
            <pc:docMk/>
            <pc:sldMk cId="4211870509" sldId="511"/>
            <ac:spMk id="167" creationId="{CAF5A24B-D62A-01B0-3E07-DA2725ED21D0}"/>
          </ac:spMkLst>
        </pc:spChg>
        <pc:spChg chg="mod">
          <ac:chgData name="Le Tan Hoa" userId="ed5a8b87-a0a2-435e-a3f2-ebc981372e0b" providerId="ADAL" clId="{F4E601FE-429E-4D33-8811-15BDF3CEF19F}" dt="2022-10-03T03:33:27.681" v="5349" actId="404"/>
          <ac:spMkLst>
            <pc:docMk/>
            <pc:sldMk cId="4211870509" sldId="511"/>
            <ac:spMk id="168" creationId="{88AD97C3-5AEA-57B8-AE47-36694D10C8BC}"/>
          </ac:spMkLst>
        </pc:spChg>
        <pc:spChg chg="mod">
          <ac:chgData name="Le Tan Hoa" userId="ed5a8b87-a0a2-435e-a3f2-ebc981372e0b" providerId="ADAL" clId="{F4E601FE-429E-4D33-8811-15BDF3CEF19F}" dt="2022-10-03T03:33:27.681" v="5349" actId="404"/>
          <ac:spMkLst>
            <pc:docMk/>
            <pc:sldMk cId="4211870509" sldId="511"/>
            <ac:spMk id="169" creationId="{C356BB69-8682-1E53-BAA0-8F1C0391ADFD}"/>
          </ac:spMkLst>
        </pc:spChg>
        <pc:spChg chg="mod">
          <ac:chgData name="Le Tan Hoa" userId="ed5a8b87-a0a2-435e-a3f2-ebc981372e0b" providerId="ADAL" clId="{F4E601FE-429E-4D33-8811-15BDF3CEF19F}" dt="2022-10-03T03:33:27.681" v="5349" actId="404"/>
          <ac:spMkLst>
            <pc:docMk/>
            <pc:sldMk cId="4211870509" sldId="511"/>
            <ac:spMk id="170" creationId="{049B41F5-56DE-F243-33F1-465EF37B3C85}"/>
          </ac:spMkLst>
        </pc:spChg>
        <pc:spChg chg="mod">
          <ac:chgData name="Le Tan Hoa" userId="ed5a8b87-a0a2-435e-a3f2-ebc981372e0b" providerId="ADAL" clId="{F4E601FE-429E-4D33-8811-15BDF3CEF19F}" dt="2022-10-03T03:33:27.681" v="5349" actId="404"/>
          <ac:spMkLst>
            <pc:docMk/>
            <pc:sldMk cId="4211870509" sldId="511"/>
            <ac:spMk id="171" creationId="{B29B3C3B-3FAD-9808-02FF-9636293AB156}"/>
          </ac:spMkLst>
        </pc:spChg>
        <pc:spChg chg="mod">
          <ac:chgData name="Le Tan Hoa" userId="ed5a8b87-a0a2-435e-a3f2-ebc981372e0b" providerId="ADAL" clId="{F4E601FE-429E-4D33-8811-15BDF3CEF19F}" dt="2022-10-03T03:33:27.681" v="5349" actId="404"/>
          <ac:spMkLst>
            <pc:docMk/>
            <pc:sldMk cId="4211870509" sldId="511"/>
            <ac:spMk id="172" creationId="{59F3A27F-50F0-94EC-C2B7-0A36575A4263}"/>
          </ac:spMkLst>
        </pc:spChg>
        <pc:spChg chg="mod">
          <ac:chgData name="Le Tan Hoa" userId="ed5a8b87-a0a2-435e-a3f2-ebc981372e0b" providerId="ADAL" clId="{F4E601FE-429E-4D33-8811-15BDF3CEF19F}" dt="2022-10-03T03:39:21.957" v="5453" actId="1035"/>
          <ac:spMkLst>
            <pc:docMk/>
            <pc:sldMk cId="4211870509" sldId="511"/>
            <ac:spMk id="173" creationId="{E1960F63-C72D-B85D-ADBE-3854FE0B6E28}"/>
          </ac:spMkLst>
        </pc:spChg>
        <pc:spChg chg="mod">
          <ac:chgData name="Le Tan Hoa" userId="ed5a8b87-a0a2-435e-a3f2-ebc981372e0b" providerId="ADAL" clId="{F4E601FE-429E-4D33-8811-15BDF3CEF19F}" dt="2022-10-03T03:39:21.957" v="5453" actId="1035"/>
          <ac:spMkLst>
            <pc:docMk/>
            <pc:sldMk cId="4211870509" sldId="511"/>
            <ac:spMk id="174" creationId="{B5846570-23DE-EFE4-1F8B-A7FAA475F60C}"/>
          </ac:spMkLst>
        </pc:spChg>
        <pc:spChg chg="mod">
          <ac:chgData name="Le Tan Hoa" userId="ed5a8b87-a0a2-435e-a3f2-ebc981372e0b" providerId="ADAL" clId="{F4E601FE-429E-4D33-8811-15BDF3CEF19F}" dt="2022-10-03T03:55:32.227" v="5755" actId="12788"/>
          <ac:spMkLst>
            <pc:docMk/>
            <pc:sldMk cId="4211870509" sldId="511"/>
            <ac:spMk id="175" creationId="{6003BF08-EDC8-F72B-498B-78D3C247A597}"/>
          </ac:spMkLst>
        </pc:spChg>
        <pc:spChg chg="mod">
          <ac:chgData name="Le Tan Hoa" userId="ed5a8b87-a0a2-435e-a3f2-ebc981372e0b" providerId="ADAL" clId="{F4E601FE-429E-4D33-8811-15BDF3CEF19F}" dt="2022-10-03T03:33:27.681" v="5349" actId="404"/>
          <ac:spMkLst>
            <pc:docMk/>
            <pc:sldMk cId="4211870509" sldId="511"/>
            <ac:spMk id="177" creationId="{5F7681C8-28B8-2462-162F-98B982B7C64C}"/>
          </ac:spMkLst>
        </pc:spChg>
        <pc:spChg chg="mod">
          <ac:chgData name="Le Tan Hoa" userId="ed5a8b87-a0a2-435e-a3f2-ebc981372e0b" providerId="ADAL" clId="{F4E601FE-429E-4D33-8811-15BDF3CEF19F}" dt="2022-10-03T03:33:27.681" v="5349" actId="404"/>
          <ac:spMkLst>
            <pc:docMk/>
            <pc:sldMk cId="4211870509" sldId="511"/>
            <ac:spMk id="178" creationId="{01FCB9B4-090B-4972-B31A-16DA0593B86E}"/>
          </ac:spMkLst>
        </pc:spChg>
        <pc:spChg chg="mod">
          <ac:chgData name="Le Tan Hoa" userId="ed5a8b87-a0a2-435e-a3f2-ebc981372e0b" providerId="ADAL" clId="{F4E601FE-429E-4D33-8811-15BDF3CEF19F}" dt="2022-10-03T03:33:27.681" v="5349" actId="404"/>
          <ac:spMkLst>
            <pc:docMk/>
            <pc:sldMk cId="4211870509" sldId="511"/>
            <ac:spMk id="179" creationId="{60B1547C-44CF-25B0-57E8-7B4689409F15}"/>
          </ac:spMkLst>
        </pc:spChg>
        <pc:spChg chg="mod">
          <ac:chgData name="Le Tan Hoa" userId="ed5a8b87-a0a2-435e-a3f2-ebc981372e0b" providerId="ADAL" clId="{F4E601FE-429E-4D33-8811-15BDF3CEF19F}" dt="2022-10-03T03:33:27.681" v="5349" actId="404"/>
          <ac:spMkLst>
            <pc:docMk/>
            <pc:sldMk cId="4211870509" sldId="511"/>
            <ac:spMk id="180" creationId="{DDB9CA75-A561-9B5D-F24B-B826F16CEE40}"/>
          </ac:spMkLst>
        </pc:spChg>
        <pc:spChg chg="mod">
          <ac:chgData name="Le Tan Hoa" userId="ed5a8b87-a0a2-435e-a3f2-ebc981372e0b" providerId="ADAL" clId="{F4E601FE-429E-4D33-8811-15BDF3CEF19F}" dt="2022-10-03T03:33:27.681" v="5349" actId="404"/>
          <ac:spMkLst>
            <pc:docMk/>
            <pc:sldMk cId="4211870509" sldId="511"/>
            <ac:spMk id="181" creationId="{4A53F7F6-B04B-CC4A-8F56-2B1BA15C7FC1}"/>
          </ac:spMkLst>
        </pc:spChg>
        <pc:spChg chg="mod">
          <ac:chgData name="Le Tan Hoa" userId="ed5a8b87-a0a2-435e-a3f2-ebc981372e0b" providerId="ADAL" clId="{F4E601FE-429E-4D33-8811-15BDF3CEF19F}" dt="2022-10-03T03:33:27.681" v="5349" actId="404"/>
          <ac:spMkLst>
            <pc:docMk/>
            <pc:sldMk cId="4211870509" sldId="511"/>
            <ac:spMk id="182" creationId="{C251F2D7-4708-0A28-F506-B182F6DA4292}"/>
          </ac:spMkLst>
        </pc:spChg>
        <pc:spChg chg="mod">
          <ac:chgData name="Le Tan Hoa" userId="ed5a8b87-a0a2-435e-a3f2-ebc981372e0b" providerId="ADAL" clId="{F4E601FE-429E-4D33-8811-15BDF3CEF19F}" dt="2022-10-03T03:33:27.681" v="5349" actId="404"/>
          <ac:spMkLst>
            <pc:docMk/>
            <pc:sldMk cId="4211870509" sldId="511"/>
            <ac:spMk id="183" creationId="{10BAAB3A-7588-8CC7-A65D-F6EAC5CC8BC3}"/>
          </ac:spMkLst>
        </pc:spChg>
        <pc:spChg chg="mod">
          <ac:chgData name="Le Tan Hoa" userId="ed5a8b87-a0a2-435e-a3f2-ebc981372e0b" providerId="ADAL" clId="{F4E601FE-429E-4D33-8811-15BDF3CEF19F}" dt="2022-10-03T03:33:27.681" v="5349" actId="404"/>
          <ac:spMkLst>
            <pc:docMk/>
            <pc:sldMk cId="4211870509" sldId="511"/>
            <ac:spMk id="184" creationId="{5F5A2B9A-AB1E-B6A9-2673-158F0BEFBD66}"/>
          </ac:spMkLst>
        </pc:spChg>
        <pc:spChg chg="mod">
          <ac:chgData name="Le Tan Hoa" userId="ed5a8b87-a0a2-435e-a3f2-ebc981372e0b" providerId="ADAL" clId="{F4E601FE-429E-4D33-8811-15BDF3CEF19F}" dt="2022-10-03T03:33:27.681" v="5349" actId="404"/>
          <ac:spMkLst>
            <pc:docMk/>
            <pc:sldMk cId="4211870509" sldId="511"/>
            <ac:spMk id="185" creationId="{A3297AB7-ACF0-F39A-2F04-3AC250DD0EA9}"/>
          </ac:spMkLst>
        </pc:spChg>
        <pc:spChg chg="mod">
          <ac:chgData name="Le Tan Hoa" userId="ed5a8b87-a0a2-435e-a3f2-ebc981372e0b" providerId="ADAL" clId="{F4E601FE-429E-4D33-8811-15BDF3CEF19F}" dt="2022-10-03T03:33:27.681" v="5349" actId="404"/>
          <ac:spMkLst>
            <pc:docMk/>
            <pc:sldMk cId="4211870509" sldId="511"/>
            <ac:spMk id="186" creationId="{7E8D4FF9-B043-8F4E-7D5E-2A4BE4FA8AD8}"/>
          </ac:spMkLst>
        </pc:spChg>
        <pc:spChg chg="mod">
          <ac:chgData name="Le Tan Hoa" userId="ed5a8b87-a0a2-435e-a3f2-ebc981372e0b" providerId="ADAL" clId="{F4E601FE-429E-4D33-8811-15BDF3CEF19F}" dt="2022-10-03T03:33:27.681" v="5349" actId="404"/>
          <ac:spMkLst>
            <pc:docMk/>
            <pc:sldMk cId="4211870509" sldId="511"/>
            <ac:spMk id="187" creationId="{91BB601C-6B6E-4925-D73F-5C9B0D1F8662}"/>
          </ac:spMkLst>
        </pc:spChg>
        <pc:spChg chg="mod">
          <ac:chgData name="Le Tan Hoa" userId="ed5a8b87-a0a2-435e-a3f2-ebc981372e0b" providerId="ADAL" clId="{F4E601FE-429E-4D33-8811-15BDF3CEF19F}" dt="2022-10-03T03:33:27.681" v="5349" actId="404"/>
          <ac:spMkLst>
            <pc:docMk/>
            <pc:sldMk cId="4211870509" sldId="511"/>
            <ac:spMk id="188" creationId="{478ABAC9-F5C8-5D01-0B37-4834355C26B0}"/>
          </ac:spMkLst>
        </pc:spChg>
        <pc:spChg chg="mod">
          <ac:chgData name="Le Tan Hoa" userId="ed5a8b87-a0a2-435e-a3f2-ebc981372e0b" providerId="ADAL" clId="{F4E601FE-429E-4D33-8811-15BDF3CEF19F}" dt="2022-10-03T03:33:27.681" v="5349" actId="404"/>
          <ac:spMkLst>
            <pc:docMk/>
            <pc:sldMk cId="4211870509" sldId="511"/>
            <ac:spMk id="189" creationId="{3BA1B62F-9594-DF6B-56E6-6DE186C6748C}"/>
          </ac:spMkLst>
        </pc:spChg>
        <pc:spChg chg="mod">
          <ac:chgData name="Le Tan Hoa" userId="ed5a8b87-a0a2-435e-a3f2-ebc981372e0b" providerId="ADAL" clId="{F4E601FE-429E-4D33-8811-15BDF3CEF19F}" dt="2022-10-03T03:33:27.681" v="5349" actId="404"/>
          <ac:spMkLst>
            <pc:docMk/>
            <pc:sldMk cId="4211870509" sldId="511"/>
            <ac:spMk id="190" creationId="{37037177-5B70-1F00-2617-A6B2117DCA8C}"/>
          </ac:spMkLst>
        </pc:spChg>
        <pc:spChg chg="mod">
          <ac:chgData name="Le Tan Hoa" userId="ed5a8b87-a0a2-435e-a3f2-ebc981372e0b" providerId="ADAL" clId="{F4E601FE-429E-4D33-8811-15BDF3CEF19F}" dt="2022-10-03T03:33:27.681" v="5349" actId="404"/>
          <ac:spMkLst>
            <pc:docMk/>
            <pc:sldMk cId="4211870509" sldId="511"/>
            <ac:spMk id="191" creationId="{D2A58DE2-8119-B897-D460-7820EB3B99EF}"/>
          </ac:spMkLst>
        </pc:spChg>
        <pc:spChg chg="mod">
          <ac:chgData name="Le Tan Hoa" userId="ed5a8b87-a0a2-435e-a3f2-ebc981372e0b" providerId="ADAL" clId="{F4E601FE-429E-4D33-8811-15BDF3CEF19F}" dt="2022-10-03T03:33:27.681" v="5349" actId="404"/>
          <ac:spMkLst>
            <pc:docMk/>
            <pc:sldMk cId="4211870509" sldId="511"/>
            <ac:spMk id="192" creationId="{6DAF5C3B-B44C-748D-983D-6B2285505CE2}"/>
          </ac:spMkLst>
        </pc:spChg>
        <pc:spChg chg="mod">
          <ac:chgData name="Le Tan Hoa" userId="ed5a8b87-a0a2-435e-a3f2-ebc981372e0b" providerId="ADAL" clId="{F4E601FE-429E-4D33-8811-15BDF3CEF19F}" dt="2022-10-03T03:33:27.681" v="5349" actId="404"/>
          <ac:spMkLst>
            <pc:docMk/>
            <pc:sldMk cId="4211870509" sldId="511"/>
            <ac:spMk id="193" creationId="{89BB9FC5-8608-C3A3-5C9B-4EB0A624273F}"/>
          </ac:spMkLst>
        </pc:spChg>
        <pc:spChg chg="mod">
          <ac:chgData name="Le Tan Hoa" userId="ed5a8b87-a0a2-435e-a3f2-ebc981372e0b" providerId="ADAL" clId="{F4E601FE-429E-4D33-8811-15BDF3CEF19F}" dt="2022-10-03T03:33:27.681" v="5349" actId="404"/>
          <ac:spMkLst>
            <pc:docMk/>
            <pc:sldMk cId="4211870509" sldId="511"/>
            <ac:spMk id="194" creationId="{EFDAA6E2-6A3D-D52E-16A2-CDAA659F1BAC}"/>
          </ac:spMkLst>
        </pc:spChg>
        <pc:spChg chg="mod">
          <ac:chgData name="Le Tan Hoa" userId="ed5a8b87-a0a2-435e-a3f2-ebc981372e0b" providerId="ADAL" clId="{F4E601FE-429E-4D33-8811-15BDF3CEF19F}" dt="2022-10-03T03:33:27.681" v="5349" actId="404"/>
          <ac:spMkLst>
            <pc:docMk/>
            <pc:sldMk cId="4211870509" sldId="511"/>
            <ac:spMk id="195" creationId="{FE657B2B-2440-4384-2670-140F5C039F46}"/>
          </ac:spMkLst>
        </pc:spChg>
        <pc:spChg chg="mod">
          <ac:chgData name="Le Tan Hoa" userId="ed5a8b87-a0a2-435e-a3f2-ebc981372e0b" providerId="ADAL" clId="{F4E601FE-429E-4D33-8811-15BDF3CEF19F}" dt="2022-10-03T03:33:27.681" v="5349" actId="404"/>
          <ac:spMkLst>
            <pc:docMk/>
            <pc:sldMk cId="4211870509" sldId="511"/>
            <ac:spMk id="196" creationId="{A8A5FB68-3E10-63E2-F4C5-4D4B2DDBD853}"/>
          </ac:spMkLst>
        </pc:spChg>
        <pc:spChg chg="mod">
          <ac:chgData name="Le Tan Hoa" userId="ed5a8b87-a0a2-435e-a3f2-ebc981372e0b" providerId="ADAL" clId="{F4E601FE-429E-4D33-8811-15BDF3CEF19F}" dt="2022-10-03T03:33:27.681" v="5349" actId="404"/>
          <ac:spMkLst>
            <pc:docMk/>
            <pc:sldMk cId="4211870509" sldId="511"/>
            <ac:spMk id="197" creationId="{84C1A8F1-ACA9-F77A-9A5A-20A97D2BE8D6}"/>
          </ac:spMkLst>
        </pc:spChg>
        <pc:spChg chg="mod">
          <ac:chgData name="Le Tan Hoa" userId="ed5a8b87-a0a2-435e-a3f2-ebc981372e0b" providerId="ADAL" clId="{F4E601FE-429E-4D33-8811-15BDF3CEF19F}" dt="2022-10-03T03:33:27.681" v="5349" actId="404"/>
          <ac:spMkLst>
            <pc:docMk/>
            <pc:sldMk cId="4211870509" sldId="511"/>
            <ac:spMk id="198" creationId="{A75E0B08-8C78-7D6D-1899-57215153EBC9}"/>
          </ac:spMkLst>
        </pc:spChg>
        <pc:spChg chg="mod">
          <ac:chgData name="Le Tan Hoa" userId="ed5a8b87-a0a2-435e-a3f2-ebc981372e0b" providerId="ADAL" clId="{F4E601FE-429E-4D33-8811-15BDF3CEF19F}" dt="2022-10-03T03:33:27.681" v="5349" actId="404"/>
          <ac:spMkLst>
            <pc:docMk/>
            <pc:sldMk cId="4211870509" sldId="511"/>
            <ac:spMk id="199" creationId="{ECB13BA7-6497-C8FC-43A6-E678710658AC}"/>
          </ac:spMkLst>
        </pc:spChg>
        <pc:spChg chg="mod">
          <ac:chgData name="Le Tan Hoa" userId="ed5a8b87-a0a2-435e-a3f2-ebc981372e0b" providerId="ADAL" clId="{F4E601FE-429E-4D33-8811-15BDF3CEF19F}" dt="2022-10-03T03:33:27.681" v="5349" actId="404"/>
          <ac:spMkLst>
            <pc:docMk/>
            <pc:sldMk cId="4211870509" sldId="511"/>
            <ac:spMk id="200" creationId="{506B064C-37DC-8241-349C-BF53CCE170B5}"/>
          </ac:spMkLst>
        </pc:spChg>
        <pc:spChg chg="mod">
          <ac:chgData name="Le Tan Hoa" userId="ed5a8b87-a0a2-435e-a3f2-ebc981372e0b" providerId="ADAL" clId="{F4E601FE-429E-4D33-8811-15BDF3CEF19F}" dt="2022-10-03T03:33:27.681" v="5349" actId="404"/>
          <ac:spMkLst>
            <pc:docMk/>
            <pc:sldMk cId="4211870509" sldId="511"/>
            <ac:spMk id="201" creationId="{56F0E0F9-9F51-C867-27AB-D38F31A9ADCA}"/>
          </ac:spMkLst>
        </pc:spChg>
        <pc:spChg chg="mod">
          <ac:chgData name="Le Tan Hoa" userId="ed5a8b87-a0a2-435e-a3f2-ebc981372e0b" providerId="ADAL" clId="{F4E601FE-429E-4D33-8811-15BDF3CEF19F}" dt="2022-10-03T03:33:27.681" v="5349" actId="404"/>
          <ac:spMkLst>
            <pc:docMk/>
            <pc:sldMk cId="4211870509" sldId="511"/>
            <ac:spMk id="202" creationId="{259A3540-A23E-A9C8-9011-81E500E88BF3}"/>
          </ac:spMkLst>
        </pc:spChg>
        <pc:spChg chg="mod">
          <ac:chgData name="Le Tan Hoa" userId="ed5a8b87-a0a2-435e-a3f2-ebc981372e0b" providerId="ADAL" clId="{F4E601FE-429E-4D33-8811-15BDF3CEF19F}" dt="2022-10-03T03:33:27.681" v="5349" actId="404"/>
          <ac:spMkLst>
            <pc:docMk/>
            <pc:sldMk cId="4211870509" sldId="511"/>
            <ac:spMk id="203" creationId="{67550654-A432-4C2D-2FC4-661F2A91066B}"/>
          </ac:spMkLst>
        </pc:spChg>
        <pc:spChg chg="mod">
          <ac:chgData name="Le Tan Hoa" userId="ed5a8b87-a0a2-435e-a3f2-ebc981372e0b" providerId="ADAL" clId="{F4E601FE-429E-4D33-8811-15BDF3CEF19F}" dt="2022-10-03T03:33:27.681" v="5349" actId="404"/>
          <ac:spMkLst>
            <pc:docMk/>
            <pc:sldMk cId="4211870509" sldId="511"/>
            <ac:spMk id="204" creationId="{C1DF9C83-D98C-A38A-82C3-04CF3C5355A0}"/>
          </ac:spMkLst>
        </pc:spChg>
        <pc:spChg chg="mod">
          <ac:chgData name="Le Tan Hoa" userId="ed5a8b87-a0a2-435e-a3f2-ebc981372e0b" providerId="ADAL" clId="{F4E601FE-429E-4D33-8811-15BDF3CEF19F}" dt="2022-10-03T03:33:27.681" v="5349" actId="404"/>
          <ac:spMkLst>
            <pc:docMk/>
            <pc:sldMk cId="4211870509" sldId="511"/>
            <ac:spMk id="205" creationId="{4BD03A7B-25C1-7DF5-B81B-95E6565B2A99}"/>
          </ac:spMkLst>
        </pc:spChg>
        <pc:spChg chg="mod">
          <ac:chgData name="Le Tan Hoa" userId="ed5a8b87-a0a2-435e-a3f2-ebc981372e0b" providerId="ADAL" clId="{F4E601FE-429E-4D33-8811-15BDF3CEF19F}" dt="2022-10-03T03:33:27.681" v="5349" actId="404"/>
          <ac:spMkLst>
            <pc:docMk/>
            <pc:sldMk cId="4211870509" sldId="511"/>
            <ac:spMk id="206" creationId="{D35BA3DF-976B-983C-26CB-4E46F1E09C4D}"/>
          </ac:spMkLst>
        </pc:spChg>
        <pc:spChg chg="mod">
          <ac:chgData name="Le Tan Hoa" userId="ed5a8b87-a0a2-435e-a3f2-ebc981372e0b" providerId="ADAL" clId="{F4E601FE-429E-4D33-8811-15BDF3CEF19F}" dt="2022-10-03T03:33:27.681" v="5349" actId="404"/>
          <ac:spMkLst>
            <pc:docMk/>
            <pc:sldMk cId="4211870509" sldId="511"/>
            <ac:spMk id="207" creationId="{D74CD83C-D599-973C-53DC-58570DB031C9}"/>
          </ac:spMkLst>
        </pc:spChg>
        <pc:spChg chg="mod">
          <ac:chgData name="Le Tan Hoa" userId="ed5a8b87-a0a2-435e-a3f2-ebc981372e0b" providerId="ADAL" clId="{F4E601FE-429E-4D33-8811-15BDF3CEF19F}" dt="2022-10-03T03:33:27.681" v="5349" actId="404"/>
          <ac:spMkLst>
            <pc:docMk/>
            <pc:sldMk cId="4211870509" sldId="511"/>
            <ac:spMk id="208" creationId="{3077AB4E-268B-1763-528A-A3A86BAD693D}"/>
          </ac:spMkLst>
        </pc:spChg>
        <pc:spChg chg="mod">
          <ac:chgData name="Le Tan Hoa" userId="ed5a8b87-a0a2-435e-a3f2-ebc981372e0b" providerId="ADAL" clId="{F4E601FE-429E-4D33-8811-15BDF3CEF19F}" dt="2022-10-03T03:33:27.681" v="5349" actId="404"/>
          <ac:spMkLst>
            <pc:docMk/>
            <pc:sldMk cId="4211870509" sldId="511"/>
            <ac:spMk id="209" creationId="{406EABDE-DC8C-1426-2611-03158441D4FF}"/>
          </ac:spMkLst>
        </pc:spChg>
        <pc:spChg chg="mod">
          <ac:chgData name="Le Tan Hoa" userId="ed5a8b87-a0a2-435e-a3f2-ebc981372e0b" providerId="ADAL" clId="{F4E601FE-429E-4D33-8811-15BDF3CEF19F}" dt="2022-10-03T03:33:27.681" v="5349" actId="404"/>
          <ac:spMkLst>
            <pc:docMk/>
            <pc:sldMk cId="4211870509" sldId="511"/>
            <ac:spMk id="210" creationId="{BE6EFA4D-0C0E-4598-0143-0B7AE55FF41A}"/>
          </ac:spMkLst>
        </pc:spChg>
        <pc:spChg chg="mod">
          <ac:chgData name="Le Tan Hoa" userId="ed5a8b87-a0a2-435e-a3f2-ebc981372e0b" providerId="ADAL" clId="{F4E601FE-429E-4D33-8811-15BDF3CEF19F}" dt="2022-10-03T03:33:27.681" v="5349" actId="404"/>
          <ac:spMkLst>
            <pc:docMk/>
            <pc:sldMk cId="4211870509" sldId="511"/>
            <ac:spMk id="211" creationId="{275F28E7-8F0C-ABBF-DFD1-181CC528E880}"/>
          </ac:spMkLst>
        </pc:spChg>
        <pc:spChg chg="mod">
          <ac:chgData name="Le Tan Hoa" userId="ed5a8b87-a0a2-435e-a3f2-ebc981372e0b" providerId="ADAL" clId="{F4E601FE-429E-4D33-8811-15BDF3CEF19F}" dt="2022-10-03T03:33:27.681" v="5349" actId="404"/>
          <ac:spMkLst>
            <pc:docMk/>
            <pc:sldMk cId="4211870509" sldId="511"/>
            <ac:spMk id="212" creationId="{64B828BA-CFF2-5D0B-1260-689ACDBE4DF8}"/>
          </ac:spMkLst>
        </pc:spChg>
        <pc:spChg chg="mod">
          <ac:chgData name="Le Tan Hoa" userId="ed5a8b87-a0a2-435e-a3f2-ebc981372e0b" providerId="ADAL" clId="{F4E601FE-429E-4D33-8811-15BDF3CEF19F}" dt="2022-10-03T03:33:27.681" v="5349" actId="404"/>
          <ac:spMkLst>
            <pc:docMk/>
            <pc:sldMk cId="4211870509" sldId="511"/>
            <ac:spMk id="213" creationId="{44E2E285-7360-D4C1-EF79-9AFECA78686F}"/>
          </ac:spMkLst>
        </pc:spChg>
        <pc:spChg chg="mod">
          <ac:chgData name="Le Tan Hoa" userId="ed5a8b87-a0a2-435e-a3f2-ebc981372e0b" providerId="ADAL" clId="{F4E601FE-429E-4D33-8811-15BDF3CEF19F}" dt="2022-10-03T03:33:27.681" v="5349" actId="404"/>
          <ac:spMkLst>
            <pc:docMk/>
            <pc:sldMk cId="4211870509" sldId="511"/>
            <ac:spMk id="214" creationId="{F65D4D95-3672-C910-6680-46D00FE2DEA9}"/>
          </ac:spMkLst>
        </pc:spChg>
        <pc:spChg chg="mod">
          <ac:chgData name="Le Tan Hoa" userId="ed5a8b87-a0a2-435e-a3f2-ebc981372e0b" providerId="ADAL" clId="{F4E601FE-429E-4D33-8811-15BDF3CEF19F}" dt="2022-10-03T03:33:27.681" v="5349" actId="404"/>
          <ac:spMkLst>
            <pc:docMk/>
            <pc:sldMk cId="4211870509" sldId="511"/>
            <ac:spMk id="215" creationId="{B510AB11-816D-09DA-F798-4C85C04A236C}"/>
          </ac:spMkLst>
        </pc:spChg>
        <pc:spChg chg="mod">
          <ac:chgData name="Le Tan Hoa" userId="ed5a8b87-a0a2-435e-a3f2-ebc981372e0b" providerId="ADAL" clId="{F4E601FE-429E-4D33-8811-15BDF3CEF19F}" dt="2022-10-03T03:33:27.681" v="5349" actId="404"/>
          <ac:spMkLst>
            <pc:docMk/>
            <pc:sldMk cId="4211870509" sldId="511"/>
            <ac:spMk id="216" creationId="{9CACE895-DF56-DD63-8D75-8366F0D5B69A}"/>
          </ac:spMkLst>
        </pc:spChg>
        <pc:spChg chg="mod">
          <ac:chgData name="Le Tan Hoa" userId="ed5a8b87-a0a2-435e-a3f2-ebc981372e0b" providerId="ADAL" clId="{F4E601FE-429E-4D33-8811-15BDF3CEF19F}" dt="2022-10-03T03:33:27.681" v="5349" actId="404"/>
          <ac:spMkLst>
            <pc:docMk/>
            <pc:sldMk cId="4211870509" sldId="511"/>
            <ac:spMk id="217" creationId="{25B41218-F292-0BCF-D69E-2AFDEC64B8FF}"/>
          </ac:spMkLst>
        </pc:spChg>
        <pc:spChg chg="mod">
          <ac:chgData name="Le Tan Hoa" userId="ed5a8b87-a0a2-435e-a3f2-ebc981372e0b" providerId="ADAL" clId="{F4E601FE-429E-4D33-8811-15BDF3CEF19F}" dt="2022-10-03T03:33:27.681" v="5349" actId="404"/>
          <ac:spMkLst>
            <pc:docMk/>
            <pc:sldMk cId="4211870509" sldId="511"/>
            <ac:spMk id="218" creationId="{244FBB8C-B277-9EE5-939B-F197FFA94510}"/>
          </ac:spMkLst>
        </pc:spChg>
        <pc:spChg chg="mod">
          <ac:chgData name="Le Tan Hoa" userId="ed5a8b87-a0a2-435e-a3f2-ebc981372e0b" providerId="ADAL" clId="{F4E601FE-429E-4D33-8811-15BDF3CEF19F}" dt="2022-10-03T03:33:27.681" v="5349" actId="404"/>
          <ac:spMkLst>
            <pc:docMk/>
            <pc:sldMk cId="4211870509" sldId="511"/>
            <ac:spMk id="219" creationId="{511FBE54-5529-E69E-0A3C-76CE860B18B0}"/>
          </ac:spMkLst>
        </pc:spChg>
        <pc:spChg chg="mod">
          <ac:chgData name="Le Tan Hoa" userId="ed5a8b87-a0a2-435e-a3f2-ebc981372e0b" providerId="ADAL" clId="{F4E601FE-429E-4D33-8811-15BDF3CEF19F}" dt="2022-10-03T03:33:27.681" v="5349" actId="404"/>
          <ac:spMkLst>
            <pc:docMk/>
            <pc:sldMk cId="4211870509" sldId="511"/>
            <ac:spMk id="220" creationId="{97542658-CBB6-A18C-9CD1-63A7EEBA9E3E}"/>
          </ac:spMkLst>
        </pc:spChg>
        <pc:spChg chg="mod">
          <ac:chgData name="Le Tan Hoa" userId="ed5a8b87-a0a2-435e-a3f2-ebc981372e0b" providerId="ADAL" clId="{F4E601FE-429E-4D33-8811-15BDF3CEF19F}" dt="2022-10-03T03:33:27.681" v="5349" actId="404"/>
          <ac:spMkLst>
            <pc:docMk/>
            <pc:sldMk cId="4211870509" sldId="511"/>
            <ac:spMk id="221" creationId="{F901D131-8527-3F1A-A307-8F66F09ACE59}"/>
          </ac:spMkLst>
        </pc:spChg>
        <pc:spChg chg="mod">
          <ac:chgData name="Le Tan Hoa" userId="ed5a8b87-a0a2-435e-a3f2-ebc981372e0b" providerId="ADAL" clId="{F4E601FE-429E-4D33-8811-15BDF3CEF19F}" dt="2022-10-03T03:33:27.681" v="5349" actId="404"/>
          <ac:spMkLst>
            <pc:docMk/>
            <pc:sldMk cId="4211870509" sldId="511"/>
            <ac:spMk id="222" creationId="{680BC9D1-CB8D-0066-E7D5-7E2B74D5B39D}"/>
          </ac:spMkLst>
        </pc:spChg>
        <pc:spChg chg="mod">
          <ac:chgData name="Le Tan Hoa" userId="ed5a8b87-a0a2-435e-a3f2-ebc981372e0b" providerId="ADAL" clId="{F4E601FE-429E-4D33-8811-15BDF3CEF19F}" dt="2022-10-03T03:33:27.681" v="5349" actId="404"/>
          <ac:spMkLst>
            <pc:docMk/>
            <pc:sldMk cId="4211870509" sldId="511"/>
            <ac:spMk id="223" creationId="{49D8CFF0-435E-8749-97A3-7B15D8431100}"/>
          </ac:spMkLst>
        </pc:spChg>
        <pc:spChg chg="mod">
          <ac:chgData name="Le Tan Hoa" userId="ed5a8b87-a0a2-435e-a3f2-ebc981372e0b" providerId="ADAL" clId="{F4E601FE-429E-4D33-8811-15BDF3CEF19F}" dt="2022-10-03T03:33:27.681" v="5349" actId="404"/>
          <ac:spMkLst>
            <pc:docMk/>
            <pc:sldMk cId="4211870509" sldId="511"/>
            <ac:spMk id="224" creationId="{9606022F-ECB3-E578-346E-686530C81D1F}"/>
          </ac:spMkLst>
        </pc:spChg>
        <pc:spChg chg="mod">
          <ac:chgData name="Le Tan Hoa" userId="ed5a8b87-a0a2-435e-a3f2-ebc981372e0b" providerId="ADAL" clId="{F4E601FE-429E-4D33-8811-15BDF3CEF19F}" dt="2022-10-03T03:33:27.681" v="5349" actId="404"/>
          <ac:spMkLst>
            <pc:docMk/>
            <pc:sldMk cId="4211870509" sldId="511"/>
            <ac:spMk id="225" creationId="{AFF2A23E-5650-6680-12F9-B16D47786F39}"/>
          </ac:spMkLst>
        </pc:spChg>
        <pc:spChg chg="mod">
          <ac:chgData name="Le Tan Hoa" userId="ed5a8b87-a0a2-435e-a3f2-ebc981372e0b" providerId="ADAL" clId="{F4E601FE-429E-4D33-8811-15BDF3CEF19F}" dt="2022-10-03T03:33:27.681" v="5349" actId="404"/>
          <ac:spMkLst>
            <pc:docMk/>
            <pc:sldMk cId="4211870509" sldId="511"/>
            <ac:spMk id="226" creationId="{3DBD5663-1B41-67C7-D7E8-C85A416675DD}"/>
          </ac:spMkLst>
        </pc:spChg>
        <pc:spChg chg="mod">
          <ac:chgData name="Le Tan Hoa" userId="ed5a8b87-a0a2-435e-a3f2-ebc981372e0b" providerId="ADAL" clId="{F4E601FE-429E-4D33-8811-15BDF3CEF19F}" dt="2022-10-03T03:33:27.681" v="5349" actId="404"/>
          <ac:spMkLst>
            <pc:docMk/>
            <pc:sldMk cId="4211870509" sldId="511"/>
            <ac:spMk id="227" creationId="{5B7CCCF7-DD48-07E7-1D5C-69C72EF8D0EE}"/>
          </ac:spMkLst>
        </pc:spChg>
        <pc:spChg chg="mod">
          <ac:chgData name="Le Tan Hoa" userId="ed5a8b87-a0a2-435e-a3f2-ebc981372e0b" providerId="ADAL" clId="{F4E601FE-429E-4D33-8811-15BDF3CEF19F}" dt="2022-10-03T03:33:27.681" v="5349" actId="404"/>
          <ac:spMkLst>
            <pc:docMk/>
            <pc:sldMk cId="4211870509" sldId="511"/>
            <ac:spMk id="228" creationId="{66BCCF46-D3E1-DE5C-52C8-38C5CA878AB7}"/>
          </ac:spMkLst>
        </pc:spChg>
        <pc:spChg chg="mod">
          <ac:chgData name="Le Tan Hoa" userId="ed5a8b87-a0a2-435e-a3f2-ebc981372e0b" providerId="ADAL" clId="{F4E601FE-429E-4D33-8811-15BDF3CEF19F}" dt="2022-10-03T03:33:27.681" v="5349" actId="404"/>
          <ac:spMkLst>
            <pc:docMk/>
            <pc:sldMk cId="4211870509" sldId="511"/>
            <ac:spMk id="229" creationId="{7A3D4178-B335-6581-9315-C8E24AA6B64D}"/>
          </ac:spMkLst>
        </pc:spChg>
        <pc:spChg chg="mod">
          <ac:chgData name="Le Tan Hoa" userId="ed5a8b87-a0a2-435e-a3f2-ebc981372e0b" providerId="ADAL" clId="{F4E601FE-429E-4D33-8811-15BDF3CEF19F}" dt="2022-10-03T03:33:27.681" v="5349" actId="404"/>
          <ac:spMkLst>
            <pc:docMk/>
            <pc:sldMk cId="4211870509" sldId="511"/>
            <ac:spMk id="230" creationId="{8B3ABD31-041E-856A-8788-757CC522D650}"/>
          </ac:spMkLst>
        </pc:spChg>
        <pc:spChg chg="mod">
          <ac:chgData name="Le Tan Hoa" userId="ed5a8b87-a0a2-435e-a3f2-ebc981372e0b" providerId="ADAL" clId="{F4E601FE-429E-4D33-8811-15BDF3CEF19F}" dt="2022-10-03T03:33:27.681" v="5349" actId="404"/>
          <ac:spMkLst>
            <pc:docMk/>
            <pc:sldMk cId="4211870509" sldId="511"/>
            <ac:spMk id="231" creationId="{55D27924-5F93-B481-9DC5-4ECF41AA3555}"/>
          </ac:spMkLst>
        </pc:spChg>
        <pc:spChg chg="mod">
          <ac:chgData name="Le Tan Hoa" userId="ed5a8b87-a0a2-435e-a3f2-ebc981372e0b" providerId="ADAL" clId="{F4E601FE-429E-4D33-8811-15BDF3CEF19F}" dt="2022-10-03T03:33:27.681" v="5349" actId="404"/>
          <ac:spMkLst>
            <pc:docMk/>
            <pc:sldMk cId="4211870509" sldId="511"/>
            <ac:spMk id="232" creationId="{58EDE077-685F-72B3-A200-C32B72B1F614}"/>
          </ac:spMkLst>
        </pc:spChg>
        <pc:spChg chg="mod">
          <ac:chgData name="Le Tan Hoa" userId="ed5a8b87-a0a2-435e-a3f2-ebc981372e0b" providerId="ADAL" clId="{F4E601FE-429E-4D33-8811-15BDF3CEF19F}" dt="2022-10-03T03:33:27.681" v="5349" actId="404"/>
          <ac:spMkLst>
            <pc:docMk/>
            <pc:sldMk cId="4211870509" sldId="511"/>
            <ac:spMk id="233" creationId="{4B6B95BF-90F5-A300-7CAC-6DB25E2C4DE6}"/>
          </ac:spMkLst>
        </pc:spChg>
        <pc:spChg chg="mod">
          <ac:chgData name="Le Tan Hoa" userId="ed5a8b87-a0a2-435e-a3f2-ebc981372e0b" providerId="ADAL" clId="{F4E601FE-429E-4D33-8811-15BDF3CEF19F}" dt="2022-10-03T03:33:27.681" v="5349" actId="404"/>
          <ac:spMkLst>
            <pc:docMk/>
            <pc:sldMk cId="4211870509" sldId="511"/>
            <ac:spMk id="234" creationId="{D33A6C3F-3242-92BE-BF08-DFE00C659FAE}"/>
          </ac:spMkLst>
        </pc:spChg>
        <pc:spChg chg="mod">
          <ac:chgData name="Le Tan Hoa" userId="ed5a8b87-a0a2-435e-a3f2-ebc981372e0b" providerId="ADAL" clId="{F4E601FE-429E-4D33-8811-15BDF3CEF19F}" dt="2022-10-03T03:33:27.681" v="5349" actId="404"/>
          <ac:spMkLst>
            <pc:docMk/>
            <pc:sldMk cId="4211870509" sldId="511"/>
            <ac:spMk id="235" creationId="{4418570D-4BAC-836B-6DE0-4DA7341927B3}"/>
          </ac:spMkLst>
        </pc:spChg>
        <pc:spChg chg="mod">
          <ac:chgData name="Le Tan Hoa" userId="ed5a8b87-a0a2-435e-a3f2-ebc981372e0b" providerId="ADAL" clId="{F4E601FE-429E-4D33-8811-15BDF3CEF19F}" dt="2022-10-03T03:33:27.681" v="5349" actId="404"/>
          <ac:spMkLst>
            <pc:docMk/>
            <pc:sldMk cId="4211870509" sldId="511"/>
            <ac:spMk id="236" creationId="{838CC14A-B45F-1726-45E0-51A6ECAA549D}"/>
          </ac:spMkLst>
        </pc:spChg>
        <pc:spChg chg="mod">
          <ac:chgData name="Le Tan Hoa" userId="ed5a8b87-a0a2-435e-a3f2-ebc981372e0b" providerId="ADAL" clId="{F4E601FE-429E-4D33-8811-15BDF3CEF19F}" dt="2022-10-03T03:33:27.681" v="5349" actId="404"/>
          <ac:spMkLst>
            <pc:docMk/>
            <pc:sldMk cId="4211870509" sldId="511"/>
            <ac:spMk id="237" creationId="{5C18FAB2-A817-9298-8787-F10CB134228D}"/>
          </ac:spMkLst>
        </pc:spChg>
        <pc:spChg chg="mod">
          <ac:chgData name="Le Tan Hoa" userId="ed5a8b87-a0a2-435e-a3f2-ebc981372e0b" providerId="ADAL" clId="{F4E601FE-429E-4D33-8811-15BDF3CEF19F}" dt="2022-10-03T03:33:27.681" v="5349" actId="404"/>
          <ac:spMkLst>
            <pc:docMk/>
            <pc:sldMk cId="4211870509" sldId="511"/>
            <ac:spMk id="238" creationId="{8989434B-CD6C-8CC3-B928-0C85E451CCB8}"/>
          </ac:spMkLst>
        </pc:spChg>
        <pc:spChg chg="mod">
          <ac:chgData name="Le Tan Hoa" userId="ed5a8b87-a0a2-435e-a3f2-ebc981372e0b" providerId="ADAL" clId="{F4E601FE-429E-4D33-8811-15BDF3CEF19F}" dt="2022-10-03T03:33:27.681" v="5349" actId="404"/>
          <ac:spMkLst>
            <pc:docMk/>
            <pc:sldMk cId="4211870509" sldId="511"/>
            <ac:spMk id="239" creationId="{6673202D-437C-CA17-229B-B2D09CFA2384}"/>
          </ac:spMkLst>
        </pc:spChg>
        <pc:spChg chg="mod">
          <ac:chgData name="Le Tan Hoa" userId="ed5a8b87-a0a2-435e-a3f2-ebc981372e0b" providerId="ADAL" clId="{F4E601FE-429E-4D33-8811-15BDF3CEF19F}" dt="2022-10-03T03:33:27.681" v="5349" actId="404"/>
          <ac:spMkLst>
            <pc:docMk/>
            <pc:sldMk cId="4211870509" sldId="511"/>
            <ac:spMk id="240" creationId="{77CEFF42-41BB-E48A-ABD4-33A1988A4AD7}"/>
          </ac:spMkLst>
        </pc:spChg>
        <pc:spChg chg="mod">
          <ac:chgData name="Le Tan Hoa" userId="ed5a8b87-a0a2-435e-a3f2-ebc981372e0b" providerId="ADAL" clId="{F4E601FE-429E-4D33-8811-15BDF3CEF19F}" dt="2022-10-03T03:33:27.681" v="5349" actId="404"/>
          <ac:spMkLst>
            <pc:docMk/>
            <pc:sldMk cId="4211870509" sldId="511"/>
            <ac:spMk id="241" creationId="{4F1F7EE8-84DE-F3A8-0163-9BAD1D272DD3}"/>
          </ac:spMkLst>
        </pc:spChg>
        <pc:spChg chg="mod">
          <ac:chgData name="Le Tan Hoa" userId="ed5a8b87-a0a2-435e-a3f2-ebc981372e0b" providerId="ADAL" clId="{F4E601FE-429E-4D33-8811-15BDF3CEF19F}" dt="2022-10-03T03:33:27.681" v="5349" actId="404"/>
          <ac:spMkLst>
            <pc:docMk/>
            <pc:sldMk cId="4211870509" sldId="511"/>
            <ac:spMk id="242" creationId="{6A6A4535-2205-A232-994C-B343B93B35CE}"/>
          </ac:spMkLst>
        </pc:spChg>
        <pc:spChg chg="mod">
          <ac:chgData name="Le Tan Hoa" userId="ed5a8b87-a0a2-435e-a3f2-ebc981372e0b" providerId="ADAL" clId="{F4E601FE-429E-4D33-8811-15BDF3CEF19F}" dt="2022-10-03T03:33:27.681" v="5349" actId="404"/>
          <ac:spMkLst>
            <pc:docMk/>
            <pc:sldMk cId="4211870509" sldId="511"/>
            <ac:spMk id="243" creationId="{BD5FB177-FCEE-2353-42BD-FFF2A2A794DD}"/>
          </ac:spMkLst>
        </pc:spChg>
        <pc:spChg chg="mod">
          <ac:chgData name="Le Tan Hoa" userId="ed5a8b87-a0a2-435e-a3f2-ebc981372e0b" providerId="ADAL" clId="{F4E601FE-429E-4D33-8811-15BDF3CEF19F}" dt="2022-10-03T03:33:27.681" v="5349" actId="404"/>
          <ac:spMkLst>
            <pc:docMk/>
            <pc:sldMk cId="4211870509" sldId="511"/>
            <ac:spMk id="244" creationId="{A1869AF3-681F-1334-BDDB-678936154360}"/>
          </ac:spMkLst>
        </pc:spChg>
        <pc:spChg chg="mod">
          <ac:chgData name="Le Tan Hoa" userId="ed5a8b87-a0a2-435e-a3f2-ebc981372e0b" providerId="ADAL" clId="{F4E601FE-429E-4D33-8811-15BDF3CEF19F}" dt="2022-10-03T03:33:27.681" v="5349" actId="404"/>
          <ac:spMkLst>
            <pc:docMk/>
            <pc:sldMk cId="4211870509" sldId="511"/>
            <ac:spMk id="245" creationId="{E1A42F57-5E8B-CE91-00CF-F57B330DB97B}"/>
          </ac:spMkLst>
        </pc:spChg>
        <pc:spChg chg="mod">
          <ac:chgData name="Le Tan Hoa" userId="ed5a8b87-a0a2-435e-a3f2-ebc981372e0b" providerId="ADAL" clId="{F4E601FE-429E-4D33-8811-15BDF3CEF19F}" dt="2022-10-03T03:33:27.681" v="5349" actId="404"/>
          <ac:spMkLst>
            <pc:docMk/>
            <pc:sldMk cId="4211870509" sldId="511"/>
            <ac:spMk id="246" creationId="{24CBB088-BBBB-3A8F-A42F-082F9063B6A7}"/>
          </ac:spMkLst>
        </pc:spChg>
        <pc:spChg chg="mod">
          <ac:chgData name="Le Tan Hoa" userId="ed5a8b87-a0a2-435e-a3f2-ebc981372e0b" providerId="ADAL" clId="{F4E601FE-429E-4D33-8811-15BDF3CEF19F}" dt="2022-10-03T03:33:27.681" v="5349" actId="404"/>
          <ac:spMkLst>
            <pc:docMk/>
            <pc:sldMk cId="4211870509" sldId="511"/>
            <ac:spMk id="247" creationId="{65677C55-4A3A-18E1-6A2C-046DC87245D8}"/>
          </ac:spMkLst>
        </pc:spChg>
        <pc:spChg chg="mod">
          <ac:chgData name="Le Tan Hoa" userId="ed5a8b87-a0a2-435e-a3f2-ebc981372e0b" providerId="ADAL" clId="{F4E601FE-429E-4D33-8811-15BDF3CEF19F}" dt="2022-10-03T03:33:27.681" v="5349" actId="404"/>
          <ac:spMkLst>
            <pc:docMk/>
            <pc:sldMk cId="4211870509" sldId="511"/>
            <ac:spMk id="248" creationId="{0F67E8D1-7834-5E8E-B219-E4E35FF80097}"/>
          </ac:spMkLst>
        </pc:spChg>
        <pc:spChg chg="mod">
          <ac:chgData name="Le Tan Hoa" userId="ed5a8b87-a0a2-435e-a3f2-ebc981372e0b" providerId="ADAL" clId="{F4E601FE-429E-4D33-8811-15BDF3CEF19F}" dt="2022-10-03T03:33:27.681" v="5349" actId="404"/>
          <ac:spMkLst>
            <pc:docMk/>
            <pc:sldMk cId="4211870509" sldId="511"/>
            <ac:spMk id="249" creationId="{EA126C55-96F1-396A-DDF4-AD212D104A49}"/>
          </ac:spMkLst>
        </pc:spChg>
        <pc:spChg chg="mod">
          <ac:chgData name="Le Tan Hoa" userId="ed5a8b87-a0a2-435e-a3f2-ebc981372e0b" providerId="ADAL" clId="{F4E601FE-429E-4D33-8811-15BDF3CEF19F}" dt="2022-10-03T03:33:27.681" v="5349" actId="404"/>
          <ac:spMkLst>
            <pc:docMk/>
            <pc:sldMk cId="4211870509" sldId="511"/>
            <ac:spMk id="250" creationId="{7B544F6A-56F7-82B6-0EC8-528C02103854}"/>
          </ac:spMkLst>
        </pc:spChg>
        <pc:spChg chg="mod">
          <ac:chgData name="Le Tan Hoa" userId="ed5a8b87-a0a2-435e-a3f2-ebc981372e0b" providerId="ADAL" clId="{F4E601FE-429E-4D33-8811-15BDF3CEF19F}" dt="2022-10-03T03:33:27.681" v="5349" actId="404"/>
          <ac:spMkLst>
            <pc:docMk/>
            <pc:sldMk cId="4211870509" sldId="511"/>
            <ac:spMk id="251" creationId="{261F193E-ABBD-21AB-E1BC-E9BC74C86ED2}"/>
          </ac:spMkLst>
        </pc:spChg>
        <pc:spChg chg="mod">
          <ac:chgData name="Le Tan Hoa" userId="ed5a8b87-a0a2-435e-a3f2-ebc981372e0b" providerId="ADAL" clId="{F4E601FE-429E-4D33-8811-15BDF3CEF19F}" dt="2022-10-03T03:33:27.681" v="5349" actId="404"/>
          <ac:spMkLst>
            <pc:docMk/>
            <pc:sldMk cId="4211870509" sldId="511"/>
            <ac:spMk id="252" creationId="{FAB7CCDD-3848-1149-3AB9-439CA35D3BE9}"/>
          </ac:spMkLst>
        </pc:spChg>
        <pc:spChg chg="mod">
          <ac:chgData name="Le Tan Hoa" userId="ed5a8b87-a0a2-435e-a3f2-ebc981372e0b" providerId="ADAL" clId="{F4E601FE-429E-4D33-8811-15BDF3CEF19F}" dt="2022-10-03T03:33:27.681" v="5349" actId="404"/>
          <ac:spMkLst>
            <pc:docMk/>
            <pc:sldMk cId="4211870509" sldId="511"/>
            <ac:spMk id="253" creationId="{27BF8C6E-3335-2767-BDA9-A4A737F6EBB0}"/>
          </ac:spMkLst>
        </pc:spChg>
        <pc:spChg chg="mod">
          <ac:chgData name="Le Tan Hoa" userId="ed5a8b87-a0a2-435e-a3f2-ebc981372e0b" providerId="ADAL" clId="{F4E601FE-429E-4D33-8811-15BDF3CEF19F}" dt="2022-10-03T03:33:27.681" v="5349" actId="404"/>
          <ac:spMkLst>
            <pc:docMk/>
            <pc:sldMk cId="4211870509" sldId="511"/>
            <ac:spMk id="254" creationId="{23E0913E-DF99-E903-E799-53BC91422A2C}"/>
          </ac:spMkLst>
        </pc:spChg>
        <pc:spChg chg="mod">
          <ac:chgData name="Le Tan Hoa" userId="ed5a8b87-a0a2-435e-a3f2-ebc981372e0b" providerId="ADAL" clId="{F4E601FE-429E-4D33-8811-15BDF3CEF19F}" dt="2022-10-03T03:33:27.681" v="5349" actId="404"/>
          <ac:spMkLst>
            <pc:docMk/>
            <pc:sldMk cId="4211870509" sldId="511"/>
            <ac:spMk id="255" creationId="{52C0EB9E-B181-B932-0FDA-C742E07AD63E}"/>
          </ac:spMkLst>
        </pc:spChg>
        <pc:spChg chg="mod">
          <ac:chgData name="Le Tan Hoa" userId="ed5a8b87-a0a2-435e-a3f2-ebc981372e0b" providerId="ADAL" clId="{F4E601FE-429E-4D33-8811-15BDF3CEF19F}" dt="2022-10-03T03:33:27.681" v="5349" actId="404"/>
          <ac:spMkLst>
            <pc:docMk/>
            <pc:sldMk cId="4211870509" sldId="511"/>
            <ac:spMk id="256" creationId="{42AFAF28-F722-6CAF-B64F-FC2A87EE81C5}"/>
          </ac:spMkLst>
        </pc:spChg>
        <pc:spChg chg="mod">
          <ac:chgData name="Le Tan Hoa" userId="ed5a8b87-a0a2-435e-a3f2-ebc981372e0b" providerId="ADAL" clId="{F4E601FE-429E-4D33-8811-15BDF3CEF19F}" dt="2022-10-03T03:33:27.681" v="5349" actId="404"/>
          <ac:spMkLst>
            <pc:docMk/>
            <pc:sldMk cId="4211870509" sldId="511"/>
            <ac:spMk id="257" creationId="{25D0E303-6AA7-5203-69F7-A97D2AAC99C6}"/>
          </ac:spMkLst>
        </pc:spChg>
        <pc:spChg chg="mod">
          <ac:chgData name="Le Tan Hoa" userId="ed5a8b87-a0a2-435e-a3f2-ebc981372e0b" providerId="ADAL" clId="{F4E601FE-429E-4D33-8811-15BDF3CEF19F}" dt="2022-10-03T03:33:27.681" v="5349" actId="404"/>
          <ac:spMkLst>
            <pc:docMk/>
            <pc:sldMk cId="4211870509" sldId="511"/>
            <ac:spMk id="258" creationId="{AD5020CD-AEDB-68BB-CE6D-0C5C45FC83A6}"/>
          </ac:spMkLst>
        </pc:spChg>
        <pc:spChg chg="mod">
          <ac:chgData name="Le Tan Hoa" userId="ed5a8b87-a0a2-435e-a3f2-ebc981372e0b" providerId="ADAL" clId="{F4E601FE-429E-4D33-8811-15BDF3CEF19F}" dt="2022-10-03T03:33:27.681" v="5349" actId="404"/>
          <ac:spMkLst>
            <pc:docMk/>
            <pc:sldMk cId="4211870509" sldId="511"/>
            <ac:spMk id="259" creationId="{8E4DA46D-E81F-F9DE-4FA6-3EDCEDE67058}"/>
          </ac:spMkLst>
        </pc:spChg>
        <pc:spChg chg="mod">
          <ac:chgData name="Le Tan Hoa" userId="ed5a8b87-a0a2-435e-a3f2-ebc981372e0b" providerId="ADAL" clId="{F4E601FE-429E-4D33-8811-15BDF3CEF19F}" dt="2022-10-03T03:33:27.681" v="5349" actId="404"/>
          <ac:spMkLst>
            <pc:docMk/>
            <pc:sldMk cId="4211870509" sldId="511"/>
            <ac:spMk id="260" creationId="{68D18922-D715-8FB4-A5E6-93155B209A84}"/>
          </ac:spMkLst>
        </pc:spChg>
        <pc:spChg chg="mod">
          <ac:chgData name="Le Tan Hoa" userId="ed5a8b87-a0a2-435e-a3f2-ebc981372e0b" providerId="ADAL" clId="{F4E601FE-429E-4D33-8811-15BDF3CEF19F}" dt="2022-10-03T03:33:27.681" v="5349" actId="404"/>
          <ac:spMkLst>
            <pc:docMk/>
            <pc:sldMk cId="4211870509" sldId="511"/>
            <ac:spMk id="261" creationId="{F02AEF1D-1CC4-DFBF-6AF8-2E493371D31D}"/>
          </ac:spMkLst>
        </pc:spChg>
        <pc:spChg chg="mod">
          <ac:chgData name="Le Tan Hoa" userId="ed5a8b87-a0a2-435e-a3f2-ebc981372e0b" providerId="ADAL" clId="{F4E601FE-429E-4D33-8811-15BDF3CEF19F}" dt="2022-10-03T03:33:27.681" v="5349" actId="404"/>
          <ac:spMkLst>
            <pc:docMk/>
            <pc:sldMk cId="4211870509" sldId="511"/>
            <ac:spMk id="262" creationId="{044D34C7-2283-FD87-DC59-312827C9B3F6}"/>
          </ac:spMkLst>
        </pc:spChg>
        <pc:spChg chg="mod">
          <ac:chgData name="Le Tan Hoa" userId="ed5a8b87-a0a2-435e-a3f2-ebc981372e0b" providerId="ADAL" clId="{F4E601FE-429E-4D33-8811-15BDF3CEF19F}" dt="2022-10-03T03:33:27.681" v="5349" actId="404"/>
          <ac:spMkLst>
            <pc:docMk/>
            <pc:sldMk cId="4211870509" sldId="511"/>
            <ac:spMk id="263" creationId="{C164C85E-6759-5BD9-C228-174EDEC4A9AF}"/>
          </ac:spMkLst>
        </pc:spChg>
        <pc:spChg chg="mod">
          <ac:chgData name="Le Tan Hoa" userId="ed5a8b87-a0a2-435e-a3f2-ebc981372e0b" providerId="ADAL" clId="{F4E601FE-429E-4D33-8811-15BDF3CEF19F}" dt="2022-10-03T03:33:27.681" v="5349" actId="404"/>
          <ac:spMkLst>
            <pc:docMk/>
            <pc:sldMk cId="4211870509" sldId="511"/>
            <ac:spMk id="264" creationId="{ED1F927F-207C-C7A7-71ED-4F78CE9C4CDD}"/>
          </ac:spMkLst>
        </pc:spChg>
        <pc:spChg chg="mod">
          <ac:chgData name="Le Tan Hoa" userId="ed5a8b87-a0a2-435e-a3f2-ebc981372e0b" providerId="ADAL" clId="{F4E601FE-429E-4D33-8811-15BDF3CEF19F}" dt="2022-10-03T03:33:27.681" v="5349" actId="404"/>
          <ac:spMkLst>
            <pc:docMk/>
            <pc:sldMk cId="4211870509" sldId="511"/>
            <ac:spMk id="265" creationId="{BFBAEB52-BB44-25CC-A038-A1AA8BB79E2C}"/>
          </ac:spMkLst>
        </pc:spChg>
        <pc:spChg chg="mod">
          <ac:chgData name="Le Tan Hoa" userId="ed5a8b87-a0a2-435e-a3f2-ebc981372e0b" providerId="ADAL" clId="{F4E601FE-429E-4D33-8811-15BDF3CEF19F}" dt="2022-10-03T03:33:27.681" v="5349" actId="404"/>
          <ac:spMkLst>
            <pc:docMk/>
            <pc:sldMk cId="4211870509" sldId="511"/>
            <ac:spMk id="266" creationId="{AE0981C7-9CBF-81F5-B56A-1022C9E557F4}"/>
          </ac:spMkLst>
        </pc:spChg>
        <pc:grpChg chg="mod">
          <ac:chgData name="Le Tan Hoa" userId="ed5a8b87-a0a2-435e-a3f2-ebc981372e0b" providerId="ADAL" clId="{F4E601FE-429E-4D33-8811-15BDF3CEF19F}" dt="2022-10-03T03:39:37.756" v="5456" actId="1076"/>
          <ac:grpSpMkLst>
            <pc:docMk/>
            <pc:sldMk cId="4211870509" sldId="511"/>
            <ac:grpSpMk id="5" creationId="{A5266473-CCAD-A6EA-779F-322E9D2338D7}"/>
          </ac:grpSpMkLst>
        </pc:grpChg>
        <pc:grpChg chg="mod">
          <ac:chgData name="Le Tan Hoa" userId="ed5a8b87-a0a2-435e-a3f2-ebc981372e0b" providerId="ADAL" clId="{F4E601FE-429E-4D33-8811-15BDF3CEF19F}" dt="2022-10-03T03:39:21.957" v="5453" actId="1035"/>
          <ac:grpSpMkLst>
            <pc:docMk/>
            <pc:sldMk cId="4211870509" sldId="511"/>
            <ac:grpSpMk id="109" creationId="{60FB865A-485C-B887-AEFC-EF90666D96F6}"/>
          </ac:grpSpMkLst>
        </pc:grpChg>
        <pc:grpChg chg="mod">
          <ac:chgData name="Le Tan Hoa" userId="ed5a8b87-a0a2-435e-a3f2-ebc981372e0b" providerId="ADAL" clId="{F4E601FE-429E-4D33-8811-15BDF3CEF19F}" dt="2022-10-03T03:39:26.141" v="5454" actId="1076"/>
          <ac:grpSpMkLst>
            <pc:docMk/>
            <pc:sldMk cId="4211870509" sldId="511"/>
            <ac:grpSpMk id="267" creationId="{37BDA642-3C1A-3BFA-9875-816EF687092B}"/>
          </ac:grpSpMkLst>
        </pc:grpChg>
        <pc:picChg chg="del">
          <ac:chgData name="Le Tan Hoa" userId="ed5a8b87-a0a2-435e-a3f2-ebc981372e0b" providerId="ADAL" clId="{F4E601FE-429E-4D33-8811-15BDF3CEF19F}" dt="2022-10-03T03:38:06.210" v="5420" actId="478"/>
          <ac:picMkLst>
            <pc:docMk/>
            <pc:sldMk cId="4211870509" sldId="511"/>
            <ac:picMk id="4" creationId="{BA0E4F15-89D5-0369-E1F2-709101A0B912}"/>
          </ac:picMkLst>
        </pc:picChg>
      </pc:sldChg>
      <pc:sldChg chg="addSp delSp modSp mod">
        <pc:chgData name="Le Tan Hoa" userId="ed5a8b87-a0a2-435e-a3f2-ebc981372e0b" providerId="ADAL" clId="{F4E601FE-429E-4D33-8811-15BDF3CEF19F}" dt="2022-10-03T04:12:54.029" v="5949" actId="179"/>
        <pc:sldMkLst>
          <pc:docMk/>
          <pc:sldMk cId="2296064713" sldId="512"/>
        </pc:sldMkLst>
        <pc:spChg chg="add mod">
          <ac:chgData name="Le Tan Hoa" userId="ed5a8b87-a0a2-435e-a3f2-ebc981372e0b" providerId="ADAL" clId="{F4E601FE-429E-4D33-8811-15BDF3CEF19F}" dt="2022-10-03T04:12:54.029" v="5949" actId="179"/>
          <ac:spMkLst>
            <pc:docMk/>
            <pc:sldMk cId="2296064713" sldId="512"/>
            <ac:spMk id="3" creationId="{C2188437-B244-0D2C-D48E-A56D3FADE6FC}"/>
          </ac:spMkLst>
        </pc:spChg>
        <pc:spChg chg="mod">
          <ac:chgData name="Le Tan Hoa" userId="ed5a8b87-a0a2-435e-a3f2-ebc981372e0b" providerId="ADAL" clId="{F4E601FE-429E-4D33-8811-15BDF3CEF19F}" dt="2022-10-03T04:09:15.609" v="5824" actId="12788"/>
          <ac:spMkLst>
            <pc:docMk/>
            <pc:sldMk cId="2296064713" sldId="512"/>
            <ac:spMk id="4" creationId="{87059C4A-2AA5-1C89-7818-5773FA259268}"/>
          </ac:spMkLst>
        </pc:spChg>
        <pc:spChg chg="mod">
          <ac:chgData name="Le Tan Hoa" userId="ed5a8b87-a0a2-435e-a3f2-ebc981372e0b" providerId="ADAL" clId="{F4E601FE-429E-4D33-8811-15BDF3CEF19F}" dt="2022-10-03T04:12:30.626" v="5935" actId="1076"/>
          <ac:spMkLst>
            <pc:docMk/>
            <pc:sldMk cId="2296064713" sldId="512"/>
            <ac:spMk id="6" creationId="{758C2BE5-23E6-9874-F2D9-C0F8109DC4F0}"/>
          </ac:spMkLst>
        </pc:spChg>
        <pc:spChg chg="mod">
          <ac:chgData name="Le Tan Hoa" userId="ed5a8b87-a0a2-435e-a3f2-ebc981372e0b" providerId="ADAL" clId="{F4E601FE-429E-4D33-8811-15BDF3CEF19F}" dt="2022-10-03T04:12:33.746" v="5938" actId="1036"/>
          <ac:spMkLst>
            <pc:docMk/>
            <pc:sldMk cId="2296064713" sldId="512"/>
            <ac:spMk id="7" creationId="{B1F35132-2D40-EA0A-3CEC-6D4AF351F5D4}"/>
          </ac:spMkLst>
        </pc:spChg>
        <pc:picChg chg="del">
          <ac:chgData name="Le Tan Hoa" userId="ed5a8b87-a0a2-435e-a3f2-ebc981372e0b" providerId="ADAL" clId="{F4E601FE-429E-4D33-8811-15BDF3CEF19F}" dt="2022-10-03T03:54:53.120" v="5752" actId="478"/>
          <ac:picMkLst>
            <pc:docMk/>
            <pc:sldMk cId="2296064713" sldId="512"/>
            <ac:picMk id="8" creationId="{0E62DB7C-CBF1-7738-804E-0B7C7EDD384C}"/>
          </ac:picMkLst>
        </pc:picChg>
      </pc:sldChg>
      <pc:sldChg chg="add">
        <pc:chgData name="Le Tan Hoa" userId="ed5a8b87-a0a2-435e-a3f2-ebc981372e0b" providerId="ADAL" clId="{F4E601FE-429E-4D33-8811-15BDF3CEF19F}" dt="2022-10-03T03:34:20.676" v="5377"/>
        <pc:sldMkLst>
          <pc:docMk/>
          <pc:sldMk cId="1427812027" sldId="513"/>
        </pc:sldMkLst>
      </pc:sldChg>
      <pc:sldChg chg="add del">
        <pc:chgData name="Le Tan Hoa" userId="ed5a8b87-a0a2-435e-a3f2-ebc981372e0b" providerId="ADAL" clId="{F4E601FE-429E-4D33-8811-15BDF3CEF19F}" dt="2022-10-03T03:34:56.603" v="5380" actId="47"/>
        <pc:sldMkLst>
          <pc:docMk/>
          <pc:sldMk cId="2993069881" sldId="514"/>
        </pc:sldMkLst>
      </pc:sldChg>
      <pc:sldChg chg="modSp add mod">
        <pc:chgData name="Le Tan Hoa" userId="ed5a8b87-a0a2-435e-a3f2-ebc981372e0b" providerId="ADAL" clId="{F4E601FE-429E-4D33-8811-15BDF3CEF19F}" dt="2022-10-03T03:36:24.334" v="5404" actId="403"/>
        <pc:sldMkLst>
          <pc:docMk/>
          <pc:sldMk cId="1053703530" sldId="515"/>
        </pc:sldMkLst>
        <pc:spChg chg="mod">
          <ac:chgData name="Le Tan Hoa" userId="ed5a8b87-a0a2-435e-a3f2-ebc981372e0b" providerId="ADAL" clId="{F4E601FE-429E-4D33-8811-15BDF3CEF19F}" dt="2022-10-03T03:36:24.334" v="5404" actId="403"/>
          <ac:spMkLst>
            <pc:docMk/>
            <pc:sldMk cId="1053703530" sldId="515"/>
            <ac:spMk id="1470" creationId="{00000000-0000-0000-0000-000000000000}"/>
          </ac:spMkLst>
        </pc:spChg>
      </pc:sldChg>
      <pc:sldChg chg="addSp delSp modSp new del mod setBg delAnim modAnim">
        <pc:chgData name="Le Tan Hoa" userId="ed5a8b87-a0a2-435e-a3f2-ebc981372e0b" providerId="ADAL" clId="{F4E601FE-429E-4D33-8811-15BDF3CEF19F}" dt="2022-10-03T04:04:08.993" v="5817" actId="47"/>
        <pc:sldMkLst>
          <pc:docMk/>
          <pc:sldMk cId="1292655906" sldId="516"/>
        </pc:sldMkLst>
        <pc:spChg chg="del">
          <ac:chgData name="Le Tan Hoa" userId="ed5a8b87-a0a2-435e-a3f2-ebc981372e0b" providerId="ADAL" clId="{F4E601FE-429E-4D33-8811-15BDF3CEF19F}" dt="2022-10-03T03:57:05.410" v="5772" actId="478"/>
          <ac:spMkLst>
            <pc:docMk/>
            <pc:sldMk cId="1292655906" sldId="516"/>
            <ac:spMk id="2" creationId="{35A98EE4-DD31-6C4D-E426-09124C01D92D}"/>
          </ac:spMkLst>
        </pc:spChg>
        <pc:spChg chg="del">
          <ac:chgData name="Le Tan Hoa" userId="ed5a8b87-a0a2-435e-a3f2-ebc981372e0b" providerId="ADAL" clId="{F4E601FE-429E-4D33-8811-15BDF3CEF19F}" dt="2022-10-03T04:00:45.118" v="5790"/>
          <ac:spMkLst>
            <pc:docMk/>
            <pc:sldMk cId="1292655906" sldId="516"/>
            <ac:spMk id="3" creationId="{2045BB52-2663-BC2E-8967-F3E114E50B01}"/>
          </ac:spMkLst>
        </pc:spChg>
        <pc:spChg chg="add del mod">
          <ac:chgData name="Le Tan Hoa" userId="ed5a8b87-a0a2-435e-a3f2-ebc981372e0b" providerId="ADAL" clId="{F4E601FE-429E-4D33-8811-15BDF3CEF19F}" dt="2022-10-03T03:57:13.954" v="5774" actId="478"/>
          <ac:spMkLst>
            <pc:docMk/>
            <pc:sldMk cId="1292655906" sldId="516"/>
            <ac:spMk id="4" creationId="{3CFC1750-B5E9-CE46-5857-70C197D5C5B4}"/>
          </ac:spMkLst>
        </pc:spChg>
        <pc:spChg chg="add mod">
          <ac:chgData name="Le Tan Hoa" userId="ed5a8b87-a0a2-435e-a3f2-ebc981372e0b" providerId="ADAL" clId="{F4E601FE-429E-4D33-8811-15BDF3CEF19F}" dt="2022-10-03T03:57:15.370" v="5775"/>
          <ac:spMkLst>
            <pc:docMk/>
            <pc:sldMk cId="1292655906" sldId="516"/>
            <ac:spMk id="5" creationId="{1959C52D-AF9A-199A-DD3F-4A952BE73A9E}"/>
          </ac:spMkLst>
        </pc:spChg>
        <pc:spChg chg="add del mod">
          <ac:chgData name="Le Tan Hoa" userId="ed5a8b87-a0a2-435e-a3f2-ebc981372e0b" providerId="ADAL" clId="{F4E601FE-429E-4D33-8811-15BDF3CEF19F}" dt="2022-10-03T04:02:33.913" v="5792"/>
          <ac:spMkLst>
            <pc:docMk/>
            <pc:sldMk cId="1292655906" sldId="516"/>
            <ac:spMk id="8" creationId="{982C9F0C-F513-E1B5-E6B4-DA221C844FB4}"/>
          </ac:spMkLst>
        </pc:spChg>
        <pc:picChg chg="add del mod">
          <ac:chgData name="Le Tan Hoa" userId="ed5a8b87-a0a2-435e-a3f2-ebc981372e0b" providerId="ADAL" clId="{F4E601FE-429E-4D33-8811-15BDF3CEF19F}" dt="2022-10-03T04:01:09.027" v="5791" actId="478"/>
          <ac:picMkLst>
            <pc:docMk/>
            <pc:sldMk cId="1292655906" sldId="516"/>
            <ac:picMk id="6" creationId="{72CDC773-FF0C-E11C-5F74-855074BDC6A0}"/>
          </ac:picMkLst>
        </pc:picChg>
        <pc:picChg chg="add mod">
          <ac:chgData name="Le Tan Hoa" userId="ed5a8b87-a0a2-435e-a3f2-ebc981372e0b" providerId="ADAL" clId="{F4E601FE-429E-4D33-8811-15BDF3CEF19F}" dt="2022-10-03T04:03:22.527" v="5809" actId="11530"/>
          <ac:picMkLst>
            <pc:docMk/>
            <pc:sldMk cId="1292655906" sldId="516"/>
            <ac:picMk id="9" creationId="{33D3F623-A3AF-25E6-9D5D-BDE4DB621D4F}"/>
          </ac:picMkLst>
        </pc:picChg>
      </pc:sldChg>
      <pc:sldChg chg="addSp delSp modSp add mod modAnim">
        <pc:chgData name="Le Tan Hoa" userId="ed5a8b87-a0a2-435e-a3f2-ebc981372e0b" providerId="ADAL" clId="{F4E601FE-429E-4D33-8811-15BDF3CEF19F}" dt="2022-10-03T04:04:27.911" v="5823" actId="12788"/>
        <pc:sldMkLst>
          <pc:docMk/>
          <pc:sldMk cId="1067744188" sldId="517"/>
        </pc:sldMkLst>
        <pc:spChg chg="add mod">
          <ac:chgData name="Le Tan Hoa" userId="ed5a8b87-a0a2-435e-a3f2-ebc981372e0b" providerId="ADAL" clId="{F4E601FE-429E-4D33-8811-15BDF3CEF19F}" dt="2022-10-03T04:04:20.648" v="5818" actId="12788"/>
          <ac:spMkLst>
            <pc:docMk/>
            <pc:sldMk cId="1067744188" sldId="517"/>
            <ac:spMk id="2" creationId="{E62FB43A-5A61-D8AC-CC16-70EF1E295987}"/>
          </ac:spMkLst>
        </pc:spChg>
        <pc:spChg chg="del">
          <ac:chgData name="Le Tan Hoa" userId="ed5a8b87-a0a2-435e-a3f2-ebc981372e0b" providerId="ADAL" clId="{F4E601FE-429E-4D33-8811-15BDF3CEF19F}" dt="2022-10-03T04:04:02.044" v="5814" actId="478"/>
          <ac:spMkLst>
            <pc:docMk/>
            <pc:sldMk cId="1067744188" sldId="517"/>
            <ac:spMk id="4" creationId="{AAB4BC5E-71F0-498F-2505-879D975FBDFD}"/>
          </ac:spMkLst>
        </pc:spChg>
        <pc:grpChg chg="del">
          <ac:chgData name="Le Tan Hoa" userId="ed5a8b87-a0a2-435e-a3f2-ebc981372e0b" providerId="ADAL" clId="{F4E601FE-429E-4D33-8811-15BDF3CEF19F}" dt="2022-10-03T04:04:02.044" v="5814" actId="478"/>
          <ac:grpSpMkLst>
            <pc:docMk/>
            <pc:sldMk cId="1067744188" sldId="517"/>
            <ac:grpSpMk id="70" creationId="{E0ED4023-E700-3859-6C28-30A45FE47429}"/>
          </ac:grpSpMkLst>
        </pc:grpChg>
        <pc:grpChg chg="del">
          <ac:chgData name="Le Tan Hoa" userId="ed5a8b87-a0a2-435e-a3f2-ebc981372e0b" providerId="ADAL" clId="{F4E601FE-429E-4D33-8811-15BDF3CEF19F}" dt="2022-10-03T04:04:02.044" v="5814" actId="478"/>
          <ac:grpSpMkLst>
            <pc:docMk/>
            <pc:sldMk cId="1067744188" sldId="517"/>
            <ac:grpSpMk id="71" creationId="{7A9BFC99-DE59-8BB2-0B8A-987A6AAC7477}"/>
          </ac:grpSpMkLst>
        </pc:grpChg>
        <pc:picChg chg="del">
          <ac:chgData name="Le Tan Hoa" userId="ed5a8b87-a0a2-435e-a3f2-ebc981372e0b" providerId="ADAL" clId="{F4E601FE-429E-4D33-8811-15BDF3CEF19F}" dt="2022-10-03T04:04:02.674" v="5815" actId="478"/>
          <ac:picMkLst>
            <pc:docMk/>
            <pc:sldMk cId="1067744188" sldId="517"/>
            <ac:picMk id="3" creationId="{899E19CB-0B7C-2590-272C-4B5F71A83ED0}"/>
          </ac:picMkLst>
        </pc:picChg>
        <pc:picChg chg="add mod">
          <ac:chgData name="Le Tan Hoa" userId="ed5a8b87-a0a2-435e-a3f2-ebc981372e0b" providerId="ADAL" clId="{F4E601FE-429E-4D33-8811-15BDF3CEF19F}" dt="2022-10-03T04:04:27.911" v="5823" actId="12788"/>
          <ac:picMkLst>
            <pc:docMk/>
            <pc:sldMk cId="1067744188" sldId="517"/>
            <ac:picMk id="5" creationId="{DB0C5E71-DD80-264B-7BDB-9521B3B71A94}"/>
          </ac:picMkLst>
        </pc:picChg>
      </pc:sldChg>
      <pc:sldChg chg="add del setBg">
        <pc:chgData name="Le Tan Hoa" userId="ed5a8b87-a0a2-435e-a3f2-ebc981372e0b" providerId="ADAL" clId="{F4E601FE-429E-4D33-8811-15BDF3CEF19F}" dt="2022-10-03T04:03:57.894" v="5812"/>
        <pc:sldMkLst>
          <pc:docMk/>
          <pc:sldMk cId="2578209608" sldId="517"/>
        </pc:sldMkLst>
      </pc:sldChg>
      <pc:sldMasterChg chg="delSldLayout">
        <pc:chgData name="Le Tan Hoa" userId="ed5a8b87-a0a2-435e-a3f2-ebc981372e0b" providerId="ADAL" clId="{F4E601FE-429E-4D33-8811-15BDF3CEF19F}" dt="2022-10-02T13:04:32.994" v="29" actId="47"/>
        <pc:sldMasterMkLst>
          <pc:docMk/>
          <pc:sldMasterMk cId="2660008854" sldId="2147483648"/>
        </pc:sldMasterMkLst>
        <pc:sldLayoutChg chg="del">
          <pc:chgData name="Le Tan Hoa" userId="ed5a8b87-a0a2-435e-a3f2-ebc981372e0b" providerId="ADAL" clId="{F4E601FE-429E-4D33-8811-15BDF3CEF19F}" dt="2022-10-02T13:04:32.994" v="29" actId="47"/>
          <pc:sldLayoutMkLst>
            <pc:docMk/>
            <pc:sldMasterMk cId="2660008854" sldId="2147483648"/>
            <pc:sldLayoutMk cId="1958261100" sldId="2147483660"/>
          </pc:sldLayoutMkLst>
        </pc:sldLayoutChg>
      </pc:sldMasterChg>
    </pc:docChg>
  </pc:docChgLst>
  <pc:docChgLst>
    <pc:chgData name="Le Tan Hoa" userId="ed5a8b87-a0a2-435e-a3f2-ebc981372e0b" providerId="ADAL" clId="{3316EA60-9CD7-4E41-A9D3-3A6654FCAB43}"/>
    <pc:docChg chg="undo custSel addSld delSld modSld">
      <pc:chgData name="Le Tan Hoa" userId="ed5a8b87-a0a2-435e-a3f2-ebc981372e0b" providerId="ADAL" clId="{3316EA60-9CD7-4E41-A9D3-3A6654FCAB43}" dt="2022-10-04T01:24:00.398" v="190" actId="20577"/>
      <pc:docMkLst>
        <pc:docMk/>
      </pc:docMkLst>
      <pc:sldChg chg="add del">
        <pc:chgData name="Le Tan Hoa" userId="ed5a8b87-a0a2-435e-a3f2-ebc981372e0b" providerId="ADAL" clId="{3316EA60-9CD7-4E41-A9D3-3A6654FCAB43}" dt="2022-10-03T14:54:14.756" v="2"/>
        <pc:sldMkLst>
          <pc:docMk/>
          <pc:sldMk cId="1153056634" sldId="256"/>
        </pc:sldMkLst>
      </pc:sldChg>
      <pc:sldChg chg="del">
        <pc:chgData name="Le Tan Hoa" userId="ed5a8b87-a0a2-435e-a3f2-ebc981372e0b" providerId="ADAL" clId="{3316EA60-9CD7-4E41-A9D3-3A6654FCAB43}" dt="2022-10-03T14:54:10.229" v="0" actId="2696"/>
        <pc:sldMkLst>
          <pc:docMk/>
          <pc:sldMk cId="2833784366" sldId="256"/>
        </pc:sldMkLst>
        <pc:spChg chg="mod">
          <ac:chgData name="Le Tan Hoa" userId="ed5a8b87-a0a2-435e-a3f2-ebc981372e0b" providerId="ADAL" clId="{3316EA60-9CD7-4E41-A9D3-3A6654FCAB43}" dt="2022-10-03T14:58:14.205" v="9" actId="12788"/>
          <ac:spMkLst>
            <pc:docMk/>
            <pc:sldMk cId="2833784366" sldId="256"/>
            <ac:spMk id="1469" creationId="{00000000-0000-0000-0000-000000000000}"/>
          </ac:spMkLst>
        </pc:spChg>
        <pc:spChg chg="mod">
          <ac:chgData name="Le Tan Hoa" userId="ed5a8b87-a0a2-435e-a3f2-ebc981372e0b" providerId="ADAL" clId="{3316EA60-9CD7-4E41-A9D3-3A6654FCAB43}" dt="2022-10-03T14:58:14.205" v="9" actId="12788"/>
          <ac:spMkLst>
            <pc:docMk/>
            <pc:sldMk cId="2833784366" sldId="256"/>
            <ac:spMk id="1470" creationId="{00000000-0000-0000-0000-000000000000}"/>
          </ac:spMkLst>
        </pc:spChg>
      </pc:sldChg>
      <pc:sldChg chg="addSp delSp modSp add mod">
        <pc:chgData name="Le Tan Hoa" userId="ed5a8b87-a0a2-435e-a3f2-ebc981372e0b" providerId="ADAL" clId="{3316EA60-9CD7-4E41-A9D3-3A6654FCAB43}" dt="2022-10-03T15:07:46.495" v="161" actId="20577"/>
        <pc:sldMkLst>
          <pc:docMk/>
          <pc:sldMk cId="634626340" sldId="282"/>
        </pc:sldMkLst>
        <pc:spChg chg="add mod">
          <ac:chgData name="Le Tan Hoa" userId="ed5a8b87-a0a2-435e-a3f2-ebc981372e0b" providerId="ADAL" clId="{3316EA60-9CD7-4E41-A9D3-3A6654FCAB43}" dt="2022-10-03T15:07:14.257" v="151" actId="2711"/>
          <ac:spMkLst>
            <pc:docMk/>
            <pc:sldMk cId="634626340" sldId="282"/>
            <ac:spMk id="2" creationId="{906A9F3D-7EE8-904A-AB32-5C1A939BB46F}"/>
          </ac:spMkLst>
        </pc:spChg>
        <pc:spChg chg="mod">
          <ac:chgData name="Le Tan Hoa" userId="ed5a8b87-a0a2-435e-a3f2-ebc981372e0b" providerId="ADAL" clId="{3316EA60-9CD7-4E41-A9D3-3A6654FCAB43}" dt="2022-10-03T15:07:46.495" v="161" actId="20577"/>
          <ac:spMkLst>
            <pc:docMk/>
            <pc:sldMk cId="634626340" sldId="282"/>
            <ac:spMk id="3" creationId="{00000000-0000-0000-0000-000000000000}"/>
          </ac:spMkLst>
        </pc:spChg>
        <pc:spChg chg="del">
          <ac:chgData name="Le Tan Hoa" userId="ed5a8b87-a0a2-435e-a3f2-ebc981372e0b" providerId="ADAL" clId="{3316EA60-9CD7-4E41-A9D3-3A6654FCAB43}" dt="2022-10-03T15:07:00.405" v="148" actId="478"/>
          <ac:spMkLst>
            <pc:docMk/>
            <pc:sldMk cId="634626340" sldId="282"/>
            <ac:spMk id="6" creationId="{98BAA6FF-9B97-4D07-9469-C74EABBF2524}"/>
          </ac:spMkLst>
        </pc:spChg>
        <pc:picChg chg="mod">
          <ac:chgData name="Le Tan Hoa" userId="ed5a8b87-a0a2-435e-a3f2-ebc981372e0b" providerId="ADAL" clId="{3316EA60-9CD7-4E41-A9D3-3A6654FCAB43}" dt="2022-10-03T15:07:08.946" v="150" actId="1076"/>
          <ac:picMkLst>
            <pc:docMk/>
            <pc:sldMk cId="634626340" sldId="282"/>
            <ac:picMk id="4" creationId="{00000000-0000-0000-0000-000000000000}"/>
          </ac:picMkLst>
        </pc:picChg>
      </pc:sldChg>
      <pc:sldChg chg="modSp add mod">
        <pc:chgData name="Le Tan Hoa" userId="ed5a8b87-a0a2-435e-a3f2-ebc981372e0b" providerId="ADAL" clId="{3316EA60-9CD7-4E41-A9D3-3A6654FCAB43}" dt="2022-10-04T01:22:01.561" v="183" actId="20577"/>
        <pc:sldMkLst>
          <pc:docMk/>
          <pc:sldMk cId="3890550584" sldId="289"/>
        </pc:sldMkLst>
        <pc:spChg chg="mod">
          <ac:chgData name="Le Tan Hoa" userId="ed5a8b87-a0a2-435e-a3f2-ebc981372e0b" providerId="ADAL" clId="{3316EA60-9CD7-4E41-A9D3-3A6654FCAB43}" dt="2022-10-04T01:22:01.561" v="183" actId="20577"/>
          <ac:spMkLst>
            <pc:docMk/>
            <pc:sldMk cId="3890550584" sldId="289"/>
            <ac:spMk id="3" creationId="{00000000-0000-0000-0000-000000000000}"/>
          </ac:spMkLst>
        </pc:spChg>
        <pc:spChg chg="mod">
          <ac:chgData name="Le Tan Hoa" userId="ed5a8b87-a0a2-435e-a3f2-ebc981372e0b" providerId="ADAL" clId="{3316EA60-9CD7-4E41-A9D3-3A6654FCAB43}" dt="2022-10-03T15:04:06.434" v="121" actId="12788"/>
          <ac:spMkLst>
            <pc:docMk/>
            <pc:sldMk cId="3890550584" sldId="289"/>
            <ac:spMk id="7" creationId="{1624923E-F3B6-458D-8BB9-D7CE1B69799A}"/>
          </ac:spMkLst>
        </pc:spChg>
        <pc:picChg chg="mod">
          <ac:chgData name="Le Tan Hoa" userId="ed5a8b87-a0a2-435e-a3f2-ebc981372e0b" providerId="ADAL" clId="{3316EA60-9CD7-4E41-A9D3-3A6654FCAB43}" dt="2022-10-03T15:03:54.699" v="118" actId="12788"/>
          <ac:picMkLst>
            <pc:docMk/>
            <pc:sldMk cId="3890550584" sldId="289"/>
            <ac:picMk id="2" creationId="{00000000-0000-0000-0000-000000000000}"/>
          </ac:picMkLst>
        </pc:picChg>
      </pc:sldChg>
      <pc:sldChg chg="del">
        <pc:chgData name="Le Tan Hoa" userId="ed5a8b87-a0a2-435e-a3f2-ebc981372e0b" providerId="ADAL" clId="{3316EA60-9CD7-4E41-A9D3-3A6654FCAB43}" dt="2022-10-03T14:54:10.229" v="0" actId="2696"/>
        <pc:sldMkLst>
          <pc:docMk/>
          <pc:sldMk cId="0" sldId="290"/>
        </pc:sldMkLst>
      </pc:sldChg>
      <pc:sldChg chg="add del">
        <pc:chgData name="Le Tan Hoa" userId="ed5a8b87-a0a2-435e-a3f2-ebc981372e0b" providerId="ADAL" clId="{3316EA60-9CD7-4E41-A9D3-3A6654FCAB43}" dt="2022-10-03T15:05:56.939" v="138" actId="47"/>
        <pc:sldMkLst>
          <pc:docMk/>
          <pc:sldMk cId="1806606176" sldId="290"/>
        </pc:sldMkLst>
      </pc:sldChg>
      <pc:sldChg chg="add del">
        <pc:chgData name="Le Tan Hoa" userId="ed5a8b87-a0a2-435e-a3f2-ebc981372e0b" providerId="ADAL" clId="{3316EA60-9CD7-4E41-A9D3-3A6654FCAB43}" dt="2022-10-03T14:54:14.756" v="2"/>
        <pc:sldMkLst>
          <pc:docMk/>
          <pc:sldMk cId="2348327763" sldId="290"/>
        </pc:sldMkLst>
      </pc:sldChg>
      <pc:sldChg chg="delSp modSp add mod">
        <pc:chgData name="Le Tan Hoa" userId="ed5a8b87-a0a2-435e-a3f2-ebc981372e0b" providerId="ADAL" clId="{3316EA60-9CD7-4E41-A9D3-3A6654FCAB43}" dt="2022-10-04T01:24:00.398" v="190" actId="20577"/>
        <pc:sldMkLst>
          <pc:docMk/>
          <pc:sldMk cId="1921386088" sldId="309"/>
        </pc:sldMkLst>
        <pc:spChg chg="mod">
          <ac:chgData name="Le Tan Hoa" userId="ed5a8b87-a0a2-435e-a3f2-ebc981372e0b" providerId="ADAL" clId="{3316EA60-9CD7-4E41-A9D3-3A6654FCAB43}" dt="2022-10-04T01:24:00.398" v="190" actId="20577"/>
          <ac:spMkLst>
            <pc:docMk/>
            <pc:sldMk cId="1921386088" sldId="309"/>
            <ac:spMk id="4" creationId="{00000000-0000-0000-0000-000000000000}"/>
          </ac:spMkLst>
        </pc:spChg>
        <pc:spChg chg="mod">
          <ac:chgData name="Le Tan Hoa" userId="ed5a8b87-a0a2-435e-a3f2-ebc981372e0b" providerId="ADAL" clId="{3316EA60-9CD7-4E41-A9D3-3A6654FCAB43}" dt="2022-10-03T15:04:01.950" v="120" actId="12788"/>
          <ac:spMkLst>
            <pc:docMk/>
            <pc:sldMk cId="1921386088" sldId="309"/>
            <ac:spMk id="7" creationId="{C152B1F5-7314-49F1-97AE-14B0F9D56822}"/>
          </ac:spMkLst>
        </pc:spChg>
        <pc:spChg chg="del mod">
          <ac:chgData name="Le Tan Hoa" userId="ed5a8b87-a0a2-435e-a3f2-ebc981372e0b" providerId="ADAL" clId="{3316EA60-9CD7-4E41-A9D3-3A6654FCAB43}" dt="2022-10-03T15:03:23.819" v="109"/>
          <ac:spMkLst>
            <pc:docMk/>
            <pc:sldMk cId="1921386088" sldId="309"/>
            <ac:spMk id="10" creationId="{C4AFA93F-5246-499F-827F-DA67C00D9FE1}"/>
          </ac:spMkLst>
        </pc:spChg>
        <pc:picChg chg="mod">
          <ac:chgData name="Le Tan Hoa" userId="ed5a8b87-a0a2-435e-a3f2-ebc981372e0b" providerId="ADAL" clId="{3316EA60-9CD7-4E41-A9D3-3A6654FCAB43}" dt="2022-10-03T15:03:59.115" v="119" actId="12788"/>
          <ac:picMkLst>
            <pc:docMk/>
            <pc:sldMk cId="1921386088" sldId="309"/>
            <ac:picMk id="6" creationId="{00000000-0000-0000-0000-000000000000}"/>
          </ac:picMkLst>
        </pc:picChg>
      </pc:sldChg>
      <pc:sldChg chg="add del">
        <pc:chgData name="Le Tan Hoa" userId="ed5a8b87-a0a2-435e-a3f2-ebc981372e0b" providerId="ADAL" clId="{3316EA60-9CD7-4E41-A9D3-3A6654FCAB43}" dt="2022-10-03T14:54:14.756" v="2"/>
        <pc:sldMkLst>
          <pc:docMk/>
          <pc:sldMk cId="164983026" sldId="311"/>
        </pc:sldMkLst>
      </pc:sldChg>
      <pc:sldChg chg="del">
        <pc:chgData name="Le Tan Hoa" userId="ed5a8b87-a0a2-435e-a3f2-ebc981372e0b" providerId="ADAL" clId="{3316EA60-9CD7-4E41-A9D3-3A6654FCAB43}" dt="2022-10-03T14:54:10.229" v="0" actId="2696"/>
        <pc:sldMkLst>
          <pc:docMk/>
          <pc:sldMk cId="169106159" sldId="311"/>
        </pc:sldMkLst>
      </pc:sldChg>
      <pc:sldChg chg="add">
        <pc:chgData name="Le Tan Hoa" userId="ed5a8b87-a0a2-435e-a3f2-ebc981372e0b" providerId="ADAL" clId="{3316EA60-9CD7-4E41-A9D3-3A6654FCAB43}" dt="2022-10-03T14:54:16.430" v="3"/>
        <pc:sldMkLst>
          <pc:docMk/>
          <pc:sldMk cId="316312562" sldId="311"/>
        </pc:sldMkLst>
      </pc:sldChg>
      <pc:sldChg chg="modSp add mod">
        <pc:chgData name="Le Tan Hoa" userId="ed5a8b87-a0a2-435e-a3f2-ebc981372e0b" providerId="ADAL" clId="{3316EA60-9CD7-4E41-A9D3-3A6654FCAB43}" dt="2022-10-03T14:59:23.188" v="44" actId="20577"/>
        <pc:sldMkLst>
          <pc:docMk/>
          <pc:sldMk cId="1174853539" sldId="313"/>
        </pc:sldMkLst>
        <pc:spChg chg="mod">
          <ac:chgData name="Le Tan Hoa" userId="ed5a8b87-a0a2-435e-a3f2-ebc981372e0b" providerId="ADAL" clId="{3316EA60-9CD7-4E41-A9D3-3A6654FCAB43}" dt="2022-10-03T14:59:20.055" v="28" actId="20577"/>
          <ac:spMkLst>
            <pc:docMk/>
            <pc:sldMk cId="1174853539" sldId="313"/>
            <ac:spMk id="40" creationId="{821B3F57-8BA5-4E85-94DA-8A4B5773294D}"/>
          </ac:spMkLst>
        </pc:spChg>
        <pc:spChg chg="mod">
          <ac:chgData name="Le Tan Hoa" userId="ed5a8b87-a0a2-435e-a3f2-ebc981372e0b" providerId="ADAL" clId="{3316EA60-9CD7-4E41-A9D3-3A6654FCAB43}" dt="2022-10-03T14:59:23.188" v="44" actId="20577"/>
          <ac:spMkLst>
            <pc:docMk/>
            <pc:sldMk cId="1174853539" sldId="313"/>
            <ac:spMk id="41" creationId="{268A6A13-C945-47F4-991D-61251C608739}"/>
          </ac:spMkLst>
        </pc:spChg>
      </pc:sldChg>
      <pc:sldChg chg="del">
        <pc:chgData name="Le Tan Hoa" userId="ed5a8b87-a0a2-435e-a3f2-ebc981372e0b" providerId="ADAL" clId="{3316EA60-9CD7-4E41-A9D3-3A6654FCAB43}" dt="2022-10-03T14:54:10.229" v="0" actId="2696"/>
        <pc:sldMkLst>
          <pc:docMk/>
          <pc:sldMk cId="1764443000" sldId="313"/>
        </pc:sldMkLst>
      </pc:sldChg>
      <pc:sldChg chg="add del">
        <pc:chgData name="Le Tan Hoa" userId="ed5a8b87-a0a2-435e-a3f2-ebc981372e0b" providerId="ADAL" clId="{3316EA60-9CD7-4E41-A9D3-3A6654FCAB43}" dt="2022-10-03T14:54:14.756" v="2"/>
        <pc:sldMkLst>
          <pc:docMk/>
          <pc:sldMk cId="3304360363" sldId="313"/>
        </pc:sldMkLst>
      </pc:sldChg>
      <pc:sldChg chg="del">
        <pc:chgData name="Le Tan Hoa" userId="ed5a8b87-a0a2-435e-a3f2-ebc981372e0b" providerId="ADAL" clId="{3316EA60-9CD7-4E41-A9D3-3A6654FCAB43}" dt="2022-10-03T14:54:10.229" v="0" actId="2696"/>
        <pc:sldMkLst>
          <pc:docMk/>
          <pc:sldMk cId="347600722" sldId="316"/>
        </pc:sldMkLst>
      </pc:sldChg>
      <pc:sldChg chg="add del">
        <pc:chgData name="Le Tan Hoa" userId="ed5a8b87-a0a2-435e-a3f2-ebc981372e0b" providerId="ADAL" clId="{3316EA60-9CD7-4E41-A9D3-3A6654FCAB43}" dt="2022-10-03T14:54:14.756" v="2"/>
        <pc:sldMkLst>
          <pc:docMk/>
          <pc:sldMk cId="819812064" sldId="316"/>
        </pc:sldMkLst>
      </pc:sldChg>
      <pc:sldChg chg="add">
        <pc:chgData name="Le Tan Hoa" userId="ed5a8b87-a0a2-435e-a3f2-ebc981372e0b" providerId="ADAL" clId="{3316EA60-9CD7-4E41-A9D3-3A6654FCAB43}" dt="2022-10-03T14:54:16.430" v="3"/>
        <pc:sldMkLst>
          <pc:docMk/>
          <pc:sldMk cId="1739620546" sldId="316"/>
        </pc:sldMkLst>
      </pc:sldChg>
      <pc:sldChg chg="del">
        <pc:chgData name="Le Tan Hoa" userId="ed5a8b87-a0a2-435e-a3f2-ebc981372e0b" providerId="ADAL" clId="{3316EA60-9CD7-4E41-A9D3-3A6654FCAB43}" dt="2022-10-03T14:54:10.229" v="0" actId="2696"/>
        <pc:sldMkLst>
          <pc:docMk/>
          <pc:sldMk cId="1092711739" sldId="317"/>
        </pc:sldMkLst>
      </pc:sldChg>
      <pc:sldChg chg="modSp add mod">
        <pc:chgData name="Le Tan Hoa" userId="ed5a8b87-a0a2-435e-a3f2-ebc981372e0b" providerId="ADAL" clId="{3316EA60-9CD7-4E41-A9D3-3A6654FCAB43}" dt="2022-10-03T15:11:12.230" v="171" actId="14100"/>
        <pc:sldMkLst>
          <pc:docMk/>
          <pc:sldMk cId="2451210274" sldId="317"/>
        </pc:sldMkLst>
        <pc:spChg chg="mod">
          <ac:chgData name="Le Tan Hoa" userId="ed5a8b87-a0a2-435e-a3f2-ebc981372e0b" providerId="ADAL" clId="{3316EA60-9CD7-4E41-A9D3-3A6654FCAB43}" dt="2022-10-03T15:11:12.230" v="171" actId="14100"/>
          <ac:spMkLst>
            <pc:docMk/>
            <pc:sldMk cId="2451210274" sldId="317"/>
            <ac:spMk id="2" creationId="{48A5A1AB-8FAC-4EF4-B26C-B92F8D3A2D95}"/>
          </ac:spMkLst>
        </pc:spChg>
      </pc:sldChg>
      <pc:sldChg chg="add del">
        <pc:chgData name="Le Tan Hoa" userId="ed5a8b87-a0a2-435e-a3f2-ebc981372e0b" providerId="ADAL" clId="{3316EA60-9CD7-4E41-A9D3-3A6654FCAB43}" dt="2022-10-03T14:54:14.756" v="2"/>
        <pc:sldMkLst>
          <pc:docMk/>
          <pc:sldMk cId="2642057467" sldId="317"/>
        </pc:sldMkLst>
      </pc:sldChg>
      <pc:sldChg chg="del">
        <pc:chgData name="Le Tan Hoa" userId="ed5a8b87-a0a2-435e-a3f2-ebc981372e0b" providerId="ADAL" clId="{3316EA60-9CD7-4E41-A9D3-3A6654FCAB43}" dt="2022-10-03T14:54:10.229" v="0" actId="2696"/>
        <pc:sldMkLst>
          <pc:docMk/>
          <pc:sldMk cId="824594903" sldId="319"/>
        </pc:sldMkLst>
      </pc:sldChg>
      <pc:sldChg chg="modSp add">
        <pc:chgData name="Le Tan Hoa" userId="ed5a8b87-a0a2-435e-a3f2-ebc981372e0b" providerId="ADAL" clId="{3316EA60-9CD7-4E41-A9D3-3A6654FCAB43}" dt="2022-10-03T15:10:47.273" v="165" actId="113"/>
        <pc:sldMkLst>
          <pc:docMk/>
          <pc:sldMk cId="1462729521" sldId="319"/>
        </pc:sldMkLst>
        <pc:spChg chg="mod">
          <ac:chgData name="Le Tan Hoa" userId="ed5a8b87-a0a2-435e-a3f2-ebc981372e0b" providerId="ADAL" clId="{3316EA60-9CD7-4E41-A9D3-3A6654FCAB43}" dt="2022-10-03T15:10:47.273" v="165" actId="113"/>
          <ac:spMkLst>
            <pc:docMk/>
            <pc:sldMk cId="1462729521" sldId="319"/>
            <ac:spMk id="6" creationId="{4206C413-5339-4DC9-BD70-5FF4CFAD8727}"/>
          </ac:spMkLst>
        </pc:spChg>
      </pc:sldChg>
      <pc:sldChg chg="add del">
        <pc:chgData name="Le Tan Hoa" userId="ed5a8b87-a0a2-435e-a3f2-ebc981372e0b" providerId="ADAL" clId="{3316EA60-9CD7-4E41-A9D3-3A6654FCAB43}" dt="2022-10-03T14:54:14.756" v="2"/>
        <pc:sldMkLst>
          <pc:docMk/>
          <pc:sldMk cId="3534114816" sldId="319"/>
        </pc:sldMkLst>
      </pc:sldChg>
      <pc:sldChg chg="del">
        <pc:chgData name="Le Tan Hoa" userId="ed5a8b87-a0a2-435e-a3f2-ebc981372e0b" providerId="ADAL" clId="{3316EA60-9CD7-4E41-A9D3-3A6654FCAB43}" dt="2022-10-03T14:54:10.229" v="0" actId="2696"/>
        <pc:sldMkLst>
          <pc:docMk/>
          <pc:sldMk cId="193525065" sldId="321"/>
        </pc:sldMkLst>
      </pc:sldChg>
      <pc:sldChg chg="modSp add mod">
        <pc:chgData name="Le Tan Hoa" userId="ed5a8b87-a0a2-435e-a3f2-ebc981372e0b" providerId="ADAL" clId="{3316EA60-9CD7-4E41-A9D3-3A6654FCAB43}" dt="2022-10-03T14:58:46.944" v="11" actId="207"/>
        <pc:sldMkLst>
          <pc:docMk/>
          <pc:sldMk cId="1626488161" sldId="321"/>
        </pc:sldMkLst>
        <pc:spChg chg="mod">
          <ac:chgData name="Le Tan Hoa" userId="ed5a8b87-a0a2-435e-a3f2-ebc981372e0b" providerId="ADAL" clId="{3316EA60-9CD7-4E41-A9D3-3A6654FCAB43}" dt="2022-10-03T14:58:46.944" v="11" actId="207"/>
          <ac:spMkLst>
            <pc:docMk/>
            <pc:sldMk cId="1626488161" sldId="321"/>
            <ac:spMk id="5" creationId="{64EF0E0F-A117-4DF2-B63B-6E5EE48FC943}"/>
          </ac:spMkLst>
        </pc:spChg>
      </pc:sldChg>
      <pc:sldChg chg="add del">
        <pc:chgData name="Le Tan Hoa" userId="ed5a8b87-a0a2-435e-a3f2-ebc981372e0b" providerId="ADAL" clId="{3316EA60-9CD7-4E41-A9D3-3A6654FCAB43}" dt="2022-10-03T14:54:14.756" v="2"/>
        <pc:sldMkLst>
          <pc:docMk/>
          <pc:sldMk cId="3821934028" sldId="321"/>
        </pc:sldMkLst>
      </pc:sldChg>
      <pc:sldChg chg="addSp delSp modSp add mod">
        <pc:chgData name="Le Tan Hoa" userId="ed5a8b87-a0a2-435e-a3f2-ebc981372e0b" providerId="ADAL" clId="{3316EA60-9CD7-4E41-A9D3-3A6654FCAB43}" dt="2022-10-03T15:07:55.374" v="162" actId="404"/>
        <pc:sldMkLst>
          <pc:docMk/>
          <pc:sldMk cId="1454144537" sldId="327"/>
        </pc:sldMkLst>
        <pc:spChg chg="add mod">
          <ac:chgData name="Le Tan Hoa" userId="ed5a8b87-a0a2-435e-a3f2-ebc981372e0b" providerId="ADAL" clId="{3316EA60-9CD7-4E41-A9D3-3A6654FCAB43}" dt="2022-10-03T15:06:58.847" v="147"/>
          <ac:spMkLst>
            <pc:docMk/>
            <pc:sldMk cId="1454144537" sldId="327"/>
            <ac:spMk id="2" creationId="{3B857D17-CC80-8E7B-1736-4CFE771B99EC}"/>
          </ac:spMkLst>
        </pc:spChg>
        <pc:spChg chg="mod">
          <ac:chgData name="Le Tan Hoa" userId="ed5a8b87-a0a2-435e-a3f2-ebc981372e0b" providerId="ADAL" clId="{3316EA60-9CD7-4E41-A9D3-3A6654FCAB43}" dt="2022-10-03T15:07:55.374" v="162" actId="404"/>
          <ac:spMkLst>
            <pc:docMk/>
            <pc:sldMk cId="1454144537" sldId="327"/>
            <ac:spMk id="3" creationId="{00000000-0000-0000-0000-000000000000}"/>
          </ac:spMkLst>
        </pc:spChg>
        <pc:spChg chg="del mod">
          <ac:chgData name="Le Tan Hoa" userId="ed5a8b87-a0a2-435e-a3f2-ebc981372e0b" providerId="ADAL" clId="{3316EA60-9CD7-4E41-A9D3-3A6654FCAB43}" dt="2022-10-03T15:06:53.680" v="146" actId="478"/>
          <ac:spMkLst>
            <pc:docMk/>
            <pc:sldMk cId="1454144537" sldId="327"/>
            <ac:spMk id="5" creationId="{00000000-0000-0000-0000-000000000000}"/>
          </ac:spMkLst>
        </pc:spChg>
      </pc:sldChg>
      <pc:sldChg chg="del">
        <pc:chgData name="Le Tan Hoa" userId="ed5a8b87-a0a2-435e-a3f2-ebc981372e0b" providerId="ADAL" clId="{3316EA60-9CD7-4E41-A9D3-3A6654FCAB43}" dt="2022-10-03T15:06:06.461" v="139" actId="47"/>
        <pc:sldMkLst>
          <pc:docMk/>
          <pc:sldMk cId="1427812027" sldId="513"/>
        </pc:sldMkLst>
      </pc:sldChg>
      <pc:sldMasterChg chg="delSldLayout">
        <pc:chgData name="Le Tan Hoa" userId="ed5a8b87-a0a2-435e-a3f2-ebc981372e0b" providerId="ADAL" clId="{3316EA60-9CD7-4E41-A9D3-3A6654FCAB43}" dt="2022-10-03T14:54:10.229" v="0" actId="2696"/>
        <pc:sldMasterMkLst>
          <pc:docMk/>
          <pc:sldMasterMk cId="3394709387" sldId="2147483660"/>
        </pc:sldMasterMkLst>
        <pc:sldLayoutChg chg="del">
          <pc:chgData name="Le Tan Hoa" userId="ed5a8b87-a0a2-435e-a3f2-ebc981372e0b" providerId="ADAL" clId="{3316EA60-9CD7-4E41-A9D3-3A6654FCAB43}" dt="2022-10-03T14:54:10.229" v="0" actId="2696"/>
          <pc:sldLayoutMkLst>
            <pc:docMk/>
            <pc:sldMasterMk cId="3394709387" sldId="2147483660"/>
            <pc:sldLayoutMk cId="294070063" sldId="2147483663"/>
          </pc:sldLayoutMkLst>
        </pc:sldLayoutChg>
        <pc:sldLayoutChg chg="del">
          <pc:chgData name="Le Tan Hoa" userId="ed5a8b87-a0a2-435e-a3f2-ebc981372e0b" providerId="ADAL" clId="{3316EA60-9CD7-4E41-A9D3-3A6654FCAB43}" dt="2022-10-03T14:54:10.229" v="0" actId="2696"/>
          <pc:sldLayoutMkLst>
            <pc:docMk/>
            <pc:sldMasterMk cId="3394709387" sldId="2147483660"/>
            <pc:sldLayoutMk cId="4086089219" sldId="2147483664"/>
          </pc:sldLayoutMkLst>
        </pc:sldLayoutChg>
      </pc:sldMasterChg>
    </pc:docChg>
  </pc:docChgLst>
  <pc:docChgLst>
    <pc:chgData name="Phu My Lam" userId="1676f078-7323-42a7-a71e-aca83e8410a2" providerId="ADAL" clId="{577766E6-05BD-47C7-96FA-D2860FC0AF7E}"/>
    <pc:docChg chg="custSel addSld delSld modSld sldOrd">
      <pc:chgData name="Phu My Lam" userId="1676f078-7323-42a7-a71e-aca83e8410a2" providerId="ADAL" clId="{577766E6-05BD-47C7-96FA-D2860FC0AF7E}" dt="2022-10-03T02:31:17.580" v="299"/>
      <pc:docMkLst>
        <pc:docMk/>
      </pc:docMkLst>
      <pc:sldChg chg="addSp delSp modSp mod ord">
        <pc:chgData name="Phu My Lam" userId="1676f078-7323-42a7-a71e-aca83e8410a2" providerId="ADAL" clId="{577766E6-05BD-47C7-96FA-D2860FC0AF7E}" dt="2022-10-03T02:28:18.405" v="238"/>
        <pc:sldMkLst>
          <pc:docMk/>
          <pc:sldMk cId="1584233960" sldId="510"/>
        </pc:sldMkLst>
        <pc:spChg chg="mod">
          <ac:chgData name="Phu My Lam" userId="1676f078-7323-42a7-a71e-aca83e8410a2" providerId="ADAL" clId="{577766E6-05BD-47C7-96FA-D2860FC0AF7E}" dt="2022-10-03T02:26:34.707" v="229" actId="1036"/>
          <ac:spMkLst>
            <pc:docMk/>
            <pc:sldMk cId="1584233960" sldId="510"/>
            <ac:spMk id="3"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4" creationId="{00000000-0000-0000-0000-000000000000}"/>
          </ac:spMkLst>
        </pc:spChg>
        <pc:spChg chg="del mod">
          <ac:chgData name="Phu My Lam" userId="1676f078-7323-42a7-a71e-aca83e8410a2" providerId="ADAL" clId="{577766E6-05BD-47C7-96FA-D2860FC0AF7E}" dt="2022-10-03T02:26:03.439" v="206" actId="478"/>
          <ac:spMkLst>
            <pc:docMk/>
            <pc:sldMk cId="1584233960" sldId="510"/>
            <ac:spMk id="5" creationId="{A12E9330-0B3E-04DD-1E2A-94F85A3CE429}"/>
          </ac:spMkLst>
        </pc:spChg>
        <pc:spChg chg="add mod">
          <ac:chgData name="Phu My Lam" userId="1676f078-7323-42a7-a71e-aca83e8410a2" providerId="ADAL" clId="{577766E6-05BD-47C7-96FA-D2860FC0AF7E}" dt="2022-10-03T02:26:00.447" v="205" actId="20577"/>
          <ac:spMkLst>
            <pc:docMk/>
            <pc:sldMk cId="1584233960" sldId="510"/>
            <ac:spMk id="6" creationId="{B4A49FD1-517B-021E-915C-3C5BA8260E4B}"/>
          </ac:spMkLst>
        </pc:spChg>
        <pc:spChg chg="mod">
          <ac:chgData name="Phu My Lam" userId="1676f078-7323-42a7-a71e-aca83e8410a2" providerId="ADAL" clId="{577766E6-05BD-47C7-96FA-D2860FC0AF7E}" dt="2022-10-03T02:26:28.627" v="227" actId="14100"/>
          <ac:spMkLst>
            <pc:docMk/>
            <pc:sldMk cId="1584233960" sldId="510"/>
            <ac:spMk id="7" creationId="{886477C4-752D-5E5F-A948-7AEB622038B8}"/>
          </ac:spMkLst>
        </pc:spChg>
        <pc:spChg chg="mod">
          <ac:chgData name="Phu My Lam" userId="1676f078-7323-42a7-a71e-aca83e8410a2" providerId="ADAL" clId="{577766E6-05BD-47C7-96FA-D2860FC0AF7E}" dt="2022-10-03T02:26:34.707" v="229" actId="1036"/>
          <ac:spMkLst>
            <pc:docMk/>
            <pc:sldMk cId="1584233960" sldId="510"/>
            <ac:spMk id="92"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93"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94"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95"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98"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99"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100"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102"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103"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104"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212"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215"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218"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221"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224"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233"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234"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235"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236"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237"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238"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239"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240"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241"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242"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243"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244"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245"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246" creationId="{00000000-0000-0000-0000-000000000000}"/>
          </ac:spMkLst>
        </pc:spChg>
        <pc:spChg chg="mod">
          <ac:chgData name="Phu My Lam" userId="1676f078-7323-42a7-a71e-aca83e8410a2" providerId="ADAL" clId="{577766E6-05BD-47C7-96FA-D2860FC0AF7E}" dt="2022-10-03T02:27:00.731" v="232" actId="207"/>
          <ac:spMkLst>
            <pc:docMk/>
            <pc:sldMk cId="1584233960" sldId="510"/>
            <ac:spMk id="247"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248"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249" creationId="{00000000-0000-0000-0000-000000000000}"/>
          </ac:spMkLst>
        </pc:spChg>
        <pc:spChg chg="mod">
          <ac:chgData name="Phu My Lam" userId="1676f078-7323-42a7-a71e-aca83e8410a2" providerId="ADAL" clId="{577766E6-05BD-47C7-96FA-D2860FC0AF7E}" dt="2022-10-03T02:27:05.564" v="233" actId="207"/>
          <ac:spMkLst>
            <pc:docMk/>
            <pc:sldMk cId="1584233960" sldId="510"/>
            <ac:spMk id="251" creationId="{00000000-0000-0000-0000-000000000000}"/>
          </ac:spMkLst>
        </pc:spChg>
        <pc:spChg chg="mod">
          <ac:chgData name="Phu My Lam" userId="1676f078-7323-42a7-a71e-aca83e8410a2" providerId="ADAL" clId="{577766E6-05BD-47C7-96FA-D2860FC0AF7E}" dt="2022-10-03T02:26:34.707" v="229" actId="1036"/>
          <ac:spMkLst>
            <pc:docMk/>
            <pc:sldMk cId="1584233960" sldId="510"/>
            <ac:spMk id="252" creationId="{00000000-0000-0000-0000-000000000000}"/>
          </ac:spMkLst>
        </pc:spChg>
        <pc:grpChg chg="mod">
          <ac:chgData name="Phu My Lam" userId="1676f078-7323-42a7-a71e-aca83e8410a2" providerId="ADAL" clId="{577766E6-05BD-47C7-96FA-D2860FC0AF7E}" dt="2022-10-03T02:26:34.707" v="229" actId="1036"/>
          <ac:grpSpMkLst>
            <pc:docMk/>
            <pc:sldMk cId="1584233960" sldId="510"/>
            <ac:grpSpMk id="57" creationId="{00000000-0000-0000-0000-000000000000}"/>
          </ac:grpSpMkLst>
        </pc:grpChg>
        <pc:grpChg chg="mod">
          <ac:chgData name="Phu My Lam" userId="1676f078-7323-42a7-a71e-aca83e8410a2" providerId="ADAL" clId="{577766E6-05BD-47C7-96FA-D2860FC0AF7E}" dt="2022-10-03T02:26:34.707" v="229" actId="1036"/>
          <ac:grpSpMkLst>
            <pc:docMk/>
            <pc:sldMk cId="1584233960" sldId="510"/>
            <ac:grpSpMk id="131" creationId="{00000000-0000-0000-0000-000000000000}"/>
          </ac:grpSpMkLst>
        </pc:grpChg>
        <pc:grpChg chg="mod">
          <ac:chgData name="Phu My Lam" userId="1676f078-7323-42a7-a71e-aca83e8410a2" providerId="ADAL" clId="{577766E6-05BD-47C7-96FA-D2860FC0AF7E}" dt="2022-10-03T02:26:34.707" v="229" actId="1036"/>
          <ac:grpSpMkLst>
            <pc:docMk/>
            <pc:sldMk cId="1584233960" sldId="510"/>
            <ac:grpSpMk id="138" creationId="{00000000-0000-0000-0000-000000000000}"/>
          </ac:grpSpMkLst>
        </pc:grpChg>
        <pc:grpChg chg="mod">
          <ac:chgData name="Phu My Lam" userId="1676f078-7323-42a7-a71e-aca83e8410a2" providerId="ADAL" clId="{577766E6-05BD-47C7-96FA-D2860FC0AF7E}" dt="2022-10-03T02:26:34.707" v="229" actId="1036"/>
          <ac:grpSpMkLst>
            <pc:docMk/>
            <pc:sldMk cId="1584233960" sldId="510"/>
            <ac:grpSpMk id="142" creationId="{00000000-0000-0000-0000-000000000000}"/>
          </ac:grpSpMkLst>
        </pc:grpChg>
        <pc:grpChg chg="mod">
          <ac:chgData name="Phu My Lam" userId="1676f078-7323-42a7-a71e-aca83e8410a2" providerId="ADAL" clId="{577766E6-05BD-47C7-96FA-D2860FC0AF7E}" dt="2022-10-03T02:26:34.707" v="229" actId="1036"/>
          <ac:grpSpMkLst>
            <pc:docMk/>
            <pc:sldMk cId="1584233960" sldId="510"/>
            <ac:grpSpMk id="147" creationId="{00000000-0000-0000-0000-000000000000}"/>
          </ac:grpSpMkLst>
        </pc:grpChg>
        <pc:grpChg chg="mod">
          <ac:chgData name="Phu My Lam" userId="1676f078-7323-42a7-a71e-aca83e8410a2" providerId="ADAL" clId="{577766E6-05BD-47C7-96FA-D2860FC0AF7E}" dt="2022-10-03T02:26:34.707" v="229" actId="1036"/>
          <ac:grpSpMkLst>
            <pc:docMk/>
            <pc:sldMk cId="1584233960" sldId="510"/>
            <ac:grpSpMk id="154" creationId="{00000000-0000-0000-0000-000000000000}"/>
          </ac:grpSpMkLst>
        </pc:grpChg>
      </pc:sldChg>
      <pc:sldChg chg="modAnim">
        <pc:chgData name="Phu My Lam" userId="1676f078-7323-42a7-a71e-aca83e8410a2" providerId="ADAL" clId="{577766E6-05BD-47C7-96FA-D2860FC0AF7E}" dt="2022-10-03T02:31:12.557" v="298"/>
        <pc:sldMkLst>
          <pc:docMk/>
          <pc:sldMk cId="4211870509" sldId="511"/>
        </pc:sldMkLst>
      </pc:sldChg>
      <pc:sldChg chg="addSp delSp modSp new mod setBg modAnim">
        <pc:chgData name="Phu My Lam" userId="1676f078-7323-42a7-a71e-aca83e8410a2" providerId="ADAL" clId="{577766E6-05BD-47C7-96FA-D2860FC0AF7E}" dt="2022-10-03T02:31:17.580" v="299"/>
        <pc:sldMkLst>
          <pc:docMk/>
          <pc:sldMk cId="2296064713" sldId="512"/>
        </pc:sldMkLst>
        <pc:spChg chg="del">
          <ac:chgData name="Phu My Lam" userId="1676f078-7323-42a7-a71e-aca83e8410a2" providerId="ADAL" clId="{577766E6-05BD-47C7-96FA-D2860FC0AF7E}" dt="2022-10-03T02:19:56.596" v="2" actId="478"/>
          <ac:spMkLst>
            <pc:docMk/>
            <pc:sldMk cId="2296064713" sldId="512"/>
            <ac:spMk id="2" creationId="{F4F5E62A-52C2-5AC5-E12F-2FF033C8504D}"/>
          </ac:spMkLst>
        </pc:spChg>
        <pc:spChg chg="del">
          <ac:chgData name="Phu My Lam" userId="1676f078-7323-42a7-a71e-aca83e8410a2" providerId="ADAL" clId="{577766E6-05BD-47C7-96FA-D2860FC0AF7E}" dt="2022-10-03T02:20:37.657" v="69" actId="478"/>
          <ac:spMkLst>
            <pc:docMk/>
            <pc:sldMk cId="2296064713" sldId="512"/>
            <ac:spMk id="3" creationId="{04829F2B-ABBA-7B48-6E69-B62E343FB75D}"/>
          </ac:spMkLst>
        </pc:spChg>
        <pc:spChg chg="add mod">
          <ac:chgData name="Phu My Lam" userId="1676f078-7323-42a7-a71e-aca83e8410a2" providerId="ADAL" clId="{577766E6-05BD-47C7-96FA-D2860FC0AF7E}" dt="2022-10-03T02:20:07.660" v="68" actId="20577"/>
          <ac:spMkLst>
            <pc:docMk/>
            <pc:sldMk cId="2296064713" sldId="512"/>
            <ac:spMk id="4" creationId="{87059C4A-2AA5-1C89-7818-5773FA259268}"/>
          </ac:spMkLst>
        </pc:spChg>
        <pc:spChg chg="add mod">
          <ac:chgData name="Phu My Lam" userId="1676f078-7323-42a7-a71e-aca83e8410a2" providerId="ADAL" clId="{577766E6-05BD-47C7-96FA-D2860FC0AF7E}" dt="2022-10-03T02:30:48.793" v="293" actId="207"/>
          <ac:spMkLst>
            <pc:docMk/>
            <pc:sldMk cId="2296064713" sldId="512"/>
            <ac:spMk id="6" creationId="{758C2BE5-23E6-9874-F2D9-C0F8109DC4F0}"/>
          </ac:spMkLst>
        </pc:spChg>
        <pc:spChg chg="add mod">
          <ac:chgData name="Phu My Lam" userId="1676f078-7323-42a7-a71e-aca83e8410a2" providerId="ADAL" clId="{577766E6-05BD-47C7-96FA-D2860FC0AF7E}" dt="2022-10-03T02:29:56.814" v="281" actId="1035"/>
          <ac:spMkLst>
            <pc:docMk/>
            <pc:sldMk cId="2296064713" sldId="512"/>
            <ac:spMk id="7" creationId="{B1F35132-2D40-EA0A-3CEC-6D4AF351F5D4}"/>
          </ac:spMkLst>
        </pc:spChg>
        <pc:picChg chg="add mod">
          <ac:chgData name="Phu My Lam" userId="1676f078-7323-42a7-a71e-aca83e8410a2" providerId="ADAL" clId="{577766E6-05BD-47C7-96FA-D2860FC0AF7E}" dt="2022-10-03T02:21:57.408" v="84"/>
          <ac:picMkLst>
            <pc:docMk/>
            <pc:sldMk cId="2296064713" sldId="512"/>
            <ac:picMk id="8" creationId="{0E62DB7C-CBF1-7738-804E-0B7C7EDD384C}"/>
          </ac:picMkLst>
        </pc:picChg>
      </pc:sldChg>
      <pc:sldChg chg="new del setBg">
        <pc:chgData name="Phu My Lam" userId="1676f078-7323-42a7-a71e-aca83e8410a2" providerId="ADAL" clId="{577766E6-05BD-47C7-96FA-D2860FC0AF7E}" dt="2022-10-03T02:28:07.073" v="236" actId="2696"/>
        <pc:sldMkLst>
          <pc:docMk/>
          <pc:sldMk cId="4066669126" sldId="513"/>
        </pc:sldMkLst>
      </pc:sldChg>
    </pc:docChg>
  </pc:docChgLst>
  <pc:docChgLst>
    <pc:chgData name="Phu My Lam" userId="S::lam_pm@ajinomoto.com.vn::1676f078-7323-42a7-a71e-aca83e8410a2" providerId="AD" clId="Web-{DDD0A6B9-DE51-0E31-9BD6-DE8DD0102A71}"/>
    <pc:docChg chg="addSld delSld modSld">
      <pc:chgData name="Phu My Lam" userId="S::lam_pm@ajinomoto.com.vn::1676f078-7323-42a7-a71e-aca83e8410a2" providerId="AD" clId="Web-{DDD0A6B9-DE51-0E31-9BD6-DE8DD0102A71}" dt="2022-10-03T02:18:05.189" v="433"/>
      <pc:docMkLst>
        <pc:docMk/>
      </pc:docMkLst>
      <pc:sldChg chg="modSp">
        <pc:chgData name="Phu My Lam" userId="S::lam_pm@ajinomoto.com.vn::1676f078-7323-42a7-a71e-aca83e8410a2" providerId="AD" clId="Web-{DDD0A6B9-DE51-0E31-9BD6-DE8DD0102A71}" dt="2022-10-03T02:10:31.586" v="211" actId="1076"/>
        <pc:sldMkLst>
          <pc:docMk/>
          <pc:sldMk cId="0" sldId="290"/>
        </pc:sldMkLst>
        <pc:grpChg chg="mod">
          <ac:chgData name="Phu My Lam" userId="S::lam_pm@ajinomoto.com.vn::1676f078-7323-42a7-a71e-aca83e8410a2" providerId="AD" clId="Web-{DDD0A6B9-DE51-0E31-9BD6-DE8DD0102A71}" dt="2022-10-03T02:10:31.586" v="211" actId="1076"/>
          <ac:grpSpMkLst>
            <pc:docMk/>
            <pc:sldMk cId="0" sldId="290"/>
            <ac:grpSpMk id="21" creationId="{9314199B-F23F-4585-95DB-6328BC0EF348}"/>
          </ac:grpSpMkLst>
        </pc:grpChg>
      </pc:sldChg>
      <pc:sldChg chg="del">
        <pc:chgData name="Phu My Lam" userId="S::lam_pm@ajinomoto.com.vn::1676f078-7323-42a7-a71e-aca83e8410a2" providerId="AD" clId="Web-{DDD0A6B9-DE51-0E31-9BD6-DE8DD0102A71}" dt="2022-10-03T02:16:38.421" v="428"/>
        <pc:sldMkLst>
          <pc:docMk/>
          <pc:sldMk cId="3869171889" sldId="509"/>
        </pc:sldMkLst>
      </pc:sldChg>
      <pc:sldChg chg="addSp modSp add">
        <pc:chgData name="Phu My Lam" userId="S::lam_pm@ajinomoto.com.vn::1676f078-7323-42a7-a71e-aca83e8410a2" providerId="AD" clId="Web-{DDD0A6B9-DE51-0E31-9BD6-DE8DD0102A71}" dt="2022-10-03T02:16:04.921" v="412" actId="20577"/>
        <pc:sldMkLst>
          <pc:docMk/>
          <pc:sldMk cId="1584233960" sldId="510"/>
        </pc:sldMkLst>
        <pc:spChg chg="mod">
          <ac:chgData name="Phu My Lam" userId="S::lam_pm@ajinomoto.com.vn::1676f078-7323-42a7-a71e-aca83e8410a2" providerId="AD" clId="Web-{DDD0A6B9-DE51-0E31-9BD6-DE8DD0102A71}" dt="2022-10-03T02:16:04.921" v="412" actId="20577"/>
          <ac:spMkLst>
            <pc:docMk/>
            <pc:sldMk cId="1584233960" sldId="510"/>
            <ac:spMk id="5" creationId="{A12E9330-0B3E-04DD-1E2A-94F85A3CE429}"/>
          </ac:spMkLst>
        </pc:spChg>
        <pc:spChg chg="add mod">
          <ac:chgData name="Phu My Lam" userId="S::lam_pm@ajinomoto.com.vn::1676f078-7323-42a7-a71e-aca83e8410a2" providerId="AD" clId="Web-{DDD0A6B9-DE51-0E31-9BD6-DE8DD0102A71}" dt="2022-10-03T02:15:57.280" v="411" actId="20577"/>
          <ac:spMkLst>
            <pc:docMk/>
            <pc:sldMk cId="1584233960" sldId="510"/>
            <ac:spMk id="7" creationId="{886477C4-752D-5E5F-A948-7AEB622038B8}"/>
          </ac:spMkLst>
        </pc:spChg>
        <pc:spChg chg="mod">
          <ac:chgData name="Phu My Lam" userId="S::lam_pm@ajinomoto.com.vn::1676f078-7323-42a7-a71e-aca83e8410a2" providerId="AD" clId="Web-{DDD0A6B9-DE51-0E31-9BD6-DE8DD0102A71}" dt="2022-10-03T02:13:00.839" v="233" actId="1076"/>
          <ac:spMkLst>
            <pc:docMk/>
            <pc:sldMk cId="1584233960" sldId="510"/>
            <ac:spMk id="92" creationId="{00000000-0000-0000-0000-000000000000}"/>
          </ac:spMkLst>
        </pc:spChg>
        <pc:spChg chg="mod">
          <ac:chgData name="Phu My Lam" userId="S::lam_pm@ajinomoto.com.vn::1676f078-7323-42a7-a71e-aca83e8410a2" providerId="AD" clId="Web-{DDD0A6B9-DE51-0E31-9BD6-DE8DD0102A71}" dt="2022-10-03T02:13:00.854" v="234" actId="1076"/>
          <ac:spMkLst>
            <pc:docMk/>
            <pc:sldMk cId="1584233960" sldId="510"/>
            <ac:spMk id="93" creationId="{00000000-0000-0000-0000-000000000000}"/>
          </ac:spMkLst>
        </pc:spChg>
        <pc:spChg chg="mod">
          <ac:chgData name="Phu My Lam" userId="S::lam_pm@ajinomoto.com.vn::1676f078-7323-42a7-a71e-aca83e8410a2" providerId="AD" clId="Web-{DDD0A6B9-DE51-0E31-9BD6-DE8DD0102A71}" dt="2022-10-03T02:13:42.511" v="341" actId="1076"/>
          <ac:spMkLst>
            <pc:docMk/>
            <pc:sldMk cId="1584233960" sldId="510"/>
            <ac:spMk id="94" creationId="{00000000-0000-0000-0000-000000000000}"/>
          </ac:spMkLst>
        </pc:spChg>
        <pc:spChg chg="mod">
          <ac:chgData name="Phu My Lam" userId="S::lam_pm@ajinomoto.com.vn::1676f078-7323-42a7-a71e-aca83e8410a2" providerId="AD" clId="Web-{DDD0A6B9-DE51-0E31-9BD6-DE8DD0102A71}" dt="2022-10-03T02:13:42.543" v="342" actId="1076"/>
          <ac:spMkLst>
            <pc:docMk/>
            <pc:sldMk cId="1584233960" sldId="510"/>
            <ac:spMk id="95" creationId="{00000000-0000-0000-0000-000000000000}"/>
          </ac:spMkLst>
        </pc:spChg>
        <pc:spChg chg="mod">
          <ac:chgData name="Phu My Lam" userId="S::lam_pm@ajinomoto.com.vn::1676f078-7323-42a7-a71e-aca83e8410a2" providerId="AD" clId="Web-{DDD0A6B9-DE51-0E31-9BD6-DE8DD0102A71}" dt="2022-10-03T02:13:53.762" v="351" actId="1076"/>
          <ac:spMkLst>
            <pc:docMk/>
            <pc:sldMk cId="1584233960" sldId="510"/>
            <ac:spMk id="98" creationId="{00000000-0000-0000-0000-000000000000}"/>
          </ac:spMkLst>
        </pc:spChg>
        <pc:spChg chg="mod">
          <ac:chgData name="Phu My Lam" userId="S::lam_pm@ajinomoto.com.vn::1676f078-7323-42a7-a71e-aca83e8410a2" providerId="AD" clId="Web-{DDD0A6B9-DE51-0E31-9BD6-DE8DD0102A71}" dt="2022-10-03T02:13:53.793" v="352" actId="1076"/>
          <ac:spMkLst>
            <pc:docMk/>
            <pc:sldMk cId="1584233960" sldId="510"/>
            <ac:spMk id="99" creationId="{00000000-0000-0000-0000-000000000000}"/>
          </ac:spMkLst>
        </pc:spChg>
        <pc:spChg chg="mod">
          <ac:chgData name="Phu My Lam" userId="S::lam_pm@ajinomoto.com.vn::1676f078-7323-42a7-a71e-aca83e8410a2" providerId="AD" clId="Web-{DDD0A6B9-DE51-0E31-9BD6-DE8DD0102A71}" dt="2022-10-03T02:13:59.856" v="358" actId="1076"/>
          <ac:spMkLst>
            <pc:docMk/>
            <pc:sldMk cId="1584233960" sldId="510"/>
            <ac:spMk id="100" creationId="{00000000-0000-0000-0000-000000000000}"/>
          </ac:spMkLst>
        </pc:spChg>
        <pc:spChg chg="mod">
          <ac:chgData name="Phu My Lam" userId="S::lam_pm@ajinomoto.com.vn::1676f078-7323-42a7-a71e-aca83e8410a2" providerId="AD" clId="Web-{DDD0A6B9-DE51-0E31-9BD6-DE8DD0102A71}" dt="2022-10-03T02:13:59.902" v="359" actId="1076"/>
          <ac:spMkLst>
            <pc:docMk/>
            <pc:sldMk cId="1584233960" sldId="510"/>
            <ac:spMk id="102" creationId="{00000000-0000-0000-0000-000000000000}"/>
          </ac:spMkLst>
        </pc:spChg>
        <pc:spChg chg="mod">
          <ac:chgData name="Phu My Lam" userId="S::lam_pm@ajinomoto.com.vn::1676f078-7323-42a7-a71e-aca83e8410a2" providerId="AD" clId="Web-{DDD0A6B9-DE51-0E31-9BD6-DE8DD0102A71}" dt="2022-10-03T02:14:06.496" v="365" actId="1076"/>
          <ac:spMkLst>
            <pc:docMk/>
            <pc:sldMk cId="1584233960" sldId="510"/>
            <ac:spMk id="103" creationId="{00000000-0000-0000-0000-000000000000}"/>
          </ac:spMkLst>
        </pc:spChg>
        <pc:spChg chg="mod">
          <ac:chgData name="Phu My Lam" userId="S::lam_pm@ajinomoto.com.vn::1676f078-7323-42a7-a71e-aca83e8410a2" providerId="AD" clId="Web-{DDD0A6B9-DE51-0E31-9BD6-DE8DD0102A71}" dt="2022-10-03T02:14:06.528" v="366" actId="1076"/>
          <ac:spMkLst>
            <pc:docMk/>
            <pc:sldMk cId="1584233960" sldId="510"/>
            <ac:spMk id="104" creationId="{00000000-0000-0000-0000-000000000000}"/>
          </ac:spMkLst>
        </pc:spChg>
        <pc:spChg chg="mod">
          <ac:chgData name="Phu My Lam" userId="S::lam_pm@ajinomoto.com.vn::1676f078-7323-42a7-a71e-aca83e8410a2" providerId="AD" clId="Web-{DDD0A6B9-DE51-0E31-9BD6-DE8DD0102A71}" dt="2022-10-03T02:13:01.151" v="243" actId="1076"/>
          <ac:spMkLst>
            <pc:docMk/>
            <pc:sldMk cId="1584233960" sldId="510"/>
            <ac:spMk id="212" creationId="{00000000-0000-0000-0000-000000000000}"/>
          </ac:spMkLst>
        </pc:spChg>
        <pc:spChg chg="mod">
          <ac:chgData name="Phu My Lam" userId="S::lam_pm@ajinomoto.com.vn::1676f078-7323-42a7-a71e-aca83e8410a2" providerId="AD" clId="Web-{DDD0A6B9-DE51-0E31-9BD6-DE8DD0102A71}" dt="2022-10-03T02:13:37.637" v="336" actId="1076"/>
          <ac:spMkLst>
            <pc:docMk/>
            <pc:sldMk cId="1584233960" sldId="510"/>
            <ac:spMk id="215" creationId="{00000000-0000-0000-0000-000000000000}"/>
          </ac:spMkLst>
        </pc:spChg>
        <pc:spChg chg="mod">
          <ac:chgData name="Phu My Lam" userId="S::lam_pm@ajinomoto.com.vn::1676f078-7323-42a7-a71e-aca83e8410a2" providerId="AD" clId="Web-{DDD0A6B9-DE51-0E31-9BD6-DE8DD0102A71}" dt="2022-10-03T02:13:53.824" v="353" actId="1076"/>
          <ac:spMkLst>
            <pc:docMk/>
            <pc:sldMk cId="1584233960" sldId="510"/>
            <ac:spMk id="218" creationId="{00000000-0000-0000-0000-000000000000}"/>
          </ac:spMkLst>
        </pc:spChg>
        <pc:spChg chg="mod">
          <ac:chgData name="Phu My Lam" userId="S::lam_pm@ajinomoto.com.vn::1676f078-7323-42a7-a71e-aca83e8410a2" providerId="AD" clId="Web-{DDD0A6B9-DE51-0E31-9BD6-DE8DD0102A71}" dt="2022-10-03T02:14:16.715" v="375" actId="1076"/>
          <ac:spMkLst>
            <pc:docMk/>
            <pc:sldMk cId="1584233960" sldId="510"/>
            <ac:spMk id="221" creationId="{00000000-0000-0000-0000-000000000000}"/>
          </ac:spMkLst>
        </pc:spChg>
        <pc:spChg chg="mod">
          <ac:chgData name="Phu My Lam" userId="S::lam_pm@ajinomoto.com.vn::1676f078-7323-42a7-a71e-aca83e8410a2" providerId="AD" clId="Web-{DDD0A6B9-DE51-0E31-9BD6-DE8DD0102A71}" dt="2022-10-03T02:14:12.793" v="371" actId="1076"/>
          <ac:spMkLst>
            <pc:docMk/>
            <pc:sldMk cId="1584233960" sldId="510"/>
            <ac:spMk id="224" creationId="{00000000-0000-0000-0000-000000000000}"/>
          </ac:spMkLst>
        </pc:spChg>
        <pc:spChg chg="mod">
          <ac:chgData name="Phu My Lam" userId="S::lam_pm@ajinomoto.com.vn::1676f078-7323-42a7-a71e-aca83e8410a2" providerId="AD" clId="Web-{DDD0A6B9-DE51-0E31-9BD6-DE8DD0102A71}" dt="2022-10-03T02:13:01.307" v="248" actId="1076"/>
          <ac:spMkLst>
            <pc:docMk/>
            <pc:sldMk cId="1584233960" sldId="510"/>
            <ac:spMk id="235" creationId="{00000000-0000-0000-0000-000000000000}"/>
          </ac:spMkLst>
        </pc:spChg>
        <pc:spChg chg="mod">
          <ac:chgData name="Phu My Lam" userId="S::lam_pm@ajinomoto.com.vn::1676f078-7323-42a7-a71e-aca83e8410a2" providerId="AD" clId="Web-{DDD0A6B9-DE51-0E31-9BD6-DE8DD0102A71}" dt="2022-10-03T02:13:01.339" v="249" actId="1076"/>
          <ac:spMkLst>
            <pc:docMk/>
            <pc:sldMk cId="1584233960" sldId="510"/>
            <ac:spMk id="236" creationId="{00000000-0000-0000-0000-000000000000}"/>
          </ac:spMkLst>
        </pc:spChg>
        <pc:spChg chg="mod">
          <ac:chgData name="Phu My Lam" userId="S::lam_pm@ajinomoto.com.vn::1676f078-7323-42a7-a71e-aca83e8410a2" providerId="AD" clId="Web-{DDD0A6B9-DE51-0E31-9BD6-DE8DD0102A71}" dt="2022-10-03T02:13:37.668" v="337" actId="1076"/>
          <ac:spMkLst>
            <pc:docMk/>
            <pc:sldMk cId="1584233960" sldId="510"/>
            <ac:spMk id="237" creationId="{00000000-0000-0000-0000-000000000000}"/>
          </ac:spMkLst>
        </pc:spChg>
        <pc:spChg chg="mod">
          <ac:chgData name="Phu My Lam" userId="S::lam_pm@ajinomoto.com.vn::1676f078-7323-42a7-a71e-aca83e8410a2" providerId="AD" clId="Web-{DDD0A6B9-DE51-0E31-9BD6-DE8DD0102A71}" dt="2022-10-03T02:13:37.683" v="338" actId="1076"/>
          <ac:spMkLst>
            <pc:docMk/>
            <pc:sldMk cId="1584233960" sldId="510"/>
            <ac:spMk id="238" creationId="{00000000-0000-0000-0000-000000000000}"/>
          </ac:spMkLst>
        </pc:spChg>
        <pc:spChg chg="mod">
          <ac:chgData name="Phu My Lam" userId="S::lam_pm@ajinomoto.com.vn::1676f078-7323-42a7-a71e-aca83e8410a2" providerId="AD" clId="Web-{DDD0A6B9-DE51-0E31-9BD6-DE8DD0102A71}" dt="2022-10-03T02:13:53.840" v="354" actId="1076"/>
          <ac:spMkLst>
            <pc:docMk/>
            <pc:sldMk cId="1584233960" sldId="510"/>
            <ac:spMk id="239" creationId="{00000000-0000-0000-0000-000000000000}"/>
          </ac:spMkLst>
        </pc:spChg>
        <pc:spChg chg="mod">
          <ac:chgData name="Phu My Lam" userId="S::lam_pm@ajinomoto.com.vn::1676f078-7323-42a7-a71e-aca83e8410a2" providerId="AD" clId="Web-{DDD0A6B9-DE51-0E31-9BD6-DE8DD0102A71}" dt="2022-10-03T02:13:53.871" v="355" actId="1076"/>
          <ac:spMkLst>
            <pc:docMk/>
            <pc:sldMk cId="1584233960" sldId="510"/>
            <ac:spMk id="240" creationId="{00000000-0000-0000-0000-000000000000}"/>
          </ac:spMkLst>
        </pc:spChg>
        <pc:spChg chg="mod">
          <ac:chgData name="Phu My Lam" userId="S::lam_pm@ajinomoto.com.vn::1676f078-7323-42a7-a71e-aca83e8410a2" providerId="AD" clId="Web-{DDD0A6B9-DE51-0E31-9BD6-DE8DD0102A71}" dt="2022-10-03T02:14:16.747" v="376" actId="1076"/>
          <ac:spMkLst>
            <pc:docMk/>
            <pc:sldMk cId="1584233960" sldId="510"/>
            <ac:spMk id="241" creationId="{00000000-0000-0000-0000-000000000000}"/>
          </ac:spMkLst>
        </pc:spChg>
        <pc:spChg chg="mod">
          <ac:chgData name="Phu My Lam" userId="S::lam_pm@ajinomoto.com.vn::1676f078-7323-42a7-a71e-aca83e8410a2" providerId="AD" clId="Web-{DDD0A6B9-DE51-0E31-9BD6-DE8DD0102A71}" dt="2022-10-03T02:14:16.762" v="377" actId="1076"/>
          <ac:spMkLst>
            <pc:docMk/>
            <pc:sldMk cId="1584233960" sldId="510"/>
            <ac:spMk id="242" creationId="{00000000-0000-0000-0000-000000000000}"/>
          </ac:spMkLst>
        </pc:spChg>
        <pc:spChg chg="mod">
          <ac:chgData name="Phu My Lam" userId="S::lam_pm@ajinomoto.com.vn::1676f078-7323-42a7-a71e-aca83e8410a2" providerId="AD" clId="Web-{DDD0A6B9-DE51-0E31-9BD6-DE8DD0102A71}" dt="2022-10-03T02:14:12.825" v="372" actId="1076"/>
          <ac:spMkLst>
            <pc:docMk/>
            <pc:sldMk cId="1584233960" sldId="510"/>
            <ac:spMk id="243" creationId="{00000000-0000-0000-0000-000000000000}"/>
          </ac:spMkLst>
        </pc:spChg>
        <pc:spChg chg="mod">
          <ac:chgData name="Phu My Lam" userId="S::lam_pm@ajinomoto.com.vn::1676f078-7323-42a7-a71e-aca83e8410a2" providerId="AD" clId="Web-{DDD0A6B9-DE51-0E31-9BD6-DE8DD0102A71}" dt="2022-10-03T02:14:12.856" v="373" actId="1076"/>
          <ac:spMkLst>
            <pc:docMk/>
            <pc:sldMk cId="1584233960" sldId="510"/>
            <ac:spMk id="244" creationId="{00000000-0000-0000-0000-000000000000}"/>
          </ac:spMkLst>
        </pc:spChg>
        <pc:spChg chg="mod">
          <ac:chgData name="Phu My Lam" userId="S::lam_pm@ajinomoto.com.vn::1676f078-7323-42a7-a71e-aca83e8410a2" providerId="AD" clId="Web-{DDD0A6B9-DE51-0E31-9BD6-DE8DD0102A71}" dt="2022-10-03T02:13:01.636" v="258" actId="1076"/>
          <ac:spMkLst>
            <pc:docMk/>
            <pc:sldMk cId="1584233960" sldId="510"/>
            <ac:spMk id="247" creationId="{00000000-0000-0000-0000-000000000000}"/>
          </ac:spMkLst>
        </pc:spChg>
        <pc:spChg chg="mod">
          <ac:chgData name="Phu My Lam" userId="S::lam_pm@ajinomoto.com.vn::1676f078-7323-42a7-a71e-aca83e8410a2" providerId="AD" clId="Web-{DDD0A6B9-DE51-0E31-9BD6-DE8DD0102A71}" dt="2022-10-03T02:13:37.730" v="339" actId="1076"/>
          <ac:spMkLst>
            <pc:docMk/>
            <pc:sldMk cId="1584233960" sldId="510"/>
            <ac:spMk id="248" creationId="{00000000-0000-0000-0000-000000000000}"/>
          </ac:spMkLst>
        </pc:spChg>
        <pc:spChg chg="mod">
          <ac:chgData name="Phu My Lam" userId="S::lam_pm@ajinomoto.com.vn::1676f078-7323-42a7-a71e-aca83e8410a2" providerId="AD" clId="Web-{DDD0A6B9-DE51-0E31-9BD6-DE8DD0102A71}" dt="2022-10-03T02:13:53.902" v="356" actId="1076"/>
          <ac:spMkLst>
            <pc:docMk/>
            <pc:sldMk cId="1584233960" sldId="510"/>
            <ac:spMk id="249" creationId="{00000000-0000-0000-0000-000000000000}"/>
          </ac:spMkLst>
        </pc:spChg>
        <pc:spChg chg="mod">
          <ac:chgData name="Phu My Lam" userId="S::lam_pm@ajinomoto.com.vn::1676f078-7323-42a7-a71e-aca83e8410a2" providerId="AD" clId="Web-{DDD0A6B9-DE51-0E31-9BD6-DE8DD0102A71}" dt="2022-10-03T02:14:16.793" v="378" actId="1076"/>
          <ac:spMkLst>
            <pc:docMk/>
            <pc:sldMk cId="1584233960" sldId="510"/>
            <ac:spMk id="251" creationId="{00000000-0000-0000-0000-000000000000}"/>
          </ac:spMkLst>
        </pc:spChg>
        <pc:spChg chg="mod">
          <ac:chgData name="Phu My Lam" userId="S::lam_pm@ajinomoto.com.vn::1676f078-7323-42a7-a71e-aca83e8410a2" providerId="AD" clId="Web-{DDD0A6B9-DE51-0E31-9BD6-DE8DD0102A71}" dt="2022-10-03T02:14:12.872" v="374" actId="1076"/>
          <ac:spMkLst>
            <pc:docMk/>
            <pc:sldMk cId="1584233960" sldId="510"/>
            <ac:spMk id="252" creationId="{00000000-0000-0000-0000-000000000000}"/>
          </ac:spMkLst>
        </pc:spChg>
        <pc:grpChg chg="mod">
          <ac:chgData name="Phu My Lam" userId="S::lam_pm@ajinomoto.com.vn::1676f078-7323-42a7-a71e-aca83e8410a2" providerId="AD" clId="Web-{DDD0A6B9-DE51-0E31-9BD6-DE8DD0102A71}" dt="2022-10-03T02:13:01.808" v="263" actId="1076"/>
          <ac:grpSpMkLst>
            <pc:docMk/>
            <pc:sldMk cId="1584233960" sldId="510"/>
            <ac:grpSpMk id="57" creationId="{00000000-0000-0000-0000-000000000000}"/>
          </ac:grpSpMkLst>
        </pc:grpChg>
        <pc:grpChg chg="mod">
          <ac:chgData name="Phu My Lam" userId="S::lam_pm@ajinomoto.com.vn::1676f078-7323-42a7-a71e-aca83e8410a2" providerId="AD" clId="Web-{DDD0A6B9-DE51-0E31-9BD6-DE8DD0102A71}" dt="2022-10-03T02:13:42.496" v="340" actId="1076"/>
          <ac:grpSpMkLst>
            <pc:docMk/>
            <pc:sldMk cId="1584233960" sldId="510"/>
            <ac:grpSpMk id="131" creationId="{00000000-0000-0000-0000-000000000000}"/>
          </ac:grpSpMkLst>
        </pc:grpChg>
        <pc:grpChg chg="mod">
          <ac:chgData name="Phu My Lam" userId="S::lam_pm@ajinomoto.com.vn::1676f078-7323-42a7-a71e-aca83e8410a2" providerId="AD" clId="Web-{DDD0A6B9-DE51-0E31-9BD6-DE8DD0102A71}" dt="2022-10-03T02:13:53.746" v="350" actId="1076"/>
          <ac:grpSpMkLst>
            <pc:docMk/>
            <pc:sldMk cId="1584233960" sldId="510"/>
            <ac:grpSpMk id="138" creationId="{00000000-0000-0000-0000-000000000000}"/>
          </ac:grpSpMkLst>
        </pc:grpChg>
        <pc:grpChg chg="mod">
          <ac:chgData name="Phu My Lam" userId="S::lam_pm@ajinomoto.com.vn::1676f078-7323-42a7-a71e-aca83e8410a2" providerId="AD" clId="Web-{DDD0A6B9-DE51-0E31-9BD6-DE8DD0102A71}" dt="2022-10-03T02:13:59.840" v="357" actId="1076"/>
          <ac:grpSpMkLst>
            <pc:docMk/>
            <pc:sldMk cId="1584233960" sldId="510"/>
            <ac:grpSpMk id="147" creationId="{00000000-0000-0000-0000-000000000000}"/>
          </ac:grpSpMkLst>
        </pc:grpChg>
        <pc:grpChg chg="mod">
          <ac:chgData name="Phu My Lam" userId="S::lam_pm@ajinomoto.com.vn::1676f078-7323-42a7-a71e-aca83e8410a2" providerId="AD" clId="Web-{DDD0A6B9-DE51-0E31-9BD6-DE8DD0102A71}" dt="2022-10-03T02:14:06.450" v="364" actId="1076"/>
          <ac:grpSpMkLst>
            <pc:docMk/>
            <pc:sldMk cId="1584233960" sldId="510"/>
            <ac:grpSpMk id="154" creationId="{00000000-0000-0000-0000-000000000000}"/>
          </ac:grpSpMkLst>
        </pc:grpChg>
      </pc:sldChg>
      <pc:sldChg chg="addSp modSp add addAnim">
        <pc:chgData name="Phu My Lam" userId="S::lam_pm@ajinomoto.com.vn::1676f078-7323-42a7-a71e-aca83e8410a2" providerId="AD" clId="Web-{DDD0A6B9-DE51-0E31-9BD6-DE8DD0102A71}" dt="2022-10-03T02:16:18.155" v="427" actId="20577"/>
        <pc:sldMkLst>
          <pc:docMk/>
          <pc:sldMk cId="4211870509" sldId="511"/>
        </pc:sldMkLst>
        <pc:spChg chg="add mod">
          <ac:chgData name="Phu My Lam" userId="S::lam_pm@ajinomoto.com.vn::1676f078-7323-42a7-a71e-aca83e8410a2" providerId="AD" clId="Web-{DDD0A6B9-DE51-0E31-9BD6-DE8DD0102A71}" dt="2022-10-03T02:11:06.977" v="216"/>
          <ac:spMkLst>
            <pc:docMk/>
            <pc:sldMk cId="4211870509" sldId="511"/>
            <ac:spMk id="3" creationId="{E349403D-9C79-A9C6-34A0-9F73FEC57EEF}"/>
          </ac:spMkLst>
        </pc:spChg>
        <pc:spChg chg="mod">
          <ac:chgData name="Phu My Lam" userId="S::lam_pm@ajinomoto.com.vn::1676f078-7323-42a7-a71e-aca83e8410a2" providerId="AD" clId="Web-{DDD0A6B9-DE51-0E31-9BD6-DE8DD0102A71}" dt="2022-10-03T02:11:47.743" v="223" actId="20577"/>
          <ac:spMkLst>
            <pc:docMk/>
            <pc:sldMk cId="4211870509" sldId="511"/>
            <ac:spMk id="173" creationId="{E1960F63-C72D-B85D-ADBE-3854FE0B6E28}"/>
          </ac:spMkLst>
        </pc:spChg>
        <pc:spChg chg="mod">
          <ac:chgData name="Phu My Lam" userId="S::lam_pm@ajinomoto.com.vn::1676f078-7323-42a7-a71e-aca83e8410a2" providerId="AD" clId="Web-{DDD0A6B9-DE51-0E31-9BD6-DE8DD0102A71}" dt="2022-10-03T02:12:16.650" v="227"/>
          <ac:spMkLst>
            <pc:docMk/>
            <pc:sldMk cId="4211870509" sldId="511"/>
            <ac:spMk id="174" creationId="{B5846570-23DE-EFE4-1F8B-A7FAA475F60C}"/>
          </ac:spMkLst>
        </pc:spChg>
        <pc:spChg chg="mod">
          <ac:chgData name="Phu My Lam" userId="S::lam_pm@ajinomoto.com.vn::1676f078-7323-42a7-a71e-aca83e8410a2" providerId="AD" clId="Web-{DDD0A6B9-DE51-0E31-9BD6-DE8DD0102A71}" dt="2022-10-03T02:16:18.155" v="427" actId="20577"/>
          <ac:spMkLst>
            <pc:docMk/>
            <pc:sldMk cId="4211870509" sldId="511"/>
            <ac:spMk id="175" creationId="{6003BF08-EDC8-F72B-498B-78D3C247A597}"/>
          </ac:spMkLst>
        </pc:spChg>
        <pc:grpChg chg="mod">
          <ac:chgData name="Phu My Lam" userId="S::lam_pm@ajinomoto.com.vn::1676f078-7323-42a7-a71e-aca83e8410a2" providerId="AD" clId="Web-{DDD0A6B9-DE51-0E31-9BD6-DE8DD0102A71}" dt="2022-10-03T02:11:32.681" v="220" actId="1076"/>
          <ac:grpSpMkLst>
            <pc:docMk/>
            <pc:sldMk cId="4211870509" sldId="511"/>
            <ac:grpSpMk id="5" creationId="{A5266473-CCAD-A6EA-779F-322E9D2338D7}"/>
          </ac:grpSpMkLst>
        </pc:grpChg>
        <pc:grpChg chg="mod">
          <ac:chgData name="Phu My Lam" userId="S::lam_pm@ajinomoto.com.vn::1676f078-7323-42a7-a71e-aca83e8410a2" providerId="AD" clId="Web-{DDD0A6B9-DE51-0E31-9BD6-DE8DD0102A71}" dt="2022-10-03T02:08:39.224" v="189" actId="1076"/>
          <ac:grpSpMkLst>
            <pc:docMk/>
            <pc:sldMk cId="4211870509" sldId="511"/>
            <ac:grpSpMk id="109" creationId="{60FB865A-485C-B887-AEFC-EF90666D96F6}"/>
          </ac:grpSpMkLst>
        </pc:grpChg>
        <pc:grpChg chg="add mod">
          <ac:chgData name="Phu My Lam" userId="S::lam_pm@ajinomoto.com.vn::1676f078-7323-42a7-a71e-aca83e8410a2" providerId="AD" clId="Web-{DDD0A6B9-DE51-0E31-9BD6-DE8DD0102A71}" dt="2022-10-03T02:11:22.071" v="219" actId="14100"/>
          <ac:grpSpMkLst>
            <pc:docMk/>
            <pc:sldMk cId="4211870509" sldId="511"/>
            <ac:grpSpMk id="267" creationId="{37BDA642-3C1A-3BFA-9875-816EF687092B}"/>
          </ac:grpSpMkLst>
        </pc:grpChg>
      </pc:sldChg>
      <pc:sldChg chg="delSp modSp add del replId delAnim">
        <pc:chgData name="Phu My Lam" userId="S::lam_pm@ajinomoto.com.vn::1676f078-7323-42a7-a71e-aca83e8410a2" providerId="AD" clId="Web-{DDD0A6B9-DE51-0E31-9BD6-DE8DD0102A71}" dt="2022-10-03T02:12:24.838" v="228"/>
        <pc:sldMkLst>
          <pc:docMk/>
          <pc:sldMk cId="565433560" sldId="512"/>
        </pc:sldMkLst>
        <pc:spChg chg="del mod">
          <ac:chgData name="Phu My Lam" userId="S::lam_pm@ajinomoto.com.vn::1676f078-7323-42a7-a71e-aca83e8410a2" providerId="AD" clId="Web-{DDD0A6B9-DE51-0E31-9BD6-DE8DD0102A71}" dt="2022-10-03T02:00:55.651" v="29"/>
          <ac:spMkLst>
            <pc:docMk/>
            <pc:sldMk cId="565433560" sldId="512"/>
            <ac:spMk id="173" creationId="{E1960F63-C72D-B85D-ADBE-3854FE0B6E28}"/>
          </ac:spMkLst>
        </pc:spChg>
        <pc:spChg chg="del">
          <ac:chgData name="Phu My Lam" userId="S::lam_pm@ajinomoto.com.vn::1676f078-7323-42a7-a71e-aca83e8410a2" providerId="AD" clId="Web-{DDD0A6B9-DE51-0E31-9BD6-DE8DD0102A71}" dt="2022-10-03T02:00:55.651" v="27"/>
          <ac:spMkLst>
            <pc:docMk/>
            <pc:sldMk cId="565433560" sldId="512"/>
            <ac:spMk id="174" creationId="{B5846570-23DE-EFE4-1F8B-A7FAA475F60C}"/>
          </ac:spMkLst>
        </pc:spChg>
        <pc:grpChg chg="del">
          <ac:chgData name="Phu My Lam" userId="S::lam_pm@ajinomoto.com.vn::1676f078-7323-42a7-a71e-aca83e8410a2" providerId="AD" clId="Web-{DDD0A6B9-DE51-0E31-9BD6-DE8DD0102A71}" dt="2022-10-03T02:00:55.651" v="28"/>
          <ac:grpSpMkLst>
            <pc:docMk/>
            <pc:sldMk cId="565433560" sldId="512"/>
            <ac:grpSpMk id="5" creationId="{A5266473-CCAD-A6EA-779F-322E9D2338D7}"/>
          </ac:grpSpMkLst>
        </pc:grpChg>
        <pc:grpChg chg="del">
          <ac:chgData name="Phu My Lam" userId="S::lam_pm@ajinomoto.com.vn::1676f078-7323-42a7-a71e-aca83e8410a2" providerId="AD" clId="Web-{DDD0A6B9-DE51-0E31-9BD6-DE8DD0102A71}" dt="2022-10-03T02:00:55.651" v="26"/>
          <ac:grpSpMkLst>
            <pc:docMk/>
            <pc:sldMk cId="565433560" sldId="512"/>
            <ac:grpSpMk id="109" creationId="{60FB865A-485C-B887-AEFC-EF90666D96F6}"/>
          </ac:grpSpMkLst>
        </pc:grpChg>
      </pc:sldChg>
      <pc:sldChg chg="addSp delSp modSp new del">
        <pc:chgData name="Phu My Lam" userId="S::lam_pm@ajinomoto.com.vn::1676f078-7323-42a7-a71e-aca83e8410a2" providerId="AD" clId="Web-{DDD0A6B9-DE51-0E31-9BD6-DE8DD0102A71}" dt="2022-10-03T02:18:05.189" v="433"/>
        <pc:sldMkLst>
          <pc:docMk/>
          <pc:sldMk cId="4273271622" sldId="512"/>
        </pc:sldMkLst>
        <pc:spChg chg="del">
          <ac:chgData name="Phu My Lam" userId="S::lam_pm@ajinomoto.com.vn::1676f078-7323-42a7-a71e-aca83e8410a2" providerId="AD" clId="Web-{DDD0A6B9-DE51-0E31-9BD6-DE8DD0102A71}" dt="2022-10-03T02:17:47.579" v="431"/>
          <ac:spMkLst>
            <pc:docMk/>
            <pc:sldMk cId="4273271622" sldId="512"/>
            <ac:spMk id="2" creationId="{7908B28F-2BA5-5E6E-4B3D-05A51222F14D}"/>
          </ac:spMkLst>
        </pc:spChg>
        <pc:spChg chg="del">
          <ac:chgData name="Phu My Lam" userId="S::lam_pm@ajinomoto.com.vn::1676f078-7323-42a7-a71e-aca83e8410a2" providerId="AD" clId="Web-{DDD0A6B9-DE51-0E31-9BD6-DE8DD0102A71}" dt="2022-10-03T02:17:47.579" v="430"/>
          <ac:spMkLst>
            <pc:docMk/>
            <pc:sldMk cId="4273271622" sldId="512"/>
            <ac:spMk id="3" creationId="{681B883A-D36C-BEE0-0FEE-734B760731C7}"/>
          </ac:spMkLst>
        </pc:spChg>
        <pc:picChg chg="add mod">
          <ac:chgData name="Phu My Lam" userId="S::lam_pm@ajinomoto.com.vn::1676f078-7323-42a7-a71e-aca83e8410a2" providerId="AD" clId="Web-{DDD0A6B9-DE51-0E31-9BD6-DE8DD0102A71}" dt="2022-10-03T02:17:49.907" v="432"/>
          <ac:picMkLst>
            <pc:docMk/>
            <pc:sldMk cId="4273271622" sldId="512"/>
            <ac:picMk id="4" creationId="{4EDF8EC8-30D8-29B3-0B65-230BBAF34A8D}"/>
          </ac:picMkLst>
        </pc:picChg>
      </pc:sldChg>
      <pc:sldMasterChg chg="addSldLayout">
        <pc:chgData name="Phu My Lam" userId="S::lam_pm@ajinomoto.com.vn::1676f078-7323-42a7-a71e-aca83e8410a2" providerId="AD" clId="Web-{DDD0A6B9-DE51-0E31-9BD6-DE8DD0102A71}" dt="2022-10-03T01:58:59.446" v="0"/>
        <pc:sldMasterMkLst>
          <pc:docMk/>
          <pc:sldMasterMk cId="3394709387" sldId="2147483660"/>
        </pc:sldMasterMkLst>
        <pc:sldLayoutChg chg="add">
          <pc:chgData name="Phu My Lam" userId="S::lam_pm@ajinomoto.com.vn::1676f078-7323-42a7-a71e-aca83e8410a2" providerId="AD" clId="Web-{DDD0A6B9-DE51-0E31-9BD6-DE8DD0102A71}" dt="2022-10-03T01:58:59.446" v="0"/>
          <pc:sldLayoutMkLst>
            <pc:docMk/>
            <pc:sldMasterMk cId="3394709387" sldId="2147483660"/>
            <pc:sldLayoutMk cId="0" sldId="2147483673"/>
          </pc:sldLayoutMkLst>
        </pc:sldLayoutChg>
        <pc:sldLayoutChg chg="add">
          <pc:chgData name="Phu My Lam" userId="S::lam_pm@ajinomoto.com.vn::1676f078-7323-42a7-a71e-aca83e8410a2" providerId="AD" clId="Web-{DDD0A6B9-DE51-0E31-9BD6-DE8DD0102A71}" dt="2022-10-03T01:58:59.446" v="0"/>
          <pc:sldLayoutMkLst>
            <pc:docMk/>
            <pc:sldMasterMk cId="3394709387" sldId="2147483660"/>
            <pc:sldLayoutMk cId="0" sldId="2147483674"/>
          </pc:sldLayoutMkLst>
        </pc:sldLayoutChg>
        <pc:sldLayoutChg chg="add">
          <pc:chgData name="Phu My Lam" userId="S::lam_pm@ajinomoto.com.vn::1676f078-7323-42a7-a71e-aca83e8410a2" providerId="AD" clId="Web-{DDD0A6B9-DE51-0E31-9BD6-DE8DD0102A71}" dt="2022-10-03T01:58:59.446" v="0"/>
          <pc:sldLayoutMkLst>
            <pc:docMk/>
            <pc:sldMasterMk cId="3394709387" sldId="2147483660"/>
            <pc:sldLayoutMk cId="0" sldId="2147483678"/>
          </pc:sldLayoutMkLst>
        </pc:sldLayoutChg>
        <pc:sldLayoutChg chg="add">
          <pc:chgData name="Phu My Lam" userId="S::lam_pm@ajinomoto.com.vn::1676f078-7323-42a7-a71e-aca83e8410a2" providerId="AD" clId="Web-{DDD0A6B9-DE51-0E31-9BD6-DE8DD0102A71}" dt="2022-10-03T01:58:59.446" v="0"/>
          <pc:sldLayoutMkLst>
            <pc:docMk/>
            <pc:sldMasterMk cId="3394709387" sldId="2147483660"/>
            <pc:sldLayoutMk cId="0" sldId="2147483679"/>
          </pc:sldLayoutMkLst>
        </pc:sldLayoutChg>
        <pc:sldLayoutChg chg="add">
          <pc:chgData name="Phu My Lam" userId="S::lam_pm@ajinomoto.com.vn::1676f078-7323-42a7-a71e-aca83e8410a2" providerId="AD" clId="Web-{DDD0A6B9-DE51-0E31-9BD6-DE8DD0102A71}" dt="2022-10-03T01:58:59.446" v="0"/>
          <pc:sldLayoutMkLst>
            <pc:docMk/>
            <pc:sldMasterMk cId="3394709387" sldId="2147483660"/>
            <pc:sldLayoutMk cId="0" sldId="2147483680"/>
          </pc:sldLayoutMkLst>
        </pc:sldLayoutChg>
        <pc:sldLayoutChg chg="add">
          <pc:chgData name="Phu My Lam" userId="S::lam_pm@ajinomoto.com.vn::1676f078-7323-42a7-a71e-aca83e8410a2" providerId="AD" clId="Web-{DDD0A6B9-DE51-0E31-9BD6-DE8DD0102A71}" dt="2022-10-03T01:58:59.446" v="0"/>
          <pc:sldLayoutMkLst>
            <pc:docMk/>
            <pc:sldMasterMk cId="3394709387" sldId="2147483660"/>
            <pc:sldLayoutMk cId="3109892957" sldId="2147483683"/>
          </pc:sldLayoutMkLst>
        </pc:sldLayoutChg>
      </pc:sldMasterChg>
    </pc:docChg>
  </pc:docChgLst>
  <pc:docChgLst>
    <pc:chgData name="Le Tan Hoa" userId="ed5a8b87-a0a2-435e-a3f2-ebc981372e0b" providerId="ADAL" clId="{4EDA54F7-1584-4B43-B3F0-8331A80FD26D}"/>
    <pc:docChg chg="undo redo custSel addSld delSld modSld delMainMaster">
      <pc:chgData name="Le Tan Hoa" userId="ed5a8b87-a0a2-435e-a3f2-ebc981372e0b" providerId="ADAL" clId="{4EDA54F7-1584-4B43-B3F0-8331A80FD26D}" dt="2022-10-05T02:07:51.087" v="343" actId="47"/>
      <pc:docMkLst>
        <pc:docMk/>
      </pc:docMkLst>
      <pc:sldChg chg="add del">
        <pc:chgData name="Le Tan Hoa" userId="ed5a8b87-a0a2-435e-a3f2-ebc981372e0b" providerId="ADAL" clId="{4EDA54F7-1584-4B43-B3F0-8331A80FD26D}" dt="2022-10-04T15:43:19.845" v="306"/>
        <pc:sldMkLst>
          <pc:docMk/>
          <pc:sldMk cId="0" sldId="257"/>
        </pc:sldMkLst>
      </pc:sldChg>
      <pc:sldChg chg="add del">
        <pc:chgData name="Le Tan Hoa" userId="ed5a8b87-a0a2-435e-a3f2-ebc981372e0b" providerId="ADAL" clId="{4EDA54F7-1584-4B43-B3F0-8331A80FD26D}" dt="2022-10-04T15:43:19.845" v="306"/>
        <pc:sldMkLst>
          <pc:docMk/>
          <pc:sldMk cId="0" sldId="258"/>
        </pc:sldMkLst>
      </pc:sldChg>
      <pc:sldChg chg="add del">
        <pc:chgData name="Le Tan Hoa" userId="ed5a8b87-a0a2-435e-a3f2-ebc981372e0b" providerId="ADAL" clId="{4EDA54F7-1584-4B43-B3F0-8331A80FD26D}" dt="2022-10-04T15:43:19.845" v="306"/>
        <pc:sldMkLst>
          <pc:docMk/>
          <pc:sldMk cId="0" sldId="260"/>
        </pc:sldMkLst>
      </pc:sldChg>
      <pc:sldChg chg="add del">
        <pc:chgData name="Le Tan Hoa" userId="ed5a8b87-a0a2-435e-a3f2-ebc981372e0b" providerId="ADAL" clId="{4EDA54F7-1584-4B43-B3F0-8331A80FD26D}" dt="2022-10-04T15:43:19.845" v="306"/>
        <pc:sldMkLst>
          <pc:docMk/>
          <pc:sldMk cId="0" sldId="261"/>
        </pc:sldMkLst>
      </pc:sldChg>
      <pc:sldChg chg="add del">
        <pc:chgData name="Le Tan Hoa" userId="ed5a8b87-a0a2-435e-a3f2-ebc981372e0b" providerId="ADAL" clId="{4EDA54F7-1584-4B43-B3F0-8331A80FD26D}" dt="2022-10-04T15:43:19.845" v="306"/>
        <pc:sldMkLst>
          <pc:docMk/>
          <pc:sldMk cId="0" sldId="262"/>
        </pc:sldMkLst>
      </pc:sldChg>
      <pc:sldChg chg="add del">
        <pc:chgData name="Le Tan Hoa" userId="ed5a8b87-a0a2-435e-a3f2-ebc981372e0b" providerId="ADAL" clId="{4EDA54F7-1584-4B43-B3F0-8331A80FD26D}" dt="2022-10-04T15:43:19.845" v="306"/>
        <pc:sldMkLst>
          <pc:docMk/>
          <pc:sldMk cId="0" sldId="263"/>
        </pc:sldMkLst>
      </pc:sldChg>
      <pc:sldChg chg="add del">
        <pc:chgData name="Le Tan Hoa" userId="ed5a8b87-a0a2-435e-a3f2-ebc981372e0b" providerId="ADAL" clId="{4EDA54F7-1584-4B43-B3F0-8331A80FD26D}" dt="2022-10-04T15:43:19.845" v="306"/>
        <pc:sldMkLst>
          <pc:docMk/>
          <pc:sldMk cId="0" sldId="265"/>
        </pc:sldMkLst>
      </pc:sldChg>
      <pc:sldChg chg="add del">
        <pc:chgData name="Le Tan Hoa" userId="ed5a8b87-a0a2-435e-a3f2-ebc981372e0b" providerId="ADAL" clId="{4EDA54F7-1584-4B43-B3F0-8331A80FD26D}" dt="2022-10-04T15:43:19.845" v="306"/>
        <pc:sldMkLst>
          <pc:docMk/>
          <pc:sldMk cId="0" sldId="266"/>
        </pc:sldMkLst>
      </pc:sldChg>
      <pc:sldChg chg="modSp add del mod">
        <pc:chgData name="Le Tan Hoa" userId="ed5a8b87-a0a2-435e-a3f2-ebc981372e0b" providerId="ADAL" clId="{4EDA54F7-1584-4B43-B3F0-8331A80FD26D}" dt="2022-10-04T15:43:19.845" v="306"/>
        <pc:sldMkLst>
          <pc:docMk/>
          <pc:sldMk cId="37029136" sldId="267"/>
        </pc:sldMkLst>
        <pc:spChg chg="mod">
          <ac:chgData name="Le Tan Hoa" userId="ed5a8b87-a0a2-435e-a3f2-ebc981372e0b" providerId="ADAL" clId="{4EDA54F7-1584-4B43-B3F0-8331A80FD26D}" dt="2022-10-04T15:43:19.347" v="305" actId="2711"/>
          <ac:spMkLst>
            <pc:docMk/>
            <pc:sldMk cId="37029136" sldId="267"/>
            <ac:spMk id="3" creationId="{8CCF2A20-D7CA-4CFF-871E-AF47A97D4EB5}"/>
          </ac:spMkLst>
        </pc:spChg>
        <pc:spChg chg="mod">
          <ac:chgData name="Le Tan Hoa" userId="ed5a8b87-a0a2-435e-a3f2-ebc981372e0b" providerId="ADAL" clId="{4EDA54F7-1584-4B43-B3F0-8331A80FD26D}" dt="2022-10-04T15:43:19.347" v="305" actId="2711"/>
          <ac:spMkLst>
            <pc:docMk/>
            <pc:sldMk cId="37029136" sldId="267"/>
            <ac:spMk id="4" creationId="{25BDD4F9-45BF-4E05-8337-E9B30AE9372D}"/>
          </ac:spMkLst>
        </pc:spChg>
        <pc:spChg chg="mod">
          <ac:chgData name="Le Tan Hoa" userId="ed5a8b87-a0a2-435e-a3f2-ebc981372e0b" providerId="ADAL" clId="{4EDA54F7-1584-4B43-B3F0-8331A80FD26D}" dt="2022-10-04T15:43:19.347" v="305" actId="2711"/>
          <ac:spMkLst>
            <pc:docMk/>
            <pc:sldMk cId="37029136" sldId="267"/>
            <ac:spMk id="5" creationId="{0AC1BEC8-7414-4F00-885C-8EFF0E279053}"/>
          </ac:spMkLst>
        </pc:spChg>
        <pc:spChg chg="mod">
          <ac:chgData name="Le Tan Hoa" userId="ed5a8b87-a0a2-435e-a3f2-ebc981372e0b" providerId="ADAL" clId="{4EDA54F7-1584-4B43-B3F0-8331A80FD26D}" dt="2022-10-04T15:43:19.347" v="305" actId="2711"/>
          <ac:spMkLst>
            <pc:docMk/>
            <pc:sldMk cId="37029136" sldId="267"/>
            <ac:spMk id="6" creationId="{571FDCAC-4E04-4E88-AA0B-95D9719AE1C5}"/>
          </ac:spMkLst>
        </pc:spChg>
      </pc:sldChg>
      <pc:sldChg chg="modSp add mod">
        <pc:chgData name="Le Tan Hoa" userId="ed5a8b87-a0a2-435e-a3f2-ebc981372e0b" providerId="ADAL" clId="{4EDA54F7-1584-4B43-B3F0-8331A80FD26D}" dt="2022-10-04T15:54:50.797" v="339" actId="1076"/>
        <pc:sldMkLst>
          <pc:docMk/>
          <pc:sldMk cId="1955192505" sldId="267"/>
        </pc:sldMkLst>
        <pc:spChg chg="mod">
          <ac:chgData name="Le Tan Hoa" userId="ed5a8b87-a0a2-435e-a3f2-ebc981372e0b" providerId="ADAL" clId="{4EDA54F7-1584-4B43-B3F0-8331A80FD26D}" dt="2022-10-04T15:54:36.133" v="336" actId="14100"/>
          <ac:spMkLst>
            <pc:docMk/>
            <pc:sldMk cId="1955192505" sldId="267"/>
            <ac:spMk id="2" creationId="{00000000-0000-0000-0000-000000000000}"/>
          </ac:spMkLst>
        </pc:spChg>
        <pc:spChg chg="mod">
          <ac:chgData name="Le Tan Hoa" userId="ed5a8b87-a0a2-435e-a3f2-ebc981372e0b" providerId="ADAL" clId="{4EDA54F7-1584-4B43-B3F0-8331A80FD26D}" dt="2022-10-04T15:54:28.430" v="335" actId="1076"/>
          <ac:spMkLst>
            <pc:docMk/>
            <pc:sldMk cId="1955192505" sldId="267"/>
            <ac:spMk id="3" creationId="{00000000-0000-0000-0000-000000000000}"/>
          </ac:spMkLst>
        </pc:spChg>
        <pc:spChg chg="mod">
          <ac:chgData name="Le Tan Hoa" userId="ed5a8b87-a0a2-435e-a3f2-ebc981372e0b" providerId="ADAL" clId="{4EDA54F7-1584-4B43-B3F0-8331A80FD26D}" dt="2022-10-04T15:54:50.797" v="339" actId="1076"/>
          <ac:spMkLst>
            <pc:docMk/>
            <pc:sldMk cId="1955192505" sldId="267"/>
            <ac:spMk id="4" creationId="{45FF5D39-B2E9-4C17-A454-CB60B151FB6D}"/>
          </ac:spMkLst>
        </pc:spChg>
        <pc:spChg chg="mod">
          <ac:chgData name="Le Tan Hoa" userId="ed5a8b87-a0a2-435e-a3f2-ebc981372e0b" providerId="ADAL" clId="{4EDA54F7-1584-4B43-B3F0-8331A80FD26D}" dt="2022-10-04T15:54:44.038" v="338" actId="1076"/>
          <ac:spMkLst>
            <pc:docMk/>
            <pc:sldMk cId="1955192505" sldId="267"/>
            <ac:spMk id="6" creationId="{00000000-0000-0000-0000-000000000000}"/>
          </ac:spMkLst>
        </pc:spChg>
        <pc:spChg chg="mod">
          <ac:chgData name="Le Tan Hoa" userId="ed5a8b87-a0a2-435e-a3f2-ebc981372e0b" providerId="ADAL" clId="{4EDA54F7-1584-4B43-B3F0-8331A80FD26D}" dt="2022-10-04T15:54:25.567" v="334" actId="1076"/>
          <ac:spMkLst>
            <pc:docMk/>
            <pc:sldMk cId="1955192505" sldId="267"/>
            <ac:spMk id="7" creationId="{4DF1D102-4F61-2E55-8FDB-EA23A9BF330E}"/>
          </ac:spMkLst>
        </pc:spChg>
        <pc:spChg chg="mod">
          <ac:chgData name="Le Tan Hoa" userId="ed5a8b87-a0a2-435e-a3f2-ebc981372e0b" providerId="ADAL" clId="{4EDA54F7-1584-4B43-B3F0-8331A80FD26D}" dt="2022-10-04T15:54:08.674" v="333" actId="115"/>
          <ac:spMkLst>
            <pc:docMk/>
            <pc:sldMk cId="1955192505" sldId="267"/>
            <ac:spMk id="8" creationId="{00000000-0000-0000-0000-000000000000}"/>
          </ac:spMkLst>
        </pc:spChg>
      </pc:sldChg>
      <pc:sldChg chg="add del">
        <pc:chgData name="Le Tan Hoa" userId="ed5a8b87-a0a2-435e-a3f2-ebc981372e0b" providerId="ADAL" clId="{4EDA54F7-1584-4B43-B3F0-8331A80FD26D}" dt="2022-10-04T15:43:19.845" v="306"/>
        <pc:sldMkLst>
          <pc:docMk/>
          <pc:sldMk cId="448390225" sldId="268"/>
        </pc:sldMkLst>
      </pc:sldChg>
      <pc:sldChg chg="add del">
        <pc:chgData name="Le Tan Hoa" userId="ed5a8b87-a0a2-435e-a3f2-ebc981372e0b" providerId="ADAL" clId="{4EDA54F7-1584-4B43-B3F0-8331A80FD26D}" dt="2022-10-04T15:43:19.845" v="306"/>
        <pc:sldMkLst>
          <pc:docMk/>
          <pc:sldMk cId="4169421330" sldId="269"/>
        </pc:sldMkLst>
      </pc:sldChg>
      <pc:sldChg chg="add del">
        <pc:chgData name="Le Tan Hoa" userId="ed5a8b87-a0a2-435e-a3f2-ebc981372e0b" providerId="ADAL" clId="{4EDA54F7-1584-4B43-B3F0-8331A80FD26D}" dt="2022-10-04T15:43:19.845" v="306"/>
        <pc:sldMkLst>
          <pc:docMk/>
          <pc:sldMk cId="4152750442" sldId="270"/>
        </pc:sldMkLst>
      </pc:sldChg>
      <pc:sldChg chg="del">
        <pc:chgData name="Le Tan Hoa" userId="ed5a8b87-a0a2-435e-a3f2-ebc981372e0b" providerId="ADAL" clId="{4EDA54F7-1584-4B43-B3F0-8331A80FD26D}" dt="2022-10-04T15:37:45.255" v="255" actId="47"/>
        <pc:sldMkLst>
          <pc:docMk/>
          <pc:sldMk cId="634626340" sldId="282"/>
        </pc:sldMkLst>
      </pc:sldChg>
      <pc:sldChg chg="del">
        <pc:chgData name="Le Tan Hoa" userId="ed5a8b87-a0a2-435e-a3f2-ebc981372e0b" providerId="ADAL" clId="{4EDA54F7-1584-4B43-B3F0-8331A80FD26D}" dt="2022-10-04T15:37:32.482" v="252" actId="47"/>
        <pc:sldMkLst>
          <pc:docMk/>
          <pc:sldMk cId="3890550584" sldId="289"/>
        </pc:sldMkLst>
      </pc:sldChg>
      <pc:sldChg chg="del">
        <pc:chgData name="Le Tan Hoa" userId="ed5a8b87-a0a2-435e-a3f2-ebc981372e0b" providerId="ADAL" clId="{4EDA54F7-1584-4B43-B3F0-8331A80FD26D}" dt="2022-10-04T15:37:33.055" v="253" actId="47"/>
        <pc:sldMkLst>
          <pc:docMk/>
          <pc:sldMk cId="1921386088" sldId="309"/>
        </pc:sldMkLst>
      </pc:sldChg>
      <pc:sldChg chg="del">
        <pc:chgData name="Le Tan Hoa" userId="ed5a8b87-a0a2-435e-a3f2-ebc981372e0b" providerId="ADAL" clId="{4EDA54F7-1584-4B43-B3F0-8331A80FD26D}" dt="2022-10-04T15:37:44.439" v="254" actId="47"/>
        <pc:sldMkLst>
          <pc:docMk/>
          <pc:sldMk cId="1454144537" sldId="327"/>
        </pc:sldMkLst>
      </pc:sldChg>
      <pc:sldChg chg="addSp delSp modSp mod setBg">
        <pc:chgData name="Le Tan Hoa" userId="ed5a8b87-a0a2-435e-a3f2-ebc981372e0b" providerId="ADAL" clId="{4EDA54F7-1584-4B43-B3F0-8331A80FD26D}" dt="2022-10-04T15:37:09.194" v="251" actId="1076"/>
        <pc:sldMkLst>
          <pc:docMk/>
          <pc:sldMk cId="2441787030" sldId="479"/>
        </pc:sldMkLst>
        <pc:spChg chg="add mod">
          <ac:chgData name="Le Tan Hoa" userId="ed5a8b87-a0a2-435e-a3f2-ebc981372e0b" providerId="ADAL" clId="{4EDA54F7-1584-4B43-B3F0-8331A80FD26D}" dt="2022-10-04T15:36:24.505" v="243" actId="1076"/>
          <ac:spMkLst>
            <pc:docMk/>
            <pc:sldMk cId="2441787030" sldId="479"/>
            <ac:spMk id="3" creationId="{95B03A33-A324-0242-9EE4-3A7FBEC311B1}"/>
          </ac:spMkLst>
        </pc:spChg>
        <pc:spChg chg="add mod">
          <ac:chgData name="Le Tan Hoa" userId="ed5a8b87-a0a2-435e-a3f2-ebc981372e0b" providerId="ADAL" clId="{4EDA54F7-1584-4B43-B3F0-8331A80FD26D}" dt="2022-10-04T15:36:24.505" v="243" actId="1076"/>
          <ac:spMkLst>
            <pc:docMk/>
            <pc:sldMk cId="2441787030" sldId="479"/>
            <ac:spMk id="4" creationId="{C6A9A4FB-62E1-4E66-5133-AA6601CA673C}"/>
          </ac:spMkLst>
        </pc:spChg>
        <pc:spChg chg="del mod">
          <ac:chgData name="Le Tan Hoa" userId="ed5a8b87-a0a2-435e-a3f2-ebc981372e0b" providerId="ADAL" clId="{4EDA54F7-1584-4B43-B3F0-8331A80FD26D}" dt="2022-10-04T15:33:25.510" v="120" actId="478"/>
          <ac:spMkLst>
            <pc:docMk/>
            <pc:sldMk cId="2441787030" sldId="479"/>
            <ac:spMk id="22" creationId="{2870C1F2-88F0-F93B-5A58-29886A677810}"/>
          </ac:spMkLst>
        </pc:spChg>
        <pc:spChg chg="add del mod topLvl">
          <ac:chgData name="Le Tan Hoa" userId="ed5a8b87-a0a2-435e-a3f2-ebc981372e0b" providerId="ADAL" clId="{4EDA54F7-1584-4B43-B3F0-8331A80FD26D}" dt="2022-10-04T15:37:09.194" v="251" actId="1076"/>
          <ac:spMkLst>
            <pc:docMk/>
            <pc:sldMk cId="2441787030" sldId="479"/>
            <ac:spMk id="2344" creationId="{51622DF9-A68F-B3CE-D314-2FBD09C7A815}"/>
          </ac:spMkLst>
        </pc:spChg>
        <pc:spChg chg="mod">
          <ac:chgData name="Le Tan Hoa" userId="ed5a8b87-a0a2-435e-a3f2-ebc981372e0b" providerId="ADAL" clId="{4EDA54F7-1584-4B43-B3F0-8331A80FD26D}" dt="2022-10-04T15:36:24.505" v="243" actId="1076"/>
          <ac:spMkLst>
            <pc:docMk/>
            <pc:sldMk cId="2441787030" sldId="479"/>
            <ac:spMk id="2530" creationId="{8DCD3978-A861-C3A5-DB90-737B4581C184}"/>
          </ac:spMkLst>
        </pc:spChg>
        <pc:spChg chg="del">
          <ac:chgData name="Le Tan Hoa" userId="ed5a8b87-a0a2-435e-a3f2-ebc981372e0b" providerId="ADAL" clId="{4EDA54F7-1584-4B43-B3F0-8331A80FD26D}" dt="2022-10-04T15:32:31.187" v="35" actId="478"/>
          <ac:spMkLst>
            <pc:docMk/>
            <pc:sldMk cId="2441787030" sldId="479"/>
            <ac:spMk id="2532" creationId="{51A5FCF2-F97B-E2E7-29B9-64B50D71E578}"/>
          </ac:spMkLst>
        </pc:spChg>
        <pc:grpChg chg="topLvl">
          <ac:chgData name="Le Tan Hoa" userId="ed5a8b87-a0a2-435e-a3f2-ebc981372e0b" providerId="ADAL" clId="{4EDA54F7-1584-4B43-B3F0-8331A80FD26D}" dt="2022-10-04T15:33:07.354" v="42" actId="478"/>
          <ac:grpSpMkLst>
            <pc:docMk/>
            <pc:sldMk cId="2441787030" sldId="479"/>
            <ac:grpSpMk id="2527" creationId="{93C06B73-7BB9-3BD6-05C5-8D909AD927C2}"/>
          </ac:grpSpMkLst>
        </pc:grpChg>
        <pc:grpChg chg="add del mod">
          <ac:chgData name="Le Tan Hoa" userId="ed5a8b87-a0a2-435e-a3f2-ebc981372e0b" providerId="ADAL" clId="{4EDA54F7-1584-4B43-B3F0-8331A80FD26D}" dt="2022-10-04T15:34:36.919" v="179" actId="1076"/>
          <ac:grpSpMkLst>
            <pc:docMk/>
            <pc:sldMk cId="2441787030" sldId="479"/>
            <ac:grpSpMk id="2528" creationId="{A7CEC45D-9845-37F1-754A-BDE9F7ACC69F}"/>
          </ac:grpSpMkLst>
        </pc:grpChg>
        <pc:grpChg chg="del">
          <ac:chgData name="Le Tan Hoa" userId="ed5a8b87-a0a2-435e-a3f2-ebc981372e0b" providerId="ADAL" clId="{4EDA54F7-1584-4B43-B3F0-8331A80FD26D}" dt="2022-10-04T15:32:33.842" v="36" actId="478"/>
          <ac:grpSpMkLst>
            <pc:docMk/>
            <pc:sldMk cId="2441787030" sldId="479"/>
            <ac:grpSpMk id="2529" creationId="{964583ED-D9AB-9B69-52B7-5B259E815B81}"/>
          </ac:grpSpMkLst>
        </pc:grpChg>
        <pc:cxnChg chg="del">
          <ac:chgData name="Le Tan Hoa" userId="ed5a8b87-a0a2-435e-a3f2-ebc981372e0b" providerId="ADAL" clId="{4EDA54F7-1584-4B43-B3F0-8331A80FD26D}" dt="2022-10-04T15:32:31.187" v="35" actId="478"/>
          <ac:cxnSpMkLst>
            <pc:docMk/>
            <pc:sldMk cId="2441787030" sldId="479"/>
            <ac:cxnSpMk id="2342" creationId="{C5D66158-934B-815D-7F69-82CD64F695B6}"/>
          </ac:cxnSpMkLst>
        </pc:cxnChg>
      </pc:sldChg>
      <pc:sldChg chg="modSp mod">
        <pc:chgData name="Le Tan Hoa" userId="ed5a8b87-a0a2-435e-a3f2-ebc981372e0b" providerId="ADAL" clId="{4EDA54F7-1584-4B43-B3F0-8331A80FD26D}" dt="2022-10-04T15:32:15.123" v="34" actId="20577"/>
        <pc:sldMkLst>
          <pc:docMk/>
          <pc:sldMk cId="1821668144" sldId="500"/>
        </pc:sldMkLst>
        <pc:spChg chg="mod">
          <ac:chgData name="Le Tan Hoa" userId="ed5a8b87-a0a2-435e-a3f2-ebc981372e0b" providerId="ADAL" clId="{4EDA54F7-1584-4B43-B3F0-8331A80FD26D}" dt="2022-10-04T15:32:15.123" v="34" actId="20577"/>
          <ac:spMkLst>
            <pc:docMk/>
            <pc:sldMk cId="1821668144" sldId="500"/>
            <ac:spMk id="11" creationId="{A4ED643A-68C3-D216-425D-795E4242EC97}"/>
          </ac:spMkLst>
        </pc:spChg>
      </pc:sldChg>
      <pc:sldChg chg="addSp delSp modSp">
        <pc:chgData name="Le Tan Hoa" userId="ed5a8b87-a0a2-435e-a3f2-ebc981372e0b" providerId="ADAL" clId="{4EDA54F7-1584-4B43-B3F0-8331A80FD26D}" dt="2022-10-04T15:52:19.327" v="309"/>
        <pc:sldMkLst>
          <pc:docMk/>
          <pc:sldMk cId="3886941232" sldId="505"/>
        </pc:sldMkLst>
        <pc:picChg chg="add del mod">
          <ac:chgData name="Le Tan Hoa" userId="ed5a8b87-a0a2-435e-a3f2-ebc981372e0b" providerId="ADAL" clId="{4EDA54F7-1584-4B43-B3F0-8331A80FD26D}" dt="2022-10-04T15:52:19.327" v="309"/>
          <ac:picMkLst>
            <pc:docMk/>
            <pc:sldMk cId="3886941232" sldId="505"/>
            <ac:picMk id="2" creationId="{42954CAD-9F2B-6B02-DCAD-5314E38F2D12}"/>
          </ac:picMkLst>
        </pc:picChg>
      </pc:sldChg>
      <pc:sldChg chg="modSp add del mod setBg">
        <pc:chgData name="Le Tan Hoa" userId="ed5a8b87-a0a2-435e-a3f2-ebc981372e0b" providerId="ADAL" clId="{4EDA54F7-1584-4B43-B3F0-8331A80FD26D}" dt="2022-10-05T02:07:51.087" v="343" actId="47"/>
        <pc:sldMkLst>
          <pc:docMk/>
          <pc:sldMk cId="1584233960" sldId="510"/>
        </pc:sldMkLst>
        <pc:spChg chg="mod">
          <ac:chgData name="Le Tan Hoa" userId="ed5a8b87-a0a2-435e-a3f2-ebc981372e0b" providerId="ADAL" clId="{4EDA54F7-1584-4B43-B3F0-8331A80FD26D}" dt="2022-10-04T15:41:48.065" v="299" actId="207"/>
          <ac:spMkLst>
            <pc:docMk/>
            <pc:sldMk cId="1584233960" sldId="510"/>
            <ac:spMk id="6" creationId="{B4A49FD1-517B-021E-915C-3C5BA8260E4B}"/>
          </ac:spMkLst>
        </pc:spChg>
      </pc:sldChg>
      <pc:sldChg chg="add del">
        <pc:chgData name="Le Tan Hoa" userId="ed5a8b87-a0a2-435e-a3f2-ebc981372e0b" providerId="ADAL" clId="{4EDA54F7-1584-4B43-B3F0-8331A80FD26D}" dt="2022-10-05T02:07:51.087" v="343" actId="47"/>
        <pc:sldMkLst>
          <pc:docMk/>
          <pc:sldMk cId="4211870509" sldId="511"/>
        </pc:sldMkLst>
      </pc:sldChg>
      <pc:sldChg chg="delSp add del mod setBg">
        <pc:chgData name="Le Tan Hoa" userId="ed5a8b87-a0a2-435e-a3f2-ebc981372e0b" providerId="ADAL" clId="{4EDA54F7-1584-4B43-B3F0-8331A80FD26D}" dt="2022-10-05T02:07:51.087" v="343" actId="47"/>
        <pc:sldMkLst>
          <pc:docMk/>
          <pc:sldMk cId="2296064713" sldId="512"/>
        </pc:sldMkLst>
        <pc:spChg chg="del">
          <ac:chgData name="Le Tan Hoa" userId="ed5a8b87-a0a2-435e-a3f2-ebc981372e0b" providerId="ADAL" clId="{4EDA54F7-1584-4B43-B3F0-8331A80FD26D}" dt="2022-10-04T15:40:40.851" v="256" actId="478"/>
          <ac:spMkLst>
            <pc:docMk/>
            <pc:sldMk cId="2296064713" sldId="512"/>
            <ac:spMk id="3" creationId="{C2188437-B244-0D2C-D48E-A56D3FADE6FC}"/>
          </ac:spMkLst>
        </pc:spChg>
      </pc:sldChg>
      <pc:sldChg chg="add del">
        <pc:chgData name="Le Tan Hoa" userId="ed5a8b87-a0a2-435e-a3f2-ebc981372e0b" providerId="ADAL" clId="{4EDA54F7-1584-4B43-B3F0-8331A80FD26D}" dt="2022-10-05T02:07:51.087" v="343" actId="47"/>
        <pc:sldMkLst>
          <pc:docMk/>
          <pc:sldMk cId="1053703530" sldId="515"/>
        </pc:sldMkLst>
      </pc:sldChg>
      <pc:sldChg chg="add del">
        <pc:chgData name="Le Tan Hoa" userId="ed5a8b87-a0a2-435e-a3f2-ebc981372e0b" providerId="ADAL" clId="{4EDA54F7-1584-4B43-B3F0-8331A80FD26D}" dt="2022-10-04T15:43:19.845" v="306"/>
        <pc:sldMkLst>
          <pc:docMk/>
          <pc:sldMk cId="0" sldId="516"/>
        </pc:sldMkLst>
      </pc:sldChg>
      <pc:sldChg chg="del">
        <pc:chgData name="Le Tan Hoa" userId="ed5a8b87-a0a2-435e-a3f2-ebc981372e0b" providerId="ADAL" clId="{4EDA54F7-1584-4B43-B3F0-8331A80FD26D}" dt="2022-10-04T15:42:02.163" v="300" actId="47"/>
        <pc:sldMkLst>
          <pc:docMk/>
          <pc:sldMk cId="1067744188" sldId="517"/>
        </pc:sldMkLst>
      </pc:sldChg>
      <pc:sldMasterChg chg="delSldLayout">
        <pc:chgData name="Le Tan Hoa" userId="ed5a8b87-a0a2-435e-a3f2-ebc981372e0b" providerId="ADAL" clId="{4EDA54F7-1584-4B43-B3F0-8331A80FD26D}" dt="2022-10-04T15:44:48.421" v="307" actId="47"/>
        <pc:sldMasterMkLst>
          <pc:docMk/>
          <pc:sldMasterMk cId="3394709387" sldId="2147483660"/>
        </pc:sldMasterMkLst>
        <pc:sldLayoutChg chg="del">
          <pc:chgData name="Le Tan Hoa" userId="ed5a8b87-a0a2-435e-a3f2-ebc981372e0b" providerId="ADAL" clId="{4EDA54F7-1584-4B43-B3F0-8331A80FD26D}" dt="2022-10-04T15:44:48.421" v="307" actId="47"/>
          <pc:sldLayoutMkLst>
            <pc:docMk/>
            <pc:sldMasterMk cId="3394709387" sldId="2147483660"/>
            <pc:sldLayoutMk cId="0" sldId="2147483673"/>
          </pc:sldLayoutMkLst>
        </pc:sldLayoutChg>
        <pc:sldLayoutChg chg="del">
          <pc:chgData name="Le Tan Hoa" userId="ed5a8b87-a0a2-435e-a3f2-ebc981372e0b" providerId="ADAL" clId="{4EDA54F7-1584-4B43-B3F0-8331A80FD26D}" dt="2022-10-04T15:44:48.421" v="307" actId="47"/>
          <pc:sldLayoutMkLst>
            <pc:docMk/>
            <pc:sldMasterMk cId="3394709387" sldId="2147483660"/>
            <pc:sldLayoutMk cId="3109892957" sldId="2147483683"/>
          </pc:sldLayoutMkLst>
        </pc:sldLayoutChg>
      </pc:sldMasterChg>
      <pc:sldMasterChg chg="del delSldLayout">
        <pc:chgData name="Le Tan Hoa" userId="ed5a8b87-a0a2-435e-a3f2-ebc981372e0b" providerId="ADAL" clId="{4EDA54F7-1584-4B43-B3F0-8331A80FD26D}" dt="2022-10-05T02:07:51.087" v="343" actId="47"/>
        <pc:sldMasterMkLst>
          <pc:docMk/>
          <pc:sldMasterMk cId="2283351713" sldId="2147483698"/>
        </pc:sldMasterMkLst>
        <pc:sldLayoutChg chg="del">
          <pc:chgData name="Le Tan Hoa" userId="ed5a8b87-a0a2-435e-a3f2-ebc981372e0b" providerId="ADAL" clId="{4EDA54F7-1584-4B43-B3F0-8331A80FD26D}" dt="2022-10-05T02:07:51.087" v="343" actId="47"/>
          <pc:sldLayoutMkLst>
            <pc:docMk/>
            <pc:sldMasterMk cId="2283351713" sldId="2147483698"/>
            <pc:sldLayoutMk cId="1246351412" sldId="2147483699"/>
          </pc:sldLayoutMkLst>
        </pc:sldLayoutChg>
        <pc:sldLayoutChg chg="del">
          <pc:chgData name="Le Tan Hoa" userId="ed5a8b87-a0a2-435e-a3f2-ebc981372e0b" providerId="ADAL" clId="{4EDA54F7-1584-4B43-B3F0-8331A80FD26D}" dt="2022-10-05T02:07:51.087" v="343" actId="47"/>
          <pc:sldLayoutMkLst>
            <pc:docMk/>
            <pc:sldMasterMk cId="2283351713" sldId="2147483698"/>
            <pc:sldLayoutMk cId="1245759965" sldId="2147483700"/>
          </pc:sldLayoutMkLst>
        </pc:sldLayoutChg>
        <pc:sldLayoutChg chg="del">
          <pc:chgData name="Le Tan Hoa" userId="ed5a8b87-a0a2-435e-a3f2-ebc981372e0b" providerId="ADAL" clId="{4EDA54F7-1584-4B43-B3F0-8331A80FD26D}" dt="2022-10-05T02:07:51.087" v="343" actId="47"/>
          <pc:sldLayoutMkLst>
            <pc:docMk/>
            <pc:sldMasterMk cId="2283351713" sldId="2147483698"/>
            <pc:sldLayoutMk cId="1451670611" sldId="2147483701"/>
          </pc:sldLayoutMkLst>
        </pc:sldLayoutChg>
        <pc:sldLayoutChg chg="del">
          <pc:chgData name="Le Tan Hoa" userId="ed5a8b87-a0a2-435e-a3f2-ebc981372e0b" providerId="ADAL" clId="{4EDA54F7-1584-4B43-B3F0-8331A80FD26D}" dt="2022-10-05T02:07:51.087" v="343" actId="47"/>
          <pc:sldLayoutMkLst>
            <pc:docMk/>
            <pc:sldMasterMk cId="2283351713" sldId="2147483698"/>
            <pc:sldLayoutMk cId="2936966256" sldId="2147483702"/>
          </pc:sldLayoutMkLst>
        </pc:sldLayoutChg>
        <pc:sldLayoutChg chg="del">
          <pc:chgData name="Le Tan Hoa" userId="ed5a8b87-a0a2-435e-a3f2-ebc981372e0b" providerId="ADAL" clId="{4EDA54F7-1584-4B43-B3F0-8331A80FD26D}" dt="2022-10-05T02:07:51.087" v="343" actId="47"/>
          <pc:sldLayoutMkLst>
            <pc:docMk/>
            <pc:sldMasterMk cId="2283351713" sldId="2147483698"/>
            <pc:sldLayoutMk cId="1638369341" sldId="2147483703"/>
          </pc:sldLayoutMkLst>
        </pc:sldLayoutChg>
        <pc:sldLayoutChg chg="del">
          <pc:chgData name="Le Tan Hoa" userId="ed5a8b87-a0a2-435e-a3f2-ebc981372e0b" providerId="ADAL" clId="{4EDA54F7-1584-4B43-B3F0-8331A80FD26D}" dt="2022-10-05T02:07:51.087" v="343" actId="47"/>
          <pc:sldLayoutMkLst>
            <pc:docMk/>
            <pc:sldMasterMk cId="2283351713" sldId="2147483698"/>
            <pc:sldLayoutMk cId="850601716" sldId="2147483704"/>
          </pc:sldLayoutMkLst>
        </pc:sldLayoutChg>
        <pc:sldLayoutChg chg="del">
          <pc:chgData name="Le Tan Hoa" userId="ed5a8b87-a0a2-435e-a3f2-ebc981372e0b" providerId="ADAL" clId="{4EDA54F7-1584-4B43-B3F0-8331A80FD26D}" dt="2022-10-05T02:07:51.087" v="343" actId="47"/>
          <pc:sldLayoutMkLst>
            <pc:docMk/>
            <pc:sldMasterMk cId="2283351713" sldId="2147483698"/>
            <pc:sldLayoutMk cId="227129739" sldId="2147483705"/>
          </pc:sldLayoutMkLst>
        </pc:sldLayoutChg>
        <pc:sldLayoutChg chg="del">
          <pc:chgData name="Le Tan Hoa" userId="ed5a8b87-a0a2-435e-a3f2-ebc981372e0b" providerId="ADAL" clId="{4EDA54F7-1584-4B43-B3F0-8331A80FD26D}" dt="2022-10-05T02:07:51.087" v="343" actId="47"/>
          <pc:sldLayoutMkLst>
            <pc:docMk/>
            <pc:sldMasterMk cId="2283351713" sldId="2147483698"/>
            <pc:sldLayoutMk cId="3010662965" sldId="2147483706"/>
          </pc:sldLayoutMkLst>
        </pc:sldLayoutChg>
        <pc:sldLayoutChg chg="del">
          <pc:chgData name="Le Tan Hoa" userId="ed5a8b87-a0a2-435e-a3f2-ebc981372e0b" providerId="ADAL" clId="{4EDA54F7-1584-4B43-B3F0-8331A80FD26D}" dt="2022-10-05T02:07:51.087" v="343" actId="47"/>
          <pc:sldLayoutMkLst>
            <pc:docMk/>
            <pc:sldMasterMk cId="2283351713" sldId="2147483698"/>
            <pc:sldLayoutMk cId="1628799324" sldId="2147483707"/>
          </pc:sldLayoutMkLst>
        </pc:sldLayoutChg>
        <pc:sldLayoutChg chg="del">
          <pc:chgData name="Le Tan Hoa" userId="ed5a8b87-a0a2-435e-a3f2-ebc981372e0b" providerId="ADAL" clId="{4EDA54F7-1584-4B43-B3F0-8331A80FD26D}" dt="2022-10-05T02:07:51.087" v="343" actId="47"/>
          <pc:sldLayoutMkLst>
            <pc:docMk/>
            <pc:sldMasterMk cId="2283351713" sldId="2147483698"/>
            <pc:sldLayoutMk cId="2756288392" sldId="2147483708"/>
          </pc:sldLayoutMkLst>
        </pc:sldLayoutChg>
        <pc:sldLayoutChg chg="del">
          <pc:chgData name="Le Tan Hoa" userId="ed5a8b87-a0a2-435e-a3f2-ebc981372e0b" providerId="ADAL" clId="{4EDA54F7-1584-4B43-B3F0-8331A80FD26D}" dt="2022-10-05T02:07:51.087" v="343" actId="47"/>
          <pc:sldLayoutMkLst>
            <pc:docMk/>
            <pc:sldMasterMk cId="2283351713" sldId="2147483698"/>
            <pc:sldLayoutMk cId="70089259" sldId="2147483709"/>
          </pc:sldLayoutMkLst>
        </pc:sldLayoutChg>
        <pc:sldLayoutChg chg="del">
          <pc:chgData name="Le Tan Hoa" userId="ed5a8b87-a0a2-435e-a3f2-ebc981372e0b" providerId="ADAL" clId="{4EDA54F7-1584-4B43-B3F0-8331A80FD26D}" dt="2022-10-05T02:07:51.087" v="343" actId="47"/>
          <pc:sldLayoutMkLst>
            <pc:docMk/>
            <pc:sldMasterMk cId="2283351713" sldId="2147483698"/>
            <pc:sldLayoutMk cId="3917666998" sldId="2147483710"/>
          </pc:sldLayoutMkLst>
        </pc:sldLayoutChg>
        <pc:sldLayoutChg chg="del">
          <pc:chgData name="Le Tan Hoa" userId="ed5a8b87-a0a2-435e-a3f2-ebc981372e0b" providerId="ADAL" clId="{4EDA54F7-1584-4B43-B3F0-8331A80FD26D}" dt="2022-10-05T02:07:51.087" v="343" actId="47"/>
          <pc:sldLayoutMkLst>
            <pc:docMk/>
            <pc:sldMasterMk cId="2283351713" sldId="2147483698"/>
            <pc:sldLayoutMk cId="3322241556" sldId="2147483711"/>
          </pc:sldLayoutMkLst>
        </pc:sldLayoutChg>
        <pc:sldLayoutChg chg="del">
          <pc:chgData name="Le Tan Hoa" userId="ed5a8b87-a0a2-435e-a3f2-ebc981372e0b" providerId="ADAL" clId="{4EDA54F7-1584-4B43-B3F0-8331A80FD26D}" dt="2022-10-05T02:07:51.087" v="343" actId="47"/>
          <pc:sldLayoutMkLst>
            <pc:docMk/>
            <pc:sldMasterMk cId="2283351713" sldId="2147483698"/>
            <pc:sldLayoutMk cId="1386907405" sldId="2147483712"/>
          </pc:sldLayoutMkLst>
        </pc:sldLayoutChg>
        <pc:sldLayoutChg chg="del">
          <pc:chgData name="Le Tan Hoa" userId="ed5a8b87-a0a2-435e-a3f2-ebc981372e0b" providerId="ADAL" clId="{4EDA54F7-1584-4B43-B3F0-8331A80FD26D}" dt="2022-10-05T02:07:51.087" v="343" actId="47"/>
          <pc:sldLayoutMkLst>
            <pc:docMk/>
            <pc:sldMasterMk cId="2283351713" sldId="2147483698"/>
            <pc:sldLayoutMk cId="2479701179" sldId="214748371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74C92A-92D4-4579-8AEE-5816EED69D8A}" type="doc">
      <dgm:prSet loTypeId="urn:microsoft.com/office/officeart/2005/8/layout/bProcess3" loCatId="process" qsTypeId="urn:microsoft.com/office/officeart/2005/8/quickstyle/simple1" qsCatId="simple" csTypeId="urn:microsoft.com/office/officeart/2005/8/colors/colorful5" csCatId="colorful" phldr="1"/>
      <dgm:spPr/>
      <dgm:t>
        <a:bodyPr/>
        <a:lstStyle/>
        <a:p>
          <a:endParaRPr lang="en-US"/>
        </a:p>
      </dgm:t>
    </dgm:pt>
    <dgm:pt modelId="{92CD8F5B-3178-424D-A65B-3AD88B3EEAFB}">
      <dgm:prSet phldrT="[Text]" custT="1"/>
      <dgm:spPr/>
      <dgm:t>
        <a:bodyPr/>
        <a:lstStyle/>
        <a:p>
          <a:pPr algn="ctr"/>
          <a:r>
            <a:rPr lang="en-US" sz="1600" b="0">
              <a:latin typeface="Nunito Black" pitchFamily="2" charset="0"/>
              <a:ea typeface="Times New Roman" panose="02020603050405020304" pitchFamily="18" charset="0"/>
            </a:rPr>
            <a:t>(1)</a:t>
          </a:r>
        </a:p>
        <a:p>
          <a:pPr algn="ctr"/>
          <a:r>
            <a:rPr lang="vi-VN" sz="1600" b="0">
              <a:latin typeface="Nunito" pitchFamily="2" charset="0"/>
              <a:ea typeface="Times New Roman" panose="02020603050405020304" pitchFamily="18" charset="0"/>
            </a:rPr>
            <a:t>Nghiên cứu thói quen ẩm thực 3 miền</a:t>
          </a:r>
          <a:endParaRPr lang="en-US" sz="1600" b="0">
            <a:latin typeface="Nunito" pitchFamily="2" charset="0"/>
            <a:ea typeface="Times New Roman" panose="02020603050405020304" pitchFamily="18" charset="0"/>
          </a:endParaRPr>
        </a:p>
        <a:p>
          <a:pPr algn="ctr"/>
          <a:endParaRPr lang="en-US" sz="1600" b="0"/>
        </a:p>
      </dgm:t>
    </dgm:pt>
    <dgm:pt modelId="{68D987CB-6D5F-4904-94B7-D4421CA0B413}" type="parTrans" cxnId="{41F767EE-A24A-4EA9-8CA6-8655C5EA42D3}">
      <dgm:prSet/>
      <dgm:spPr/>
      <dgm:t>
        <a:bodyPr/>
        <a:lstStyle/>
        <a:p>
          <a:pPr algn="ctr"/>
          <a:endParaRPr lang="en-US" sz="1600" b="0"/>
        </a:p>
      </dgm:t>
    </dgm:pt>
    <dgm:pt modelId="{9DFEE01A-93B5-4136-94D7-BE163DA8FF1D}" type="sibTrans" cxnId="{41F767EE-A24A-4EA9-8CA6-8655C5EA42D3}">
      <dgm:prSet custT="1"/>
      <dgm:spPr/>
      <dgm:t>
        <a:bodyPr/>
        <a:lstStyle/>
        <a:p>
          <a:pPr algn="ctr"/>
          <a:endParaRPr lang="en-US" sz="1600" b="0"/>
        </a:p>
      </dgm:t>
    </dgm:pt>
    <dgm:pt modelId="{2082C32B-BFB5-4139-BA4E-FE76DC7D7B34}">
      <dgm:prSet phldrT="[Text]" custT="1"/>
      <dgm:spPr/>
      <dgm:t>
        <a:bodyPr/>
        <a:lstStyle/>
        <a:p>
          <a:pPr algn="ctr"/>
          <a:r>
            <a:rPr lang="en-US" sz="1600" b="0">
              <a:latin typeface="Nunito Black" pitchFamily="2" charset="0"/>
              <a:ea typeface="Times New Roman" panose="02020603050405020304" pitchFamily="18" charset="0"/>
            </a:rPr>
            <a:t>(2)</a:t>
          </a:r>
        </a:p>
        <a:p>
          <a:pPr algn="ctr"/>
          <a:r>
            <a:rPr lang="en-US" sz="1600" b="0">
              <a:latin typeface="Nunito" pitchFamily="2" charset="0"/>
              <a:ea typeface="Times New Roman" panose="02020603050405020304" pitchFamily="18" charset="0"/>
            </a:rPr>
            <a:t>Xác định nguyên liệu và dữ liệu dinh dưỡng của thực phẩm</a:t>
          </a:r>
          <a:endParaRPr lang="en-US" sz="1600" b="0"/>
        </a:p>
      </dgm:t>
    </dgm:pt>
    <dgm:pt modelId="{5E839D1D-EB97-4B47-BC43-38C28BD060B5}" type="parTrans" cxnId="{0D6BB412-3D36-4625-9642-6D02E6F77C0B}">
      <dgm:prSet/>
      <dgm:spPr/>
      <dgm:t>
        <a:bodyPr/>
        <a:lstStyle/>
        <a:p>
          <a:pPr algn="ctr"/>
          <a:endParaRPr lang="en-US" sz="1600" b="0"/>
        </a:p>
      </dgm:t>
    </dgm:pt>
    <dgm:pt modelId="{360E6C18-0363-471F-93EC-26A2BD4DA91C}" type="sibTrans" cxnId="{0D6BB412-3D36-4625-9642-6D02E6F77C0B}">
      <dgm:prSet custT="1"/>
      <dgm:spPr/>
      <dgm:t>
        <a:bodyPr/>
        <a:lstStyle/>
        <a:p>
          <a:pPr algn="ctr"/>
          <a:endParaRPr lang="en-US" sz="1600" b="0"/>
        </a:p>
      </dgm:t>
    </dgm:pt>
    <dgm:pt modelId="{3A976EEA-8F18-4CCD-9F41-DDF40F5F8C56}">
      <dgm:prSet phldrT="[Text]" custT="1"/>
      <dgm:spPr/>
      <dgm:t>
        <a:bodyPr/>
        <a:lstStyle/>
        <a:p>
          <a:pPr algn="ctr"/>
          <a:r>
            <a:rPr lang="en-US" sz="1600" b="0">
              <a:latin typeface="Nunito Black" pitchFamily="2" charset="0"/>
              <a:ea typeface="Times New Roman" panose="02020603050405020304" pitchFamily="18" charset="0"/>
            </a:rPr>
            <a:t>(3)</a:t>
          </a:r>
        </a:p>
        <a:p>
          <a:pPr algn="ctr"/>
          <a:r>
            <a:rPr lang="vi-VN" sz="1600" b="0">
              <a:latin typeface="Nunito" pitchFamily="2" charset="0"/>
              <a:ea typeface="Times New Roman" panose="02020603050405020304" pitchFamily="18" charset="0"/>
            </a:rPr>
            <a:t>Xác định tiêu chuẩn dinh dưỡng</a:t>
          </a:r>
          <a:endParaRPr lang="en-US" sz="1600" b="0">
            <a:latin typeface="Nunito" pitchFamily="2" charset="0"/>
            <a:ea typeface="Times New Roman" panose="02020603050405020304" pitchFamily="18" charset="0"/>
          </a:endParaRPr>
        </a:p>
        <a:p>
          <a:pPr algn="ctr"/>
          <a:endParaRPr lang="en-US" sz="1600" b="0"/>
        </a:p>
      </dgm:t>
    </dgm:pt>
    <dgm:pt modelId="{BA322E0F-B8D5-4783-8510-70D8FC2B50D2}" type="parTrans" cxnId="{7E3A1EF0-9025-4AF0-80D3-444A955612EA}">
      <dgm:prSet/>
      <dgm:spPr/>
      <dgm:t>
        <a:bodyPr/>
        <a:lstStyle/>
        <a:p>
          <a:pPr algn="ctr"/>
          <a:endParaRPr lang="en-US" sz="1600" b="0"/>
        </a:p>
      </dgm:t>
    </dgm:pt>
    <dgm:pt modelId="{3640306F-4F46-4F4B-AEFC-FAD4390DF354}" type="sibTrans" cxnId="{7E3A1EF0-9025-4AF0-80D3-444A955612EA}">
      <dgm:prSet custT="1"/>
      <dgm:spPr/>
      <dgm:t>
        <a:bodyPr/>
        <a:lstStyle/>
        <a:p>
          <a:pPr algn="ctr"/>
          <a:endParaRPr lang="en-US" sz="1600" b="0"/>
        </a:p>
      </dgm:t>
    </dgm:pt>
    <dgm:pt modelId="{E0521DFD-4743-4580-B5A6-FD6D4DF9B25D}">
      <dgm:prSet phldrT="[Text]" custT="1"/>
      <dgm:spPr/>
      <dgm:t>
        <a:bodyPr/>
        <a:lstStyle/>
        <a:p>
          <a:pPr algn="ctr"/>
          <a:r>
            <a:rPr lang="en-US" sz="1600" b="0">
              <a:latin typeface="Nunito Black" pitchFamily="2" charset="0"/>
              <a:ea typeface="Times New Roman" panose="02020603050405020304" pitchFamily="18" charset="0"/>
            </a:rPr>
            <a:t>(4)</a:t>
          </a:r>
        </a:p>
        <a:p>
          <a:pPr algn="ctr"/>
          <a:r>
            <a:rPr lang="en-US" sz="1600" b="0">
              <a:latin typeface="Nunito" pitchFamily="2" charset="0"/>
              <a:ea typeface="Times New Roman" panose="02020603050405020304" pitchFamily="18" charset="0"/>
            </a:rPr>
            <a:t>Phát triển khung thực đơn</a:t>
          </a:r>
        </a:p>
        <a:p>
          <a:pPr algn="ctr"/>
          <a:endParaRPr lang="en-US" sz="1600" b="0"/>
        </a:p>
      </dgm:t>
    </dgm:pt>
    <dgm:pt modelId="{9C42702E-06F1-4E0C-A350-BEBFDB647853}" type="parTrans" cxnId="{6AE443D2-FCC4-4101-A5C4-DC993E1D09BB}">
      <dgm:prSet/>
      <dgm:spPr/>
      <dgm:t>
        <a:bodyPr/>
        <a:lstStyle/>
        <a:p>
          <a:pPr algn="ctr"/>
          <a:endParaRPr lang="en-US" sz="1600" b="0"/>
        </a:p>
      </dgm:t>
    </dgm:pt>
    <dgm:pt modelId="{D9123CC9-2EBF-4BAB-B6B1-90E126613535}" type="sibTrans" cxnId="{6AE443D2-FCC4-4101-A5C4-DC993E1D09BB}">
      <dgm:prSet custT="1"/>
      <dgm:spPr/>
      <dgm:t>
        <a:bodyPr/>
        <a:lstStyle/>
        <a:p>
          <a:pPr algn="ctr"/>
          <a:endParaRPr lang="en-US" sz="1600" b="0"/>
        </a:p>
      </dgm:t>
    </dgm:pt>
    <dgm:pt modelId="{FE2EE90B-7833-4915-94D5-813FE50ABE1A}">
      <dgm:prSet phldrT="[Text]" custT="1"/>
      <dgm:spPr/>
      <dgm:t>
        <a:bodyPr/>
        <a:lstStyle/>
        <a:p>
          <a:pPr algn="ctr"/>
          <a:r>
            <a:rPr lang="en-US" sz="1600" b="0">
              <a:latin typeface="Nunito Black" pitchFamily="2" charset="0"/>
              <a:ea typeface="Times New Roman" panose="02020603050405020304" pitchFamily="18" charset="0"/>
            </a:rPr>
            <a:t>(5)</a:t>
          </a:r>
        </a:p>
        <a:p>
          <a:pPr algn="ctr"/>
          <a:r>
            <a:rPr lang="en-US" sz="1600" b="0">
              <a:latin typeface="Nunito" pitchFamily="2" charset="0"/>
              <a:ea typeface="Times New Roman" panose="02020603050405020304" pitchFamily="18" charset="0"/>
            </a:rPr>
            <a:t>Khảo sát sự phù hợp của thực đơn</a:t>
          </a:r>
        </a:p>
        <a:p>
          <a:pPr algn="ctr"/>
          <a:endParaRPr lang="en-US" sz="1600" b="0"/>
        </a:p>
      </dgm:t>
    </dgm:pt>
    <dgm:pt modelId="{2525E409-9DD7-467C-8190-8BE160EC8F42}" type="parTrans" cxnId="{69645931-2795-4D15-943E-19CA3B9C56C4}">
      <dgm:prSet/>
      <dgm:spPr/>
      <dgm:t>
        <a:bodyPr/>
        <a:lstStyle/>
        <a:p>
          <a:pPr algn="ctr"/>
          <a:endParaRPr lang="en-US" sz="1600" b="0"/>
        </a:p>
      </dgm:t>
    </dgm:pt>
    <dgm:pt modelId="{9ED1C27D-4914-43DC-BDF7-43506F8F6C92}" type="sibTrans" cxnId="{69645931-2795-4D15-943E-19CA3B9C56C4}">
      <dgm:prSet custT="1"/>
      <dgm:spPr/>
      <dgm:t>
        <a:bodyPr/>
        <a:lstStyle/>
        <a:p>
          <a:pPr algn="ctr"/>
          <a:endParaRPr lang="en-US" sz="1600" b="0"/>
        </a:p>
      </dgm:t>
    </dgm:pt>
    <dgm:pt modelId="{E47D4F49-2AFC-43A8-B071-0122FF8B2C1B}">
      <dgm:prSet phldrT="[Text]" custT="1"/>
      <dgm:spPr/>
      <dgm:t>
        <a:bodyPr/>
        <a:lstStyle/>
        <a:p>
          <a:pPr algn="ctr"/>
          <a:r>
            <a:rPr lang="en-US" sz="1600" b="0">
              <a:latin typeface="Nunito Black" pitchFamily="2" charset="0"/>
              <a:ea typeface="Times New Roman" panose="02020603050405020304" pitchFamily="18" charset="0"/>
            </a:rPr>
            <a:t>(6)</a:t>
          </a:r>
        </a:p>
        <a:p>
          <a:pPr algn="ctr"/>
          <a:r>
            <a:rPr lang="en-US" sz="1600" b="0">
              <a:latin typeface="Nunito" pitchFamily="2" charset="0"/>
              <a:ea typeface="Times New Roman" panose="02020603050405020304" pitchFamily="18" charset="0"/>
            </a:rPr>
            <a:t>Phát triển thực đơn mẫu</a:t>
          </a:r>
          <a:endParaRPr lang="en-US" sz="1600" b="0">
            <a:latin typeface="Nunito" pitchFamily="2" charset="0"/>
          </a:endParaRPr>
        </a:p>
        <a:p>
          <a:pPr algn="ctr"/>
          <a:endParaRPr lang="en-US" sz="1600" b="0"/>
        </a:p>
      </dgm:t>
    </dgm:pt>
    <dgm:pt modelId="{FBEEE8F3-59E5-4D5C-A2F3-C13FC707915E}" type="parTrans" cxnId="{9794ECF1-2704-4A2A-BF56-C008B4225254}">
      <dgm:prSet/>
      <dgm:spPr/>
      <dgm:t>
        <a:bodyPr/>
        <a:lstStyle/>
        <a:p>
          <a:pPr algn="ctr"/>
          <a:endParaRPr lang="en-US" sz="1600" b="0"/>
        </a:p>
      </dgm:t>
    </dgm:pt>
    <dgm:pt modelId="{3291FC1E-E79E-43BB-8853-3887C57BF98A}" type="sibTrans" cxnId="{9794ECF1-2704-4A2A-BF56-C008B4225254}">
      <dgm:prSet custT="1"/>
      <dgm:spPr/>
      <dgm:t>
        <a:bodyPr/>
        <a:lstStyle/>
        <a:p>
          <a:pPr algn="ctr"/>
          <a:endParaRPr lang="en-US" sz="1600" b="0"/>
        </a:p>
      </dgm:t>
    </dgm:pt>
    <dgm:pt modelId="{1572E585-2D28-4EE5-9CE9-2DC4418E8218}">
      <dgm:prSet phldrT="[Text]" custT="1"/>
      <dgm:spPr/>
      <dgm:t>
        <a:bodyPr/>
        <a:lstStyle/>
        <a:p>
          <a:pPr algn="ctr"/>
          <a:r>
            <a:rPr lang="en-US" sz="1600" b="0">
              <a:latin typeface="Nunito Black" pitchFamily="2" charset="0"/>
              <a:ea typeface="Times New Roman" panose="02020603050405020304" pitchFamily="18" charset="0"/>
            </a:rPr>
            <a:t>(7)</a:t>
          </a:r>
        </a:p>
        <a:p>
          <a:pPr algn="ctr"/>
          <a:r>
            <a:rPr lang="en-US" sz="1600" b="0">
              <a:latin typeface="Nunito" pitchFamily="2" charset="0"/>
              <a:ea typeface="Times New Roman" panose="02020603050405020304" pitchFamily="18" charset="0"/>
            </a:rPr>
            <a:t>Tính toán dinh dưỡng của thực đơn</a:t>
          </a:r>
        </a:p>
        <a:p>
          <a:pPr algn="ctr"/>
          <a:endParaRPr lang="en-US" sz="1600" b="0"/>
        </a:p>
      </dgm:t>
    </dgm:pt>
    <dgm:pt modelId="{7014FE62-8F6E-4201-90FB-E96CE94477DF}" type="parTrans" cxnId="{00DA3F08-B750-45FE-82B6-40780E7006A7}">
      <dgm:prSet/>
      <dgm:spPr/>
      <dgm:t>
        <a:bodyPr/>
        <a:lstStyle/>
        <a:p>
          <a:pPr algn="ctr"/>
          <a:endParaRPr lang="en-US" sz="1600" b="0"/>
        </a:p>
      </dgm:t>
    </dgm:pt>
    <dgm:pt modelId="{1F1E4312-CC67-4021-837E-868197FEE599}" type="sibTrans" cxnId="{00DA3F08-B750-45FE-82B6-40780E7006A7}">
      <dgm:prSet custT="1"/>
      <dgm:spPr/>
      <dgm:t>
        <a:bodyPr/>
        <a:lstStyle/>
        <a:p>
          <a:pPr algn="ctr"/>
          <a:endParaRPr lang="en-US" sz="1600" b="0"/>
        </a:p>
      </dgm:t>
    </dgm:pt>
    <dgm:pt modelId="{B04388DD-0F25-489B-8FA6-B530BF50A45B}">
      <dgm:prSet phldrT="[Text]" custT="1"/>
      <dgm:spPr/>
      <dgm:t>
        <a:bodyPr/>
        <a:lstStyle/>
        <a:p>
          <a:pPr algn="ctr"/>
          <a:r>
            <a:rPr lang="en-US" sz="1600" b="0">
              <a:latin typeface="Nunito Black" pitchFamily="2" charset="0"/>
              <a:ea typeface="Times New Roman" panose="02020603050405020304" pitchFamily="18" charset="0"/>
            </a:rPr>
            <a:t>(8)</a:t>
          </a:r>
        </a:p>
        <a:p>
          <a:pPr algn="ctr"/>
          <a:r>
            <a:rPr lang="en-US" sz="1600" b="0">
              <a:latin typeface="Nunito" pitchFamily="2" charset="0"/>
              <a:ea typeface="Times New Roman" panose="02020603050405020304" pitchFamily="18" charset="0"/>
            </a:rPr>
            <a:t>Nấu thử 3 lần để kiểm tra sự phù hợp định lượng thực phẩm và cảm quan</a:t>
          </a:r>
          <a:endParaRPr lang="en-US" sz="1600" b="0"/>
        </a:p>
      </dgm:t>
    </dgm:pt>
    <dgm:pt modelId="{E509DC4F-3C54-4CF2-B65A-4B4FE1E0344B}" type="parTrans" cxnId="{672FBD2E-D864-447E-93D1-0F86CA410D45}">
      <dgm:prSet/>
      <dgm:spPr/>
      <dgm:t>
        <a:bodyPr/>
        <a:lstStyle/>
        <a:p>
          <a:pPr algn="ctr"/>
          <a:endParaRPr lang="en-US" sz="1600" b="0"/>
        </a:p>
      </dgm:t>
    </dgm:pt>
    <dgm:pt modelId="{8DBD3A16-0F5C-4E48-999A-53FC1A6C886E}" type="sibTrans" cxnId="{672FBD2E-D864-447E-93D1-0F86CA410D45}">
      <dgm:prSet custT="1"/>
      <dgm:spPr/>
      <dgm:t>
        <a:bodyPr/>
        <a:lstStyle/>
        <a:p>
          <a:pPr algn="ctr"/>
          <a:endParaRPr lang="en-US" sz="1600" b="0"/>
        </a:p>
      </dgm:t>
    </dgm:pt>
    <dgm:pt modelId="{6D7072E3-03CE-42AC-B831-69E7C960DAAD}">
      <dgm:prSet phldrT="[Text]" custT="1"/>
      <dgm:spPr/>
      <dgm:t>
        <a:bodyPr/>
        <a:lstStyle/>
        <a:p>
          <a:pPr algn="ctr"/>
          <a:r>
            <a:rPr lang="en-US" sz="1600" b="0">
              <a:latin typeface="Nunito Black" pitchFamily="2" charset="0"/>
              <a:ea typeface="Times New Roman" panose="02020603050405020304" pitchFamily="18" charset="0"/>
            </a:rPr>
            <a:t>(9)</a:t>
          </a:r>
        </a:p>
        <a:p>
          <a:pPr algn="ctr"/>
          <a:r>
            <a:rPr lang="en-US" sz="1600" b="0">
              <a:latin typeface="Nunito" pitchFamily="2" charset="0"/>
              <a:ea typeface="Times New Roman" panose="02020603050405020304" pitchFamily="18" charset="0"/>
            </a:rPr>
            <a:t>Hoàn thiện phần hướng dẫn chế biến</a:t>
          </a:r>
        </a:p>
        <a:p>
          <a:pPr algn="ctr"/>
          <a:endParaRPr lang="en-US" sz="1600" b="0"/>
        </a:p>
      </dgm:t>
    </dgm:pt>
    <dgm:pt modelId="{5467CB1D-6D65-4944-94AC-D3DF6E61853B}" type="parTrans" cxnId="{9443F1AE-1466-49F0-A898-809E0FCA940F}">
      <dgm:prSet/>
      <dgm:spPr/>
      <dgm:t>
        <a:bodyPr/>
        <a:lstStyle/>
        <a:p>
          <a:pPr algn="ctr"/>
          <a:endParaRPr lang="en-US" sz="1600" b="0"/>
        </a:p>
      </dgm:t>
    </dgm:pt>
    <dgm:pt modelId="{C5AB7A91-6266-422D-83BD-CD7257C83928}" type="sibTrans" cxnId="{9443F1AE-1466-49F0-A898-809E0FCA940F}">
      <dgm:prSet custT="1"/>
      <dgm:spPr/>
      <dgm:t>
        <a:bodyPr/>
        <a:lstStyle/>
        <a:p>
          <a:pPr algn="ctr"/>
          <a:endParaRPr lang="en-US" sz="1600" b="0"/>
        </a:p>
      </dgm:t>
    </dgm:pt>
    <dgm:pt modelId="{B94F57B3-31CD-4865-87DA-65DAA033F53F}">
      <dgm:prSet phldrT="[Text]" custT="1"/>
      <dgm:spPr/>
      <dgm:t>
        <a:bodyPr/>
        <a:lstStyle/>
        <a:p>
          <a:pPr algn="ctr"/>
          <a:r>
            <a:rPr lang="en-US" sz="1600" b="0">
              <a:latin typeface="Nunito Black" pitchFamily="2" charset="0"/>
              <a:ea typeface="Times New Roman" panose="02020603050405020304" pitchFamily="18" charset="0"/>
            </a:rPr>
            <a:t>(10)</a:t>
          </a:r>
        </a:p>
        <a:p>
          <a:pPr algn="ctr"/>
          <a:r>
            <a:rPr lang="en-US" sz="1600" b="0">
              <a:latin typeface="Nunito" pitchFamily="2" charset="0"/>
              <a:ea typeface="Times New Roman" panose="02020603050405020304" pitchFamily="18" charset="0"/>
            </a:rPr>
            <a:t>Khảo sát ý kiến đánh giá &amp; thực nghiệm thực đơn</a:t>
          </a:r>
        </a:p>
      </dgm:t>
    </dgm:pt>
    <dgm:pt modelId="{EDB1C71D-AD25-40D9-90E1-890262830A2C}" type="parTrans" cxnId="{03306DB0-721A-48FB-9B7D-39B3BFDF7F80}">
      <dgm:prSet/>
      <dgm:spPr/>
      <dgm:t>
        <a:bodyPr/>
        <a:lstStyle/>
        <a:p>
          <a:pPr algn="ctr"/>
          <a:endParaRPr lang="en-US" sz="1600" b="0"/>
        </a:p>
      </dgm:t>
    </dgm:pt>
    <dgm:pt modelId="{DBA93C34-7CAD-4B57-86A9-1C5840209BF5}" type="sibTrans" cxnId="{03306DB0-721A-48FB-9B7D-39B3BFDF7F80}">
      <dgm:prSet custT="1"/>
      <dgm:spPr/>
      <dgm:t>
        <a:bodyPr/>
        <a:lstStyle/>
        <a:p>
          <a:pPr algn="ctr"/>
          <a:endParaRPr lang="en-US" sz="1600" b="0"/>
        </a:p>
      </dgm:t>
    </dgm:pt>
    <dgm:pt modelId="{3BF0CAA7-CD88-41E3-961E-E2C40AD28016}">
      <dgm:prSet phldrT="[Text]" custT="1"/>
      <dgm:spPr/>
      <dgm:t>
        <a:bodyPr/>
        <a:lstStyle/>
        <a:p>
          <a:pPr algn="ctr"/>
          <a:r>
            <a:rPr lang="en-US" sz="1600" b="0">
              <a:latin typeface="Nunito Black" pitchFamily="2" charset="0"/>
              <a:ea typeface="Times New Roman" panose="02020603050405020304" pitchFamily="18" charset="0"/>
            </a:rPr>
            <a:t>(11)</a:t>
          </a:r>
        </a:p>
        <a:p>
          <a:pPr algn="ctr"/>
          <a:r>
            <a:rPr lang="en-US" sz="1600" b="0">
              <a:latin typeface="Nunito" pitchFamily="2" charset="0"/>
              <a:ea typeface="Times New Roman" panose="02020603050405020304" pitchFamily="18" charset="0"/>
            </a:rPr>
            <a:t>Phê duyệt Hội đồng khoa học Viện Dinh dưỡng Quốc gia</a:t>
          </a:r>
          <a:endParaRPr lang="en-US" sz="1600" b="0"/>
        </a:p>
      </dgm:t>
    </dgm:pt>
    <dgm:pt modelId="{8F7B3330-E296-4ABB-8ABE-1513EBBC8383}" type="parTrans" cxnId="{C796D91A-2478-45D2-964B-E604E9C79968}">
      <dgm:prSet/>
      <dgm:spPr/>
      <dgm:t>
        <a:bodyPr/>
        <a:lstStyle/>
        <a:p>
          <a:pPr algn="ctr"/>
          <a:endParaRPr lang="en-US" sz="1600" b="0"/>
        </a:p>
      </dgm:t>
    </dgm:pt>
    <dgm:pt modelId="{B83A74BE-D49E-4D7B-B197-9EB310E2654C}" type="sibTrans" cxnId="{C796D91A-2478-45D2-964B-E604E9C79968}">
      <dgm:prSet custT="1"/>
      <dgm:spPr/>
      <dgm:t>
        <a:bodyPr/>
        <a:lstStyle/>
        <a:p>
          <a:pPr algn="ctr"/>
          <a:endParaRPr lang="en-US" sz="1600" b="0"/>
        </a:p>
      </dgm:t>
    </dgm:pt>
    <dgm:pt modelId="{AB06C674-B20C-4244-BF0C-827EAC1DA01C}">
      <dgm:prSet phldrT="[Text]" custT="1"/>
      <dgm:spPr/>
      <dgm:t>
        <a:bodyPr/>
        <a:lstStyle/>
        <a:p>
          <a:pPr algn="ctr"/>
          <a:r>
            <a:rPr lang="en-US" sz="1600" b="0">
              <a:latin typeface="Nunito Black" pitchFamily="2" charset="0"/>
              <a:ea typeface="Times New Roman" panose="02020603050405020304" pitchFamily="18" charset="0"/>
            </a:rPr>
            <a:t>(12)</a:t>
          </a:r>
        </a:p>
        <a:p>
          <a:pPr algn="ctr"/>
          <a:r>
            <a:rPr lang="en-US" sz="1600" b="0">
              <a:latin typeface="Nunito" pitchFamily="2" charset="0"/>
              <a:ea typeface="Times New Roman" panose="02020603050405020304" pitchFamily="18" charset="0"/>
            </a:rPr>
            <a:t>Chụp hình thực đơn</a:t>
          </a:r>
        </a:p>
        <a:p>
          <a:pPr algn="ctr"/>
          <a:endParaRPr lang="en-US" sz="1600" b="0">
            <a:latin typeface="Nunito" pitchFamily="2" charset="0"/>
          </a:endParaRPr>
        </a:p>
        <a:p>
          <a:pPr algn="ctr"/>
          <a:endParaRPr lang="en-US" sz="1600" b="0"/>
        </a:p>
      </dgm:t>
    </dgm:pt>
    <dgm:pt modelId="{BFE0FB1D-1988-4DCA-904B-8D4BE8E25D10}" type="parTrans" cxnId="{6689C2F4-B0A3-4687-99FF-A605FD511FA3}">
      <dgm:prSet/>
      <dgm:spPr/>
      <dgm:t>
        <a:bodyPr/>
        <a:lstStyle/>
        <a:p>
          <a:pPr algn="ctr"/>
          <a:endParaRPr lang="en-US" sz="1600" b="0"/>
        </a:p>
      </dgm:t>
    </dgm:pt>
    <dgm:pt modelId="{82C271C7-7375-48F3-913D-4ECE1B5ACCC8}" type="sibTrans" cxnId="{6689C2F4-B0A3-4687-99FF-A605FD511FA3}">
      <dgm:prSet/>
      <dgm:spPr/>
      <dgm:t>
        <a:bodyPr/>
        <a:lstStyle/>
        <a:p>
          <a:pPr algn="ctr"/>
          <a:endParaRPr lang="en-US" sz="1600" b="0"/>
        </a:p>
      </dgm:t>
    </dgm:pt>
    <dgm:pt modelId="{2A72CE81-78C9-49C4-A7FD-DF3E6BFA3F25}" type="pres">
      <dgm:prSet presAssocID="{9D74C92A-92D4-4579-8AEE-5816EED69D8A}" presName="Name0" presStyleCnt="0">
        <dgm:presLayoutVars>
          <dgm:dir/>
          <dgm:resizeHandles val="exact"/>
        </dgm:presLayoutVars>
      </dgm:prSet>
      <dgm:spPr/>
    </dgm:pt>
    <dgm:pt modelId="{7E8E045A-51BF-4C4A-9930-964696778636}" type="pres">
      <dgm:prSet presAssocID="{92CD8F5B-3178-424D-A65B-3AD88B3EEAFB}" presName="node" presStyleLbl="node1" presStyleIdx="0" presStyleCnt="12">
        <dgm:presLayoutVars>
          <dgm:bulletEnabled val="1"/>
        </dgm:presLayoutVars>
      </dgm:prSet>
      <dgm:spPr/>
    </dgm:pt>
    <dgm:pt modelId="{E38443E0-06C2-4DA3-A455-9835428F99F1}" type="pres">
      <dgm:prSet presAssocID="{9DFEE01A-93B5-4136-94D7-BE163DA8FF1D}" presName="sibTrans" presStyleLbl="sibTrans1D1" presStyleIdx="0" presStyleCnt="11"/>
      <dgm:spPr/>
    </dgm:pt>
    <dgm:pt modelId="{5BBC3BB7-AD83-46E4-9848-FB8F52A7674B}" type="pres">
      <dgm:prSet presAssocID="{9DFEE01A-93B5-4136-94D7-BE163DA8FF1D}" presName="connectorText" presStyleLbl="sibTrans1D1" presStyleIdx="0" presStyleCnt="11"/>
      <dgm:spPr/>
    </dgm:pt>
    <dgm:pt modelId="{47A19479-7D44-4046-B80B-D0B3189E3ED4}" type="pres">
      <dgm:prSet presAssocID="{2082C32B-BFB5-4139-BA4E-FE76DC7D7B34}" presName="node" presStyleLbl="node1" presStyleIdx="1" presStyleCnt="12">
        <dgm:presLayoutVars>
          <dgm:bulletEnabled val="1"/>
        </dgm:presLayoutVars>
      </dgm:prSet>
      <dgm:spPr/>
    </dgm:pt>
    <dgm:pt modelId="{BF7EECC9-DDF5-4833-9A3C-3E19E9488F35}" type="pres">
      <dgm:prSet presAssocID="{360E6C18-0363-471F-93EC-26A2BD4DA91C}" presName="sibTrans" presStyleLbl="sibTrans1D1" presStyleIdx="1" presStyleCnt="11"/>
      <dgm:spPr/>
    </dgm:pt>
    <dgm:pt modelId="{330F06AF-0DFD-48B4-9105-0BEF3CD1D3A9}" type="pres">
      <dgm:prSet presAssocID="{360E6C18-0363-471F-93EC-26A2BD4DA91C}" presName="connectorText" presStyleLbl="sibTrans1D1" presStyleIdx="1" presStyleCnt="11"/>
      <dgm:spPr/>
    </dgm:pt>
    <dgm:pt modelId="{21E29A81-87A2-49E2-B305-24B57D9B6C49}" type="pres">
      <dgm:prSet presAssocID="{3A976EEA-8F18-4CCD-9F41-DDF40F5F8C56}" presName="node" presStyleLbl="node1" presStyleIdx="2" presStyleCnt="12">
        <dgm:presLayoutVars>
          <dgm:bulletEnabled val="1"/>
        </dgm:presLayoutVars>
      </dgm:prSet>
      <dgm:spPr/>
    </dgm:pt>
    <dgm:pt modelId="{FF4305CA-2C2C-4692-9DE7-C4FF3B336626}" type="pres">
      <dgm:prSet presAssocID="{3640306F-4F46-4F4B-AEFC-FAD4390DF354}" presName="sibTrans" presStyleLbl="sibTrans1D1" presStyleIdx="2" presStyleCnt="11"/>
      <dgm:spPr/>
    </dgm:pt>
    <dgm:pt modelId="{5C4F53DA-D48B-4FBE-A4B9-9B9F15C98520}" type="pres">
      <dgm:prSet presAssocID="{3640306F-4F46-4F4B-AEFC-FAD4390DF354}" presName="connectorText" presStyleLbl="sibTrans1D1" presStyleIdx="2" presStyleCnt="11"/>
      <dgm:spPr/>
    </dgm:pt>
    <dgm:pt modelId="{6608B4CC-5CBC-43D4-9827-2DF431C1819F}" type="pres">
      <dgm:prSet presAssocID="{E0521DFD-4743-4580-B5A6-FD6D4DF9B25D}" presName="node" presStyleLbl="node1" presStyleIdx="3" presStyleCnt="12">
        <dgm:presLayoutVars>
          <dgm:bulletEnabled val="1"/>
        </dgm:presLayoutVars>
      </dgm:prSet>
      <dgm:spPr/>
    </dgm:pt>
    <dgm:pt modelId="{2CFF265B-87D5-4EEC-9717-7AE0A0648622}" type="pres">
      <dgm:prSet presAssocID="{D9123CC9-2EBF-4BAB-B6B1-90E126613535}" presName="sibTrans" presStyleLbl="sibTrans1D1" presStyleIdx="3" presStyleCnt="11"/>
      <dgm:spPr/>
    </dgm:pt>
    <dgm:pt modelId="{FAC75121-BDE7-4F66-87DD-6C9E25AD15AA}" type="pres">
      <dgm:prSet presAssocID="{D9123CC9-2EBF-4BAB-B6B1-90E126613535}" presName="connectorText" presStyleLbl="sibTrans1D1" presStyleIdx="3" presStyleCnt="11"/>
      <dgm:spPr/>
    </dgm:pt>
    <dgm:pt modelId="{FD5E7F6C-3E2A-41EC-A9FF-0B25DE088F18}" type="pres">
      <dgm:prSet presAssocID="{FE2EE90B-7833-4915-94D5-813FE50ABE1A}" presName="node" presStyleLbl="node1" presStyleIdx="4" presStyleCnt="12">
        <dgm:presLayoutVars>
          <dgm:bulletEnabled val="1"/>
        </dgm:presLayoutVars>
      </dgm:prSet>
      <dgm:spPr/>
    </dgm:pt>
    <dgm:pt modelId="{391D7A9F-39A7-42C3-BF8A-8868379D0848}" type="pres">
      <dgm:prSet presAssocID="{9ED1C27D-4914-43DC-BDF7-43506F8F6C92}" presName="sibTrans" presStyleLbl="sibTrans1D1" presStyleIdx="4" presStyleCnt="11"/>
      <dgm:spPr/>
    </dgm:pt>
    <dgm:pt modelId="{F3B75D88-0940-4E65-B6F8-E623C4BB9192}" type="pres">
      <dgm:prSet presAssocID="{9ED1C27D-4914-43DC-BDF7-43506F8F6C92}" presName="connectorText" presStyleLbl="sibTrans1D1" presStyleIdx="4" presStyleCnt="11"/>
      <dgm:spPr/>
    </dgm:pt>
    <dgm:pt modelId="{804653E1-C254-40F7-8071-D3512F1DBF8A}" type="pres">
      <dgm:prSet presAssocID="{E47D4F49-2AFC-43A8-B071-0122FF8B2C1B}" presName="node" presStyleLbl="node1" presStyleIdx="5" presStyleCnt="12">
        <dgm:presLayoutVars>
          <dgm:bulletEnabled val="1"/>
        </dgm:presLayoutVars>
      </dgm:prSet>
      <dgm:spPr/>
    </dgm:pt>
    <dgm:pt modelId="{3AF8E6EB-719F-4C14-A4BE-7B63C90D7A5B}" type="pres">
      <dgm:prSet presAssocID="{3291FC1E-E79E-43BB-8853-3887C57BF98A}" presName="sibTrans" presStyleLbl="sibTrans1D1" presStyleIdx="5" presStyleCnt="11"/>
      <dgm:spPr/>
    </dgm:pt>
    <dgm:pt modelId="{31B7C7F2-DDF4-4D04-B548-AAF654BF6F2B}" type="pres">
      <dgm:prSet presAssocID="{3291FC1E-E79E-43BB-8853-3887C57BF98A}" presName="connectorText" presStyleLbl="sibTrans1D1" presStyleIdx="5" presStyleCnt="11"/>
      <dgm:spPr/>
    </dgm:pt>
    <dgm:pt modelId="{33ED45C9-3692-41AA-ACC6-C435116DE095}" type="pres">
      <dgm:prSet presAssocID="{1572E585-2D28-4EE5-9CE9-2DC4418E8218}" presName="node" presStyleLbl="node1" presStyleIdx="6" presStyleCnt="12">
        <dgm:presLayoutVars>
          <dgm:bulletEnabled val="1"/>
        </dgm:presLayoutVars>
      </dgm:prSet>
      <dgm:spPr/>
    </dgm:pt>
    <dgm:pt modelId="{999AA831-7779-42DA-B11E-1EDBE874A38C}" type="pres">
      <dgm:prSet presAssocID="{1F1E4312-CC67-4021-837E-868197FEE599}" presName="sibTrans" presStyleLbl="sibTrans1D1" presStyleIdx="6" presStyleCnt="11"/>
      <dgm:spPr/>
    </dgm:pt>
    <dgm:pt modelId="{967F3AD2-1EEF-473B-B1B6-227F954C977A}" type="pres">
      <dgm:prSet presAssocID="{1F1E4312-CC67-4021-837E-868197FEE599}" presName="connectorText" presStyleLbl="sibTrans1D1" presStyleIdx="6" presStyleCnt="11"/>
      <dgm:spPr/>
    </dgm:pt>
    <dgm:pt modelId="{ACEE27B8-590D-4DB9-BD40-A995DEA8AE5A}" type="pres">
      <dgm:prSet presAssocID="{B04388DD-0F25-489B-8FA6-B530BF50A45B}" presName="node" presStyleLbl="node1" presStyleIdx="7" presStyleCnt="12">
        <dgm:presLayoutVars>
          <dgm:bulletEnabled val="1"/>
        </dgm:presLayoutVars>
      </dgm:prSet>
      <dgm:spPr/>
    </dgm:pt>
    <dgm:pt modelId="{7246737F-E25E-4151-AE2A-4B11726049F2}" type="pres">
      <dgm:prSet presAssocID="{8DBD3A16-0F5C-4E48-999A-53FC1A6C886E}" presName="sibTrans" presStyleLbl="sibTrans1D1" presStyleIdx="7" presStyleCnt="11"/>
      <dgm:spPr/>
    </dgm:pt>
    <dgm:pt modelId="{2D66C46D-CF19-4DE2-8AF5-1BAB3993B446}" type="pres">
      <dgm:prSet presAssocID="{8DBD3A16-0F5C-4E48-999A-53FC1A6C886E}" presName="connectorText" presStyleLbl="sibTrans1D1" presStyleIdx="7" presStyleCnt="11"/>
      <dgm:spPr/>
    </dgm:pt>
    <dgm:pt modelId="{11706F88-D901-4C35-96C5-8B3E24C5AE5E}" type="pres">
      <dgm:prSet presAssocID="{6D7072E3-03CE-42AC-B831-69E7C960DAAD}" presName="node" presStyleLbl="node1" presStyleIdx="8" presStyleCnt="12">
        <dgm:presLayoutVars>
          <dgm:bulletEnabled val="1"/>
        </dgm:presLayoutVars>
      </dgm:prSet>
      <dgm:spPr/>
    </dgm:pt>
    <dgm:pt modelId="{60CE70C4-3EFE-4E50-B992-0CF67C652F53}" type="pres">
      <dgm:prSet presAssocID="{C5AB7A91-6266-422D-83BD-CD7257C83928}" presName="sibTrans" presStyleLbl="sibTrans1D1" presStyleIdx="8" presStyleCnt="11"/>
      <dgm:spPr/>
    </dgm:pt>
    <dgm:pt modelId="{7B429380-29BF-4A94-ACEA-A9B0878C387F}" type="pres">
      <dgm:prSet presAssocID="{C5AB7A91-6266-422D-83BD-CD7257C83928}" presName="connectorText" presStyleLbl="sibTrans1D1" presStyleIdx="8" presStyleCnt="11"/>
      <dgm:spPr/>
    </dgm:pt>
    <dgm:pt modelId="{00A10C1D-3632-45FF-88E7-81193FCED088}" type="pres">
      <dgm:prSet presAssocID="{B94F57B3-31CD-4865-87DA-65DAA033F53F}" presName="node" presStyleLbl="node1" presStyleIdx="9" presStyleCnt="12">
        <dgm:presLayoutVars>
          <dgm:bulletEnabled val="1"/>
        </dgm:presLayoutVars>
      </dgm:prSet>
      <dgm:spPr/>
    </dgm:pt>
    <dgm:pt modelId="{3521959B-647B-4041-B3FC-AE3F57B4A346}" type="pres">
      <dgm:prSet presAssocID="{DBA93C34-7CAD-4B57-86A9-1C5840209BF5}" presName="sibTrans" presStyleLbl="sibTrans1D1" presStyleIdx="9" presStyleCnt="11"/>
      <dgm:spPr/>
    </dgm:pt>
    <dgm:pt modelId="{D34313C7-3CEC-4FBE-ACCA-B3E5772DB6A9}" type="pres">
      <dgm:prSet presAssocID="{DBA93C34-7CAD-4B57-86A9-1C5840209BF5}" presName="connectorText" presStyleLbl="sibTrans1D1" presStyleIdx="9" presStyleCnt="11"/>
      <dgm:spPr/>
    </dgm:pt>
    <dgm:pt modelId="{27EDBC5C-17A4-4A9C-849B-B41DC3FDA815}" type="pres">
      <dgm:prSet presAssocID="{3BF0CAA7-CD88-41E3-961E-E2C40AD28016}" presName="node" presStyleLbl="node1" presStyleIdx="10" presStyleCnt="12">
        <dgm:presLayoutVars>
          <dgm:bulletEnabled val="1"/>
        </dgm:presLayoutVars>
      </dgm:prSet>
      <dgm:spPr/>
    </dgm:pt>
    <dgm:pt modelId="{5826647F-38CE-4ABC-B8B2-1B3AC266B054}" type="pres">
      <dgm:prSet presAssocID="{B83A74BE-D49E-4D7B-B197-9EB310E2654C}" presName="sibTrans" presStyleLbl="sibTrans1D1" presStyleIdx="10" presStyleCnt="11"/>
      <dgm:spPr/>
    </dgm:pt>
    <dgm:pt modelId="{D33AFB2E-7CD0-498C-9442-D90EFCEC3D11}" type="pres">
      <dgm:prSet presAssocID="{B83A74BE-D49E-4D7B-B197-9EB310E2654C}" presName="connectorText" presStyleLbl="sibTrans1D1" presStyleIdx="10" presStyleCnt="11"/>
      <dgm:spPr/>
    </dgm:pt>
    <dgm:pt modelId="{C366E3CE-ECCB-4273-83AB-FC765D64BB66}" type="pres">
      <dgm:prSet presAssocID="{AB06C674-B20C-4244-BF0C-827EAC1DA01C}" presName="node" presStyleLbl="node1" presStyleIdx="11" presStyleCnt="12">
        <dgm:presLayoutVars>
          <dgm:bulletEnabled val="1"/>
        </dgm:presLayoutVars>
      </dgm:prSet>
      <dgm:spPr/>
    </dgm:pt>
  </dgm:ptLst>
  <dgm:cxnLst>
    <dgm:cxn modelId="{37B52202-6749-4C66-9EFF-4BD9B6F77542}" type="presOf" srcId="{3640306F-4F46-4F4B-AEFC-FAD4390DF354}" destId="{5C4F53DA-D48B-4FBE-A4B9-9B9F15C98520}" srcOrd="1" destOrd="0" presId="urn:microsoft.com/office/officeart/2005/8/layout/bProcess3"/>
    <dgm:cxn modelId="{05DA2605-9345-4E63-9FF9-0D2A3C1F0807}" type="presOf" srcId="{C5AB7A91-6266-422D-83BD-CD7257C83928}" destId="{7B429380-29BF-4A94-ACEA-A9B0878C387F}" srcOrd="1" destOrd="0" presId="urn:microsoft.com/office/officeart/2005/8/layout/bProcess3"/>
    <dgm:cxn modelId="{00DA3F08-B750-45FE-82B6-40780E7006A7}" srcId="{9D74C92A-92D4-4579-8AEE-5816EED69D8A}" destId="{1572E585-2D28-4EE5-9CE9-2DC4418E8218}" srcOrd="6" destOrd="0" parTransId="{7014FE62-8F6E-4201-90FB-E96CE94477DF}" sibTransId="{1F1E4312-CC67-4021-837E-868197FEE599}"/>
    <dgm:cxn modelId="{3602D40D-489A-4C66-AE2A-B00300D1F60E}" type="presOf" srcId="{1572E585-2D28-4EE5-9CE9-2DC4418E8218}" destId="{33ED45C9-3692-41AA-ACC6-C435116DE095}" srcOrd="0" destOrd="0" presId="urn:microsoft.com/office/officeart/2005/8/layout/bProcess3"/>
    <dgm:cxn modelId="{9579B30F-C50E-47BB-BFD9-AA512094C969}" type="presOf" srcId="{D9123CC9-2EBF-4BAB-B6B1-90E126613535}" destId="{FAC75121-BDE7-4F66-87DD-6C9E25AD15AA}" srcOrd="1" destOrd="0" presId="urn:microsoft.com/office/officeart/2005/8/layout/bProcess3"/>
    <dgm:cxn modelId="{E3E01711-C3ED-447C-87A6-1FC173D5D21D}" type="presOf" srcId="{DBA93C34-7CAD-4B57-86A9-1C5840209BF5}" destId="{D34313C7-3CEC-4FBE-ACCA-B3E5772DB6A9}" srcOrd="1" destOrd="0" presId="urn:microsoft.com/office/officeart/2005/8/layout/bProcess3"/>
    <dgm:cxn modelId="{0D6BB412-3D36-4625-9642-6D02E6F77C0B}" srcId="{9D74C92A-92D4-4579-8AEE-5816EED69D8A}" destId="{2082C32B-BFB5-4139-BA4E-FE76DC7D7B34}" srcOrd="1" destOrd="0" parTransId="{5E839D1D-EB97-4B47-BC43-38C28BD060B5}" sibTransId="{360E6C18-0363-471F-93EC-26A2BD4DA91C}"/>
    <dgm:cxn modelId="{00823518-A950-4250-B306-A919ED1DCD93}" type="presOf" srcId="{FE2EE90B-7833-4915-94D5-813FE50ABE1A}" destId="{FD5E7F6C-3E2A-41EC-A9FF-0B25DE088F18}" srcOrd="0" destOrd="0" presId="urn:microsoft.com/office/officeart/2005/8/layout/bProcess3"/>
    <dgm:cxn modelId="{C796D91A-2478-45D2-964B-E604E9C79968}" srcId="{9D74C92A-92D4-4579-8AEE-5816EED69D8A}" destId="{3BF0CAA7-CD88-41E3-961E-E2C40AD28016}" srcOrd="10" destOrd="0" parTransId="{8F7B3330-E296-4ABB-8ABE-1513EBBC8383}" sibTransId="{B83A74BE-D49E-4D7B-B197-9EB310E2654C}"/>
    <dgm:cxn modelId="{FF6C251F-1D7E-490D-904D-F5CB4DD3A7B5}" type="presOf" srcId="{3640306F-4F46-4F4B-AEFC-FAD4390DF354}" destId="{FF4305CA-2C2C-4692-9DE7-C4FF3B336626}" srcOrd="0" destOrd="0" presId="urn:microsoft.com/office/officeart/2005/8/layout/bProcess3"/>
    <dgm:cxn modelId="{F6DE5821-74A9-412B-A237-D7D1293B0CBB}" type="presOf" srcId="{E0521DFD-4743-4580-B5A6-FD6D4DF9B25D}" destId="{6608B4CC-5CBC-43D4-9827-2DF431C1819F}" srcOrd="0" destOrd="0" presId="urn:microsoft.com/office/officeart/2005/8/layout/bProcess3"/>
    <dgm:cxn modelId="{89109329-F665-4EEC-89D4-2792BA75B773}" type="presOf" srcId="{9ED1C27D-4914-43DC-BDF7-43506F8F6C92}" destId="{F3B75D88-0940-4E65-B6F8-E623C4BB9192}" srcOrd="1" destOrd="0" presId="urn:microsoft.com/office/officeart/2005/8/layout/bProcess3"/>
    <dgm:cxn modelId="{C3E4872E-43E3-44D7-92DB-3E537CCC90EA}" type="presOf" srcId="{9ED1C27D-4914-43DC-BDF7-43506F8F6C92}" destId="{391D7A9F-39A7-42C3-BF8A-8868379D0848}" srcOrd="0" destOrd="0" presId="urn:microsoft.com/office/officeart/2005/8/layout/bProcess3"/>
    <dgm:cxn modelId="{672FBD2E-D864-447E-93D1-0F86CA410D45}" srcId="{9D74C92A-92D4-4579-8AEE-5816EED69D8A}" destId="{B04388DD-0F25-489B-8FA6-B530BF50A45B}" srcOrd="7" destOrd="0" parTransId="{E509DC4F-3C54-4CF2-B65A-4B4FE1E0344B}" sibTransId="{8DBD3A16-0F5C-4E48-999A-53FC1A6C886E}"/>
    <dgm:cxn modelId="{69645931-2795-4D15-943E-19CA3B9C56C4}" srcId="{9D74C92A-92D4-4579-8AEE-5816EED69D8A}" destId="{FE2EE90B-7833-4915-94D5-813FE50ABE1A}" srcOrd="4" destOrd="0" parTransId="{2525E409-9DD7-467C-8190-8BE160EC8F42}" sibTransId="{9ED1C27D-4914-43DC-BDF7-43506F8F6C92}"/>
    <dgm:cxn modelId="{0A5C5544-98BC-4902-A753-A5E090409EAA}" type="presOf" srcId="{3291FC1E-E79E-43BB-8853-3887C57BF98A}" destId="{31B7C7F2-DDF4-4D04-B548-AAF654BF6F2B}" srcOrd="1" destOrd="0" presId="urn:microsoft.com/office/officeart/2005/8/layout/bProcess3"/>
    <dgm:cxn modelId="{7EF9F049-0ACE-4914-8455-51B5A30F35AD}" type="presOf" srcId="{C5AB7A91-6266-422D-83BD-CD7257C83928}" destId="{60CE70C4-3EFE-4E50-B992-0CF67C652F53}" srcOrd="0" destOrd="0" presId="urn:microsoft.com/office/officeart/2005/8/layout/bProcess3"/>
    <dgm:cxn modelId="{351D646A-78B1-4428-9155-469B0C53D29D}" type="presOf" srcId="{2082C32B-BFB5-4139-BA4E-FE76DC7D7B34}" destId="{47A19479-7D44-4046-B80B-D0B3189E3ED4}" srcOrd="0" destOrd="0" presId="urn:microsoft.com/office/officeart/2005/8/layout/bProcess3"/>
    <dgm:cxn modelId="{8EE7314D-2007-4B8B-974E-8C317707CF5B}" type="presOf" srcId="{9DFEE01A-93B5-4136-94D7-BE163DA8FF1D}" destId="{5BBC3BB7-AD83-46E4-9848-FB8F52A7674B}" srcOrd="1" destOrd="0" presId="urn:microsoft.com/office/officeart/2005/8/layout/bProcess3"/>
    <dgm:cxn modelId="{404D9F6F-8D83-4E08-A5B3-18357AC522FA}" type="presOf" srcId="{D9123CC9-2EBF-4BAB-B6B1-90E126613535}" destId="{2CFF265B-87D5-4EEC-9717-7AE0A0648622}" srcOrd="0" destOrd="0" presId="urn:microsoft.com/office/officeart/2005/8/layout/bProcess3"/>
    <dgm:cxn modelId="{F260C551-BA3B-42FA-AE5B-FF99A0A76506}" type="presOf" srcId="{3BF0CAA7-CD88-41E3-961E-E2C40AD28016}" destId="{27EDBC5C-17A4-4A9C-849B-B41DC3FDA815}" srcOrd="0" destOrd="0" presId="urn:microsoft.com/office/officeart/2005/8/layout/bProcess3"/>
    <dgm:cxn modelId="{646CF853-E41B-48B0-8DFF-38D1F7A7C5B8}" type="presOf" srcId="{3A976EEA-8F18-4CCD-9F41-DDF40F5F8C56}" destId="{21E29A81-87A2-49E2-B305-24B57D9B6C49}" srcOrd="0" destOrd="0" presId="urn:microsoft.com/office/officeart/2005/8/layout/bProcess3"/>
    <dgm:cxn modelId="{900B9559-8C39-4316-A475-E1027D3419C7}" type="presOf" srcId="{1F1E4312-CC67-4021-837E-868197FEE599}" destId="{999AA831-7779-42DA-B11E-1EDBE874A38C}" srcOrd="0" destOrd="0" presId="urn:microsoft.com/office/officeart/2005/8/layout/bProcess3"/>
    <dgm:cxn modelId="{AD1B537D-2828-4681-8754-40F7EFB72F27}" type="presOf" srcId="{92CD8F5B-3178-424D-A65B-3AD88B3EEAFB}" destId="{7E8E045A-51BF-4C4A-9930-964696778636}" srcOrd="0" destOrd="0" presId="urn:microsoft.com/office/officeart/2005/8/layout/bProcess3"/>
    <dgm:cxn modelId="{972EC391-EAF1-428B-86C3-FF3310077293}" type="presOf" srcId="{B94F57B3-31CD-4865-87DA-65DAA033F53F}" destId="{00A10C1D-3632-45FF-88E7-81193FCED088}" srcOrd="0" destOrd="0" presId="urn:microsoft.com/office/officeart/2005/8/layout/bProcess3"/>
    <dgm:cxn modelId="{2967C395-A16E-4F0D-8E4F-D380C5366378}" type="presOf" srcId="{8DBD3A16-0F5C-4E48-999A-53FC1A6C886E}" destId="{7246737F-E25E-4151-AE2A-4B11726049F2}" srcOrd="0" destOrd="0" presId="urn:microsoft.com/office/officeart/2005/8/layout/bProcess3"/>
    <dgm:cxn modelId="{E0A06A9A-8616-4073-B759-14C1DEE9EFC2}" type="presOf" srcId="{6D7072E3-03CE-42AC-B831-69E7C960DAAD}" destId="{11706F88-D901-4C35-96C5-8B3E24C5AE5E}" srcOrd="0" destOrd="0" presId="urn:microsoft.com/office/officeart/2005/8/layout/bProcess3"/>
    <dgm:cxn modelId="{3E86539A-67B1-41BD-A52D-527664619584}" type="presOf" srcId="{1F1E4312-CC67-4021-837E-868197FEE599}" destId="{967F3AD2-1EEF-473B-B1B6-227F954C977A}" srcOrd="1" destOrd="0" presId="urn:microsoft.com/office/officeart/2005/8/layout/bProcess3"/>
    <dgm:cxn modelId="{BFCBE0A1-E450-45C7-9279-2F39591C03AF}" type="presOf" srcId="{9DFEE01A-93B5-4136-94D7-BE163DA8FF1D}" destId="{E38443E0-06C2-4DA3-A455-9835428F99F1}" srcOrd="0" destOrd="0" presId="urn:microsoft.com/office/officeart/2005/8/layout/bProcess3"/>
    <dgm:cxn modelId="{3EA8A7A6-F92A-43B0-BA04-8629964108D1}" type="presOf" srcId="{360E6C18-0363-471F-93EC-26A2BD4DA91C}" destId="{330F06AF-0DFD-48B4-9105-0BEF3CD1D3A9}" srcOrd="1" destOrd="0" presId="urn:microsoft.com/office/officeart/2005/8/layout/bProcess3"/>
    <dgm:cxn modelId="{A4F96FAA-C283-4591-A3AD-D537A11AFDDC}" type="presOf" srcId="{3291FC1E-E79E-43BB-8853-3887C57BF98A}" destId="{3AF8E6EB-719F-4C14-A4BE-7B63C90D7A5B}" srcOrd="0" destOrd="0" presId="urn:microsoft.com/office/officeart/2005/8/layout/bProcess3"/>
    <dgm:cxn modelId="{4CB7F8AD-794D-4C3F-B6C9-E0E9824F8219}" type="presOf" srcId="{B83A74BE-D49E-4D7B-B197-9EB310E2654C}" destId="{D33AFB2E-7CD0-498C-9442-D90EFCEC3D11}" srcOrd="1" destOrd="0" presId="urn:microsoft.com/office/officeart/2005/8/layout/bProcess3"/>
    <dgm:cxn modelId="{9443F1AE-1466-49F0-A898-809E0FCA940F}" srcId="{9D74C92A-92D4-4579-8AEE-5816EED69D8A}" destId="{6D7072E3-03CE-42AC-B831-69E7C960DAAD}" srcOrd="8" destOrd="0" parTransId="{5467CB1D-6D65-4944-94AC-D3DF6E61853B}" sibTransId="{C5AB7A91-6266-422D-83BD-CD7257C83928}"/>
    <dgm:cxn modelId="{03306DB0-721A-48FB-9B7D-39B3BFDF7F80}" srcId="{9D74C92A-92D4-4579-8AEE-5816EED69D8A}" destId="{B94F57B3-31CD-4865-87DA-65DAA033F53F}" srcOrd="9" destOrd="0" parTransId="{EDB1C71D-AD25-40D9-90E1-890262830A2C}" sibTransId="{DBA93C34-7CAD-4B57-86A9-1C5840209BF5}"/>
    <dgm:cxn modelId="{BAAFB4C4-980C-44E2-B58A-0D22099F0339}" type="presOf" srcId="{E47D4F49-2AFC-43A8-B071-0122FF8B2C1B}" destId="{804653E1-C254-40F7-8071-D3512F1DBF8A}" srcOrd="0" destOrd="0" presId="urn:microsoft.com/office/officeart/2005/8/layout/bProcess3"/>
    <dgm:cxn modelId="{6AE443D2-FCC4-4101-A5C4-DC993E1D09BB}" srcId="{9D74C92A-92D4-4579-8AEE-5816EED69D8A}" destId="{E0521DFD-4743-4580-B5A6-FD6D4DF9B25D}" srcOrd="3" destOrd="0" parTransId="{9C42702E-06F1-4E0C-A350-BEBFDB647853}" sibTransId="{D9123CC9-2EBF-4BAB-B6B1-90E126613535}"/>
    <dgm:cxn modelId="{CC11F8D3-4953-4CAF-838E-E3DCA370284E}" type="presOf" srcId="{B83A74BE-D49E-4D7B-B197-9EB310E2654C}" destId="{5826647F-38CE-4ABC-B8B2-1B3AC266B054}" srcOrd="0" destOrd="0" presId="urn:microsoft.com/office/officeart/2005/8/layout/bProcess3"/>
    <dgm:cxn modelId="{FCEF11D4-F9D2-4E47-A418-4BAC89E068D7}" type="presOf" srcId="{8DBD3A16-0F5C-4E48-999A-53FC1A6C886E}" destId="{2D66C46D-CF19-4DE2-8AF5-1BAB3993B446}" srcOrd="1" destOrd="0" presId="urn:microsoft.com/office/officeart/2005/8/layout/bProcess3"/>
    <dgm:cxn modelId="{4F1254D4-8764-4A23-8050-5C58BFFF7DFD}" type="presOf" srcId="{B04388DD-0F25-489B-8FA6-B530BF50A45B}" destId="{ACEE27B8-590D-4DB9-BD40-A995DEA8AE5A}" srcOrd="0" destOrd="0" presId="urn:microsoft.com/office/officeart/2005/8/layout/bProcess3"/>
    <dgm:cxn modelId="{30E81DDB-B848-4F55-80EE-BE94861D3B8F}" type="presOf" srcId="{DBA93C34-7CAD-4B57-86A9-1C5840209BF5}" destId="{3521959B-647B-4041-B3FC-AE3F57B4A346}" srcOrd="0" destOrd="0" presId="urn:microsoft.com/office/officeart/2005/8/layout/bProcess3"/>
    <dgm:cxn modelId="{41F767EE-A24A-4EA9-8CA6-8655C5EA42D3}" srcId="{9D74C92A-92D4-4579-8AEE-5816EED69D8A}" destId="{92CD8F5B-3178-424D-A65B-3AD88B3EEAFB}" srcOrd="0" destOrd="0" parTransId="{68D987CB-6D5F-4904-94B7-D4421CA0B413}" sibTransId="{9DFEE01A-93B5-4136-94D7-BE163DA8FF1D}"/>
    <dgm:cxn modelId="{7E3A1EF0-9025-4AF0-80D3-444A955612EA}" srcId="{9D74C92A-92D4-4579-8AEE-5816EED69D8A}" destId="{3A976EEA-8F18-4CCD-9F41-DDF40F5F8C56}" srcOrd="2" destOrd="0" parTransId="{BA322E0F-B8D5-4783-8510-70D8FC2B50D2}" sibTransId="{3640306F-4F46-4F4B-AEFC-FAD4390DF354}"/>
    <dgm:cxn modelId="{9794ECF1-2704-4A2A-BF56-C008B4225254}" srcId="{9D74C92A-92D4-4579-8AEE-5816EED69D8A}" destId="{E47D4F49-2AFC-43A8-B071-0122FF8B2C1B}" srcOrd="5" destOrd="0" parTransId="{FBEEE8F3-59E5-4D5C-A2F3-C13FC707915E}" sibTransId="{3291FC1E-E79E-43BB-8853-3887C57BF98A}"/>
    <dgm:cxn modelId="{A60187F4-58C9-44E2-B1FE-9A89A3854D4C}" type="presOf" srcId="{AB06C674-B20C-4244-BF0C-827EAC1DA01C}" destId="{C366E3CE-ECCB-4273-83AB-FC765D64BB66}" srcOrd="0" destOrd="0" presId="urn:microsoft.com/office/officeart/2005/8/layout/bProcess3"/>
    <dgm:cxn modelId="{6689C2F4-B0A3-4687-99FF-A605FD511FA3}" srcId="{9D74C92A-92D4-4579-8AEE-5816EED69D8A}" destId="{AB06C674-B20C-4244-BF0C-827EAC1DA01C}" srcOrd="11" destOrd="0" parTransId="{BFE0FB1D-1988-4DCA-904B-8D4BE8E25D10}" sibTransId="{82C271C7-7375-48F3-913D-4ECE1B5ACCC8}"/>
    <dgm:cxn modelId="{2CA975F7-461B-41F3-AFF6-7E4BEF54A2ED}" type="presOf" srcId="{360E6C18-0363-471F-93EC-26A2BD4DA91C}" destId="{BF7EECC9-DDF5-4833-9A3C-3E19E9488F35}" srcOrd="0" destOrd="0" presId="urn:microsoft.com/office/officeart/2005/8/layout/bProcess3"/>
    <dgm:cxn modelId="{4AEAD1FF-8163-4849-8A1A-C143C4C08B6E}" type="presOf" srcId="{9D74C92A-92D4-4579-8AEE-5816EED69D8A}" destId="{2A72CE81-78C9-49C4-A7FD-DF3E6BFA3F25}" srcOrd="0" destOrd="0" presId="urn:microsoft.com/office/officeart/2005/8/layout/bProcess3"/>
    <dgm:cxn modelId="{73DE2179-38F4-471C-8678-A6D91BE776EE}" type="presParOf" srcId="{2A72CE81-78C9-49C4-A7FD-DF3E6BFA3F25}" destId="{7E8E045A-51BF-4C4A-9930-964696778636}" srcOrd="0" destOrd="0" presId="urn:microsoft.com/office/officeart/2005/8/layout/bProcess3"/>
    <dgm:cxn modelId="{14D6AE3D-D8F0-4E55-8087-C17C6C4E8076}" type="presParOf" srcId="{2A72CE81-78C9-49C4-A7FD-DF3E6BFA3F25}" destId="{E38443E0-06C2-4DA3-A455-9835428F99F1}" srcOrd="1" destOrd="0" presId="urn:microsoft.com/office/officeart/2005/8/layout/bProcess3"/>
    <dgm:cxn modelId="{A1B2A4A9-2685-4D37-AF5E-8CF4E643457E}" type="presParOf" srcId="{E38443E0-06C2-4DA3-A455-9835428F99F1}" destId="{5BBC3BB7-AD83-46E4-9848-FB8F52A7674B}" srcOrd="0" destOrd="0" presId="urn:microsoft.com/office/officeart/2005/8/layout/bProcess3"/>
    <dgm:cxn modelId="{BAD6A2A7-1C3A-403C-A454-B8EE9F3AF119}" type="presParOf" srcId="{2A72CE81-78C9-49C4-A7FD-DF3E6BFA3F25}" destId="{47A19479-7D44-4046-B80B-D0B3189E3ED4}" srcOrd="2" destOrd="0" presId="urn:microsoft.com/office/officeart/2005/8/layout/bProcess3"/>
    <dgm:cxn modelId="{B2E33CFE-87C6-465A-8E18-C9411A25F4A6}" type="presParOf" srcId="{2A72CE81-78C9-49C4-A7FD-DF3E6BFA3F25}" destId="{BF7EECC9-DDF5-4833-9A3C-3E19E9488F35}" srcOrd="3" destOrd="0" presId="urn:microsoft.com/office/officeart/2005/8/layout/bProcess3"/>
    <dgm:cxn modelId="{3043315C-6140-4393-B681-ACDDD8E382E6}" type="presParOf" srcId="{BF7EECC9-DDF5-4833-9A3C-3E19E9488F35}" destId="{330F06AF-0DFD-48B4-9105-0BEF3CD1D3A9}" srcOrd="0" destOrd="0" presId="urn:microsoft.com/office/officeart/2005/8/layout/bProcess3"/>
    <dgm:cxn modelId="{1745E766-31A2-43ED-9C5A-5BF289C78474}" type="presParOf" srcId="{2A72CE81-78C9-49C4-A7FD-DF3E6BFA3F25}" destId="{21E29A81-87A2-49E2-B305-24B57D9B6C49}" srcOrd="4" destOrd="0" presId="urn:microsoft.com/office/officeart/2005/8/layout/bProcess3"/>
    <dgm:cxn modelId="{29B6D9DA-E5E5-4BDC-A7E7-951AEFAB1602}" type="presParOf" srcId="{2A72CE81-78C9-49C4-A7FD-DF3E6BFA3F25}" destId="{FF4305CA-2C2C-4692-9DE7-C4FF3B336626}" srcOrd="5" destOrd="0" presId="urn:microsoft.com/office/officeart/2005/8/layout/bProcess3"/>
    <dgm:cxn modelId="{A4460482-DBAA-4407-97DC-C4AAACFFF557}" type="presParOf" srcId="{FF4305CA-2C2C-4692-9DE7-C4FF3B336626}" destId="{5C4F53DA-D48B-4FBE-A4B9-9B9F15C98520}" srcOrd="0" destOrd="0" presId="urn:microsoft.com/office/officeart/2005/8/layout/bProcess3"/>
    <dgm:cxn modelId="{B8A412D0-5D9D-461F-BF5C-A79E18D37117}" type="presParOf" srcId="{2A72CE81-78C9-49C4-A7FD-DF3E6BFA3F25}" destId="{6608B4CC-5CBC-43D4-9827-2DF431C1819F}" srcOrd="6" destOrd="0" presId="urn:microsoft.com/office/officeart/2005/8/layout/bProcess3"/>
    <dgm:cxn modelId="{CD6799D8-C227-41DD-B9C4-8A9CDDE6D1EC}" type="presParOf" srcId="{2A72CE81-78C9-49C4-A7FD-DF3E6BFA3F25}" destId="{2CFF265B-87D5-4EEC-9717-7AE0A0648622}" srcOrd="7" destOrd="0" presId="urn:microsoft.com/office/officeart/2005/8/layout/bProcess3"/>
    <dgm:cxn modelId="{9360F0F6-4DFE-4CC6-ABF0-E0E4E5281148}" type="presParOf" srcId="{2CFF265B-87D5-4EEC-9717-7AE0A0648622}" destId="{FAC75121-BDE7-4F66-87DD-6C9E25AD15AA}" srcOrd="0" destOrd="0" presId="urn:microsoft.com/office/officeart/2005/8/layout/bProcess3"/>
    <dgm:cxn modelId="{A8809137-7DA7-456D-A407-65056AF3D45D}" type="presParOf" srcId="{2A72CE81-78C9-49C4-A7FD-DF3E6BFA3F25}" destId="{FD5E7F6C-3E2A-41EC-A9FF-0B25DE088F18}" srcOrd="8" destOrd="0" presId="urn:microsoft.com/office/officeart/2005/8/layout/bProcess3"/>
    <dgm:cxn modelId="{893CDFBF-28B7-46B0-9034-970290938149}" type="presParOf" srcId="{2A72CE81-78C9-49C4-A7FD-DF3E6BFA3F25}" destId="{391D7A9F-39A7-42C3-BF8A-8868379D0848}" srcOrd="9" destOrd="0" presId="urn:microsoft.com/office/officeart/2005/8/layout/bProcess3"/>
    <dgm:cxn modelId="{BD4314A5-C1F5-408F-BD24-E223BDC72CC4}" type="presParOf" srcId="{391D7A9F-39A7-42C3-BF8A-8868379D0848}" destId="{F3B75D88-0940-4E65-B6F8-E623C4BB9192}" srcOrd="0" destOrd="0" presId="urn:microsoft.com/office/officeart/2005/8/layout/bProcess3"/>
    <dgm:cxn modelId="{0CA30D61-70AA-4AB3-9B32-0B6C4B395C2E}" type="presParOf" srcId="{2A72CE81-78C9-49C4-A7FD-DF3E6BFA3F25}" destId="{804653E1-C254-40F7-8071-D3512F1DBF8A}" srcOrd="10" destOrd="0" presId="urn:microsoft.com/office/officeart/2005/8/layout/bProcess3"/>
    <dgm:cxn modelId="{1DFF04E2-D0A1-442E-80A7-3B0FE0F59F88}" type="presParOf" srcId="{2A72CE81-78C9-49C4-A7FD-DF3E6BFA3F25}" destId="{3AF8E6EB-719F-4C14-A4BE-7B63C90D7A5B}" srcOrd="11" destOrd="0" presId="urn:microsoft.com/office/officeart/2005/8/layout/bProcess3"/>
    <dgm:cxn modelId="{E97260F0-3C12-42BF-A5B7-9B51DEF45971}" type="presParOf" srcId="{3AF8E6EB-719F-4C14-A4BE-7B63C90D7A5B}" destId="{31B7C7F2-DDF4-4D04-B548-AAF654BF6F2B}" srcOrd="0" destOrd="0" presId="urn:microsoft.com/office/officeart/2005/8/layout/bProcess3"/>
    <dgm:cxn modelId="{14C2A14A-5689-4CEA-8BC5-03A9905B5516}" type="presParOf" srcId="{2A72CE81-78C9-49C4-A7FD-DF3E6BFA3F25}" destId="{33ED45C9-3692-41AA-ACC6-C435116DE095}" srcOrd="12" destOrd="0" presId="urn:microsoft.com/office/officeart/2005/8/layout/bProcess3"/>
    <dgm:cxn modelId="{3D4C9F73-653D-47CF-A7E7-A434C5442FF6}" type="presParOf" srcId="{2A72CE81-78C9-49C4-A7FD-DF3E6BFA3F25}" destId="{999AA831-7779-42DA-B11E-1EDBE874A38C}" srcOrd="13" destOrd="0" presId="urn:microsoft.com/office/officeart/2005/8/layout/bProcess3"/>
    <dgm:cxn modelId="{9A2BB1BC-59C5-4E1F-B705-64978B7053C8}" type="presParOf" srcId="{999AA831-7779-42DA-B11E-1EDBE874A38C}" destId="{967F3AD2-1EEF-473B-B1B6-227F954C977A}" srcOrd="0" destOrd="0" presId="urn:microsoft.com/office/officeart/2005/8/layout/bProcess3"/>
    <dgm:cxn modelId="{E5318AEB-D31D-406D-8DE0-336239D9A2A5}" type="presParOf" srcId="{2A72CE81-78C9-49C4-A7FD-DF3E6BFA3F25}" destId="{ACEE27B8-590D-4DB9-BD40-A995DEA8AE5A}" srcOrd="14" destOrd="0" presId="urn:microsoft.com/office/officeart/2005/8/layout/bProcess3"/>
    <dgm:cxn modelId="{C248224A-E5B3-4937-8961-821DA15CAAAC}" type="presParOf" srcId="{2A72CE81-78C9-49C4-A7FD-DF3E6BFA3F25}" destId="{7246737F-E25E-4151-AE2A-4B11726049F2}" srcOrd="15" destOrd="0" presId="urn:microsoft.com/office/officeart/2005/8/layout/bProcess3"/>
    <dgm:cxn modelId="{91855C94-3E04-4549-89D1-CF32B623F02B}" type="presParOf" srcId="{7246737F-E25E-4151-AE2A-4B11726049F2}" destId="{2D66C46D-CF19-4DE2-8AF5-1BAB3993B446}" srcOrd="0" destOrd="0" presId="urn:microsoft.com/office/officeart/2005/8/layout/bProcess3"/>
    <dgm:cxn modelId="{9E420844-A89A-4032-8CF3-C8A747D404F7}" type="presParOf" srcId="{2A72CE81-78C9-49C4-A7FD-DF3E6BFA3F25}" destId="{11706F88-D901-4C35-96C5-8B3E24C5AE5E}" srcOrd="16" destOrd="0" presId="urn:microsoft.com/office/officeart/2005/8/layout/bProcess3"/>
    <dgm:cxn modelId="{3D53AEAB-86E7-4A64-A952-3F3CC61838DD}" type="presParOf" srcId="{2A72CE81-78C9-49C4-A7FD-DF3E6BFA3F25}" destId="{60CE70C4-3EFE-4E50-B992-0CF67C652F53}" srcOrd="17" destOrd="0" presId="urn:microsoft.com/office/officeart/2005/8/layout/bProcess3"/>
    <dgm:cxn modelId="{49231F03-EC72-4312-81B4-CBF4A9DA2568}" type="presParOf" srcId="{60CE70C4-3EFE-4E50-B992-0CF67C652F53}" destId="{7B429380-29BF-4A94-ACEA-A9B0878C387F}" srcOrd="0" destOrd="0" presId="urn:microsoft.com/office/officeart/2005/8/layout/bProcess3"/>
    <dgm:cxn modelId="{EF93B630-4D04-47CB-AE8C-515A75B85891}" type="presParOf" srcId="{2A72CE81-78C9-49C4-A7FD-DF3E6BFA3F25}" destId="{00A10C1D-3632-45FF-88E7-81193FCED088}" srcOrd="18" destOrd="0" presId="urn:microsoft.com/office/officeart/2005/8/layout/bProcess3"/>
    <dgm:cxn modelId="{5A81A458-46BC-4069-AD14-EDDA08071A58}" type="presParOf" srcId="{2A72CE81-78C9-49C4-A7FD-DF3E6BFA3F25}" destId="{3521959B-647B-4041-B3FC-AE3F57B4A346}" srcOrd="19" destOrd="0" presId="urn:microsoft.com/office/officeart/2005/8/layout/bProcess3"/>
    <dgm:cxn modelId="{E2388A4B-B2E7-4A58-B58F-50D4A070E924}" type="presParOf" srcId="{3521959B-647B-4041-B3FC-AE3F57B4A346}" destId="{D34313C7-3CEC-4FBE-ACCA-B3E5772DB6A9}" srcOrd="0" destOrd="0" presId="urn:microsoft.com/office/officeart/2005/8/layout/bProcess3"/>
    <dgm:cxn modelId="{8BD17D86-FC35-49A3-951D-B588344CBE39}" type="presParOf" srcId="{2A72CE81-78C9-49C4-A7FD-DF3E6BFA3F25}" destId="{27EDBC5C-17A4-4A9C-849B-B41DC3FDA815}" srcOrd="20" destOrd="0" presId="urn:microsoft.com/office/officeart/2005/8/layout/bProcess3"/>
    <dgm:cxn modelId="{C4877296-9871-42AE-97C6-F980EB87311E}" type="presParOf" srcId="{2A72CE81-78C9-49C4-A7FD-DF3E6BFA3F25}" destId="{5826647F-38CE-4ABC-B8B2-1B3AC266B054}" srcOrd="21" destOrd="0" presId="urn:microsoft.com/office/officeart/2005/8/layout/bProcess3"/>
    <dgm:cxn modelId="{C4EFB05A-9C7F-42DE-8F83-3AF124ADE6AE}" type="presParOf" srcId="{5826647F-38CE-4ABC-B8B2-1B3AC266B054}" destId="{D33AFB2E-7CD0-498C-9442-D90EFCEC3D11}" srcOrd="0" destOrd="0" presId="urn:microsoft.com/office/officeart/2005/8/layout/bProcess3"/>
    <dgm:cxn modelId="{A4CFDA6C-8275-4500-8387-10E9F672FE3B}" type="presParOf" srcId="{2A72CE81-78C9-49C4-A7FD-DF3E6BFA3F25}" destId="{C366E3CE-ECCB-4273-83AB-FC765D64BB66}" srcOrd="2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443E0-06C2-4DA3-A455-9835428F99F1}">
      <dsp:nvSpPr>
        <dsp:cNvPr id="0" name=""/>
        <dsp:cNvSpPr/>
      </dsp:nvSpPr>
      <dsp:spPr>
        <a:xfrm>
          <a:off x="2874548" y="676765"/>
          <a:ext cx="519972" cy="91440"/>
        </a:xfrm>
        <a:custGeom>
          <a:avLst/>
          <a:gdLst/>
          <a:ahLst/>
          <a:cxnLst/>
          <a:rect l="0" t="0" r="0" b="0"/>
          <a:pathLst>
            <a:path>
              <a:moveTo>
                <a:pt x="0" y="45720"/>
              </a:moveTo>
              <a:lnTo>
                <a:pt x="519972"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0" kern="1200"/>
        </a:p>
      </dsp:txBody>
      <dsp:txXfrm>
        <a:off x="3120770" y="719729"/>
        <a:ext cx="27528" cy="5511"/>
      </dsp:txXfrm>
    </dsp:sp>
    <dsp:sp modelId="{7E8E045A-51BF-4C4A-9930-964696778636}">
      <dsp:nvSpPr>
        <dsp:cNvPr id="0" name=""/>
        <dsp:cNvSpPr/>
      </dsp:nvSpPr>
      <dsp:spPr>
        <a:xfrm>
          <a:off x="482555" y="4347"/>
          <a:ext cx="2393792" cy="143627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a:latin typeface="Nunito Black" pitchFamily="2" charset="0"/>
              <a:ea typeface="Times New Roman" panose="02020603050405020304" pitchFamily="18" charset="0"/>
            </a:rPr>
            <a:t>(1)</a:t>
          </a:r>
        </a:p>
        <a:p>
          <a:pPr marL="0" lvl="0" indent="0" algn="ctr" defTabSz="711200">
            <a:lnSpc>
              <a:spcPct val="90000"/>
            </a:lnSpc>
            <a:spcBef>
              <a:spcPct val="0"/>
            </a:spcBef>
            <a:spcAft>
              <a:spcPct val="35000"/>
            </a:spcAft>
            <a:buNone/>
          </a:pPr>
          <a:r>
            <a:rPr lang="vi-VN" sz="1600" b="0" kern="1200">
              <a:latin typeface="Nunito" pitchFamily="2" charset="0"/>
              <a:ea typeface="Times New Roman" panose="02020603050405020304" pitchFamily="18" charset="0"/>
            </a:rPr>
            <a:t>Nghiên cứu thói quen ẩm thực 3 miền</a:t>
          </a:r>
          <a:endParaRPr lang="en-US" sz="1600" b="0" kern="1200">
            <a:latin typeface="Nunito" pitchFamily="2" charset="0"/>
            <a:ea typeface="Times New Roman" panose="02020603050405020304" pitchFamily="18" charset="0"/>
          </a:endParaRPr>
        </a:p>
        <a:p>
          <a:pPr marL="0" lvl="0" indent="0" algn="ctr" defTabSz="711200">
            <a:lnSpc>
              <a:spcPct val="90000"/>
            </a:lnSpc>
            <a:spcBef>
              <a:spcPct val="0"/>
            </a:spcBef>
            <a:spcAft>
              <a:spcPct val="35000"/>
            </a:spcAft>
            <a:buNone/>
          </a:pPr>
          <a:endParaRPr lang="en-US" sz="1600" b="0" kern="1200"/>
        </a:p>
      </dsp:txBody>
      <dsp:txXfrm>
        <a:off x="482555" y="4347"/>
        <a:ext cx="2393792" cy="1436275"/>
      </dsp:txXfrm>
    </dsp:sp>
    <dsp:sp modelId="{BF7EECC9-DDF5-4833-9A3C-3E19E9488F35}">
      <dsp:nvSpPr>
        <dsp:cNvPr id="0" name=""/>
        <dsp:cNvSpPr/>
      </dsp:nvSpPr>
      <dsp:spPr>
        <a:xfrm>
          <a:off x="5818913" y="676765"/>
          <a:ext cx="519972" cy="91440"/>
        </a:xfrm>
        <a:custGeom>
          <a:avLst/>
          <a:gdLst/>
          <a:ahLst/>
          <a:cxnLst/>
          <a:rect l="0" t="0" r="0" b="0"/>
          <a:pathLst>
            <a:path>
              <a:moveTo>
                <a:pt x="0" y="45720"/>
              </a:moveTo>
              <a:lnTo>
                <a:pt x="519972" y="45720"/>
              </a:lnTo>
            </a:path>
          </a:pathLst>
        </a:custGeom>
        <a:noFill/>
        <a:ln w="9525" cap="flat" cmpd="sng" algn="ctr">
          <a:solidFill>
            <a:schemeClr val="accent5">
              <a:hueOff val="136897"/>
              <a:satOff val="19"/>
              <a:lumOff val="-11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0" kern="1200"/>
        </a:p>
      </dsp:txBody>
      <dsp:txXfrm>
        <a:off x="6065135" y="719729"/>
        <a:ext cx="27528" cy="5511"/>
      </dsp:txXfrm>
    </dsp:sp>
    <dsp:sp modelId="{47A19479-7D44-4046-B80B-D0B3189E3ED4}">
      <dsp:nvSpPr>
        <dsp:cNvPr id="0" name=""/>
        <dsp:cNvSpPr/>
      </dsp:nvSpPr>
      <dsp:spPr>
        <a:xfrm>
          <a:off x="3426920" y="4347"/>
          <a:ext cx="2393792" cy="1436275"/>
        </a:xfrm>
        <a:prstGeom prst="rect">
          <a:avLst/>
        </a:prstGeom>
        <a:solidFill>
          <a:schemeClr val="accent5">
            <a:hueOff val="124452"/>
            <a:satOff val="18"/>
            <a:lumOff val="-1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a:latin typeface="Nunito Black" pitchFamily="2" charset="0"/>
              <a:ea typeface="Times New Roman" panose="02020603050405020304" pitchFamily="18" charset="0"/>
            </a:rPr>
            <a:t>(2)</a:t>
          </a:r>
        </a:p>
        <a:p>
          <a:pPr marL="0" lvl="0" indent="0" algn="ctr" defTabSz="711200">
            <a:lnSpc>
              <a:spcPct val="90000"/>
            </a:lnSpc>
            <a:spcBef>
              <a:spcPct val="0"/>
            </a:spcBef>
            <a:spcAft>
              <a:spcPct val="35000"/>
            </a:spcAft>
            <a:buNone/>
          </a:pPr>
          <a:r>
            <a:rPr lang="en-US" sz="1600" b="0" kern="1200">
              <a:latin typeface="Nunito" pitchFamily="2" charset="0"/>
              <a:ea typeface="Times New Roman" panose="02020603050405020304" pitchFamily="18" charset="0"/>
            </a:rPr>
            <a:t>Xác định nguyên liệu và dữ liệu dinh dưỡng của thực phẩm</a:t>
          </a:r>
          <a:endParaRPr lang="en-US" sz="1600" b="0" kern="1200"/>
        </a:p>
      </dsp:txBody>
      <dsp:txXfrm>
        <a:off x="3426920" y="4347"/>
        <a:ext cx="2393792" cy="1436275"/>
      </dsp:txXfrm>
    </dsp:sp>
    <dsp:sp modelId="{FF4305CA-2C2C-4692-9DE7-C4FF3B336626}">
      <dsp:nvSpPr>
        <dsp:cNvPr id="0" name=""/>
        <dsp:cNvSpPr/>
      </dsp:nvSpPr>
      <dsp:spPr>
        <a:xfrm>
          <a:off x="8763279" y="676765"/>
          <a:ext cx="519972" cy="91440"/>
        </a:xfrm>
        <a:custGeom>
          <a:avLst/>
          <a:gdLst/>
          <a:ahLst/>
          <a:cxnLst/>
          <a:rect l="0" t="0" r="0" b="0"/>
          <a:pathLst>
            <a:path>
              <a:moveTo>
                <a:pt x="0" y="45720"/>
              </a:moveTo>
              <a:lnTo>
                <a:pt x="519972" y="45720"/>
              </a:lnTo>
            </a:path>
          </a:pathLst>
        </a:custGeom>
        <a:noFill/>
        <a:ln w="9525" cap="flat" cmpd="sng" algn="ctr">
          <a:solidFill>
            <a:schemeClr val="accent5">
              <a:hueOff val="273794"/>
              <a:satOff val="39"/>
              <a:lumOff val="-23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0" kern="1200"/>
        </a:p>
      </dsp:txBody>
      <dsp:txXfrm>
        <a:off x="9009500" y="719729"/>
        <a:ext cx="27528" cy="5511"/>
      </dsp:txXfrm>
    </dsp:sp>
    <dsp:sp modelId="{21E29A81-87A2-49E2-B305-24B57D9B6C49}">
      <dsp:nvSpPr>
        <dsp:cNvPr id="0" name=""/>
        <dsp:cNvSpPr/>
      </dsp:nvSpPr>
      <dsp:spPr>
        <a:xfrm>
          <a:off x="6371286" y="4347"/>
          <a:ext cx="2393792" cy="1436275"/>
        </a:xfrm>
        <a:prstGeom prst="rect">
          <a:avLst/>
        </a:prstGeom>
        <a:solidFill>
          <a:schemeClr val="accent5">
            <a:hueOff val="248904"/>
            <a:satOff val="35"/>
            <a:lumOff val="-2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a:latin typeface="Nunito Black" pitchFamily="2" charset="0"/>
              <a:ea typeface="Times New Roman" panose="02020603050405020304" pitchFamily="18" charset="0"/>
            </a:rPr>
            <a:t>(3)</a:t>
          </a:r>
        </a:p>
        <a:p>
          <a:pPr marL="0" lvl="0" indent="0" algn="ctr" defTabSz="711200">
            <a:lnSpc>
              <a:spcPct val="90000"/>
            </a:lnSpc>
            <a:spcBef>
              <a:spcPct val="0"/>
            </a:spcBef>
            <a:spcAft>
              <a:spcPct val="35000"/>
            </a:spcAft>
            <a:buNone/>
          </a:pPr>
          <a:r>
            <a:rPr lang="vi-VN" sz="1600" b="0" kern="1200">
              <a:latin typeface="Nunito" pitchFamily="2" charset="0"/>
              <a:ea typeface="Times New Roman" panose="02020603050405020304" pitchFamily="18" charset="0"/>
            </a:rPr>
            <a:t>Xác định tiêu chuẩn dinh dưỡng</a:t>
          </a:r>
          <a:endParaRPr lang="en-US" sz="1600" b="0" kern="1200">
            <a:latin typeface="Nunito" pitchFamily="2" charset="0"/>
            <a:ea typeface="Times New Roman" panose="02020603050405020304" pitchFamily="18" charset="0"/>
          </a:endParaRPr>
        </a:p>
        <a:p>
          <a:pPr marL="0" lvl="0" indent="0" algn="ctr" defTabSz="711200">
            <a:lnSpc>
              <a:spcPct val="90000"/>
            </a:lnSpc>
            <a:spcBef>
              <a:spcPct val="0"/>
            </a:spcBef>
            <a:spcAft>
              <a:spcPct val="35000"/>
            </a:spcAft>
            <a:buNone/>
          </a:pPr>
          <a:endParaRPr lang="en-US" sz="1600" b="0" kern="1200"/>
        </a:p>
      </dsp:txBody>
      <dsp:txXfrm>
        <a:off x="6371286" y="4347"/>
        <a:ext cx="2393792" cy="1436275"/>
      </dsp:txXfrm>
    </dsp:sp>
    <dsp:sp modelId="{2CFF265B-87D5-4EEC-9717-7AE0A0648622}">
      <dsp:nvSpPr>
        <dsp:cNvPr id="0" name=""/>
        <dsp:cNvSpPr/>
      </dsp:nvSpPr>
      <dsp:spPr>
        <a:xfrm>
          <a:off x="1679452" y="1438823"/>
          <a:ext cx="8833095" cy="519972"/>
        </a:xfrm>
        <a:custGeom>
          <a:avLst/>
          <a:gdLst/>
          <a:ahLst/>
          <a:cxnLst/>
          <a:rect l="0" t="0" r="0" b="0"/>
          <a:pathLst>
            <a:path>
              <a:moveTo>
                <a:pt x="8833095" y="0"/>
              </a:moveTo>
              <a:lnTo>
                <a:pt x="8833095" y="277086"/>
              </a:lnTo>
              <a:lnTo>
                <a:pt x="0" y="277086"/>
              </a:lnTo>
              <a:lnTo>
                <a:pt x="0" y="519972"/>
              </a:lnTo>
            </a:path>
          </a:pathLst>
        </a:custGeom>
        <a:noFill/>
        <a:ln w="9525" cap="flat" cmpd="sng" algn="ctr">
          <a:solidFill>
            <a:schemeClr val="accent5">
              <a:hueOff val="410691"/>
              <a:satOff val="58"/>
              <a:lumOff val="-35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0" kern="1200"/>
        </a:p>
      </dsp:txBody>
      <dsp:txXfrm>
        <a:off x="5874744" y="1696053"/>
        <a:ext cx="442511" cy="5511"/>
      </dsp:txXfrm>
    </dsp:sp>
    <dsp:sp modelId="{6608B4CC-5CBC-43D4-9827-2DF431C1819F}">
      <dsp:nvSpPr>
        <dsp:cNvPr id="0" name=""/>
        <dsp:cNvSpPr/>
      </dsp:nvSpPr>
      <dsp:spPr>
        <a:xfrm>
          <a:off x="9315651" y="4347"/>
          <a:ext cx="2393792" cy="1436275"/>
        </a:xfrm>
        <a:prstGeom prst="rect">
          <a:avLst/>
        </a:prstGeom>
        <a:solidFill>
          <a:schemeClr val="accent5">
            <a:hueOff val="373356"/>
            <a:satOff val="53"/>
            <a:lumOff val="-3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a:latin typeface="Nunito Black" pitchFamily="2" charset="0"/>
              <a:ea typeface="Times New Roman" panose="02020603050405020304" pitchFamily="18" charset="0"/>
            </a:rPr>
            <a:t>(4)</a:t>
          </a:r>
        </a:p>
        <a:p>
          <a:pPr marL="0" lvl="0" indent="0" algn="ctr" defTabSz="711200">
            <a:lnSpc>
              <a:spcPct val="90000"/>
            </a:lnSpc>
            <a:spcBef>
              <a:spcPct val="0"/>
            </a:spcBef>
            <a:spcAft>
              <a:spcPct val="35000"/>
            </a:spcAft>
            <a:buNone/>
          </a:pPr>
          <a:r>
            <a:rPr lang="en-US" sz="1600" b="0" kern="1200">
              <a:latin typeface="Nunito" pitchFamily="2" charset="0"/>
              <a:ea typeface="Times New Roman" panose="02020603050405020304" pitchFamily="18" charset="0"/>
            </a:rPr>
            <a:t>Phát triển khung thực đơn</a:t>
          </a:r>
        </a:p>
        <a:p>
          <a:pPr marL="0" lvl="0" indent="0" algn="ctr" defTabSz="711200">
            <a:lnSpc>
              <a:spcPct val="90000"/>
            </a:lnSpc>
            <a:spcBef>
              <a:spcPct val="0"/>
            </a:spcBef>
            <a:spcAft>
              <a:spcPct val="35000"/>
            </a:spcAft>
            <a:buNone/>
          </a:pPr>
          <a:endParaRPr lang="en-US" sz="1600" b="0" kern="1200"/>
        </a:p>
      </dsp:txBody>
      <dsp:txXfrm>
        <a:off x="9315651" y="4347"/>
        <a:ext cx="2393792" cy="1436275"/>
      </dsp:txXfrm>
    </dsp:sp>
    <dsp:sp modelId="{391D7A9F-39A7-42C3-BF8A-8868379D0848}">
      <dsp:nvSpPr>
        <dsp:cNvPr id="0" name=""/>
        <dsp:cNvSpPr/>
      </dsp:nvSpPr>
      <dsp:spPr>
        <a:xfrm>
          <a:off x="2874548" y="2663613"/>
          <a:ext cx="519972" cy="91440"/>
        </a:xfrm>
        <a:custGeom>
          <a:avLst/>
          <a:gdLst/>
          <a:ahLst/>
          <a:cxnLst/>
          <a:rect l="0" t="0" r="0" b="0"/>
          <a:pathLst>
            <a:path>
              <a:moveTo>
                <a:pt x="0" y="45720"/>
              </a:moveTo>
              <a:lnTo>
                <a:pt x="519972" y="45720"/>
              </a:lnTo>
            </a:path>
          </a:pathLst>
        </a:custGeom>
        <a:noFill/>
        <a:ln w="9525" cap="flat" cmpd="sng" algn="ctr">
          <a:solidFill>
            <a:schemeClr val="accent5">
              <a:hueOff val="547588"/>
              <a:satOff val="78"/>
              <a:lumOff val="-47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0" kern="1200"/>
        </a:p>
      </dsp:txBody>
      <dsp:txXfrm>
        <a:off x="3120770" y="2706577"/>
        <a:ext cx="27528" cy="5511"/>
      </dsp:txXfrm>
    </dsp:sp>
    <dsp:sp modelId="{FD5E7F6C-3E2A-41EC-A9FF-0B25DE088F18}">
      <dsp:nvSpPr>
        <dsp:cNvPr id="0" name=""/>
        <dsp:cNvSpPr/>
      </dsp:nvSpPr>
      <dsp:spPr>
        <a:xfrm>
          <a:off x="482555" y="1991195"/>
          <a:ext cx="2393792" cy="1436275"/>
        </a:xfrm>
        <a:prstGeom prst="rect">
          <a:avLst/>
        </a:prstGeom>
        <a:solidFill>
          <a:schemeClr val="accent5">
            <a:hueOff val="497808"/>
            <a:satOff val="71"/>
            <a:lumOff val="-4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a:latin typeface="Nunito Black" pitchFamily="2" charset="0"/>
              <a:ea typeface="Times New Roman" panose="02020603050405020304" pitchFamily="18" charset="0"/>
            </a:rPr>
            <a:t>(5)</a:t>
          </a:r>
        </a:p>
        <a:p>
          <a:pPr marL="0" lvl="0" indent="0" algn="ctr" defTabSz="711200">
            <a:lnSpc>
              <a:spcPct val="90000"/>
            </a:lnSpc>
            <a:spcBef>
              <a:spcPct val="0"/>
            </a:spcBef>
            <a:spcAft>
              <a:spcPct val="35000"/>
            </a:spcAft>
            <a:buNone/>
          </a:pPr>
          <a:r>
            <a:rPr lang="en-US" sz="1600" b="0" kern="1200">
              <a:latin typeface="Nunito" pitchFamily="2" charset="0"/>
              <a:ea typeface="Times New Roman" panose="02020603050405020304" pitchFamily="18" charset="0"/>
            </a:rPr>
            <a:t>Khảo sát sự phù hợp của thực đơn</a:t>
          </a:r>
        </a:p>
        <a:p>
          <a:pPr marL="0" lvl="0" indent="0" algn="ctr" defTabSz="711200">
            <a:lnSpc>
              <a:spcPct val="90000"/>
            </a:lnSpc>
            <a:spcBef>
              <a:spcPct val="0"/>
            </a:spcBef>
            <a:spcAft>
              <a:spcPct val="35000"/>
            </a:spcAft>
            <a:buNone/>
          </a:pPr>
          <a:endParaRPr lang="en-US" sz="1600" b="0" kern="1200"/>
        </a:p>
      </dsp:txBody>
      <dsp:txXfrm>
        <a:off x="482555" y="1991195"/>
        <a:ext cx="2393792" cy="1436275"/>
      </dsp:txXfrm>
    </dsp:sp>
    <dsp:sp modelId="{3AF8E6EB-719F-4C14-A4BE-7B63C90D7A5B}">
      <dsp:nvSpPr>
        <dsp:cNvPr id="0" name=""/>
        <dsp:cNvSpPr/>
      </dsp:nvSpPr>
      <dsp:spPr>
        <a:xfrm>
          <a:off x="5818913" y="2663613"/>
          <a:ext cx="519972" cy="91440"/>
        </a:xfrm>
        <a:custGeom>
          <a:avLst/>
          <a:gdLst/>
          <a:ahLst/>
          <a:cxnLst/>
          <a:rect l="0" t="0" r="0" b="0"/>
          <a:pathLst>
            <a:path>
              <a:moveTo>
                <a:pt x="0" y="45720"/>
              </a:moveTo>
              <a:lnTo>
                <a:pt x="519972" y="45720"/>
              </a:lnTo>
            </a:path>
          </a:pathLst>
        </a:custGeom>
        <a:noFill/>
        <a:ln w="9525" cap="flat" cmpd="sng" algn="ctr">
          <a:solidFill>
            <a:schemeClr val="accent5">
              <a:hueOff val="684485"/>
              <a:satOff val="97"/>
              <a:lumOff val="-58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0" kern="1200"/>
        </a:p>
      </dsp:txBody>
      <dsp:txXfrm>
        <a:off x="6065135" y="2706577"/>
        <a:ext cx="27528" cy="5511"/>
      </dsp:txXfrm>
    </dsp:sp>
    <dsp:sp modelId="{804653E1-C254-40F7-8071-D3512F1DBF8A}">
      <dsp:nvSpPr>
        <dsp:cNvPr id="0" name=""/>
        <dsp:cNvSpPr/>
      </dsp:nvSpPr>
      <dsp:spPr>
        <a:xfrm>
          <a:off x="3426920" y="1991195"/>
          <a:ext cx="2393792" cy="1436275"/>
        </a:xfrm>
        <a:prstGeom prst="rect">
          <a:avLst/>
        </a:prstGeom>
        <a:solidFill>
          <a:schemeClr val="accent5">
            <a:hueOff val="622260"/>
            <a:satOff val="89"/>
            <a:lumOff val="-5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a:latin typeface="Nunito Black" pitchFamily="2" charset="0"/>
              <a:ea typeface="Times New Roman" panose="02020603050405020304" pitchFamily="18" charset="0"/>
            </a:rPr>
            <a:t>(6)</a:t>
          </a:r>
        </a:p>
        <a:p>
          <a:pPr marL="0" lvl="0" indent="0" algn="ctr" defTabSz="711200">
            <a:lnSpc>
              <a:spcPct val="90000"/>
            </a:lnSpc>
            <a:spcBef>
              <a:spcPct val="0"/>
            </a:spcBef>
            <a:spcAft>
              <a:spcPct val="35000"/>
            </a:spcAft>
            <a:buNone/>
          </a:pPr>
          <a:r>
            <a:rPr lang="en-US" sz="1600" b="0" kern="1200">
              <a:latin typeface="Nunito" pitchFamily="2" charset="0"/>
              <a:ea typeface="Times New Roman" panose="02020603050405020304" pitchFamily="18" charset="0"/>
            </a:rPr>
            <a:t>Phát triển thực đơn mẫu</a:t>
          </a:r>
          <a:endParaRPr lang="en-US" sz="1600" b="0" kern="1200">
            <a:latin typeface="Nunito" pitchFamily="2" charset="0"/>
          </a:endParaRPr>
        </a:p>
        <a:p>
          <a:pPr marL="0" lvl="0" indent="0" algn="ctr" defTabSz="711200">
            <a:lnSpc>
              <a:spcPct val="90000"/>
            </a:lnSpc>
            <a:spcBef>
              <a:spcPct val="0"/>
            </a:spcBef>
            <a:spcAft>
              <a:spcPct val="35000"/>
            </a:spcAft>
            <a:buNone/>
          </a:pPr>
          <a:endParaRPr lang="en-US" sz="1600" b="0" kern="1200"/>
        </a:p>
      </dsp:txBody>
      <dsp:txXfrm>
        <a:off x="3426920" y="1991195"/>
        <a:ext cx="2393792" cy="1436275"/>
      </dsp:txXfrm>
    </dsp:sp>
    <dsp:sp modelId="{999AA831-7779-42DA-B11E-1EDBE874A38C}">
      <dsp:nvSpPr>
        <dsp:cNvPr id="0" name=""/>
        <dsp:cNvSpPr/>
      </dsp:nvSpPr>
      <dsp:spPr>
        <a:xfrm>
          <a:off x="8763279" y="2663613"/>
          <a:ext cx="519972" cy="91440"/>
        </a:xfrm>
        <a:custGeom>
          <a:avLst/>
          <a:gdLst/>
          <a:ahLst/>
          <a:cxnLst/>
          <a:rect l="0" t="0" r="0" b="0"/>
          <a:pathLst>
            <a:path>
              <a:moveTo>
                <a:pt x="0" y="45720"/>
              </a:moveTo>
              <a:lnTo>
                <a:pt x="519972" y="45720"/>
              </a:lnTo>
            </a:path>
          </a:pathLst>
        </a:custGeom>
        <a:noFill/>
        <a:ln w="9525" cap="flat" cmpd="sng" algn="ctr">
          <a:solidFill>
            <a:schemeClr val="accent5">
              <a:hueOff val="821383"/>
              <a:satOff val="117"/>
              <a:lumOff val="-70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0" kern="1200"/>
        </a:p>
      </dsp:txBody>
      <dsp:txXfrm>
        <a:off x="9009500" y="2706577"/>
        <a:ext cx="27528" cy="5511"/>
      </dsp:txXfrm>
    </dsp:sp>
    <dsp:sp modelId="{33ED45C9-3692-41AA-ACC6-C435116DE095}">
      <dsp:nvSpPr>
        <dsp:cNvPr id="0" name=""/>
        <dsp:cNvSpPr/>
      </dsp:nvSpPr>
      <dsp:spPr>
        <a:xfrm>
          <a:off x="6371286" y="1991195"/>
          <a:ext cx="2393792" cy="1436275"/>
        </a:xfrm>
        <a:prstGeom prst="rect">
          <a:avLst/>
        </a:prstGeom>
        <a:solidFill>
          <a:schemeClr val="accent5">
            <a:hueOff val="746711"/>
            <a:satOff val="106"/>
            <a:lumOff val="-6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a:latin typeface="Nunito Black" pitchFamily="2" charset="0"/>
              <a:ea typeface="Times New Roman" panose="02020603050405020304" pitchFamily="18" charset="0"/>
            </a:rPr>
            <a:t>(7)</a:t>
          </a:r>
        </a:p>
        <a:p>
          <a:pPr marL="0" lvl="0" indent="0" algn="ctr" defTabSz="711200">
            <a:lnSpc>
              <a:spcPct val="90000"/>
            </a:lnSpc>
            <a:spcBef>
              <a:spcPct val="0"/>
            </a:spcBef>
            <a:spcAft>
              <a:spcPct val="35000"/>
            </a:spcAft>
            <a:buNone/>
          </a:pPr>
          <a:r>
            <a:rPr lang="en-US" sz="1600" b="0" kern="1200">
              <a:latin typeface="Nunito" pitchFamily="2" charset="0"/>
              <a:ea typeface="Times New Roman" panose="02020603050405020304" pitchFamily="18" charset="0"/>
            </a:rPr>
            <a:t>Tính toán dinh dưỡng của thực đơn</a:t>
          </a:r>
        </a:p>
        <a:p>
          <a:pPr marL="0" lvl="0" indent="0" algn="ctr" defTabSz="711200">
            <a:lnSpc>
              <a:spcPct val="90000"/>
            </a:lnSpc>
            <a:spcBef>
              <a:spcPct val="0"/>
            </a:spcBef>
            <a:spcAft>
              <a:spcPct val="35000"/>
            </a:spcAft>
            <a:buNone/>
          </a:pPr>
          <a:endParaRPr lang="en-US" sz="1600" b="0" kern="1200"/>
        </a:p>
      </dsp:txBody>
      <dsp:txXfrm>
        <a:off x="6371286" y="1991195"/>
        <a:ext cx="2393792" cy="1436275"/>
      </dsp:txXfrm>
    </dsp:sp>
    <dsp:sp modelId="{7246737F-E25E-4151-AE2A-4B11726049F2}">
      <dsp:nvSpPr>
        <dsp:cNvPr id="0" name=""/>
        <dsp:cNvSpPr/>
      </dsp:nvSpPr>
      <dsp:spPr>
        <a:xfrm>
          <a:off x="1679452" y="3425671"/>
          <a:ext cx="8833095" cy="519972"/>
        </a:xfrm>
        <a:custGeom>
          <a:avLst/>
          <a:gdLst/>
          <a:ahLst/>
          <a:cxnLst/>
          <a:rect l="0" t="0" r="0" b="0"/>
          <a:pathLst>
            <a:path>
              <a:moveTo>
                <a:pt x="8833095" y="0"/>
              </a:moveTo>
              <a:lnTo>
                <a:pt x="8833095" y="277086"/>
              </a:lnTo>
              <a:lnTo>
                <a:pt x="0" y="277086"/>
              </a:lnTo>
              <a:lnTo>
                <a:pt x="0" y="519972"/>
              </a:lnTo>
            </a:path>
          </a:pathLst>
        </a:custGeom>
        <a:noFill/>
        <a:ln w="9525" cap="flat" cmpd="sng" algn="ctr">
          <a:solidFill>
            <a:schemeClr val="accent5">
              <a:hueOff val="958280"/>
              <a:satOff val="136"/>
              <a:lumOff val="-82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0" kern="1200"/>
        </a:p>
      </dsp:txBody>
      <dsp:txXfrm>
        <a:off x="5874744" y="3682901"/>
        <a:ext cx="442511" cy="5511"/>
      </dsp:txXfrm>
    </dsp:sp>
    <dsp:sp modelId="{ACEE27B8-590D-4DB9-BD40-A995DEA8AE5A}">
      <dsp:nvSpPr>
        <dsp:cNvPr id="0" name=""/>
        <dsp:cNvSpPr/>
      </dsp:nvSpPr>
      <dsp:spPr>
        <a:xfrm>
          <a:off x="9315651" y="1991195"/>
          <a:ext cx="2393792" cy="1436275"/>
        </a:xfrm>
        <a:prstGeom prst="rect">
          <a:avLst/>
        </a:prstGeom>
        <a:solidFill>
          <a:schemeClr val="accent5">
            <a:hueOff val="871163"/>
            <a:satOff val="124"/>
            <a:lumOff val="-7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a:latin typeface="Nunito Black" pitchFamily="2" charset="0"/>
              <a:ea typeface="Times New Roman" panose="02020603050405020304" pitchFamily="18" charset="0"/>
            </a:rPr>
            <a:t>(8)</a:t>
          </a:r>
        </a:p>
        <a:p>
          <a:pPr marL="0" lvl="0" indent="0" algn="ctr" defTabSz="711200">
            <a:lnSpc>
              <a:spcPct val="90000"/>
            </a:lnSpc>
            <a:spcBef>
              <a:spcPct val="0"/>
            </a:spcBef>
            <a:spcAft>
              <a:spcPct val="35000"/>
            </a:spcAft>
            <a:buNone/>
          </a:pPr>
          <a:r>
            <a:rPr lang="en-US" sz="1600" b="0" kern="1200">
              <a:latin typeface="Nunito" pitchFamily="2" charset="0"/>
              <a:ea typeface="Times New Roman" panose="02020603050405020304" pitchFamily="18" charset="0"/>
            </a:rPr>
            <a:t>Nấu thử 3 lần để kiểm tra sự phù hợp định lượng thực phẩm và cảm quan</a:t>
          </a:r>
          <a:endParaRPr lang="en-US" sz="1600" b="0" kern="1200"/>
        </a:p>
      </dsp:txBody>
      <dsp:txXfrm>
        <a:off x="9315651" y="1991195"/>
        <a:ext cx="2393792" cy="1436275"/>
      </dsp:txXfrm>
    </dsp:sp>
    <dsp:sp modelId="{60CE70C4-3EFE-4E50-B992-0CF67C652F53}">
      <dsp:nvSpPr>
        <dsp:cNvPr id="0" name=""/>
        <dsp:cNvSpPr/>
      </dsp:nvSpPr>
      <dsp:spPr>
        <a:xfrm>
          <a:off x="2874548" y="4650461"/>
          <a:ext cx="519972" cy="91440"/>
        </a:xfrm>
        <a:custGeom>
          <a:avLst/>
          <a:gdLst/>
          <a:ahLst/>
          <a:cxnLst/>
          <a:rect l="0" t="0" r="0" b="0"/>
          <a:pathLst>
            <a:path>
              <a:moveTo>
                <a:pt x="0" y="45720"/>
              </a:moveTo>
              <a:lnTo>
                <a:pt x="519972" y="45720"/>
              </a:lnTo>
            </a:path>
          </a:pathLst>
        </a:custGeom>
        <a:noFill/>
        <a:ln w="9525" cap="flat" cmpd="sng" algn="ctr">
          <a:solidFill>
            <a:schemeClr val="accent5">
              <a:hueOff val="1095177"/>
              <a:satOff val="156"/>
              <a:lumOff val="-94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0" kern="1200"/>
        </a:p>
      </dsp:txBody>
      <dsp:txXfrm>
        <a:off x="3120770" y="4693426"/>
        <a:ext cx="27528" cy="5511"/>
      </dsp:txXfrm>
    </dsp:sp>
    <dsp:sp modelId="{11706F88-D901-4C35-96C5-8B3E24C5AE5E}">
      <dsp:nvSpPr>
        <dsp:cNvPr id="0" name=""/>
        <dsp:cNvSpPr/>
      </dsp:nvSpPr>
      <dsp:spPr>
        <a:xfrm>
          <a:off x="482555" y="3978043"/>
          <a:ext cx="2393792" cy="1436275"/>
        </a:xfrm>
        <a:prstGeom prst="rect">
          <a:avLst/>
        </a:prstGeom>
        <a:solidFill>
          <a:schemeClr val="accent5">
            <a:hueOff val="995615"/>
            <a:satOff val="142"/>
            <a:lumOff val="-8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a:latin typeface="Nunito Black" pitchFamily="2" charset="0"/>
              <a:ea typeface="Times New Roman" panose="02020603050405020304" pitchFamily="18" charset="0"/>
            </a:rPr>
            <a:t>(9)</a:t>
          </a:r>
        </a:p>
        <a:p>
          <a:pPr marL="0" lvl="0" indent="0" algn="ctr" defTabSz="711200">
            <a:lnSpc>
              <a:spcPct val="90000"/>
            </a:lnSpc>
            <a:spcBef>
              <a:spcPct val="0"/>
            </a:spcBef>
            <a:spcAft>
              <a:spcPct val="35000"/>
            </a:spcAft>
            <a:buNone/>
          </a:pPr>
          <a:r>
            <a:rPr lang="en-US" sz="1600" b="0" kern="1200">
              <a:latin typeface="Nunito" pitchFamily="2" charset="0"/>
              <a:ea typeface="Times New Roman" panose="02020603050405020304" pitchFamily="18" charset="0"/>
            </a:rPr>
            <a:t>Hoàn thiện phần hướng dẫn chế biến</a:t>
          </a:r>
        </a:p>
        <a:p>
          <a:pPr marL="0" lvl="0" indent="0" algn="ctr" defTabSz="711200">
            <a:lnSpc>
              <a:spcPct val="90000"/>
            </a:lnSpc>
            <a:spcBef>
              <a:spcPct val="0"/>
            </a:spcBef>
            <a:spcAft>
              <a:spcPct val="35000"/>
            </a:spcAft>
            <a:buNone/>
          </a:pPr>
          <a:endParaRPr lang="en-US" sz="1600" b="0" kern="1200"/>
        </a:p>
      </dsp:txBody>
      <dsp:txXfrm>
        <a:off x="482555" y="3978043"/>
        <a:ext cx="2393792" cy="1436275"/>
      </dsp:txXfrm>
    </dsp:sp>
    <dsp:sp modelId="{3521959B-647B-4041-B3FC-AE3F57B4A346}">
      <dsp:nvSpPr>
        <dsp:cNvPr id="0" name=""/>
        <dsp:cNvSpPr/>
      </dsp:nvSpPr>
      <dsp:spPr>
        <a:xfrm>
          <a:off x="5818913" y="4650461"/>
          <a:ext cx="519972" cy="91440"/>
        </a:xfrm>
        <a:custGeom>
          <a:avLst/>
          <a:gdLst/>
          <a:ahLst/>
          <a:cxnLst/>
          <a:rect l="0" t="0" r="0" b="0"/>
          <a:pathLst>
            <a:path>
              <a:moveTo>
                <a:pt x="0" y="45720"/>
              </a:moveTo>
              <a:lnTo>
                <a:pt x="519972" y="45720"/>
              </a:lnTo>
            </a:path>
          </a:pathLst>
        </a:custGeom>
        <a:noFill/>
        <a:ln w="9525" cap="flat" cmpd="sng" algn="ctr">
          <a:solidFill>
            <a:schemeClr val="accent5">
              <a:hueOff val="1232074"/>
              <a:satOff val="175"/>
              <a:lumOff val="-105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0" kern="1200"/>
        </a:p>
      </dsp:txBody>
      <dsp:txXfrm>
        <a:off x="6065135" y="4693426"/>
        <a:ext cx="27528" cy="5511"/>
      </dsp:txXfrm>
    </dsp:sp>
    <dsp:sp modelId="{00A10C1D-3632-45FF-88E7-81193FCED088}">
      <dsp:nvSpPr>
        <dsp:cNvPr id="0" name=""/>
        <dsp:cNvSpPr/>
      </dsp:nvSpPr>
      <dsp:spPr>
        <a:xfrm>
          <a:off x="3426920" y="3978043"/>
          <a:ext cx="2393792" cy="1436275"/>
        </a:xfrm>
        <a:prstGeom prst="rect">
          <a:avLst/>
        </a:prstGeom>
        <a:solidFill>
          <a:schemeClr val="accent5">
            <a:hueOff val="1120067"/>
            <a:satOff val="160"/>
            <a:lumOff val="-9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a:latin typeface="Nunito Black" pitchFamily="2" charset="0"/>
              <a:ea typeface="Times New Roman" panose="02020603050405020304" pitchFamily="18" charset="0"/>
            </a:rPr>
            <a:t>(10)</a:t>
          </a:r>
        </a:p>
        <a:p>
          <a:pPr marL="0" lvl="0" indent="0" algn="ctr" defTabSz="711200">
            <a:lnSpc>
              <a:spcPct val="90000"/>
            </a:lnSpc>
            <a:spcBef>
              <a:spcPct val="0"/>
            </a:spcBef>
            <a:spcAft>
              <a:spcPct val="35000"/>
            </a:spcAft>
            <a:buNone/>
          </a:pPr>
          <a:r>
            <a:rPr lang="en-US" sz="1600" b="0" kern="1200">
              <a:latin typeface="Nunito" pitchFamily="2" charset="0"/>
              <a:ea typeface="Times New Roman" panose="02020603050405020304" pitchFamily="18" charset="0"/>
            </a:rPr>
            <a:t>Khảo sát ý kiến đánh giá &amp; thực nghiệm thực đơn</a:t>
          </a:r>
        </a:p>
      </dsp:txBody>
      <dsp:txXfrm>
        <a:off x="3426920" y="3978043"/>
        <a:ext cx="2393792" cy="1436275"/>
      </dsp:txXfrm>
    </dsp:sp>
    <dsp:sp modelId="{5826647F-38CE-4ABC-B8B2-1B3AC266B054}">
      <dsp:nvSpPr>
        <dsp:cNvPr id="0" name=""/>
        <dsp:cNvSpPr/>
      </dsp:nvSpPr>
      <dsp:spPr>
        <a:xfrm>
          <a:off x="8763279" y="4650461"/>
          <a:ext cx="519972" cy="91440"/>
        </a:xfrm>
        <a:custGeom>
          <a:avLst/>
          <a:gdLst/>
          <a:ahLst/>
          <a:cxnLst/>
          <a:rect l="0" t="0" r="0" b="0"/>
          <a:pathLst>
            <a:path>
              <a:moveTo>
                <a:pt x="0" y="45720"/>
              </a:moveTo>
              <a:lnTo>
                <a:pt x="519972" y="45720"/>
              </a:lnTo>
            </a:path>
          </a:pathLst>
        </a:custGeom>
        <a:noFill/>
        <a:ln w="9525" cap="flat" cmpd="sng" algn="ctr">
          <a:solidFill>
            <a:schemeClr val="accent5">
              <a:hueOff val="1368971"/>
              <a:satOff val="195"/>
              <a:lumOff val="-117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0" kern="1200"/>
        </a:p>
      </dsp:txBody>
      <dsp:txXfrm>
        <a:off x="9009500" y="4693426"/>
        <a:ext cx="27528" cy="5511"/>
      </dsp:txXfrm>
    </dsp:sp>
    <dsp:sp modelId="{27EDBC5C-17A4-4A9C-849B-B41DC3FDA815}">
      <dsp:nvSpPr>
        <dsp:cNvPr id="0" name=""/>
        <dsp:cNvSpPr/>
      </dsp:nvSpPr>
      <dsp:spPr>
        <a:xfrm>
          <a:off x="6371286" y="3978043"/>
          <a:ext cx="2393792" cy="1436275"/>
        </a:xfrm>
        <a:prstGeom prst="rect">
          <a:avLst/>
        </a:prstGeom>
        <a:solidFill>
          <a:schemeClr val="accent5">
            <a:hueOff val="1244519"/>
            <a:satOff val="177"/>
            <a:lumOff val="-10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a:latin typeface="Nunito Black" pitchFamily="2" charset="0"/>
              <a:ea typeface="Times New Roman" panose="02020603050405020304" pitchFamily="18" charset="0"/>
            </a:rPr>
            <a:t>(11)</a:t>
          </a:r>
        </a:p>
        <a:p>
          <a:pPr marL="0" lvl="0" indent="0" algn="ctr" defTabSz="711200">
            <a:lnSpc>
              <a:spcPct val="90000"/>
            </a:lnSpc>
            <a:spcBef>
              <a:spcPct val="0"/>
            </a:spcBef>
            <a:spcAft>
              <a:spcPct val="35000"/>
            </a:spcAft>
            <a:buNone/>
          </a:pPr>
          <a:r>
            <a:rPr lang="en-US" sz="1600" b="0" kern="1200">
              <a:latin typeface="Nunito" pitchFamily="2" charset="0"/>
              <a:ea typeface="Times New Roman" panose="02020603050405020304" pitchFamily="18" charset="0"/>
            </a:rPr>
            <a:t>Phê duyệt Hội đồng khoa học Viện Dinh dưỡng Quốc gia</a:t>
          </a:r>
          <a:endParaRPr lang="en-US" sz="1600" b="0" kern="1200"/>
        </a:p>
      </dsp:txBody>
      <dsp:txXfrm>
        <a:off x="6371286" y="3978043"/>
        <a:ext cx="2393792" cy="1436275"/>
      </dsp:txXfrm>
    </dsp:sp>
    <dsp:sp modelId="{C366E3CE-ECCB-4273-83AB-FC765D64BB66}">
      <dsp:nvSpPr>
        <dsp:cNvPr id="0" name=""/>
        <dsp:cNvSpPr/>
      </dsp:nvSpPr>
      <dsp:spPr>
        <a:xfrm>
          <a:off x="9315651" y="3978043"/>
          <a:ext cx="2393792" cy="1436275"/>
        </a:xfrm>
        <a:prstGeom prst="rect">
          <a:avLst/>
        </a:prstGeom>
        <a:solidFill>
          <a:schemeClr val="accent5">
            <a:hueOff val="1368971"/>
            <a:satOff val="195"/>
            <a:lumOff val="-1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a:latin typeface="Nunito Black" pitchFamily="2" charset="0"/>
              <a:ea typeface="Times New Roman" panose="02020603050405020304" pitchFamily="18" charset="0"/>
            </a:rPr>
            <a:t>(12)</a:t>
          </a:r>
        </a:p>
        <a:p>
          <a:pPr marL="0" lvl="0" indent="0" algn="ctr" defTabSz="711200">
            <a:lnSpc>
              <a:spcPct val="90000"/>
            </a:lnSpc>
            <a:spcBef>
              <a:spcPct val="0"/>
            </a:spcBef>
            <a:spcAft>
              <a:spcPct val="35000"/>
            </a:spcAft>
            <a:buNone/>
          </a:pPr>
          <a:r>
            <a:rPr lang="en-US" sz="1600" b="0" kern="1200">
              <a:latin typeface="Nunito" pitchFamily="2" charset="0"/>
              <a:ea typeface="Times New Roman" panose="02020603050405020304" pitchFamily="18" charset="0"/>
            </a:rPr>
            <a:t>Chụp hình thực đơn</a:t>
          </a:r>
        </a:p>
        <a:p>
          <a:pPr marL="0" lvl="0" indent="0" algn="ctr" defTabSz="711200">
            <a:lnSpc>
              <a:spcPct val="90000"/>
            </a:lnSpc>
            <a:spcBef>
              <a:spcPct val="0"/>
            </a:spcBef>
            <a:spcAft>
              <a:spcPct val="35000"/>
            </a:spcAft>
            <a:buNone/>
          </a:pPr>
          <a:endParaRPr lang="en-US" sz="1600" b="0" kern="1200">
            <a:latin typeface="Nunito" pitchFamily="2" charset="0"/>
          </a:endParaRPr>
        </a:p>
        <a:p>
          <a:pPr marL="0" lvl="0" indent="0" algn="ctr" defTabSz="711200">
            <a:lnSpc>
              <a:spcPct val="90000"/>
            </a:lnSpc>
            <a:spcBef>
              <a:spcPct val="0"/>
            </a:spcBef>
            <a:spcAft>
              <a:spcPct val="35000"/>
            </a:spcAft>
            <a:buNone/>
          </a:pPr>
          <a:endParaRPr lang="en-US" sz="1600" b="0" kern="1200"/>
        </a:p>
      </dsp:txBody>
      <dsp:txXfrm>
        <a:off x="9315651" y="3978043"/>
        <a:ext cx="2393792" cy="1436275"/>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450" y="0"/>
            <a:ext cx="2949575" cy="498475"/>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450" y="9440863"/>
            <a:ext cx="2949575" cy="498475"/>
          </a:xfrm>
          <a:prstGeom prst="rect">
            <a:avLst/>
          </a:prstGeom>
        </p:spPr>
        <p:txBody>
          <a:bodyPr vert="horz" lIns="91440" tIns="45720" rIns="91440" bIns="45720" rtlCol="0" anchor="b"/>
          <a:lstStyle>
            <a:lvl1pPr algn="r">
              <a:defRPr sz="1200"/>
            </a:lvl1pPr>
          </a:lstStyle>
          <a:p>
            <a:fld id="{3AD9AAB7-412D-44E8-A67C-2D0F338B0284}" type="slidenum">
              <a:rPr lang="en-US" smtClean="0"/>
              <a:t>‹#›</a:t>
            </a:fld>
            <a:endParaRPr lang="en-US"/>
          </a:p>
        </p:txBody>
      </p:sp>
    </p:spTree>
    <p:extLst>
      <p:ext uri="{BB962C8B-B14F-4D97-AF65-F5344CB8AC3E}">
        <p14:creationId xmlns:p14="http://schemas.microsoft.com/office/powerpoint/2010/main" val="25448290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F9276661-44AD-48B9-9E74-68711DE5DB10}" type="slidenum">
              <a:rPr lang="en-US" smtClean="0"/>
              <a:t>‹#›</a:t>
            </a:fld>
            <a:endParaRPr lang="en-US"/>
          </a:p>
        </p:txBody>
      </p:sp>
    </p:spTree>
    <p:extLst>
      <p:ext uri="{BB962C8B-B14F-4D97-AF65-F5344CB8AC3E}">
        <p14:creationId xmlns:p14="http://schemas.microsoft.com/office/powerpoint/2010/main" val="67389569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F9276661-44AD-48B9-9E74-68711DE5DB10}" type="slidenum">
              <a:rPr lang="en-US" smtClean="0"/>
              <a:t>1</a:t>
            </a:fld>
            <a:endParaRPr lang="en-US"/>
          </a:p>
        </p:txBody>
      </p:sp>
    </p:spTree>
    <p:extLst>
      <p:ext uri="{BB962C8B-B14F-4D97-AF65-F5344CB8AC3E}">
        <p14:creationId xmlns:p14="http://schemas.microsoft.com/office/powerpoint/2010/main" val="2414282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5142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276661-44AD-48B9-9E74-68711DE5DB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7051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2081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531067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223537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577263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55111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15851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F9276661-44AD-48B9-9E74-68711DE5DB10}" type="slidenum">
              <a:rPr lang="en-US" smtClean="0"/>
              <a:t>4</a:t>
            </a:fld>
            <a:endParaRPr lang="en-US"/>
          </a:p>
        </p:txBody>
      </p:sp>
    </p:spTree>
    <p:extLst>
      <p:ext uri="{BB962C8B-B14F-4D97-AF65-F5344CB8AC3E}">
        <p14:creationId xmlns:p14="http://schemas.microsoft.com/office/powerpoint/2010/main" val="108848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EC39E-6037-44CE-9D2E-C10E9741F0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187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i="1">
                <a:latin typeface="Calibri" panose="020F0502020204030204" pitchFamily="34" charset="0"/>
                <a:cs typeface="Calibri" panose="020F0502020204030204" pitchFamily="34" charset="0"/>
              </a:rPr>
              <a:t>Ví dụ: </a:t>
            </a:r>
            <a:r>
              <a:rPr lang="vi-VN" sz="1200" i="1">
                <a:latin typeface="Calibri" panose="020F0502020204030204" pitchFamily="34" charset="0"/>
                <a:cs typeface="Calibri" panose="020F0502020204030204" pitchFamily="34" charset="0"/>
              </a:rPr>
              <a:t>Nếu bạn từ 20-29 tuổi, có BMI bình thường trước khi mang thai: 3 tháng đầu cần khoảng </a:t>
            </a:r>
            <a:r>
              <a:rPr lang="vi-VN" sz="1200" b="1" i="1">
                <a:latin typeface="Calibri" panose="020F0502020204030204" pitchFamily="34" charset="0"/>
                <a:cs typeface="Calibri" panose="020F0502020204030204" pitchFamily="34" charset="0"/>
              </a:rPr>
              <a:t>1.955 kcal/ngày</a:t>
            </a:r>
            <a:r>
              <a:rPr lang="vi-VN" sz="1200" i="1">
                <a:latin typeface="Calibri" panose="020F0502020204030204" pitchFamily="34" charset="0"/>
                <a:cs typeface="Calibri" panose="020F0502020204030204" pitchFamily="34" charset="0"/>
              </a:rPr>
              <a:t>; 3 tháng giữa cần khoảng </a:t>
            </a:r>
            <a:r>
              <a:rPr lang="vi-VN" sz="1200" b="1" i="1">
                <a:latin typeface="Calibri" panose="020F0502020204030204" pitchFamily="34" charset="0"/>
                <a:cs typeface="Calibri" panose="020F0502020204030204" pitchFamily="34" charset="0"/>
              </a:rPr>
              <a:t>2.155 kcal/ngày</a:t>
            </a:r>
            <a:r>
              <a:rPr lang="vi-VN" sz="1200" i="1">
                <a:latin typeface="Calibri" panose="020F0502020204030204" pitchFamily="34" charset="0"/>
                <a:cs typeface="Calibri" panose="020F0502020204030204" pitchFamily="34" charset="0"/>
              </a:rPr>
              <a:t>; 3 tháng cuối cần khoảng </a:t>
            </a:r>
            <a:r>
              <a:rPr lang="vi-VN" sz="1200" b="1" i="1">
                <a:latin typeface="Calibri" panose="020F0502020204030204" pitchFamily="34" charset="0"/>
                <a:cs typeface="Calibri" panose="020F0502020204030204" pitchFamily="34" charset="0"/>
              </a:rPr>
              <a:t>2.355 kcal/ngày</a:t>
            </a:r>
            <a:r>
              <a:rPr lang="vi-VN" sz="1200" i="1">
                <a:latin typeface="Calibri" panose="020F0502020204030204" pitchFamily="34" charset="0"/>
                <a:cs typeface="Calibri" panose="020F0502020204030204" pitchFamily="34" charset="0"/>
              </a:rPr>
              <a:t>.</a:t>
            </a:r>
            <a:endParaRPr lang="vi-VN" sz="1400" i="1">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vi-VN"/>
          </a:p>
          <a:p>
            <a:pPr marL="0" lvl="0" indent="0" algn="l" rtl="0">
              <a:spcBef>
                <a:spcPts val="0"/>
              </a:spcBef>
              <a:spcAft>
                <a:spcPts val="0"/>
              </a:spcAft>
              <a:buNone/>
            </a:pPr>
            <a:endParaRPr lang="vi-VN"/>
          </a:p>
          <a:p>
            <a:pPr marL="0" lvl="0" indent="0" algn="l" rtl="0">
              <a:spcBef>
                <a:spcPts val="0"/>
              </a:spcBef>
              <a:spcAft>
                <a:spcPts val="0"/>
              </a:spcAft>
              <a:buNone/>
            </a:pPr>
            <a:r>
              <a:rPr lang="vi-VN"/>
              <a:t>Mức năng lượng trong ví dụ đang tính = (thể lực nhẹ + thể lực trung bình)/2. Giai đoạn 20-29 tuổi cần 1905kcal/ngày. 3 tháng đầu +50kcal, 3 tháng giữa +250kcal, 3 tháng cuối +450kcal =&gt; Theo sách nhu cầu dinh dưỡng khuyến nghị cho người VN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EC39E-6037-44CE-9D2E-C10E9741F0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612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a:latin typeface="Calibri" panose="020F0502020204030204" pitchFamily="34" charset="0"/>
                <a:cs typeface="Calibri" panose="020F0502020204030204" pitchFamily="34" charset="0"/>
              </a:rPr>
              <a:t>Cho con </a:t>
            </a:r>
            <a:r>
              <a:rPr lang="en-US" sz="1200" i="1" err="1">
                <a:latin typeface="Calibri" panose="020F0502020204030204" pitchFamily="34" charset="0"/>
                <a:cs typeface="Calibri" panose="020F0502020204030204" pitchFamily="34" charset="0"/>
              </a:rPr>
              <a:t>bú</a:t>
            </a:r>
            <a:r>
              <a:rPr lang="en-US" sz="1200" i="1">
                <a:latin typeface="Calibri" panose="020F0502020204030204" pitchFamily="34" charset="0"/>
                <a:cs typeface="Calibri" panose="020F0502020204030204" pitchFamily="34" charset="0"/>
              </a:rPr>
              <a:t>: 73g protein </a:t>
            </a:r>
            <a:r>
              <a:rPr lang="en-US" sz="1200" i="1" err="1">
                <a:latin typeface="Calibri" panose="020F0502020204030204" pitchFamily="34" charset="0"/>
                <a:cs typeface="Calibri" panose="020F0502020204030204" pitchFamily="34" charset="0"/>
              </a:rPr>
              <a:t>với</a:t>
            </a:r>
            <a:r>
              <a:rPr lang="en-US" sz="1200" i="1">
                <a:latin typeface="Calibri" panose="020F0502020204030204" pitchFamily="34" charset="0"/>
                <a:cs typeface="Calibri" panose="020F0502020204030204" pitchFamily="34" charset="0"/>
              </a:rPr>
              <a:t> 6 </a:t>
            </a:r>
            <a:r>
              <a:rPr lang="en-US" sz="1200" i="1" err="1">
                <a:latin typeface="Calibri" panose="020F0502020204030204" pitchFamily="34" charset="0"/>
                <a:cs typeface="Calibri" panose="020F0502020204030204" pitchFamily="34" charset="0"/>
              </a:rPr>
              <a:t>tháng</a:t>
            </a:r>
            <a:r>
              <a:rPr lang="en-US" sz="1200" i="1">
                <a:latin typeface="Calibri" panose="020F0502020204030204" pitchFamily="34" charset="0"/>
                <a:cs typeface="Calibri" panose="020F0502020204030204" pitchFamily="34" charset="0"/>
              </a:rPr>
              <a:t> </a:t>
            </a:r>
            <a:r>
              <a:rPr lang="en-US" sz="1200" i="1" err="1">
                <a:latin typeface="Calibri" panose="020F0502020204030204" pitchFamily="34" charset="0"/>
                <a:cs typeface="Calibri" panose="020F0502020204030204" pitchFamily="34" charset="0"/>
              </a:rPr>
              <a:t>đầu</a:t>
            </a:r>
            <a:r>
              <a:rPr lang="en-US" sz="1200" i="1">
                <a:latin typeface="Calibri" panose="020F0502020204030204" pitchFamily="34" charset="0"/>
                <a:cs typeface="Calibri" panose="020F0502020204030204" pitchFamily="34" charset="0"/>
              </a:rPr>
              <a:t> </a:t>
            </a:r>
            <a:r>
              <a:rPr lang="en-US" sz="1200" i="1" err="1">
                <a:latin typeface="Calibri" panose="020F0502020204030204" pitchFamily="34" charset="0"/>
                <a:cs typeface="Calibri" panose="020F0502020204030204" pitchFamily="34" charset="0"/>
              </a:rPr>
              <a:t>cho</a:t>
            </a:r>
            <a:r>
              <a:rPr lang="en-US" sz="1200" i="1">
                <a:latin typeface="Calibri" panose="020F0502020204030204" pitchFamily="34" charset="0"/>
                <a:cs typeface="Calibri" panose="020F0502020204030204" pitchFamily="34" charset="0"/>
              </a:rPr>
              <a:t> con </a:t>
            </a:r>
            <a:r>
              <a:rPr lang="en-US" sz="1200" i="1" err="1">
                <a:latin typeface="Calibri" panose="020F0502020204030204" pitchFamily="34" charset="0"/>
                <a:cs typeface="Calibri" panose="020F0502020204030204" pitchFamily="34" charset="0"/>
              </a:rPr>
              <a:t>bú</a:t>
            </a:r>
            <a:r>
              <a:rPr lang="en-US" sz="1200" i="1">
                <a:latin typeface="Calibri" panose="020F0502020204030204" pitchFamily="34" charset="0"/>
                <a:cs typeface="Calibri" panose="020F0502020204030204" pitchFamily="34" charset="0"/>
              </a:rPr>
              <a:t>, 79g </a:t>
            </a:r>
            <a:r>
              <a:rPr lang="en-US" sz="1200" i="1" err="1">
                <a:latin typeface="Calibri" panose="020F0502020204030204" pitchFamily="34" charset="0"/>
                <a:cs typeface="Calibri" panose="020F0502020204030204" pitchFamily="34" charset="0"/>
              </a:rPr>
              <a:t>với</a:t>
            </a:r>
            <a:r>
              <a:rPr lang="en-US" sz="1200" i="1">
                <a:latin typeface="Calibri" panose="020F0502020204030204" pitchFamily="34" charset="0"/>
                <a:cs typeface="Calibri" panose="020F0502020204030204" pitchFamily="34" charset="0"/>
              </a:rPr>
              <a:t> </a:t>
            </a:r>
            <a:r>
              <a:rPr lang="en-US" sz="1200" i="1" err="1">
                <a:latin typeface="Calibri" panose="020F0502020204030204" pitchFamily="34" charset="0"/>
                <a:cs typeface="Calibri" panose="020F0502020204030204" pitchFamily="34" charset="0"/>
              </a:rPr>
              <a:t>tháng</a:t>
            </a:r>
            <a:r>
              <a:rPr lang="en-US" sz="1200" i="1">
                <a:latin typeface="Calibri" panose="020F0502020204030204" pitchFamily="34" charset="0"/>
                <a:cs typeface="Calibri" panose="020F0502020204030204" pitchFamily="34" charset="0"/>
              </a:rPr>
              <a:t> </a:t>
            </a:r>
            <a:r>
              <a:rPr lang="en-US" sz="1200" i="1" err="1">
                <a:latin typeface="Calibri" panose="020F0502020204030204" pitchFamily="34" charset="0"/>
                <a:cs typeface="Calibri" panose="020F0502020204030204" pitchFamily="34" charset="0"/>
              </a:rPr>
              <a:t>thứ</a:t>
            </a:r>
            <a:r>
              <a:rPr lang="en-US" sz="1200" i="1">
                <a:latin typeface="Calibri" panose="020F0502020204030204" pitchFamily="34" charset="0"/>
                <a:cs typeface="Calibri" panose="020F0502020204030204" pitchFamily="34" charset="0"/>
              </a:rPr>
              <a:t> 6 – 12 </a:t>
            </a:r>
            <a:r>
              <a:rPr lang="en-US" sz="1200" i="1" err="1">
                <a:latin typeface="Calibri" panose="020F0502020204030204" pitchFamily="34" charset="0"/>
                <a:cs typeface="Calibri" panose="020F0502020204030204" pitchFamily="34" charset="0"/>
              </a:rPr>
              <a:t>cho</a:t>
            </a:r>
            <a:r>
              <a:rPr lang="en-US" sz="1200" i="1">
                <a:latin typeface="Calibri" panose="020F0502020204030204" pitchFamily="34" charset="0"/>
                <a:cs typeface="Calibri" panose="020F0502020204030204" pitchFamily="34" charset="0"/>
              </a:rPr>
              <a:t> con </a:t>
            </a:r>
            <a:r>
              <a:rPr lang="en-US" sz="1200" i="1" err="1">
                <a:latin typeface="Calibri" panose="020F0502020204030204" pitchFamily="34" charset="0"/>
                <a:cs typeface="Calibri" panose="020F0502020204030204" pitchFamily="34" charset="0"/>
              </a:rPr>
              <a:t>bú</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EC39E-6037-44CE-9D2E-C10E9741F0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37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EC39E-6037-44CE-9D2E-C10E9741F0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996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r>
              <a:rPr lang="en-US" err="1"/>
              <a:t>thêm</a:t>
            </a:r>
            <a:r>
              <a:rPr lang="en-US"/>
              <a:t> slide 2 </a:t>
            </a:r>
            <a:r>
              <a:rPr lang="en-US" err="1"/>
              <a:t>ví</a:t>
            </a:r>
            <a:r>
              <a:rPr lang="en-US"/>
              <a:t> </a:t>
            </a:r>
            <a:r>
              <a:rPr lang="en-US" err="1"/>
              <a:t>dụ</a:t>
            </a:r>
            <a:r>
              <a:rPr lang="en-US"/>
              <a:t> </a:t>
            </a:r>
            <a:r>
              <a:rPr lang="en-US" err="1"/>
              <a:t>kiểu</a:t>
            </a:r>
            <a:r>
              <a:rPr lang="en-US"/>
              <a:t> </a:t>
            </a:r>
            <a:r>
              <a:rPr lang="en-US" err="1"/>
              <a:t>như</a:t>
            </a:r>
            <a:r>
              <a:rPr lang="en-US"/>
              <a:t> </a:t>
            </a:r>
            <a:r>
              <a:rPr lang="en-US" err="1"/>
              <a:t>loại</a:t>
            </a:r>
            <a:r>
              <a:rPr lang="en-US"/>
              <a:t> </a:t>
            </a:r>
            <a:r>
              <a:rPr lang="en-US" err="1"/>
              <a:t>rau</a:t>
            </a:r>
            <a:r>
              <a:rPr lang="en-US"/>
              <a:t> </a:t>
            </a:r>
            <a:r>
              <a:rPr lang="en-US" err="1"/>
              <a:t>này</a:t>
            </a:r>
            <a:r>
              <a:rPr lang="en-US"/>
              <a:t> </a:t>
            </a:r>
            <a:r>
              <a:rPr lang="en-US" err="1"/>
              <a:t>giàu</a:t>
            </a:r>
            <a:r>
              <a:rPr lang="en-US"/>
              <a:t> </a:t>
            </a:r>
            <a:r>
              <a:rPr lang="en-US" err="1"/>
              <a:t>chất</a:t>
            </a:r>
            <a:r>
              <a:rPr lang="en-US"/>
              <a:t> </a:t>
            </a:r>
            <a:r>
              <a:rPr lang="en-US" err="1"/>
              <a:t>gì</a:t>
            </a:r>
            <a:r>
              <a:rPr lang="en-US"/>
              <a:t>, </a:t>
            </a:r>
            <a:r>
              <a:rPr lang="en-US" err="1"/>
              <a:t>loại</a:t>
            </a:r>
            <a:r>
              <a:rPr lang="en-US"/>
              <a:t> </a:t>
            </a:r>
            <a:r>
              <a:rPr lang="en-US" err="1"/>
              <a:t>rau</a:t>
            </a:r>
            <a:r>
              <a:rPr lang="en-US"/>
              <a:t> kia </a:t>
            </a:r>
            <a:r>
              <a:rPr lang="en-US" err="1"/>
              <a:t>giàu</a:t>
            </a:r>
            <a:r>
              <a:rPr lang="en-US"/>
              <a:t> </a:t>
            </a:r>
            <a:r>
              <a:rPr lang="en-US" err="1"/>
              <a:t>chất</a:t>
            </a:r>
            <a:r>
              <a:rPr lang="en-US"/>
              <a:t> kia </a:t>
            </a:r>
            <a:r>
              <a:rPr lang="en-US">
                <a:sym typeface="Wingdings" panose="05000000000000000000" pitchFamily="2" charset="2"/>
              </a:rPr>
              <a:t> </a:t>
            </a:r>
            <a:r>
              <a:rPr lang="en-US" err="1">
                <a:sym typeface="Wingdings" panose="05000000000000000000" pitchFamily="2" charset="2"/>
              </a:rPr>
              <a:t>nếu</a:t>
            </a:r>
            <a:r>
              <a:rPr lang="en-US">
                <a:sym typeface="Wingdings" panose="05000000000000000000" pitchFamily="2" charset="2"/>
              </a:rPr>
              <a:t> </a:t>
            </a:r>
            <a:r>
              <a:rPr lang="en-US" err="1">
                <a:sym typeface="Wingdings" panose="05000000000000000000" pitchFamily="2" charset="2"/>
              </a:rPr>
              <a:t>kết</a:t>
            </a:r>
            <a:r>
              <a:rPr lang="en-US">
                <a:sym typeface="Wingdings" panose="05000000000000000000" pitchFamily="2" charset="2"/>
              </a:rPr>
              <a:t> </a:t>
            </a:r>
            <a:r>
              <a:rPr lang="en-US" err="1">
                <a:sym typeface="Wingdings" panose="05000000000000000000" pitchFamily="2" charset="2"/>
              </a:rPr>
              <a:t>hợp</a:t>
            </a:r>
            <a:r>
              <a:rPr lang="en-US">
                <a:sym typeface="Wingdings" panose="05000000000000000000" pitchFamily="2" charset="2"/>
              </a:rPr>
              <a:t> 2 </a:t>
            </a:r>
            <a:r>
              <a:rPr lang="en-US" err="1">
                <a:sym typeface="Wingdings" panose="05000000000000000000" pitchFamily="2" charset="2"/>
              </a:rPr>
              <a:t>loại</a:t>
            </a:r>
            <a:r>
              <a:rPr lang="en-US">
                <a:sym typeface="Wingdings" panose="05000000000000000000" pitchFamily="2" charset="2"/>
              </a:rPr>
              <a:t> </a:t>
            </a:r>
            <a:r>
              <a:rPr lang="en-US" err="1">
                <a:sym typeface="Wingdings" panose="05000000000000000000" pitchFamily="2" charset="2"/>
              </a:rPr>
              <a:t>rau</a:t>
            </a:r>
            <a:r>
              <a:rPr lang="en-US">
                <a:sym typeface="Wingdings" panose="05000000000000000000" pitchFamily="2" charset="2"/>
              </a:rPr>
              <a:t> </a:t>
            </a:r>
            <a:r>
              <a:rPr lang="en-US" err="1">
                <a:sym typeface="Wingdings" panose="05000000000000000000" pitchFamily="2" charset="2"/>
              </a:rPr>
              <a:t>trong</a:t>
            </a:r>
            <a:r>
              <a:rPr lang="en-US">
                <a:sym typeface="Wingdings" panose="05000000000000000000" pitchFamily="2" charset="2"/>
              </a:rPr>
              <a:t> </a:t>
            </a:r>
            <a:r>
              <a:rPr lang="en-US" err="1">
                <a:sym typeface="Wingdings" panose="05000000000000000000" pitchFamily="2" charset="2"/>
              </a:rPr>
              <a:t>bữa</a:t>
            </a:r>
            <a:r>
              <a:rPr lang="en-US">
                <a:sym typeface="Wingdings" panose="05000000000000000000" pitchFamily="2" charset="2"/>
              </a:rPr>
              <a:t> </a:t>
            </a:r>
            <a:r>
              <a:rPr lang="en-US" err="1">
                <a:sym typeface="Wingdings" panose="05000000000000000000" pitchFamily="2" charset="2"/>
              </a:rPr>
              <a:t>ăn</a:t>
            </a:r>
            <a:r>
              <a:rPr lang="en-US">
                <a:sym typeface="Wingdings" panose="05000000000000000000" pitchFamily="2" charset="2"/>
              </a:rPr>
              <a:t> </a:t>
            </a:r>
            <a:r>
              <a:rPr lang="en-US" err="1">
                <a:sym typeface="Wingdings" panose="05000000000000000000" pitchFamily="2" charset="2"/>
              </a:rPr>
              <a:t>thì</a:t>
            </a:r>
            <a:r>
              <a:rPr lang="en-US">
                <a:sym typeface="Wingdings" panose="05000000000000000000" pitchFamily="2" charset="2"/>
              </a:rPr>
              <a:t> </a:t>
            </a:r>
            <a:r>
              <a:rPr lang="en-US" err="1">
                <a:sym typeface="Wingdings" panose="05000000000000000000" pitchFamily="2" charset="2"/>
              </a:rPr>
              <a:t>đủ</a:t>
            </a:r>
            <a:r>
              <a:rPr lang="en-US">
                <a:sym typeface="Wingdings" panose="05000000000000000000" pitchFamily="2" charset="2"/>
              </a:rPr>
              <a:t> </a:t>
            </a:r>
            <a:r>
              <a:rPr lang="en-US" err="1">
                <a:sym typeface="Wingdings" panose="05000000000000000000" pitchFamily="2" charset="2"/>
              </a:rPr>
              <a:t>cả</a:t>
            </a:r>
            <a:r>
              <a:rPr lang="en-US">
                <a:sym typeface="Wingdings" panose="05000000000000000000" pitchFamily="2" charset="2"/>
              </a:rPr>
              <a:t> 2 </a:t>
            </a:r>
            <a:r>
              <a:rPr lang="en-US" err="1">
                <a:sym typeface="Wingdings" panose="05000000000000000000" pitchFamily="2" charset="2"/>
              </a:rPr>
              <a:t>loại</a:t>
            </a:r>
            <a:r>
              <a:rPr lang="en-US">
                <a:sym typeface="Wingdings" panose="05000000000000000000" pitchFamily="2" charset="2"/>
              </a:rPr>
              <a:t> </a:t>
            </a:r>
            <a:r>
              <a:rPr lang="en-US" err="1">
                <a:sym typeface="Wingdings" panose="05000000000000000000" pitchFamily="2" charset="2"/>
              </a:rPr>
              <a:t>chất</a:t>
            </a:r>
            <a:r>
              <a:rPr lang="en-US"/>
              <a:t>; </a:t>
            </a:r>
            <a:r>
              <a:rPr lang="en-US" err="1"/>
              <a:t>hoặc</a:t>
            </a:r>
            <a:r>
              <a:rPr lang="en-US"/>
              <a:t> </a:t>
            </a:r>
            <a:r>
              <a:rPr lang="en-US" err="1"/>
              <a:t>thịt</a:t>
            </a:r>
            <a:r>
              <a:rPr lang="en-US"/>
              <a:t> </a:t>
            </a:r>
            <a:r>
              <a:rPr lang="en-US" err="1"/>
              <a:t>giàu</a:t>
            </a:r>
            <a:r>
              <a:rPr lang="en-US"/>
              <a:t> </a:t>
            </a:r>
            <a:r>
              <a:rPr lang="en-US" err="1"/>
              <a:t>chất</a:t>
            </a:r>
            <a:r>
              <a:rPr lang="en-US"/>
              <a:t> </a:t>
            </a:r>
            <a:r>
              <a:rPr lang="en-US" err="1"/>
              <a:t>gì</a:t>
            </a:r>
            <a:r>
              <a:rPr lang="en-US"/>
              <a:t>, </a:t>
            </a:r>
            <a:r>
              <a:rPr lang="en-US" err="1"/>
              <a:t>đậu</a:t>
            </a:r>
            <a:r>
              <a:rPr lang="en-US"/>
              <a:t> </a:t>
            </a:r>
            <a:r>
              <a:rPr lang="en-US" err="1"/>
              <a:t>giàu</a:t>
            </a:r>
            <a:r>
              <a:rPr lang="en-US"/>
              <a:t> </a:t>
            </a:r>
            <a:r>
              <a:rPr lang="en-US" err="1"/>
              <a:t>chất</a:t>
            </a:r>
            <a:r>
              <a:rPr lang="en-US"/>
              <a:t> </a:t>
            </a:r>
            <a:r>
              <a:rPr lang="en-US" err="1"/>
              <a:t>gì</a:t>
            </a:r>
            <a:r>
              <a:rPr lang="en-US"/>
              <a:t> </a:t>
            </a:r>
            <a:r>
              <a:rPr lang="en-US" err="1"/>
              <a:t>tại</a:t>
            </a:r>
            <a:r>
              <a:rPr lang="en-US"/>
              <a:t> </a:t>
            </a:r>
            <a:r>
              <a:rPr lang="en-US" err="1"/>
              <a:t>sao</a:t>
            </a:r>
            <a:r>
              <a:rPr lang="en-US"/>
              <a:t> </a:t>
            </a:r>
            <a:r>
              <a:rPr lang="en-US" err="1"/>
              <a:t>cần</a:t>
            </a:r>
            <a:r>
              <a:rPr lang="en-US"/>
              <a:t> </a:t>
            </a:r>
            <a:r>
              <a:rPr lang="en-US" err="1"/>
              <a:t>ăn</a:t>
            </a:r>
            <a:r>
              <a:rPr lang="en-US"/>
              <a:t> </a:t>
            </a:r>
            <a:r>
              <a:rPr lang="en-US" err="1"/>
              <a:t>cả</a:t>
            </a:r>
            <a:r>
              <a:rPr lang="en-US"/>
              <a:t> </a:t>
            </a:r>
            <a:r>
              <a:rPr lang="en-US" err="1"/>
              <a:t>đạm</a:t>
            </a:r>
            <a:r>
              <a:rPr lang="en-US"/>
              <a:t> </a:t>
            </a:r>
            <a:r>
              <a:rPr lang="en-US" err="1"/>
              <a:t>động</a:t>
            </a:r>
            <a:r>
              <a:rPr lang="en-US"/>
              <a:t> </a:t>
            </a:r>
            <a:r>
              <a:rPr lang="en-US" err="1"/>
              <a:t>vật</a:t>
            </a:r>
            <a:r>
              <a:rPr lang="en-US"/>
              <a:t> </a:t>
            </a:r>
            <a:r>
              <a:rPr lang="en-US" err="1"/>
              <a:t>và</a:t>
            </a:r>
            <a:r>
              <a:rPr lang="en-US"/>
              <a:t> </a:t>
            </a:r>
            <a:r>
              <a:rPr lang="en-US" err="1"/>
              <a:t>thực</a:t>
            </a:r>
            <a:r>
              <a:rPr lang="en-US"/>
              <a:t> </a:t>
            </a:r>
            <a:r>
              <a:rPr lang="en-US" err="1"/>
              <a:t>vật</a:t>
            </a:r>
            <a:r>
              <a:rPr lang="en-US"/>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EC39E-6037-44CE-9D2E-C10E9741F0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643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EC39E-6037-44CE-9D2E-C10E9741F0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975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Thêm</a:t>
            </a:r>
            <a:r>
              <a:rPr lang="en-US"/>
              <a:t> </a:t>
            </a:r>
            <a:r>
              <a:rPr lang="en-US" err="1"/>
              <a:t>nguyên</a:t>
            </a:r>
            <a:r>
              <a:rPr lang="en-US"/>
              <a:t> </a:t>
            </a:r>
            <a:r>
              <a:rPr lang="en-US" err="1"/>
              <a:t>tắc</a:t>
            </a:r>
            <a:r>
              <a:rPr lang="en-US"/>
              <a:t> chia </a:t>
            </a:r>
            <a:r>
              <a:rPr lang="en-US" err="1"/>
              <a:t>bữa</a:t>
            </a:r>
            <a:r>
              <a:rPr lang="en-US"/>
              <a:t> </a:t>
            </a:r>
            <a:r>
              <a:rPr lang="en-US" err="1"/>
              <a:t>ăn</a:t>
            </a:r>
            <a:r>
              <a:rPr lang="en-US"/>
              <a:t> </a:t>
            </a:r>
            <a:r>
              <a:rPr lang="en-US" err="1"/>
              <a:t>theo</a:t>
            </a:r>
            <a:r>
              <a:rPr lang="en-US"/>
              <a:t> MCP </a:t>
            </a:r>
          </a:p>
          <a:p>
            <a:r>
              <a:rPr lang="en-US" err="1"/>
              <a:t>Đối</a:t>
            </a:r>
            <a:r>
              <a:rPr lang="en-US"/>
              <a:t> </a:t>
            </a:r>
            <a:r>
              <a:rPr lang="en-US" err="1"/>
              <a:t>với</a:t>
            </a:r>
            <a:r>
              <a:rPr lang="en-US"/>
              <a:t> </a:t>
            </a:r>
            <a:r>
              <a:rPr lang="en-US" err="1"/>
              <a:t>mẹ</a:t>
            </a:r>
            <a:r>
              <a:rPr lang="en-US"/>
              <a:t> </a:t>
            </a:r>
            <a:r>
              <a:rPr lang="en-US" err="1"/>
              <a:t>mang</a:t>
            </a:r>
            <a:r>
              <a:rPr lang="en-US"/>
              <a:t> </a:t>
            </a:r>
            <a:r>
              <a:rPr lang="en-US" err="1"/>
              <a:t>thai</a:t>
            </a:r>
            <a:endParaRPr lang="en-US"/>
          </a:p>
          <a:p>
            <a:r>
              <a:rPr lang="en-US" err="1"/>
              <a:t>Đối</a:t>
            </a:r>
            <a:r>
              <a:rPr lang="en-US"/>
              <a:t> </a:t>
            </a:r>
            <a:r>
              <a:rPr lang="en-US" err="1"/>
              <a:t>với</a:t>
            </a:r>
            <a:r>
              <a:rPr lang="en-US"/>
              <a:t> </a:t>
            </a:r>
            <a:r>
              <a:rPr lang="en-US" err="1"/>
              <a:t>bé</a:t>
            </a:r>
            <a:r>
              <a:rPr lang="en-US"/>
              <a:t> </a:t>
            </a:r>
          </a:p>
          <a:p>
            <a:r>
              <a:rPr lang="en-US" err="1"/>
              <a:t>Với</a:t>
            </a:r>
            <a:r>
              <a:rPr lang="en-US"/>
              <a:t> </a:t>
            </a:r>
            <a:r>
              <a:rPr lang="en-US" err="1"/>
              <a:t>người</a:t>
            </a:r>
            <a:r>
              <a:rPr lang="en-US"/>
              <a:t> </a:t>
            </a:r>
            <a:r>
              <a:rPr lang="en-US" err="1"/>
              <a:t>mang</a:t>
            </a:r>
            <a:r>
              <a:rPr lang="en-US"/>
              <a:t> </a:t>
            </a:r>
            <a:r>
              <a:rPr lang="en-US" err="1"/>
              <a:t>thai</a:t>
            </a:r>
            <a:r>
              <a:rPr lang="en-US"/>
              <a:t>, </a:t>
            </a:r>
            <a:r>
              <a:rPr lang="en-US" err="1"/>
              <a:t>giúp</a:t>
            </a:r>
            <a:r>
              <a:rPr lang="en-US"/>
              <a:t> </a:t>
            </a:r>
            <a:r>
              <a:rPr lang="en-US" err="1"/>
              <a:t>Phù</a:t>
            </a:r>
            <a:r>
              <a:rPr lang="en-US"/>
              <a:t> </a:t>
            </a:r>
            <a:r>
              <a:rPr lang="en-US" err="1"/>
              <a:t>hợp</a:t>
            </a:r>
            <a:r>
              <a:rPr lang="en-US"/>
              <a:t> </a:t>
            </a:r>
            <a:r>
              <a:rPr lang="en-US" err="1"/>
              <a:t>với</a:t>
            </a:r>
            <a:r>
              <a:rPr lang="en-US"/>
              <a:t> </a:t>
            </a:r>
            <a:r>
              <a:rPr lang="en-US" err="1"/>
              <a:t>đặc</a:t>
            </a:r>
            <a:r>
              <a:rPr lang="en-US"/>
              <a:t> </a:t>
            </a:r>
            <a:r>
              <a:rPr lang="en-US" err="1"/>
              <a:t>tính</a:t>
            </a:r>
            <a:r>
              <a:rPr lang="en-US"/>
              <a:t> </a:t>
            </a:r>
            <a:r>
              <a:rPr lang="en-US" err="1"/>
              <a:t>sinh</a:t>
            </a:r>
            <a:r>
              <a:rPr lang="en-US"/>
              <a:t> </a:t>
            </a:r>
            <a:r>
              <a:rPr lang="en-US" err="1"/>
              <a:t>lý</a:t>
            </a:r>
            <a:r>
              <a:rPr lang="en-US"/>
              <a:t> </a:t>
            </a:r>
            <a:r>
              <a:rPr lang="en-US" err="1"/>
              <a:t>của</a:t>
            </a:r>
            <a:r>
              <a:rPr lang="en-US"/>
              <a:t> </a:t>
            </a:r>
            <a:r>
              <a:rPr lang="en-US" err="1"/>
              <a:t>người</a:t>
            </a:r>
            <a:r>
              <a:rPr lang="en-US"/>
              <a:t> </a:t>
            </a:r>
            <a:r>
              <a:rPr lang="en-US" err="1"/>
              <a:t>mang</a:t>
            </a:r>
            <a:r>
              <a:rPr lang="en-US"/>
              <a:t> </a:t>
            </a:r>
            <a:r>
              <a:rPr lang="en-US" err="1"/>
              <a:t>thai</a:t>
            </a:r>
            <a:r>
              <a:rPr lang="en-US"/>
              <a:t> </a:t>
            </a:r>
            <a:r>
              <a:rPr lang="en-US" err="1"/>
              <a:t>và</a:t>
            </a:r>
            <a:r>
              <a:rPr lang="en-US"/>
              <a:t> </a:t>
            </a:r>
            <a:r>
              <a:rPr lang="en-US" err="1"/>
              <a:t>đáp</a:t>
            </a:r>
            <a:r>
              <a:rPr lang="en-US"/>
              <a:t> </a:t>
            </a:r>
            <a:r>
              <a:rPr lang="en-US" err="1"/>
              <a:t>ứng</a:t>
            </a:r>
            <a:r>
              <a:rPr lang="en-US"/>
              <a:t> </a:t>
            </a:r>
            <a:r>
              <a:rPr lang="en-US" err="1"/>
              <a:t>nhu</a:t>
            </a:r>
            <a:r>
              <a:rPr lang="en-US"/>
              <a:t> </a:t>
            </a:r>
            <a:r>
              <a:rPr lang="en-US" err="1"/>
              <a:t>cầu</a:t>
            </a:r>
            <a:r>
              <a:rPr lang="en-US"/>
              <a:t> </a:t>
            </a:r>
            <a:r>
              <a:rPr lang="en-US" err="1"/>
              <a:t>năng</a:t>
            </a:r>
            <a:r>
              <a:rPr lang="en-US"/>
              <a:t> </a:t>
            </a:r>
            <a:r>
              <a:rPr lang="en-US" err="1"/>
              <a:t>lượng</a:t>
            </a:r>
            <a:r>
              <a:rPr lang="en-US"/>
              <a:t> </a:t>
            </a:r>
            <a:r>
              <a:rPr lang="en-US" err="1"/>
              <a:t>lớn</a:t>
            </a:r>
            <a:r>
              <a:rPr lang="en-US"/>
              <a:t> </a:t>
            </a:r>
            <a:r>
              <a:rPr lang="en-US" err="1"/>
              <a:t>hơn</a:t>
            </a:r>
            <a:r>
              <a:rPr lang="en-US"/>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EC39E-6037-44CE-9D2E-C10E9741F0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149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B1D86CC-3917-4E61-86EB-0FBCB163FEF6}"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34A03-B294-4871-9913-E8C975C54DAB}" type="slidenum">
              <a:rPr lang="en-US" smtClean="0"/>
              <a:t>‹#›</a:t>
            </a:fld>
            <a:endParaRPr lang="en-US"/>
          </a:p>
        </p:txBody>
      </p:sp>
    </p:spTree>
    <p:extLst>
      <p:ext uri="{BB962C8B-B14F-4D97-AF65-F5344CB8AC3E}">
        <p14:creationId xmlns:p14="http://schemas.microsoft.com/office/powerpoint/2010/main" val="2267580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1D86CC-3917-4E61-86EB-0FBCB163FEF6}"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34A03-B294-4871-9913-E8C975C54DAB}" type="slidenum">
              <a:rPr lang="en-US" smtClean="0"/>
              <a:t>‹#›</a:t>
            </a:fld>
            <a:endParaRPr lang="en-US"/>
          </a:p>
        </p:txBody>
      </p:sp>
    </p:spTree>
    <p:extLst>
      <p:ext uri="{BB962C8B-B14F-4D97-AF65-F5344CB8AC3E}">
        <p14:creationId xmlns:p14="http://schemas.microsoft.com/office/powerpoint/2010/main" val="239291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1D86CC-3917-4E61-86EB-0FBCB163FEF6}"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34A03-B294-4871-9913-E8C975C54DAB}" type="slidenum">
              <a:rPr lang="en-US" smtClean="0"/>
              <a:t>‹#›</a:t>
            </a:fld>
            <a:endParaRPr lang="en-US"/>
          </a:p>
        </p:txBody>
      </p:sp>
    </p:spTree>
    <p:extLst>
      <p:ext uri="{BB962C8B-B14F-4D97-AF65-F5344CB8AC3E}">
        <p14:creationId xmlns:p14="http://schemas.microsoft.com/office/powerpoint/2010/main" val="3891271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Ref idx="1001">
        <a:schemeClr val="bg1"/>
      </p:bgRef>
    </p:bg>
    <p:spTree>
      <p:nvGrpSpPr>
        <p:cNvPr id="1" name="Shape 8"/>
        <p:cNvGrpSpPr/>
        <p:nvPr/>
      </p:nvGrpSpPr>
      <p:grpSpPr>
        <a:xfrm>
          <a:off x="0" y="0"/>
          <a:ext cx="0" cy="0"/>
          <a:chOff x="0" y="0"/>
          <a:chExt cx="0" cy="0"/>
        </a:xfrm>
      </p:grpSpPr>
      <p:sp>
        <p:nvSpPr>
          <p:cNvPr id="16" name="Google Shape;16;p2"/>
          <p:cNvSpPr txBox="1">
            <a:spLocks noGrp="1"/>
          </p:cNvSpPr>
          <p:nvPr>
            <p:ph type="ctrTitle"/>
          </p:nvPr>
        </p:nvSpPr>
        <p:spPr>
          <a:xfrm>
            <a:off x="2703200" y="3990900"/>
            <a:ext cx="6785600" cy="16040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None/>
              <a:defRPr sz="96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116200" y="5538467"/>
            <a:ext cx="5959600" cy="106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1137050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 Credits">
  <p:cSld name="BIG_NUMBER_1">
    <p:spTree>
      <p:nvGrpSpPr>
        <p:cNvPr id="1" name="Shape 1142"/>
        <p:cNvGrpSpPr/>
        <p:nvPr/>
      </p:nvGrpSpPr>
      <p:grpSpPr>
        <a:xfrm>
          <a:off x="0" y="0"/>
          <a:ext cx="0" cy="0"/>
          <a:chOff x="0" y="0"/>
          <a:chExt cx="0" cy="0"/>
        </a:xfrm>
      </p:grpSpPr>
      <p:grpSp>
        <p:nvGrpSpPr>
          <p:cNvPr id="1143" name="Google Shape;1143;p28"/>
          <p:cNvGrpSpPr/>
          <p:nvPr/>
        </p:nvGrpSpPr>
        <p:grpSpPr>
          <a:xfrm>
            <a:off x="-4220815" y="-1371191"/>
            <a:ext cx="16731200" cy="11166165"/>
            <a:chOff x="-2893286" y="-1251218"/>
            <a:chExt cx="12548400" cy="8374624"/>
          </a:xfrm>
        </p:grpSpPr>
        <p:sp>
          <p:nvSpPr>
            <p:cNvPr id="1144" name="Google Shape;1144;p28"/>
            <p:cNvSpPr/>
            <p:nvPr/>
          </p:nvSpPr>
          <p:spPr>
            <a:xfrm rot="7511453">
              <a:off x="-1399990" y="-542283"/>
              <a:ext cx="4963847" cy="6228056"/>
            </a:xfrm>
            <a:custGeom>
              <a:avLst/>
              <a:gdLst/>
              <a:ahLst/>
              <a:cxnLst/>
              <a:rect l="l" t="t" r="r" b="b"/>
              <a:pathLst>
                <a:path w="43768" h="56166" extrusionOk="0">
                  <a:moveTo>
                    <a:pt x="24054" y="0"/>
                  </a:moveTo>
                  <a:cubicBezTo>
                    <a:pt x="22092" y="0"/>
                    <a:pt x="20084" y="480"/>
                    <a:pt x="18082" y="1557"/>
                  </a:cubicBezTo>
                  <a:cubicBezTo>
                    <a:pt x="16673" y="2311"/>
                    <a:pt x="15329" y="3250"/>
                    <a:pt x="14411" y="4561"/>
                  </a:cubicBezTo>
                  <a:cubicBezTo>
                    <a:pt x="12925" y="6670"/>
                    <a:pt x="12739" y="9434"/>
                    <a:pt x="12991" y="12002"/>
                  </a:cubicBezTo>
                  <a:cubicBezTo>
                    <a:pt x="13253" y="14580"/>
                    <a:pt x="13908" y="17115"/>
                    <a:pt x="13887" y="19693"/>
                  </a:cubicBezTo>
                  <a:cubicBezTo>
                    <a:pt x="13843" y="23047"/>
                    <a:pt x="12685" y="26303"/>
                    <a:pt x="10598" y="28925"/>
                  </a:cubicBezTo>
                  <a:cubicBezTo>
                    <a:pt x="9025" y="30881"/>
                    <a:pt x="6971" y="32410"/>
                    <a:pt x="5452" y="34410"/>
                  </a:cubicBezTo>
                  <a:cubicBezTo>
                    <a:pt x="0" y="41555"/>
                    <a:pt x="2917" y="51945"/>
                    <a:pt x="11297" y="55212"/>
                  </a:cubicBezTo>
                  <a:cubicBezTo>
                    <a:pt x="12979" y="55866"/>
                    <a:pt x="14767" y="56166"/>
                    <a:pt x="16565" y="56166"/>
                  </a:cubicBezTo>
                  <a:cubicBezTo>
                    <a:pt x="18820" y="56166"/>
                    <a:pt x="21092" y="55695"/>
                    <a:pt x="23195" y="54862"/>
                  </a:cubicBezTo>
                  <a:cubicBezTo>
                    <a:pt x="26975" y="53365"/>
                    <a:pt x="30231" y="50765"/>
                    <a:pt x="32995" y="47793"/>
                  </a:cubicBezTo>
                  <a:cubicBezTo>
                    <a:pt x="37289" y="43172"/>
                    <a:pt x="40490" y="37644"/>
                    <a:pt x="42358" y="31613"/>
                  </a:cubicBezTo>
                  <a:cubicBezTo>
                    <a:pt x="43199" y="28849"/>
                    <a:pt x="43768" y="25975"/>
                    <a:pt x="43713" y="23091"/>
                  </a:cubicBezTo>
                  <a:cubicBezTo>
                    <a:pt x="43520" y="13399"/>
                    <a:pt x="34421" y="0"/>
                    <a:pt x="24054"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45" name="Google Shape;1145;p28"/>
            <p:cNvSpPr/>
            <p:nvPr/>
          </p:nvSpPr>
          <p:spPr>
            <a:xfrm>
              <a:off x="4425800" y="2327525"/>
              <a:ext cx="5229314" cy="4795880"/>
            </a:xfrm>
            <a:custGeom>
              <a:avLst/>
              <a:gdLst/>
              <a:ahLst/>
              <a:cxnLst/>
              <a:rect l="l" t="t" r="r" b="b"/>
              <a:pathLst>
                <a:path w="15624" h="14329" extrusionOk="0">
                  <a:moveTo>
                    <a:pt x="8358" y="1"/>
                  </a:moveTo>
                  <a:cubicBezTo>
                    <a:pt x="5891" y="1"/>
                    <a:pt x="2866" y="476"/>
                    <a:pt x="1694" y="1253"/>
                  </a:cubicBezTo>
                  <a:cubicBezTo>
                    <a:pt x="459" y="2061"/>
                    <a:pt x="0" y="3700"/>
                    <a:pt x="230" y="5153"/>
                  </a:cubicBezTo>
                  <a:cubicBezTo>
                    <a:pt x="448" y="6595"/>
                    <a:pt x="1235" y="7895"/>
                    <a:pt x="2065" y="9097"/>
                  </a:cubicBezTo>
                  <a:cubicBezTo>
                    <a:pt x="3201" y="10736"/>
                    <a:pt x="4502" y="12331"/>
                    <a:pt x="6228" y="13347"/>
                  </a:cubicBezTo>
                  <a:cubicBezTo>
                    <a:pt x="7260" y="13959"/>
                    <a:pt x="8475" y="14329"/>
                    <a:pt x="9667" y="14329"/>
                  </a:cubicBezTo>
                  <a:cubicBezTo>
                    <a:pt x="10455" y="14329"/>
                    <a:pt x="11233" y="14167"/>
                    <a:pt x="11942" y="13806"/>
                  </a:cubicBezTo>
                  <a:cubicBezTo>
                    <a:pt x="13329" y="13107"/>
                    <a:pt x="14302" y="11719"/>
                    <a:pt x="14728" y="10222"/>
                  </a:cubicBezTo>
                  <a:cubicBezTo>
                    <a:pt x="15624" y="7120"/>
                    <a:pt x="14739" y="1515"/>
                    <a:pt x="11188" y="324"/>
                  </a:cubicBezTo>
                  <a:cubicBezTo>
                    <a:pt x="10524" y="103"/>
                    <a:pt x="9501" y="1"/>
                    <a:pt x="8358" y="1"/>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46" name="Google Shape;1146;p28"/>
            <p:cNvSpPr/>
            <p:nvPr/>
          </p:nvSpPr>
          <p:spPr>
            <a:xfrm>
              <a:off x="1814725" y="1953800"/>
              <a:ext cx="3242416" cy="4795864"/>
            </a:xfrm>
            <a:custGeom>
              <a:avLst/>
              <a:gdLst/>
              <a:ahLst/>
              <a:cxnLst/>
              <a:rect l="l" t="t" r="r" b="b"/>
              <a:pathLst>
                <a:path w="14882" h="22012" extrusionOk="0">
                  <a:moveTo>
                    <a:pt x="7328" y="0"/>
                  </a:moveTo>
                  <a:cubicBezTo>
                    <a:pt x="6568" y="0"/>
                    <a:pt x="5784" y="253"/>
                    <a:pt x="4994" y="832"/>
                  </a:cubicBezTo>
                  <a:cubicBezTo>
                    <a:pt x="1" y="4460"/>
                    <a:pt x="2011" y="13386"/>
                    <a:pt x="3835" y="18062"/>
                  </a:cubicBezTo>
                  <a:cubicBezTo>
                    <a:pt x="4207" y="19034"/>
                    <a:pt x="4633" y="20018"/>
                    <a:pt x="5332" y="20793"/>
                  </a:cubicBezTo>
                  <a:cubicBezTo>
                    <a:pt x="5966" y="21497"/>
                    <a:pt x="6879" y="22012"/>
                    <a:pt x="7810" y="22012"/>
                  </a:cubicBezTo>
                  <a:cubicBezTo>
                    <a:pt x="7905" y="22012"/>
                    <a:pt x="8001" y="22006"/>
                    <a:pt x="8096" y="21995"/>
                  </a:cubicBezTo>
                  <a:cubicBezTo>
                    <a:pt x="8796" y="21919"/>
                    <a:pt x="9429" y="21547"/>
                    <a:pt x="10019" y="21176"/>
                  </a:cubicBezTo>
                  <a:cubicBezTo>
                    <a:pt x="11341" y="20323"/>
                    <a:pt x="12630" y="19351"/>
                    <a:pt x="13428" y="17996"/>
                  </a:cubicBezTo>
                  <a:cubicBezTo>
                    <a:pt x="14171" y="16740"/>
                    <a:pt x="14433" y="15265"/>
                    <a:pt x="14630" y="13812"/>
                  </a:cubicBezTo>
                  <a:cubicBezTo>
                    <a:pt x="14805" y="12763"/>
                    <a:pt x="14881" y="11692"/>
                    <a:pt x="14870" y="10622"/>
                  </a:cubicBezTo>
                  <a:cubicBezTo>
                    <a:pt x="14796" y="7270"/>
                    <a:pt x="11402" y="0"/>
                    <a:pt x="7328"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147" name="Google Shape;1147;p28"/>
          <p:cNvGrpSpPr/>
          <p:nvPr/>
        </p:nvGrpSpPr>
        <p:grpSpPr>
          <a:xfrm rot="10800000">
            <a:off x="5723469" y="-342931"/>
            <a:ext cx="2078097" cy="2996668"/>
            <a:chOff x="-1279900" y="9489425"/>
            <a:chExt cx="1398450" cy="2016600"/>
          </a:xfrm>
        </p:grpSpPr>
        <p:sp>
          <p:nvSpPr>
            <p:cNvPr id="1148" name="Google Shape;1148;p28"/>
            <p:cNvSpPr/>
            <p:nvPr/>
          </p:nvSpPr>
          <p:spPr>
            <a:xfrm>
              <a:off x="-1279900" y="9489425"/>
              <a:ext cx="1398450" cy="2016600"/>
            </a:xfrm>
            <a:custGeom>
              <a:avLst/>
              <a:gdLst/>
              <a:ahLst/>
              <a:cxnLst/>
              <a:rect l="l" t="t" r="r" b="b"/>
              <a:pathLst>
                <a:path w="55938" h="80664" extrusionOk="0">
                  <a:moveTo>
                    <a:pt x="12508" y="0"/>
                  </a:moveTo>
                  <a:cubicBezTo>
                    <a:pt x="12347" y="0"/>
                    <a:pt x="12180" y="152"/>
                    <a:pt x="12172" y="321"/>
                  </a:cubicBezTo>
                  <a:cubicBezTo>
                    <a:pt x="11945" y="4787"/>
                    <a:pt x="11832" y="9297"/>
                    <a:pt x="12150" y="13762"/>
                  </a:cubicBezTo>
                  <a:cubicBezTo>
                    <a:pt x="12433" y="17730"/>
                    <a:pt x="13260" y="21774"/>
                    <a:pt x="15419" y="25175"/>
                  </a:cubicBezTo>
                  <a:cubicBezTo>
                    <a:pt x="16488" y="26860"/>
                    <a:pt x="17881" y="28461"/>
                    <a:pt x="19633" y="29455"/>
                  </a:cubicBezTo>
                  <a:cubicBezTo>
                    <a:pt x="19678" y="29481"/>
                    <a:pt x="19728" y="29494"/>
                    <a:pt x="19780" y="29494"/>
                  </a:cubicBezTo>
                  <a:cubicBezTo>
                    <a:pt x="19804" y="29494"/>
                    <a:pt x="19828" y="29491"/>
                    <a:pt x="19852" y="29485"/>
                  </a:cubicBezTo>
                  <a:cubicBezTo>
                    <a:pt x="20227" y="30935"/>
                    <a:pt x="20629" y="32378"/>
                    <a:pt x="21074" y="33811"/>
                  </a:cubicBezTo>
                  <a:cubicBezTo>
                    <a:pt x="21294" y="34514"/>
                    <a:pt x="21521" y="35211"/>
                    <a:pt x="21759" y="35905"/>
                  </a:cubicBezTo>
                  <a:cubicBezTo>
                    <a:pt x="21636" y="35788"/>
                    <a:pt x="21511" y="35670"/>
                    <a:pt x="21383" y="35557"/>
                  </a:cubicBezTo>
                  <a:cubicBezTo>
                    <a:pt x="20777" y="35019"/>
                    <a:pt x="20152" y="34506"/>
                    <a:pt x="19505" y="34016"/>
                  </a:cubicBezTo>
                  <a:cubicBezTo>
                    <a:pt x="18212" y="33035"/>
                    <a:pt x="16849" y="32149"/>
                    <a:pt x="15410" y="31397"/>
                  </a:cubicBezTo>
                  <a:cubicBezTo>
                    <a:pt x="12500" y="29878"/>
                    <a:pt x="9360" y="28793"/>
                    <a:pt x="6130" y="28219"/>
                  </a:cubicBezTo>
                  <a:cubicBezTo>
                    <a:pt x="4401" y="27910"/>
                    <a:pt x="2644" y="27733"/>
                    <a:pt x="888" y="27733"/>
                  </a:cubicBezTo>
                  <a:cubicBezTo>
                    <a:pt x="782" y="27733"/>
                    <a:pt x="675" y="27734"/>
                    <a:pt x="568" y="27735"/>
                  </a:cubicBezTo>
                  <a:cubicBezTo>
                    <a:pt x="261" y="27739"/>
                    <a:pt x="0" y="28108"/>
                    <a:pt x="195" y="28386"/>
                  </a:cubicBezTo>
                  <a:cubicBezTo>
                    <a:pt x="1987" y="30950"/>
                    <a:pt x="4298" y="33075"/>
                    <a:pt x="7014" y="34632"/>
                  </a:cubicBezTo>
                  <a:cubicBezTo>
                    <a:pt x="9955" y="36320"/>
                    <a:pt x="13270" y="37267"/>
                    <a:pt x="16643" y="37533"/>
                  </a:cubicBezTo>
                  <a:cubicBezTo>
                    <a:pt x="17245" y="37580"/>
                    <a:pt x="17848" y="37603"/>
                    <a:pt x="18450" y="37603"/>
                  </a:cubicBezTo>
                  <a:cubicBezTo>
                    <a:pt x="19724" y="37603"/>
                    <a:pt x="20997" y="37501"/>
                    <a:pt x="22260" y="37318"/>
                  </a:cubicBezTo>
                  <a:cubicBezTo>
                    <a:pt x="22751" y="38661"/>
                    <a:pt x="23284" y="39989"/>
                    <a:pt x="23858" y="41302"/>
                  </a:cubicBezTo>
                  <a:cubicBezTo>
                    <a:pt x="24929" y="43739"/>
                    <a:pt x="26128" y="46118"/>
                    <a:pt x="27384" y="48462"/>
                  </a:cubicBezTo>
                  <a:cubicBezTo>
                    <a:pt x="28046" y="49698"/>
                    <a:pt x="28721" y="50928"/>
                    <a:pt x="29411" y="52150"/>
                  </a:cubicBezTo>
                  <a:cubicBezTo>
                    <a:pt x="29321" y="52078"/>
                    <a:pt x="29234" y="52003"/>
                    <a:pt x="29143" y="51931"/>
                  </a:cubicBezTo>
                  <a:cubicBezTo>
                    <a:pt x="27984" y="51017"/>
                    <a:pt x="26762" y="50183"/>
                    <a:pt x="25487" y="49439"/>
                  </a:cubicBezTo>
                  <a:cubicBezTo>
                    <a:pt x="22919" y="47934"/>
                    <a:pt x="20170" y="46761"/>
                    <a:pt x="17306" y="45950"/>
                  </a:cubicBezTo>
                  <a:cubicBezTo>
                    <a:pt x="15693" y="45497"/>
                    <a:pt x="14048" y="45167"/>
                    <a:pt x="12385" y="44964"/>
                  </a:cubicBezTo>
                  <a:cubicBezTo>
                    <a:pt x="12369" y="44962"/>
                    <a:pt x="12354" y="44961"/>
                    <a:pt x="12339" y="44961"/>
                  </a:cubicBezTo>
                  <a:cubicBezTo>
                    <a:pt x="12021" y="44961"/>
                    <a:pt x="11868" y="45376"/>
                    <a:pt x="12006" y="45625"/>
                  </a:cubicBezTo>
                  <a:cubicBezTo>
                    <a:pt x="13502" y="48341"/>
                    <a:pt x="15585" y="50650"/>
                    <a:pt x="18103" y="52451"/>
                  </a:cubicBezTo>
                  <a:cubicBezTo>
                    <a:pt x="20617" y="54249"/>
                    <a:pt x="23576" y="55605"/>
                    <a:pt x="26613" y="56213"/>
                  </a:cubicBezTo>
                  <a:cubicBezTo>
                    <a:pt x="27399" y="56371"/>
                    <a:pt x="28195" y="56465"/>
                    <a:pt x="28984" y="56465"/>
                  </a:cubicBezTo>
                  <a:cubicBezTo>
                    <a:pt x="29895" y="56465"/>
                    <a:pt x="30798" y="56339"/>
                    <a:pt x="31669" y="56038"/>
                  </a:cubicBezTo>
                  <a:cubicBezTo>
                    <a:pt x="32589" y="57564"/>
                    <a:pt x="33539" y="59072"/>
                    <a:pt x="34521" y="60562"/>
                  </a:cubicBezTo>
                  <a:cubicBezTo>
                    <a:pt x="35758" y="62430"/>
                    <a:pt x="37054" y="64264"/>
                    <a:pt x="38424" y="66040"/>
                  </a:cubicBezTo>
                  <a:cubicBezTo>
                    <a:pt x="38074" y="65897"/>
                    <a:pt x="37704" y="65793"/>
                    <a:pt x="37340" y="65701"/>
                  </a:cubicBezTo>
                  <a:cubicBezTo>
                    <a:pt x="36564" y="65507"/>
                    <a:pt x="35769" y="65398"/>
                    <a:pt x="34974" y="65320"/>
                  </a:cubicBezTo>
                  <a:cubicBezTo>
                    <a:pt x="33909" y="65214"/>
                    <a:pt x="32838" y="65166"/>
                    <a:pt x="31767" y="65166"/>
                  </a:cubicBezTo>
                  <a:cubicBezTo>
                    <a:pt x="31104" y="65166"/>
                    <a:pt x="30442" y="65184"/>
                    <a:pt x="29781" y="65219"/>
                  </a:cubicBezTo>
                  <a:cubicBezTo>
                    <a:pt x="26304" y="65405"/>
                    <a:pt x="22846" y="66071"/>
                    <a:pt x="19557" y="67213"/>
                  </a:cubicBezTo>
                  <a:cubicBezTo>
                    <a:pt x="17924" y="67780"/>
                    <a:pt x="16173" y="68417"/>
                    <a:pt x="15017" y="69770"/>
                  </a:cubicBezTo>
                  <a:cubicBezTo>
                    <a:pt x="14767" y="70060"/>
                    <a:pt x="14880" y="70439"/>
                    <a:pt x="15229" y="70573"/>
                  </a:cubicBezTo>
                  <a:cubicBezTo>
                    <a:pt x="18638" y="71887"/>
                    <a:pt x="22290" y="72554"/>
                    <a:pt x="25944" y="72554"/>
                  </a:cubicBezTo>
                  <a:cubicBezTo>
                    <a:pt x="25965" y="72554"/>
                    <a:pt x="25985" y="72554"/>
                    <a:pt x="26006" y="72554"/>
                  </a:cubicBezTo>
                  <a:cubicBezTo>
                    <a:pt x="29265" y="72548"/>
                    <a:pt x="32534" y="71998"/>
                    <a:pt x="35514" y="70648"/>
                  </a:cubicBezTo>
                  <a:cubicBezTo>
                    <a:pt x="37096" y="69933"/>
                    <a:pt x="38539" y="68953"/>
                    <a:pt x="39737" y="67695"/>
                  </a:cubicBezTo>
                  <a:cubicBezTo>
                    <a:pt x="40768" y="68962"/>
                    <a:pt x="41840" y="70195"/>
                    <a:pt x="42961" y="71384"/>
                  </a:cubicBezTo>
                  <a:cubicBezTo>
                    <a:pt x="46052" y="74659"/>
                    <a:pt x="49527" y="77627"/>
                    <a:pt x="53389" y="79959"/>
                  </a:cubicBezTo>
                  <a:cubicBezTo>
                    <a:pt x="53631" y="80107"/>
                    <a:pt x="53874" y="80262"/>
                    <a:pt x="54129" y="80386"/>
                  </a:cubicBezTo>
                  <a:cubicBezTo>
                    <a:pt x="54407" y="80523"/>
                    <a:pt x="54720" y="80577"/>
                    <a:pt x="55018" y="80647"/>
                  </a:cubicBezTo>
                  <a:cubicBezTo>
                    <a:pt x="55064" y="80658"/>
                    <a:pt x="55110" y="80664"/>
                    <a:pt x="55154" y="80664"/>
                  </a:cubicBezTo>
                  <a:cubicBezTo>
                    <a:pt x="55620" y="80664"/>
                    <a:pt x="55937" y="80080"/>
                    <a:pt x="55566" y="79712"/>
                  </a:cubicBezTo>
                  <a:cubicBezTo>
                    <a:pt x="55360" y="79509"/>
                    <a:pt x="55168" y="79281"/>
                    <a:pt x="54933" y="79112"/>
                  </a:cubicBezTo>
                  <a:cubicBezTo>
                    <a:pt x="54691" y="78937"/>
                    <a:pt x="54419" y="78794"/>
                    <a:pt x="54162" y="78639"/>
                  </a:cubicBezTo>
                  <a:cubicBezTo>
                    <a:pt x="53691" y="78352"/>
                    <a:pt x="53224" y="78058"/>
                    <a:pt x="52764" y="77756"/>
                  </a:cubicBezTo>
                  <a:cubicBezTo>
                    <a:pt x="51828" y="77145"/>
                    <a:pt x="50919" y="76500"/>
                    <a:pt x="50032" y="75821"/>
                  </a:cubicBezTo>
                  <a:cubicBezTo>
                    <a:pt x="48317" y="74511"/>
                    <a:pt x="46698" y="73068"/>
                    <a:pt x="45165" y="71550"/>
                  </a:cubicBezTo>
                  <a:cubicBezTo>
                    <a:pt x="47110" y="68566"/>
                    <a:pt x="47922" y="64998"/>
                    <a:pt x="48110" y="61475"/>
                  </a:cubicBezTo>
                  <a:cubicBezTo>
                    <a:pt x="48214" y="59504"/>
                    <a:pt x="48113" y="57531"/>
                    <a:pt x="47953" y="55565"/>
                  </a:cubicBezTo>
                  <a:cubicBezTo>
                    <a:pt x="47796" y="53647"/>
                    <a:pt x="47623" y="51728"/>
                    <a:pt x="47374" y="49820"/>
                  </a:cubicBezTo>
                  <a:cubicBezTo>
                    <a:pt x="47095" y="47667"/>
                    <a:pt x="46683" y="45525"/>
                    <a:pt x="46012" y="43458"/>
                  </a:cubicBezTo>
                  <a:cubicBezTo>
                    <a:pt x="45950" y="43267"/>
                    <a:pt x="45764" y="43152"/>
                    <a:pt x="45582" y="43152"/>
                  </a:cubicBezTo>
                  <a:cubicBezTo>
                    <a:pt x="45447" y="43152"/>
                    <a:pt x="45315" y="43215"/>
                    <a:pt x="45238" y="43357"/>
                  </a:cubicBezTo>
                  <a:cubicBezTo>
                    <a:pt x="43380" y="46767"/>
                    <a:pt x="42590" y="50610"/>
                    <a:pt x="42218" y="54443"/>
                  </a:cubicBezTo>
                  <a:cubicBezTo>
                    <a:pt x="42028" y="56384"/>
                    <a:pt x="41928" y="58334"/>
                    <a:pt x="41869" y="60282"/>
                  </a:cubicBezTo>
                  <a:cubicBezTo>
                    <a:pt x="41814" y="62171"/>
                    <a:pt x="41831" y="64056"/>
                    <a:pt x="42094" y="65931"/>
                  </a:cubicBezTo>
                  <a:cubicBezTo>
                    <a:pt x="42238" y="66955"/>
                    <a:pt x="42454" y="67970"/>
                    <a:pt x="42778" y="68953"/>
                  </a:cubicBezTo>
                  <a:cubicBezTo>
                    <a:pt x="42797" y="69010"/>
                    <a:pt x="42820" y="69064"/>
                    <a:pt x="42838" y="69120"/>
                  </a:cubicBezTo>
                  <a:cubicBezTo>
                    <a:pt x="40564" y="66608"/>
                    <a:pt x="38487" y="63921"/>
                    <a:pt x="36558" y="61136"/>
                  </a:cubicBezTo>
                  <a:cubicBezTo>
                    <a:pt x="36279" y="60732"/>
                    <a:pt x="36002" y="60327"/>
                    <a:pt x="35729" y="59918"/>
                  </a:cubicBezTo>
                  <a:cubicBezTo>
                    <a:pt x="38579" y="56849"/>
                    <a:pt x="40526" y="52826"/>
                    <a:pt x="41310" y="48726"/>
                  </a:cubicBezTo>
                  <a:cubicBezTo>
                    <a:pt x="42223" y="43979"/>
                    <a:pt x="41647" y="39108"/>
                    <a:pt x="41228" y="34337"/>
                  </a:cubicBezTo>
                  <a:cubicBezTo>
                    <a:pt x="40985" y="31589"/>
                    <a:pt x="40791" y="28828"/>
                    <a:pt x="41002" y="26070"/>
                  </a:cubicBezTo>
                  <a:cubicBezTo>
                    <a:pt x="41019" y="25836"/>
                    <a:pt x="40845" y="25722"/>
                    <a:pt x="40660" y="25722"/>
                  </a:cubicBezTo>
                  <a:cubicBezTo>
                    <a:pt x="40532" y="25722"/>
                    <a:pt x="40397" y="25777"/>
                    <a:pt x="40319" y="25886"/>
                  </a:cubicBezTo>
                  <a:cubicBezTo>
                    <a:pt x="37628" y="29623"/>
                    <a:pt x="35574" y="33811"/>
                    <a:pt x="34303" y="38237"/>
                  </a:cubicBezTo>
                  <a:cubicBezTo>
                    <a:pt x="33033" y="42664"/>
                    <a:pt x="32497" y="47335"/>
                    <a:pt x="32829" y="51932"/>
                  </a:cubicBezTo>
                  <a:cubicBezTo>
                    <a:pt x="32933" y="53374"/>
                    <a:pt x="33094" y="54836"/>
                    <a:pt x="33377" y="56270"/>
                  </a:cubicBezTo>
                  <a:cubicBezTo>
                    <a:pt x="31993" y="54039"/>
                    <a:pt x="30673" y="51770"/>
                    <a:pt x="29388" y="49482"/>
                  </a:cubicBezTo>
                  <a:cubicBezTo>
                    <a:pt x="28276" y="47503"/>
                    <a:pt x="27210" y="45500"/>
                    <a:pt x="26209" y="43469"/>
                  </a:cubicBezTo>
                  <a:cubicBezTo>
                    <a:pt x="26232" y="43430"/>
                    <a:pt x="26252" y="43389"/>
                    <a:pt x="26266" y="43346"/>
                  </a:cubicBezTo>
                  <a:cubicBezTo>
                    <a:pt x="26928" y="41216"/>
                    <a:pt x="27583" y="39084"/>
                    <a:pt x="28231" y="36949"/>
                  </a:cubicBezTo>
                  <a:cubicBezTo>
                    <a:pt x="28847" y="34905"/>
                    <a:pt x="29469" y="32857"/>
                    <a:pt x="29810" y="30746"/>
                  </a:cubicBezTo>
                  <a:cubicBezTo>
                    <a:pt x="30495" y="26494"/>
                    <a:pt x="30234" y="22181"/>
                    <a:pt x="30158" y="17897"/>
                  </a:cubicBezTo>
                  <a:cubicBezTo>
                    <a:pt x="30115" y="15463"/>
                    <a:pt x="30125" y="13016"/>
                    <a:pt x="30441" y="10599"/>
                  </a:cubicBezTo>
                  <a:cubicBezTo>
                    <a:pt x="30472" y="10364"/>
                    <a:pt x="30251" y="10217"/>
                    <a:pt x="30038" y="10217"/>
                  </a:cubicBezTo>
                  <a:cubicBezTo>
                    <a:pt x="29906" y="10217"/>
                    <a:pt x="29777" y="10274"/>
                    <a:pt x="29715" y="10402"/>
                  </a:cubicBezTo>
                  <a:cubicBezTo>
                    <a:pt x="27818" y="14378"/>
                    <a:pt x="26200" y="18494"/>
                    <a:pt x="25096" y="22763"/>
                  </a:cubicBezTo>
                  <a:cubicBezTo>
                    <a:pt x="24004" y="26989"/>
                    <a:pt x="23416" y="31374"/>
                    <a:pt x="23625" y="35742"/>
                  </a:cubicBezTo>
                  <a:cubicBezTo>
                    <a:pt x="23665" y="36578"/>
                    <a:pt x="23731" y="37414"/>
                    <a:pt x="23838" y="38245"/>
                  </a:cubicBezTo>
                  <a:cubicBezTo>
                    <a:pt x="23424" y="37242"/>
                    <a:pt x="23026" y="36232"/>
                    <a:pt x="22658" y="35208"/>
                  </a:cubicBezTo>
                  <a:cubicBezTo>
                    <a:pt x="21804" y="32834"/>
                    <a:pt x="21068" y="30420"/>
                    <a:pt x="20373" y="27996"/>
                  </a:cubicBezTo>
                  <a:cubicBezTo>
                    <a:pt x="20869" y="24392"/>
                    <a:pt x="20786" y="20755"/>
                    <a:pt x="20201" y="17157"/>
                  </a:cubicBezTo>
                  <a:cubicBezTo>
                    <a:pt x="19550" y="13177"/>
                    <a:pt x="18263" y="9326"/>
                    <a:pt x="16390" y="5755"/>
                  </a:cubicBezTo>
                  <a:cubicBezTo>
                    <a:pt x="15339" y="3760"/>
                    <a:pt x="14106" y="1867"/>
                    <a:pt x="12705" y="99"/>
                  </a:cubicBezTo>
                  <a:cubicBezTo>
                    <a:pt x="12649" y="30"/>
                    <a:pt x="12579" y="0"/>
                    <a:pt x="12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49" name="Google Shape;1149;p28"/>
            <p:cNvSpPr/>
            <p:nvPr/>
          </p:nvSpPr>
          <p:spPr>
            <a:xfrm>
              <a:off x="-647950" y="10580350"/>
              <a:ext cx="38575" cy="44975"/>
            </a:xfrm>
            <a:custGeom>
              <a:avLst/>
              <a:gdLst/>
              <a:ahLst/>
              <a:cxnLst/>
              <a:rect l="l" t="t" r="r" b="b"/>
              <a:pathLst>
                <a:path w="1543" h="1799" extrusionOk="0">
                  <a:moveTo>
                    <a:pt x="1017" y="1"/>
                  </a:moveTo>
                  <a:cubicBezTo>
                    <a:pt x="979" y="27"/>
                    <a:pt x="942" y="53"/>
                    <a:pt x="903" y="77"/>
                  </a:cubicBezTo>
                  <a:cubicBezTo>
                    <a:pt x="604" y="283"/>
                    <a:pt x="298" y="492"/>
                    <a:pt x="1" y="715"/>
                  </a:cubicBezTo>
                  <a:cubicBezTo>
                    <a:pt x="177" y="1077"/>
                    <a:pt x="357" y="1438"/>
                    <a:pt x="536" y="1799"/>
                  </a:cubicBezTo>
                  <a:cubicBezTo>
                    <a:pt x="885" y="1565"/>
                    <a:pt x="1220" y="1315"/>
                    <a:pt x="1542" y="1048"/>
                  </a:cubicBezTo>
                  <a:cubicBezTo>
                    <a:pt x="1366" y="699"/>
                    <a:pt x="1191" y="351"/>
                    <a:pt x="10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0" name="Google Shape;1150;p28"/>
            <p:cNvSpPr/>
            <p:nvPr/>
          </p:nvSpPr>
          <p:spPr>
            <a:xfrm>
              <a:off x="-771550" y="10271275"/>
              <a:ext cx="32525" cy="22900"/>
            </a:xfrm>
            <a:custGeom>
              <a:avLst/>
              <a:gdLst/>
              <a:ahLst/>
              <a:cxnLst/>
              <a:rect l="l" t="t" r="r" b="b"/>
              <a:pathLst>
                <a:path w="1301" h="916" extrusionOk="0">
                  <a:moveTo>
                    <a:pt x="0" y="0"/>
                  </a:moveTo>
                  <a:cubicBezTo>
                    <a:pt x="76" y="269"/>
                    <a:pt x="152" y="536"/>
                    <a:pt x="229" y="805"/>
                  </a:cubicBezTo>
                  <a:cubicBezTo>
                    <a:pt x="416" y="838"/>
                    <a:pt x="607" y="863"/>
                    <a:pt x="794" y="892"/>
                  </a:cubicBezTo>
                  <a:cubicBezTo>
                    <a:pt x="884" y="907"/>
                    <a:pt x="975" y="915"/>
                    <a:pt x="1065" y="915"/>
                  </a:cubicBezTo>
                  <a:cubicBezTo>
                    <a:pt x="1097" y="915"/>
                    <a:pt x="1128" y="914"/>
                    <a:pt x="1160" y="912"/>
                  </a:cubicBezTo>
                  <a:cubicBezTo>
                    <a:pt x="1206" y="909"/>
                    <a:pt x="1255" y="906"/>
                    <a:pt x="1301" y="900"/>
                  </a:cubicBezTo>
                  <a:cubicBezTo>
                    <a:pt x="1223" y="651"/>
                    <a:pt x="1141" y="404"/>
                    <a:pt x="1064" y="157"/>
                  </a:cubicBezTo>
                  <a:cubicBezTo>
                    <a:pt x="1037" y="148"/>
                    <a:pt x="1011" y="137"/>
                    <a:pt x="982" y="131"/>
                  </a:cubicBezTo>
                  <a:cubicBezTo>
                    <a:pt x="759" y="80"/>
                    <a:pt x="535" y="40"/>
                    <a:pt x="307" y="15"/>
                  </a:cubicBezTo>
                  <a:cubicBezTo>
                    <a:pt x="206" y="5"/>
                    <a:pt x="103"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1" name="Google Shape;1151;p28"/>
            <p:cNvSpPr/>
            <p:nvPr/>
          </p:nvSpPr>
          <p:spPr>
            <a:xfrm>
              <a:off x="-862150" y="10634300"/>
              <a:ext cx="105975" cy="209875"/>
            </a:xfrm>
            <a:custGeom>
              <a:avLst/>
              <a:gdLst/>
              <a:ahLst/>
              <a:cxnLst/>
              <a:rect l="l" t="t" r="r" b="b"/>
              <a:pathLst>
                <a:path w="4239" h="8395" extrusionOk="0">
                  <a:moveTo>
                    <a:pt x="1" y="0"/>
                  </a:moveTo>
                  <a:lnTo>
                    <a:pt x="1" y="0"/>
                  </a:lnTo>
                  <a:cubicBezTo>
                    <a:pt x="53" y="174"/>
                    <a:pt x="104" y="346"/>
                    <a:pt x="153" y="516"/>
                  </a:cubicBezTo>
                  <a:cubicBezTo>
                    <a:pt x="492" y="1711"/>
                    <a:pt x="847" y="2897"/>
                    <a:pt x="1211" y="4084"/>
                  </a:cubicBezTo>
                  <a:cubicBezTo>
                    <a:pt x="1527" y="5119"/>
                    <a:pt x="1842" y="6153"/>
                    <a:pt x="2172" y="7183"/>
                  </a:cubicBezTo>
                  <a:cubicBezTo>
                    <a:pt x="2840" y="7622"/>
                    <a:pt x="3529" y="8028"/>
                    <a:pt x="4239" y="8394"/>
                  </a:cubicBezTo>
                  <a:cubicBezTo>
                    <a:pt x="4116" y="8003"/>
                    <a:pt x="3970" y="7614"/>
                    <a:pt x="3827" y="7224"/>
                  </a:cubicBezTo>
                  <a:cubicBezTo>
                    <a:pt x="3402" y="6053"/>
                    <a:pt x="2950" y="4892"/>
                    <a:pt x="2503" y="3728"/>
                  </a:cubicBezTo>
                  <a:cubicBezTo>
                    <a:pt x="2066" y="2590"/>
                    <a:pt x="1622" y="1456"/>
                    <a:pt x="1163" y="326"/>
                  </a:cubicBezTo>
                  <a:cubicBezTo>
                    <a:pt x="974" y="269"/>
                    <a:pt x="785" y="209"/>
                    <a:pt x="596" y="155"/>
                  </a:cubicBezTo>
                  <a:cubicBezTo>
                    <a:pt x="398" y="100"/>
                    <a:pt x="199" y="52"/>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2" name="Google Shape;1152;p28"/>
            <p:cNvSpPr/>
            <p:nvPr/>
          </p:nvSpPr>
          <p:spPr>
            <a:xfrm>
              <a:off x="-876725" y="10303175"/>
              <a:ext cx="53900" cy="125700"/>
            </a:xfrm>
            <a:custGeom>
              <a:avLst/>
              <a:gdLst/>
              <a:ahLst/>
              <a:cxnLst/>
              <a:rect l="l" t="t" r="r" b="b"/>
              <a:pathLst>
                <a:path w="2156" h="5028" extrusionOk="0">
                  <a:moveTo>
                    <a:pt x="1272" y="0"/>
                  </a:moveTo>
                  <a:cubicBezTo>
                    <a:pt x="1030" y="977"/>
                    <a:pt x="800" y="1956"/>
                    <a:pt x="545" y="2928"/>
                  </a:cubicBezTo>
                  <a:cubicBezTo>
                    <a:pt x="372" y="3598"/>
                    <a:pt x="186" y="4263"/>
                    <a:pt x="0" y="4927"/>
                  </a:cubicBezTo>
                  <a:cubicBezTo>
                    <a:pt x="172" y="4944"/>
                    <a:pt x="344" y="4967"/>
                    <a:pt x="516" y="4981"/>
                  </a:cubicBezTo>
                  <a:cubicBezTo>
                    <a:pt x="768" y="5000"/>
                    <a:pt x="1021" y="5015"/>
                    <a:pt x="1273" y="5027"/>
                  </a:cubicBezTo>
                  <a:cubicBezTo>
                    <a:pt x="1408" y="4459"/>
                    <a:pt x="1534" y="3888"/>
                    <a:pt x="1652" y="3315"/>
                  </a:cubicBezTo>
                  <a:cubicBezTo>
                    <a:pt x="1840" y="2411"/>
                    <a:pt x="2018" y="1502"/>
                    <a:pt x="2156" y="588"/>
                  </a:cubicBezTo>
                  <a:cubicBezTo>
                    <a:pt x="1864" y="387"/>
                    <a:pt x="1569" y="190"/>
                    <a:pt x="1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3" name="Google Shape;1153;p28"/>
            <p:cNvSpPr/>
            <p:nvPr/>
          </p:nvSpPr>
          <p:spPr>
            <a:xfrm>
              <a:off x="-349800" y="10254000"/>
              <a:ext cx="111550" cy="223650"/>
            </a:xfrm>
            <a:custGeom>
              <a:avLst/>
              <a:gdLst/>
              <a:ahLst/>
              <a:cxnLst/>
              <a:rect l="l" t="t" r="r" b="b"/>
              <a:pathLst>
                <a:path w="4462" h="8946" extrusionOk="0">
                  <a:moveTo>
                    <a:pt x="203" y="0"/>
                  </a:moveTo>
                  <a:cubicBezTo>
                    <a:pt x="134" y="131"/>
                    <a:pt x="68" y="263"/>
                    <a:pt x="1" y="393"/>
                  </a:cubicBezTo>
                  <a:cubicBezTo>
                    <a:pt x="893" y="2164"/>
                    <a:pt x="1794" y="3928"/>
                    <a:pt x="2726" y="5678"/>
                  </a:cubicBezTo>
                  <a:lnTo>
                    <a:pt x="4461" y="8946"/>
                  </a:lnTo>
                  <a:cubicBezTo>
                    <a:pt x="4406" y="8104"/>
                    <a:pt x="4337" y="7264"/>
                    <a:pt x="4263" y="6426"/>
                  </a:cubicBezTo>
                  <a:lnTo>
                    <a:pt x="3517" y="5216"/>
                  </a:lnTo>
                  <a:cubicBezTo>
                    <a:pt x="2434" y="3464"/>
                    <a:pt x="1324" y="1729"/>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4" name="Google Shape;1154;p28"/>
            <p:cNvSpPr/>
            <p:nvPr/>
          </p:nvSpPr>
          <p:spPr>
            <a:xfrm>
              <a:off x="-640300" y="9935375"/>
              <a:ext cx="114950" cy="79300"/>
            </a:xfrm>
            <a:custGeom>
              <a:avLst/>
              <a:gdLst/>
              <a:ahLst/>
              <a:cxnLst/>
              <a:rect l="l" t="t" r="r" b="b"/>
              <a:pathLst>
                <a:path w="4598" h="3172" extrusionOk="0">
                  <a:moveTo>
                    <a:pt x="4574" y="1"/>
                  </a:moveTo>
                  <a:cubicBezTo>
                    <a:pt x="4186" y="222"/>
                    <a:pt x="3797" y="446"/>
                    <a:pt x="3406" y="663"/>
                  </a:cubicBezTo>
                  <a:cubicBezTo>
                    <a:pt x="2512" y="1155"/>
                    <a:pt x="1625" y="1659"/>
                    <a:pt x="700" y="2097"/>
                  </a:cubicBezTo>
                  <a:cubicBezTo>
                    <a:pt x="559" y="2164"/>
                    <a:pt x="415" y="2229"/>
                    <a:pt x="269" y="2292"/>
                  </a:cubicBezTo>
                  <a:cubicBezTo>
                    <a:pt x="178" y="2585"/>
                    <a:pt x="86" y="2878"/>
                    <a:pt x="0" y="3171"/>
                  </a:cubicBezTo>
                  <a:cubicBezTo>
                    <a:pt x="318" y="3067"/>
                    <a:pt x="631" y="2947"/>
                    <a:pt x="934" y="2829"/>
                  </a:cubicBezTo>
                  <a:cubicBezTo>
                    <a:pt x="1898" y="2451"/>
                    <a:pt x="2842" y="2026"/>
                    <a:pt x="3762" y="1552"/>
                  </a:cubicBezTo>
                  <a:cubicBezTo>
                    <a:pt x="4040" y="1407"/>
                    <a:pt x="4318" y="1263"/>
                    <a:pt x="4597" y="1119"/>
                  </a:cubicBezTo>
                  <a:cubicBezTo>
                    <a:pt x="4588" y="765"/>
                    <a:pt x="4580" y="411"/>
                    <a:pt x="4574" y="58"/>
                  </a:cubicBezTo>
                  <a:lnTo>
                    <a:pt x="45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5" name="Google Shape;1155;p28"/>
            <p:cNvSpPr/>
            <p:nvPr/>
          </p:nvSpPr>
          <p:spPr>
            <a:xfrm>
              <a:off x="-735425" y="10716775"/>
              <a:ext cx="94075" cy="148250"/>
            </a:xfrm>
            <a:custGeom>
              <a:avLst/>
              <a:gdLst/>
              <a:ahLst/>
              <a:cxnLst/>
              <a:rect l="l" t="t" r="r" b="b"/>
              <a:pathLst>
                <a:path w="3763" h="5930" extrusionOk="0">
                  <a:moveTo>
                    <a:pt x="3099" y="1"/>
                  </a:moveTo>
                  <a:cubicBezTo>
                    <a:pt x="2922" y="340"/>
                    <a:pt x="2747" y="679"/>
                    <a:pt x="2574" y="1022"/>
                  </a:cubicBezTo>
                  <a:cubicBezTo>
                    <a:pt x="2156" y="1845"/>
                    <a:pt x="1708" y="2653"/>
                    <a:pt x="1253" y="3456"/>
                  </a:cubicBezTo>
                  <a:cubicBezTo>
                    <a:pt x="860" y="4147"/>
                    <a:pt x="423" y="4821"/>
                    <a:pt x="0" y="5502"/>
                  </a:cubicBezTo>
                  <a:cubicBezTo>
                    <a:pt x="321" y="5653"/>
                    <a:pt x="645" y="5794"/>
                    <a:pt x="974" y="5929"/>
                  </a:cubicBezTo>
                  <a:cubicBezTo>
                    <a:pt x="1396" y="5263"/>
                    <a:pt x="1775" y="4567"/>
                    <a:pt x="2142" y="3892"/>
                  </a:cubicBezTo>
                  <a:cubicBezTo>
                    <a:pt x="2574" y="3099"/>
                    <a:pt x="2959" y="2284"/>
                    <a:pt x="3323" y="1459"/>
                  </a:cubicBezTo>
                  <a:cubicBezTo>
                    <a:pt x="3480" y="1102"/>
                    <a:pt x="3627" y="742"/>
                    <a:pt x="3762" y="377"/>
                  </a:cubicBezTo>
                  <a:cubicBezTo>
                    <a:pt x="3744" y="366"/>
                    <a:pt x="3725" y="355"/>
                    <a:pt x="3707" y="345"/>
                  </a:cubicBezTo>
                  <a:cubicBezTo>
                    <a:pt x="3507" y="227"/>
                    <a:pt x="3303" y="114"/>
                    <a:pt x="30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6" name="Google Shape;1156;p28"/>
            <p:cNvSpPr/>
            <p:nvPr/>
          </p:nvSpPr>
          <p:spPr>
            <a:xfrm>
              <a:off x="-222400" y="10798750"/>
              <a:ext cx="145525" cy="147225"/>
            </a:xfrm>
            <a:custGeom>
              <a:avLst/>
              <a:gdLst/>
              <a:ahLst/>
              <a:cxnLst/>
              <a:rect l="l" t="t" r="r" b="b"/>
              <a:pathLst>
                <a:path w="5821" h="5889" extrusionOk="0">
                  <a:moveTo>
                    <a:pt x="164" y="0"/>
                  </a:moveTo>
                  <a:cubicBezTo>
                    <a:pt x="104" y="428"/>
                    <a:pt x="48" y="858"/>
                    <a:pt x="1" y="1287"/>
                  </a:cubicBezTo>
                  <a:cubicBezTo>
                    <a:pt x="655" y="1890"/>
                    <a:pt x="1351" y="2454"/>
                    <a:pt x="2037" y="3017"/>
                  </a:cubicBezTo>
                  <a:cubicBezTo>
                    <a:pt x="3261" y="4023"/>
                    <a:pt x="4529" y="4972"/>
                    <a:pt x="5820" y="5889"/>
                  </a:cubicBezTo>
                  <a:cubicBezTo>
                    <a:pt x="5796" y="5268"/>
                    <a:pt x="5762" y="4649"/>
                    <a:pt x="5717" y="4031"/>
                  </a:cubicBezTo>
                  <a:cubicBezTo>
                    <a:pt x="5701" y="4020"/>
                    <a:pt x="5685" y="4009"/>
                    <a:pt x="5668" y="3998"/>
                  </a:cubicBezTo>
                  <a:cubicBezTo>
                    <a:pt x="4901" y="3469"/>
                    <a:pt x="4145" y="2922"/>
                    <a:pt x="3387" y="2380"/>
                  </a:cubicBezTo>
                  <a:cubicBezTo>
                    <a:pt x="2568" y="1797"/>
                    <a:pt x="1759" y="1198"/>
                    <a:pt x="961" y="587"/>
                  </a:cubicBezTo>
                  <a:cubicBezTo>
                    <a:pt x="699" y="385"/>
                    <a:pt x="432" y="192"/>
                    <a:pt x="1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7" name="Google Shape;1157;p28"/>
            <p:cNvSpPr/>
            <p:nvPr/>
          </p:nvSpPr>
          <p:spPr>
            <a:xfrm>
              <a:off x="-933825" y="9955200"/>
              <a:ext cx="167625" cy="127875"/>
            </a:xfrm>
            <a:custGeom>
              <a:avLst/>
              <a:gdLst/>
              <a:ahLst/>
              <a:cxnLst/>
              <a:rect l="l" t="t" r="r" b="b"/>
              <a:pathLst>
                <a:path w="6705" h="5115" extrusionOk="0">
                  <a:moveTo>
                    <a:pt x="6568" y="0"/>
                  </a:moveTo>
                  <a:cubicBezTo>
                    <a:pt x="6109" y="203"/>
                    <a:pt x="5655" y="410"/>
                    <a:pt x="5203" y="628"/>
                  </a:cubicBezTo>
                  <a:cubicBezTo>
                    <a:pt x="3989" y="1216"/>
                    <a:pt x="2779" y="1840"/>
                    <a:pt x="1602" y="2500"/>
                  </a:cubicBezTo>
                  <a:cubicBezTo>
                    <a:pt x="1070" y="2799"/>
                    <a:pt x="535" y="3099"/>
                    <a:pt x="1" y="3398"/>
                  </a:cubicBezTo>
                  <a:cubicBezTo>
                    <a:pt x="228" y="3981"/>
                    <a:pt x="482" y="4554"/>
                    <a:pt x="766" y="5115"/>
                  </a:cubicBezTo>
                  <a:cubicBezTo>
                    <a:pt x="1366" y="4740"/>
                    <a:pt x="1966" y="4367"/>
                    <a:pt x="2567" y="3994"/>
                  </a:cubicBezTo>
                  <a:cubicBezTo>
                    <a:pt x="3692" y="3297"/>
                    <a:pt x="4808" y="2570"/>
                    <a:pt x="5903" y="1826"/>
                  </a:cubicBezTo>
                  <a:cubicBezTo>
                    <a:pt x="6172" y="1643"/>
                    <a:pt x="6441" y="1459"/>
                    <a:pt x="6705" y="1271"/>
                  </a:cubicBezTo>
                  <a:cubicBezTo>
                    <a:pt x="6666" y="848"/>
                    <a:pt x="6620" y="424"/>
                    <a:pt x="65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8" name="Google Shape;1158;p28"/>
            <p:cNvSpPr/>
            <p:nvPr/>
          </p:nvSpPr>
          <p:spPr>
            <a:xfrm>
              <a:off x="-980875" y="9633650"/>
              <a:ext cx="179975" cy="170825"/>
            </a:xfrm>
            <a:custGeom>
              <a:avLst/>
              <a:gdLst/>
              <a:ahLst/>
              <a:cxnLst/>
              <a:rect l="l" t="t" r="r" b="b"/>
              <a:pathLst>
                <a:path w="7199" h="6833" extrusionOk="0">
                  <a:moveTo>
                    <a:pt x="14" y="1"/>
                  </a:moveTo>
                  <a:cubicBezTo>
                    <a:pt x="8" y="322"/>
                    <a:pt x="4" y="643"/>
                    <a:pt x="0" y="964"/>
                  </a:cubicBezTo>
                  <a:cubicBezTo>
                    <a:pt x="1012" y="1797"/>
                    <a:pt x="2026" y="2630"/>
                    <a:pt x="3042" y="3457"/>
                  </a:cubicBezTo>
                  <a:lnTo>
                    <a:pt x="6941" y="6622"/>
                  </a:lnTo>
                  <a:cubicBezTo>
                    <a:pt x="7027" y="6692"/>
                    <a:pt x="7113" y="6762"/>
                    <a:pt x="7199" y="6832"/>
                  </a:cubicBezTo>
                  <a:cubicBezTo>
                    <a:pt x="6999" y="6154"/>
                    <a:pt x="6776" y="5484"/>
                    <a:pt x="6538" y="4818"/>
                  </a:cubicBezTo>
                  <a:lnTo>
                    <a:pt x="3649" y="2673"/>
                  </a:lnTo>
                  <a:cubicBezTo>
                    <a:pt x="2440" y="1777"/>
                    <a:pt x="1230" y="885"/>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9" name="Google Shape;1159;p28"/>
            <p:cNvSpPr/>
            <p:nvPr/>
          </p:nvSpPr>
          <p:spPr>
            <a:xfrm>
              <a:off x="-233800" y="11010600"/>
              <a:ext cx="157275" cy="39300"/>
            </a:xfrm>
            <a:custGeom>
              <a:avLst/>
              <a:gdLst/>
              <a:ahLst/>
              <a:cxnLst/>
              <a:rect l="l" t="t" r="r" b="b"/>
              <a:pathLst>
                <a:path w="6291" h="1572" extrusionOk="0">
                  <a:moveTo>
                    <a:pt x="6290" y="0"/>
                  </a:moveTo>
                  <a:lnTo>
                    <a:pt x="6290" y="0"/>
                  </a:lnTo>
                  <a:cubicBezTo>
                    <a:pt x="5587" y="83"/>
                    <a:pt x="4885" y="175"/>
                    <a:pt x="4183" y="267"/>
                  </a:cubicBezTo>
                  <a:cubicBezTo>
                    <a:pt x="3230" y="390"/>
                    <a:pt x="2284" y="533"/>
                    <a:pt x="1335" y="687"/>
                  </a:cubicBezTo>
                  <a:cubicBezTo>
                    <a:pt x="891" y="757"/>
                    <a:pt x="445" y="828"/>
                    <a:pt x="1" y="914"/>
                  </a:cubicBezTo>
                  <a:cubicBezTo>
                    <a:pt x="1" y="1132"/>
                    <a:pt x="1" y="1348"/>
                    <a:pt x="4" y="1566"/>
                  </a:cubicBezTo>
                  <a:cubicBezTo>
                    <a:pt x="179" y="1570"/>
                    <a:pt x="354" y="1572"/>
                    <a:pt x="529" y="1572"/>
                  </a:cubicBezTo>
                  <a:cubicBezTo>
                    <a:pt x="784" y="1572"/>
                    <a:pt x="1040" y="1569"/>
                    <a:pt x="1294" y="1565"/>
                  </a:cubicBezTo>
                  <a:cubicBezTo>
                    <a:pt x="2284" y="1550"/>
                    <a:pt x="3273" y="1530"/>
                    <a:pt x="4263" y="1485"/>
                  </a:cubicBezTo>
                  <a:cubicBezTo>
                    <a:pt x="4913" y="1456"/>
                    <a:pt x="5564" y="1428"/>
                    <a:pt x="6213" y="1391"/>
                  </a:cubicBezTo>
                  <a:cubicBezTo>
                    <a:pt x="6233" y="1137"/>
                    <a:pt x="6252" y="882"/>
                    <a:pt x="6266" y="627"/>
                  </a:cubicBezTo>
                  <a:cubicBezTo>
                    <a:pt x="6276" y="418"/>
                    <a:pt x="6284" y="209"/>
                    <a:pt x="6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60" name="Google Shape;1160;p28"/>
            <p:cNvSpPr/>
            <p:nvPr/>
          </p:nvSpPr>
          <p:spPr>
            <a:xfrm>
              <a:off x="-420850" y="10997125"/>
              <a:ext cx="63950" cy="33525"/>
            </a:xfrm>
            <a:custGeom>
              <a:avLst/>
              <a:gdLst/>
              <a:ahLst/>
              <a:cxnLst/>
              <a:rect l="l" t="t" r="r" b="b"/>
              <a:pathLst>
                <a:path w="2558" h="1341" extrusionOk="0">
                  <a:moveTo>
                    <a:pt x="488" y="1"/>
                  </a:moveTo>
                  <a:cubicBezTo>
                    <a:pt x="326" y="1"/>
                    <a:pt x="163" y="2"/>
                    <a:pt x="0" y="6"/>
                  </a:cubicBezTo>
                  <a:cubicBezTo>
                    <a:pt x="54" y="88"/>
                    <a:pt x="105" y="171"/>
                    <a:pt x="159" y="252"/>
                  </a:cubicBezTo>
                  <a:cubicBezTo>
                    <a:pt x="346" y="535"/>
                    <a:pt x="536" y="814"/>
                    <a:pt x="725" y="1094"/>
                  </a:cubicBezTo>
                  <a:cubicBezTo>
                    <a:pt x="1108" y="1146"/>
                    <a:pt x="1488" y="1195"/>
                    <a:pt x="1871" y="1243"/>
                  </a:cubicBezTo>
                  <a:cubicBezTo>
                    <a:pt x="2095" y="1272"/>
                    <a:pt x="2325" y="1305"/>
                    <a:pt x="2557" y="1341"/>
                  </a:cubicBezTo>
                  <a:cubicBezTo>
                    <a:pt x="2437" y="1169"/>
                    <a:pt x="2316" y="998"/>
                    <a:pt x="2196" y="828"/>
                  </a:cubicBezTo>
                  <a:cubicBezTo>
                    <a:pt x="2012" y="561"/>
                    <a:pt x="1831" y="292"/>
                    <a:pt x="1650" y="25"/>
                  </a:cubicBezTo>
                  <a:cubicBezTo>
                    <a:pt x="1262" y="11"/>
                    <a:pt x="876" y="1"/>
                    <a:pt x="4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61" name="Google Shape;1161;p28"/>
            <p:cNvSpPr/>
            <p:nvPr/>
          </p:nvSpPr>
          <p:spPr>
            <a:xfrm>
              <a:off x="-497050" y="11118650"/>
              <a:ext cx="34725" cy="171075"/>
            </a:xfrm>
            <a:custGeom>
              <a:avLst/>
              <a:gdLst/>
              <a:ahLst/>
              <a:cxnLst/>
              <a:rect l="l" t="t" r="r" b="b"/>
              <a:pathLst>
                <a:path w="1389" h="6843" extrusionOk="0">
                  <a:moveTo>
                    <a:pt x="744" y="0"/>
                  </a:moveTo>
                  <a:cubicBezTo>
                    <a:pt x="594" y="0"/>
                    <a:pt x="445" y="1"/>
                    <a:pt x="295" y="2"/>
                  </a:cubicBezTo>
                  <a:cubicBezTo>
                    <a:pt x="297" y="348"/>
                    <a:pt x="298" y="692"/>
                    <a:pt x="288" y="1032"/>
                  </a:cubicBezTo>
                  <a:cubicBezTo>
                    <a:pt x="254" y="2066"/>
                    <a:pt x="196" y="3099"/>
                    <a:pt x="153" y="4133"/>
                  </a:cubicBezTo>
                  <a:cubicBezTo>
                    <a:pt x="117" y="5028"/>
                    <a:pt x="40" y="5937"/>
                    <a:pt x="1" y="6843"/>
                  </a:cubicBezTo>
                  <a:cubicBezTo>
                    <a:pt x="466" y="6743"/>
                    <a:pt x="926" y="6629"/>
                    <a:pt x="1386" y="6502"/>
                  </a:cubicBezTo>
                  <a:cubicBezTo>
                    <a:pt x="1389" y="5679"/>
                    <a:pt x="1356" y="4856"/>
                    <a:pt x="1344" y="4051"/>
                  </a:cubicBezTo>
                  <a:cubicBezTo>
                    <a:pt x="1329" y="3044"/>
                    <a:pt x="1292" y="2038"/>
                    <a:pt x="1218" y="1032"/>
                  </a:cubicBezTo>
                  <a:cubicBezTo>
                    <a:pt x="1194" y="698"/>
                    <a:pt x="1166" y="349"/>
                    <a:pt x="1117" y="4"/>
                  </a:cubicBezTo>
                  <a:cubicBezTo>
                    <a:pt x="992" y="1"/>
                    <a:pt x="868" y="0"/>
                    <a:pt x="7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62" name="Google Shape;1162;p28"/>
            <p:cNvSpPr/>
            <p:nvPr/>
          </p:nvSpPr>
          <p:spPr>
            <a:xfrm>
              <a:off x="-120100" y="11319300"/>
              <a:ext cx="50175" cy="73700"/>
            </a:xfrm>
            <a:custGeom>
              <a:avLst/>
              <a:gdLst/>
              <a:ahLst/>
              <a:cxnLst/>
              <a:rect l="l" t="t" r="r" b="b"/>
              <a:pathLst>
                <a:path w="2007" h="2948" extrusionOk="0">
                  <a:moveTo>
                    <a:pt x="514" y="1"/>
                  </a:moveTo>
                  <a:cubicBezTo>
                    <a:pt x="483" y="80"/>
                    <a:pt x="451" y="160"/>
                    <a:pt x="422" y="242"/>
                  </a:cubicBezTo>
                  <a:cubicBezTo>
                    <a:pt x="270" y="665"/>
                    <a:pt x="130" y="1098"/>
                    <a:pt x="1" y="1534"/>
                  </a:cubicBezTo>
                  <a:cubicBezTo>
                    <a:pt x="538" y="2017"/>
                    <a:pt x="1085" y="2486"/>
                    <a:pt x="1642" y="2947"/>
                  </a:cubicBezTo>
                  <a:cubicBezTo>
                    <a:pt x="1757" y="2399"/>
                    <a:pt x="1885" y="1854"/>
                    <a:pt x="2006" y="1307"/>
                  </a:cubicBezTo>
                  <a:cubicBezTo>
                    <a:pt x="1500" y="882"/>
                    <a:pt x="1002" y="446"/>
                    <a:pt x="5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63" name="Google Shape;1163;p28"/>
            <p:cNvSpPr/>
            <p:nvPr/>
          </p:nvSpPr>
          <p:spPr>
            <a:xfrm>
              <a:off x="-1152400" y="10190725"/>
              <a:ext cx="156500" cy="211575"/>
            </a:xfrm>
            <a:custGeom>
              <a:avLst/>
              <a:gdLst/>
              <a:ahLst/>
              <a:cxnLst/>
              <a:rect l="l" t="t" r="r" b="b"/>
              <a:pathLst>
                <a:path w="6260" h="8463" extrusionOk="0">
                  <a:moveTo>
                    <a:pt x="1" y="1"/>
                  </a:moveTo>
                  <a:cubicBezTo>
                    <a:pt x="328" y="644"/>
                    <a:pt x="660" y="1286"/>
                    <a:pt x="996" y="1925"/>
                  </a:cubicBezTo>
                  <a:cubicBezTo>
                    <a:pt x="2040" y="3902"/>
                    <a:pt x="3158" y="5843"/>
                    <a:pt x="4317" y="7758"/>
                  </a:cubicBezTo>
                  <a:cubicBezTo>
                    <a:pt x="4953" y="8024"/>
                    <a:pt x="5602" y="8257"/>
                    <a:pt x="6260" y="8463"/>
                  </a:cubicBezTo>
                  <a:cubicBezTo>
                    <a:pt x="5711" y="7655"/>
                    <a:pt x="5169" y="6843"/>
                    <a:pt x="4635" y="6026"/>
                  </a:cubicBezTo>
                  <a:cubicBezTo>
                    <a:pt x="3382" y="4099"/>
                    <a:pt x="2171" y="2144"/>
                    <a:pt x="1002" y="160"/>
                  </a:cubicBezTo>
                  <a:cubicBezTo>
                    <a:pt x="669" y="102"/>
                    <a:pt x="336" y="4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64" name="Google Shape;1164;p28"/>
            <p:cNvSpPr/>
            <p:nvPr/>
          </p:nvSpPr>
          <p:spPr>
            <a:xfrm>
              <a:off x="-679550" y="10185275"/>
              <a:ext cx="144800" cy="91975"/>
            </a:xfrm>
            <a:custGeom>
              <a:avLst/>
              <a:gdLst/>
              <a:ahLst/>
              <a:cxnLst/>
              <a:rect l="l" t="t" r="r" b="b"/>
              <a:pathLst>
                <a:path w="5792" h="3679" extrusionOk="0">
                  <a:moveTo>
                    <a:pt x="44" y="1"/>
                  </a:moveTo>
                  <a:cubicBezTo>
                    <a:pt x="29" y="97"/>
                    <a:pt x="15" y="196"/>
                    <a:pt x="1" y="294"/>
                  </a:cubicBezTo>
                  <a:cubicBezTo>
                    <a:pt x="1288" y="1180"/>
                    <a:pt x="2611" y="2008"/>
                    <a:pt x="3975" y="2775"/>
                  </a:cubicBezTo>
                  <a:cubicBezTo>
                    <a:pt x="4532" y="3087"/>
                    <a:pt x="5094" y="3385"/>
                    <a:pt x="5659" y="3678"/>
                  </a:cubicBezTo>
                  <a:cubicBezTo>
                    <a:pt x="5707" y="3431"/>
                    <a:pt x="5751" y="3184"/>
                    <a:pt x="5791" y="2936"/>
                  </a:cubicBezTo>
                  <a:cubicBezTo>
                    <a:pt x="5265" y="2700"/>
                    <a:pt x="4741" y="2457"/>
                    <a:pt x="4222" y="2207"/>
                  </a:cubicBezTo>
                  <a:cubicBezTo>
                    <a:pt x="2806" y="1521"/>
                    <a:pt x="1414" y="785"/>
                    <a:pt x="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65" name="Google Shape;1165;p28"/>
            <p:cNvSpPr/>
            <p:nvPr/>
          </p:nvSpPr>
          <p:spPr>
            <a:xfrm>
              <a:off x="-461625" y="10644275"/>
              <a:ext cx="223300" cy="79325"/>
            </a:xfrm>
            <a:custGeom>
              <a:avLst/>
              <a:gdLst/>
              <a:ahLst/>
              <a:cxnLst/>
              <a:rect l="l" t="t" r="r" b="b"/>
              <a:pathLst>
                <a:path w="8932" h="3173" extrusionOk="0">
                  <a:moveTo>
                    <a:pt x="8931" y="0"/>
                  </a:moveTo>
                  <a:lnTo>
                    <a:pt x="8880" y="11"/>
                  </a:lnTo>
                  <a:cubicBezTo>
                    <a:pt x="8409" y="102"/>
                    <a:pt x="7942" y="214"/>
                    <a:pt x="7472" y="315"/>
                  </a:cubicBezTo>
                  <a:cubicBezTo>
                    <a:pt x="6482" y="528"/>
                    <a:pt x="5501" y="780"/>
                    <a:pt x="4515" y="1015"/>
                  </a:cubicBezTo>
                  <a:cubicBezTo>
                    <a:pt x="3555" y="1242"/>
                    <a:pt x="2596" y="1464"/>
                    <a:pt x="1639" y="1708"/>
                  </a:cubicBezTo>
                  <a:cubicBezTo>
                    <a:pt x="1122" y="1838"/>
                    <a:pt x="547" y="1946"/>
                    <a:pt x="15" y="2127"/>
                  </a:cubicBezTo>
                  <a:cubicBezTo>
                    <a:pt x="7" y="2475"/>
                    <a:pt x="1" y="2824"/>
                    <a:pt x="2" y="3173"/>
                  </a:cubicBezTo>
                  <a:cubicBezTo>
                    <a:pt x="629" y="3111"/>
                    <a:pt x="1268" y="2910"/>
                    <a:pt x="1849" y="2769"/>
                  </a:cubicBezTo>
                  <a:cubicBezTo>
                    <a:pt x="2834" y="2531"/>
                    <a:pt x="3810" y="2265"/>
                    <a:pt x="4785" y="1995"/>
                  </a:cubicBezTo>
                  <a:cubicBezTo>
                    <a:pt x="5736" y="1734"/>
                    <a:pt x="6689" y="1482"/>
                    <a:pt x="7629" y="1184"/>
                  </a:cubicBezTo>
                  <a:cubicBezTo>
                    <a:pt x="8036" y="1055"/>
                    <a:pt x="8444" y="929"/>
                    <a:pt x="8848" y="796"/>
                  </a:cubicBezTo>
                  <a:cubicBezTo>
                    <a:pt x="8880" y="532"/>
                    <a:pt x="8907" y="266"/>
                    <a:pt x="89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66" name="Google Shape;1166;p28"/>
            <p:cNvSpPr/>
            <p:nvPr/>
          </p:nvSpPr>
          <p:spPr>
            <a:xfrm>
              <a:off x="-766325" y="11152600"/>
              <a:ext cx="204300" cy="150450"/>
            </a:xfrm>
            <a:custGeom>
              <a:avLst/>
              <a:gdLst/>
              <a:ahLst/>
              <a:cxnLst/>
              <a:rect l="l" t="t" r="r" b="b"/>
              <a:pathLst>
                <a:path w="8172" h="6018" extrusionOk="0">
                  <a:moveTo>
                    <a:pt x="1224" y="0"/>
                  </a:moveTo>
                  <a:cubicBezTo>
                    <a:pt x="814" y="114"/>
                    <a:pt x="407" y="235"/>
                    <a:pt x="0" y="362"/>
                  </a:cubicBezTo>
                  <a:cubicBezTo>
                    <a:pt x="680" y="1070"/>
                    <a:pt x="1371" y="1767"/>
                    <a:pt x="2085" y="2444"/>
                  </a:cubicBezTo>
                  <a:cubicBezTo>
                    <a:pt x="3056" y="3366"/>
                    <a:pt x="4048" y="4264"/>
                    <a:pt x="5058" y="5141"/>
                  </a:cubicBezTo>
                  <a:cubicBezTo>
                    <a:pt x="5404" y="5440"/>
                    <a:pt x="5757" y="5732"/>
                    <a:pt x="6114" y="6018"/>
                  </a:cubicBezTo>
                  <a:cubicBezTo>
                    <a:pt x="6801" y="6001"/>
                    <a:pt x="7487" y="5958"/>
                    <a:pt x="8172" y="5889"/>
                  </a:cubicBezTo>
                  <a:cubicBezTo>
                    <a:pt x="7980" y="5700"/>
                    <a:pt x="7776" y="5523"/>
                    <a:pt x="7570" y="5353"/>
                  </a:cubicBezTo>
                  <a:cubicBezTo>
                    <a:pt x="7074" y="4938"/>
                    <a:pt x="6570" y="4537"/>
                    <a:pt x="6065" y="4135"/>
                  </a:cubicBezTo>
                  <a:cubicBezTo>
                    <a:pt x="4997" y="3281"/>
                    <a:pt x="3948" y="2406"/>
                    <a:pt x="2919" y="1505"/>
                  </a:cubicBezTo>
                  <a:cubicBezTo>
                    <a:pt x="2351" y="1007"/>
                    <a:pt x="1786" y="507"/>
                    <a:pt x="12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167" name="Google Shape;1167;p28"/>
          <p:cNvGrpSpPr/>
          <p:nvPr/>
        </p:nvGrpSpPr>
        <p:grpSpPr>
          <a:xfrm rot="10800000">
            <a:off x="10137396" y="-328963"/>
            <a:ext cx="2191961" cy="2725139"/>
            <a:chOff x="-5267275" y="9662750"/>
            <a:chExt cx="1475075" cy="1833875"/>
          </a:xfrm>
        </p:grpSpPr>
        <p:sp>
          <p:nvSpPr>
            <p:cNvPr id="1168" name="Google Shape;1168;p28"/>
            <p:cNvSpPr/>
            <p:nvPr/>
          </p:nvSpPr>
          <p:spPr>
            <a:xfrm>
              <a:off x="-5267275" y="9662750"/>
              <a:ext cx="1475075" cy="1833875"/>
            </a:xfrm>
            <a:custGeom>
              <a:avLst/>
              <a:gdLst/>
              <a:ahLst/>
              <a:cxnLst/>
              <a:rect l="l" t="t" r="r" b="b"/>
              <a:pathLst>
                <a:path w="59003" h="73355" extrusionOk="0">
                  <a:moveTo>
                    <a:pt x="58003" y="0"/>
                  </a:moveTo>
                  <a:cubicBezTo>
                    <a:pt x="57927" y="0"/>
                    <a:pt x="57851" y="10"/>
                    <a:pt x="57776" y="30"/>
                  </a:cubicBezTo>
                  <a:cubicBezTo>
                    <a:pt x="51838" y="1625"/>
                    <a:pt x="46088" y="3850"/>
                    <a:pt x="40623" y="6666"/>
                  </a:cubicBezTo>
                  <a:cubicBezTo>
                    <a:pt x="35177" y="9476"/>
                    <a:pt x="30053" y="12923"/>
                    <a:pt x="25419" y="16936"/>
                  </a:cubicBezTo>
                  <a:cubicBezTo>
                    <a:pt x="20739" y="20988"/>
                    <a:pt x="16581" y="25634"/>
                    <a:pt x="13094" y="30752"/>
                  </a:cubicBezTo>
                  <a:cubicBezTo>
                    <a:pt x="9533" y="35980"/>
                    <a:pt x="6696" y="41669"/>
                    <a:pt x="4663" y="47660"/>
                  </a:cubicBezTo>
                  <a:cubicBezTo>
                    <a:pt x="2818" y="53102"/>
                    <a:pt x="1579" y="58845"/>
                    <a:pt x="1324" y="64601"/>
                  </a:cubicBezTo>
                  <a:cubicBezTo>
                    <a:pt x="1237" y="64570"/>
                    <a:pt x="1144" y="64555"/>
                    <a:pt x="1052" y="64555"/>
                  </a:cubicBezTo>
                  <a:cubicBezTo>
                    <a:pt x="975" y="64555"/>
                    <a:pt x="897" y="64566"/>
                    <a:pt x="822" y="64587"/>
                  </a:cubicBezTo>
                  <a:cubicBezTo>
                    <a:pt x="397" y="64704"/>
                    <a:pt x="1" y="65246"/>
                    <a:pt x="191" y="65699"/>
                  </a:cubicBezTo>
                  <a:cubicBezTo>
                    <a:pt x="491" y="66425"/>
                    <a:pt x="859" y="67121"/>
                    <a:pt x="1291" y="67778"/>
                  </a:cubicBezTo>
                  <a:cubicBezTo>
                    <a:pt x="1297" y="68031"/>
                    <a:pt x="1301" y="68285"/>
                    <a:pt x="1311" y="68538"/>
                  </a:cubicBezTo>
                  <a:cubicBezTo>
                    <a:pt x="1319" y="68795"/>
                    <a:pt x="1512" y="68923"/>
                    <a:pt x="1706" y="68923"/>
                  </a:cubicBezTo>
                  <a:cubicBezTo>
                    <a:pt x="1829" y="68923"/>
                    <a:pt x="1952" y="68872"/>
                    <a:pt x="2029" y="68770"/>
                  </a:cubicBezTo>
                  <a:cubicBezTo>
                    <a:pt x="2293" y="69083"/>
                    <a:pt x="2576" y="69383"/>
                    <a:pt x="2874" y="69664"/>
                  </a:cubicBezTo>
                  <a:cubicBezTo>
                    <a:pt x="4067" y="70786"/>
                    <a:pt x="5458" y="71647"/>
                    <a:pt x="6967" y="72274"/>
                  </a:cubicBezTo>
                  <a:cubicBezTo>
                    <a:pt x="8792" y="73031"/>
                    <a:pt x="10749" y="73355"/>
                    <a:pt x="12715" y="73355"/>
                  </a:cubicBezTo>
                  <a:cubicBezTo>
                    <a:pt x="14414" y="73355"/>
                    <a:pt x="16120" y="73113"/>
                    <a:pt x="17753" y="72699"/>
                  </a:cubicBezTo>
                  <a:cubicBezTo>
                    <a:pt x="23973" y="71124"/>
                    <a:pt x="29341" y="67101"/>
                    <a:pt x="33384" y="62210"/>
                  </a:cubicBezTo>
                  <a:cubicBezTo>
                    <a:pt x="37798" y="56870"/>
                    <a:pt x="40703" y="50561"/>
                    <a:pt x="42861" y="44015"/>
                  </a:cubicBezTo>
                  <a:cubicBezTo>
                    <a:pt x="45191" y="36947"/>
                    <a:pt x="46693" y="29645"/>
                    <a:pt x="48771" y="22503"/>
                  </a:cubicBezTo>
                  <a:cubicBezTo>
                    <a:pt x="50711" y="15828"/>
                    <a:pt x="53184" y="9212"/>
                    <a:pt x="57193" y="3480"/>
                  </a:cubicBezTo>
                  <a:cubicBezTo>
                    <a:pt x="57658" y="2814"/>
                    <a:pt x="58145" y="2163"/>
                    <a:pt x="58644" y="1522"/>
                  </a:cubicBezTo>
                  <a:cubicBezTo>
                    <a:pt x="58894" y="1203"/>
                    <a:pt x="59003" y="813"/>
                    <a:pt x="58785" y="440"/>
                  </a:cubicBezTo>
                  <a:cubicBezTo>
                    <a:pt x="58624" y="164"/>
                    <a:pt x="58317" y="0"/>
                    <a:pt x="58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69" name="Google Shape;1169;p28"/>
            <p:cNvSpPr/>
            <p:nvPr/>
          </p:nvSpPr>
          <p:spPr>
            <a:xfrm>
              <a:off x="-5200250" y="9663950"/>
              <a:ext cx="1406175" cy="1769375"/>
            </a:xfrm>
            <a:custGeom>
              <a:avLst/>
              <a:gdLst/>
              <a:ahLst/>
              <a:cxnLst/>
              <a:rect l="l" t="t" r="r" b="b"/>
              <a:pathLst>
                <a:path w="56247" h="70775" extrusionOk="0">
                  <a:moveTo>
                    <a:pt x="55611" y="0"/>
                  </a:moveTo>
                  <a:cubicBezTo>
                    <a:pt x="55015" y="370"/>
                    <a:pt x="54429" y="756"/>
                    <a:pt x="53847" y="1150"/>
                  </a:cubicBezTo>
                  <a:cubicBezTo>
                    <a:pt x="52592" y="1998"/>
                    <a:pt x="51356" y="2873"/>
                    <a:pt x="50154" y="3795"/>
                  </a:cubicBezTo>
                  <a:cubicBezTo>
                    <a:pt x="49999" y="3914"/>
                    <a:pt x="49845" y="4037"/>
                    <a:pt x="49690" y="4157"/>
                  </a:cubicBezTo>
                  <a:cubicBezTo>
                    <a:pt x="49730" y="3592"/>
                    <a:pt x="49762" y="3027"/>
                    <a:pt x="49822" y="2463"/>
                  </a:cubicBezTo>
                  <a:cubicBezTo>
                    <a:pt x="49855" y="2159"/>
                    <a:pt x="49890" y="1855"/>
                    <a:pt x="49927" y="1551"/>
                  </a:cubicBezTo>
                  <a:lnTo>
                    <a:pt x="49927" y="1551"/>
                  </a:lnTo>
                  <a:cubicBezTo>
                    <a:pt x="49572" y="1671"/>
                    <a:pt x="49217" y="1791"/>
                    <a:pt x="48866" y="1914"/>
                  </a:cubicBezTo>
                  <a:cubicBezTo>
                    <a:pt x="48752" y="2317"/>
                    <a:pt x="48652" y="2724"/>
                    <a:pt x="48563" y="3136"/>
                  </a:cubicBezTo>
                  <a:cubicBezTo>
                    <a:pt x="48413" y="3848"/>
                    <a:pt x="48318" y="4565"/>
                    <a:pt x="48253" y="5290"/>
                  </a:cubicBezTo>
                  <a:cubicBezTo>
                    <a:pt x="46790" y="6465"/>
                    <a:pt x="45359" y="7676"/>
                    <a:pt x="43957" y="8926"/>
                  </a:cubicBezTo>
                  <a:cubicBezTo>
                    <a:pt x="44124" y="7834"/>
                    <a:pt x="44305" y="6744"/>
                    <a:pt x="44473" y="5654"/>
                  </a:cubicBezTo>
                  <a:cubicBezTo>
                    <a:pt x="44583" y="4931"/>
                    <a:pt x="44668" y="4205"/>
                    <a:pt x="44755" y="3480"/>
                  </a:cubicBezTo>
                  <a:lnTo>
                    <a:pt x="44755" y="3480"/>
                  </a:lnTo>
                  <a:cubicBezTo>
                    <a:pt x="44470" y="3596"/>
                    <a:pt x="44184" y="3712"/>
                    <a:pt x="43900" y="3833"/>
                  </a:cubicBezTo>
                  <a:cubicBezTo>
                    <a:pt x="43762" y="4404"/>
                    <a:pt x="43625" y="4977"/>
                    <a:pt x="43505" y="5554"/>
                  </a:cubicBezTo>
                  <a:cubicBezTo>
                    <a:pt x="43180" y="7111"/>
                    <a:pt x="42880" y="8677"/>
                    <a:pt x="42527" y="10230"/>
                  </a:cubicBezTo>
                  <a:cubicBezTo>
                    <a:pt x="39498" y="13041"/>
                    <a:pt x="36616" y="16008"/>
                    <a:pt x="33875" y="19102"/>
                  </a:cubicBezTo>
                  <a:cubicBezTo>
                    <a:pt x="33869" y="18503"/>
                    <a:pt x="33867" y="17904"/>
                    <a:pt x="33870" y="17304"/>
                  </a:cubicBezTo>
                  <a:cubicBezTo>
                    <a:pt x="33875" y="16074"/>
                    <a:pt x="33901" y="14844"/>
                    <a:pt x="33906" y="13614"/>
                  </a:cubicBezTo>
                  <a:cubicBezTo>
                    <a:pt x="33913" y="12015"/>
                    <a:pt x="33939" y="10419"/>
                    <a:pt x="33959" y="8820"/>
                  </a:cubicBezTo>
                  <a:lnTo>
                    <a:pt x="33959" y="8820"/>
                  </a:lnTo>
                  <a:cubicBezTo>
                    <a:pt x="33691" y="8978"/>
                    <a:pt x="33428" y="9146"/>
                    <a:pt x="33161" y="9308"/>
                  </a:cubicBezTo>
                  <a:cubicBezTo>
                    <a:pt x="32926" y="10709"/>
                    <a:pt x="32740" y="12117"/>
                    <a:pt x="32588" y="13534"/>
                  </a:cubicBezTo>
                  <a:cubicBezTo>
                    <a:pt x="32456" y="14762"/>
                    <a:pt x="32379" y="15991"/>
                    <a:pt x="32323" y="17224"/>
                  </a:cubicBezTo>
                  <a:cubicBezTo>
                    <a:pt x="32295" y="17840"/>
                    <a:pt x="32272" y="18455"/>
                    <a:pt x="32252" y="19071"/>
                  </a:cubicBezTo>
                  <a:cubicBezTo>
                    <a:pt x="32243" y="19392"/>
                    <a:pt x="32229" y="19713"/>
                    <a:pt x="32226" y="20034"/>
                  </a:cubicBezTo>
                  <a:cubicBezTo>
                    <a:pt x="32223" y="20358"/>
                    <a:pt x="32149" y="20672"/>
                    <a:pt x="32149" y="20998"/>
                  </a:cubicBezTo>
                  <a:cubicBezTo>
                    <a:pt x="32149" y="21026"/>
                    <a:pt x="32155" y="21049"/>
                    <a:pt x="32157" y="21076"/>
                  </a:cubicBezTo>
                  <a:cubicBezTo>
                    <a:pt x="31553" y="21784"/>
                    <a:pt x="30956" y="22497"/>
                    <a:pt x="30365" y="23215"/>
                  </a:cubicBezTo>
                  <a:cubicBezTo>
                    <a:pt x="28458" y="25540"/>
                    <a:pt x="26618" y="27917"/>
                    <a:pt x="24846" y="30349"/>
                  </a:cubicBezTo>
                  <a:cubicBezTo>
                    <a:pt x="24657" y="25862"/>
                    <a:pt x="24357" y="21379"/>
                    <a:pt x="24019" y="16904"/>
                  </a:cubicBezTo>
                  <a:cubicBezTo>
                    <a:pt x="23993" y="16565"/>
                    <a:pt x="23962" y="16226"/>
                    <a:pt x="23930" y="15886"/>
                  </a:cubicBezTo>
                  <a:cubicBezTo>
                    <a:pt x="23692" y="16084"/>
                    <a:pt x="23455" y="16283"/>
                    <a:pt x="23220" y="16482"/>
                  </a:cubicBezTo>
                  <a:cubicBezTo>
                    <a:pt x="23174" y="17806"/>
                    <a:pt x="23140" y="19129"/>
                    <a:pt x="23128" y="20456"/>
                  </a:cubicBezTo>
                  <a:cubicBezTo>
                    <a:pt x="23105" y="23201"/>
                    <a:pt x="23073" y="25945"/>
                    <a:pt x="23104" y="28691"/>
                  </a:cubicBezTo>
                  <a:cubicBezTo>
                    <a:pt x="23117" y="30028"/>
                    <a:pt x="23127" y="31367"/>
                    <a:pt x="23153" y="32704"/>
                  </a:cubicBezTo>
                  <a:cubicBezTo>
                    <a:pt x="21851" y="34547"/>
                    <a:pt x="20579" y="36413"/>
                    <a:pt x="19343" y="38301"/>
                  </a:cubicBezTo>
                  <a:cubicBezTo>
                    <a:pt x="17720" y="40773"/>
                    <a:pt x="16172" y="43288"/>
                    <a:pt x="14662" y="45827"/>
                  </a:cubicBezTo>
                  <a:cubicBezTo>
                    <a:pt x="14645" y="45208"/>
                    <a:pt x="14599" y="44589"/>
                    <a:pt x="14533" y="43969"/>
                  </a:cubicBezTo>
                  <a:cubicBezTo>
                    <a:pt x="14351" y="42255"/>
                    <a:pt x="14110" y="40549"/>
                    <a:pt x="13908" y="38837"/>
                  </a:cubicBezTo>
                  <a:cubicBezTo>
                    <a:pt x="13496" y="35376"/>
                    <a:pt x="13258" y="31904"/>
                    <a:pt x="12982" y="28431"/>
                  </a:cubicBezTo>
                  <a:cubicBezTo>
                    <a:pt x="12951" y="28050"/>
                    <a:pt x="12925" y="27670"/>
                    <a:pt x="12899" y="27289"/>
                  </a:cubicBezTo>
                  <a:cubicBezTo>
                    <a:pt x="12520" y="27780"/>
                    <a:pt x="12143" y="28273"/>
                    <a:pt x="11778" y="28774"/>
                  </a:cubicBezTo>
                  <a:cubicBezTo>
                    <a:pt x="11736" y="30128"/>
                    <a:pt x="11735" y="31482"/>
                    <a:pt x="11740" y="32838"/>
                  </a:cubicBezTo>
                  <a:cubicBezTo>
                    <a:pt x="11753" y="36241"/>
                    <a:pt x="11994" y="39657"/>
                    <a:pt x="12354" y="43038"/>
                  </a:cubicBezTo>
                  <a:cubicBezTo>
                    <a:pt x="12549" y="44861"/>
                    <a:pt x="12725" y="46736"/>
                    <a:pt x="12320" y="48541"/>
                  </a:cubicBezTo>
                  <a:cubicBezTo>
                    <a:pt x="12246" y="48868"/>
                    <a:pt x="12318" y="49212"/>
                    <a:pt x="12520" y="49481"/>
                  </a:cubicBezTo>
                  <a:cubicBezTo>
                    <a:pt x="11532" y="51188"/>
                    <a:pt x="10551" y="52900"/>
                    <a:pt x="9578" y="54619"/>
                  </a:cubicBezTo>
                  <a:cubicBezTo>
                    <a:pt x="8646" y="56260"/>
                    <a:pt x="7701" y="57900"/>
                    <a:pt x="6729" y="59526"/>
                  </a:cubicBezTo>
                  <a:cubicBezTo>
                    <a:pt x="6126" y="57037"/>
                    <a:pt x="5509" y="54553"/>
                    <a:pt x="4848" y="52079"/>
                  </a:cubicBezTo>
                  <a:cubicBezTo>
                    <a:pt x="4211" y="49690"/>
                    <a:pt x="3545" y="47305"/>
                    <a:pt x="2967" y="44899"/>
                  </a:cubicBezTo>
                  <a:cubicBezTo>
                    <a:pt x="2712" y="45559"/>
                    <a:pt x="2468" y="46224"/>
                    <a:pt x="2233" y="46894"/>
                  </a:cubicBezTo>
                  <a:cubicBezTo>
                    <a:pt x="2278" y="47130"/>
                    <a:pt x="2324" y="47368"/>
                    <a:pt x="2370" y="47605"/>
                  </a:cubicBezTo>
                  <a:cubicBezTo>
                    <a:pt x="3003" y="50829"/>
                    <a:pt x="3655" y="54049"/>
                    <a:pt x="4366" y="57257"/>
                  </a:cubicBezTo>
                  <a:cubicBezTo>
                    <a:pt x="4699" y="58754"/>
                    <a:pt x="5034" y="60249"/>
                    <a:pt x="5372" y="61746"/>
                  </a:cubicBezTo>
                  <a:cubicBezTo>
                    <a:pt x="3715" y="64398"/>
                    <a:pt x="1952" y="66982"/>
                    <a:pt x="1" y="69424"/>
                  </a:cubicBezTo>
                  <a:cubicBezTo>
                    <a:pt x="65" y="69487"/>
                    <a:pt x="127" y="69553"/>
                    <a:pt x="193" y="69616"/>
                  </a:cubicBezTo>
                  <a:cubicBezTo>
                    <a:pt x="641" y="70036"/>
                    <a:pt x="1119" y="70423"/>
                    <a:pt x="1624" y="70775"/>
                  </a:cubicBezTo>
                  <a:cubicBezTo>
                    <a:pt x="1745" y="70620"/>
                    <a:pt x="1868" y="70465"/>
                    <a:pt x="1989" y="70307"/>
                  </a:cubicBezTo>
                  <a:cubicBezTo>
                    <a:pt x="2986" y="69005"/>
                    <a:pt x="3933" y="67664"/>
                    <a:pt x="4841" y="66297"/>
                  </a:cubicBezTo>
                  <a:cubicBezTo>
                    <a:pt x="5459" y="65365"/>
                    <a:pt x="6055" y="64418"/>
                    <a:pt x="6643" y="63466"/>
                  </a:cubicBezTo>
                  <a:cubicBezTo>
                    <a:pt x="14235" y="62525"/>
                    <a:pt x="21875" y="61984"/>
                    <a:pt x="29526" y="61941"/>
                  </a:cubicBezTo>
                  <a:cubicBezTo>
                    <a:pt x="29616" y="61941"/>
                    <a:pt x="29706" y="61940"/>
                    <a:pt x="29796" y="61940"/>
                  </a:cubicBezTo>
                  <a:cubicBezTo>
                    <a:pt x="30156" y="61940"/>
                    <a:pt x="30516" y="61944"/>
                    <a:pt x="30876" y="61944"/>
                  </a:cubicBezTo>
                  <a:cubicBezTo>
                    <a:pt x="31397" y="61307"/>
                    <a:pt x="31897" y="60655"/>
                    <a:pt x="32376" y="59991"/>
                  </a:cubicBezTo>
                  <a:cubicBezTo>
                    <a:pt x="31892" y="59988"/>
                    <a:pt x="31409" y="59986"/>
                    <a:pt x="30925" y="59986"/>
                  </a:cubicBezTo>
                  <a:cubicBezTo>
                    <a:pt x="24899" y="59986"/>
                    <a:pt x="18875" y="60278"/>
                    <a:pt x="12876" y="60862"/>
                  </a:cubicBezTo>
                  <a:cubicBezTo>
                    <a:pt x="11204" y="61026"/>
                    <a:pt x="9533" y="61223"/>
                    <a:pt x="7867" y="61439"/>
                  </a:cubicBezTo>
                  <a:cubicBezTo>
                    <a:pt x="8561" y="60265"/>
                    <a:pt x="9244" y="59084"/>
                    <a:pt x="9917" y="57895"/>
                  </a:cubicBezTo>
                  <a:cubicBezTo>
                    <a:pt x="11479" y="55139"/>
                    <a:pt x="13011" y="52369"/>
                    <a:pt x="14574" y="49615"/>
                  </a:cubicBezTo>
                  <a:cubicBezTo>
                    <a:pt x="23056" y="47294"/>
                    <a:pt x="31602" y="45277"/>
                    <a:pt x="40259" y="43723"/>
                  </a:cubicBezTo>
                  <a:cubicBezTo>
                    <a:pt x="40514" y="42943"/>
                    <a:pt x="40762" y="42160"/>
                    <a:pt x="40998" y="41375"/>
                  </a:cubicBezTo>
                  <a:lnTo>
                    <a:pt x="40998" y="41375"/>
                  </a:lnTo>
                  <a:cubicBezTo>
                    <a:pt x="40947" y="41384"/>
                    <a:pt x="40895" y="41392"/>
                    <a:pt x="40844" y="41401"/>
                  </a:cubicBezTo>
                  <a:cubicBezTo>
                    <a:pt x="38583" y="41801"/>
                    <a:pt x="36326" y="42227"/>
                    <a:pt x="34075" y="42682"/>
                  </a:cubicBezTo>
                  <a:cubicBezTo>
                    <a:pt x="29546" y="43597"/>
                    <a:pt x="25043" y="44624"/>
                    <a:pt x="20564" y="45765"/>
                  </a:cubicBezTo>
                  <a:cubicBezTo>
                    <a:pt x="19078" y="46144"/>
                    <a:pt x="17594" y="46534"/>
                    <a:pt x="16111" y="46937"/>
                  </a:cubicBezTo>
                  <a:cubicBezTo>
                    <a:pt x="17201" y="45056"/>
                    <a:pt x="18313" y="43187"/>
                    <a:pt x="19466" y="41343"/>
                  </a:cubicBezTo>
                  <a:cubicBezTo>
                    <a:pt x="20963" y="38949"/>
                    <a:pt x="22512" y="36591"/>
                    <a:pt x="24115" y="34268"/>
                  </a:cubicBezTo>
                  <a:cubicBezTo>
                    <a:pt x="24177" y="34264"/>
                    <a:pt x="24238" y="34254"/>
                    <a:pt x="24298" y="34238"/>
                  </a:cubicBezTo>
                  <a:cubicBezTo>
                    <a:pt x="30924" y="32330"/>
                    <a:pt x="37594" y="30592"/>
                    <a:pt x="44312" y="29025"/>
                  </a:cubicBezTo>
                  <a:cubicBezTo>
                    <a:pt x="44482" y="28364"/>
                    <a:pt x="44654" y="27703"/>
                    <a:pt x="44827" y="27043"/>
                  </a:cubicBezTo>
                  <a:lnTo>
                    <a:pt x="44827" y="27043"/>
                  </a:lnTo>
                  <a:cubicBezTo>
                    <a:pt x="43323" y="27389"/>
                    <a:pt x="41819" y="27742"/>
                    <a:pt x="40319" y="28103"/>
                  </a:cubicBezTo>
                  <a:cubicBezTo>
                    <a:pt x="36777" y="28959"/>
                    <a:pt x="33248" y="29870"/>
                    <a:pt x="29734" y="30833"/>
                  </a:cubicBezTo>
                  <a:cubicBezTo>
                    <a:pt x="28398" y="31200"/>
                    <a:pt x="27067" y="31574"/>
                    <a:pt x="25735" y="31958"/>
                  </a:cubicBezTo>
                  <a:cubicBezTo>
                    <a:pt x="27116" y="30028"/>
                    <a:pt x="28539" y="28130"/>
                    <a:pt x="30004" y="26263"/>
                  </a:cubicBezTo>
                  <a:cubicBezTo>
                    <a:pt x="31185" y="24761"/>
                    <a:pt x="32396" y="23283"/>
                    <a:pt x="33637" y="21829"/>
                  </a:cubicBezTo>
                  <a:cubicBezTo>
                    <a:pt x="38096" y="21207"/>
                    <a:pt x="42533" y="20457"/>
                    <a:pt x="46956" y="19615"/>
                  </a:cubicBezTo>
                  <a:cubicBezTo>
                    <a:pt x="47172" y="18934"/>
                    <a:pt x="47395" y="18256"/>
                    <a:pt x="47625" y="17580"/>
                  </a:cubicBezTo>
                  <a:lnTo>
                    <a:pt x="47625" y="17580"/>
                  </a:lnTo>
                  <a:cubicBezTo>
                    <a:pt x="47333" y="17637"/>
                    <a:pt x="47043" y="17697"/>
                    <a:pt x="46750" y="17752"/>
                  </a:cubicBezTo>
                  <a:cubicBezTo>
                    <a:pt x="43794" y="18316"/>
                    <a:pt x="40832" y="18836"/>
                    <a:pt x="37861" y="19317"/>
                  </a:cubicBezTo>
                  <a:cubicBezTo>
                    <a:pt x="37070" y="19444"/>
                    <a:pt x="36278" y="19572"/>
                    <a:pt x="35487" y="19701"/>
                  </a:cubicBezTo>
                  <a:cubicBezTo>
                    <a:pt x="37678" y="17230"/>
                    <a:pt x="39962" y="14845"/>
                    <a:pt x="42334" y="12545"/>
                  </a:cubicBezTo>
                  <a:cubicBezTo>
                    <a:pt x="42799" y="12097"/>
                    <a:pt x="43269" y="11652"/>
                    <a:pt x="43743" y="11212"/>
                  </a:cubicBezTo>
                  <a:cubicBezTo>
                    <a:pt x="44597" y="11169"/>
                    <a:pt x="45454" y="11077"/>
                    <a:pt x="46301" y="11001"/>
                  </a:cubicBezTo>
                  <a:cubicBezTo>
                    <a:pt x="47373" y="10904"/>
                    <a:pt x="48443" y="10796"/>
                    <a:pt x="49515" y="10693"/>
                  </a:cubicBezTo>
                  <a:lnTo>
                    <a:pt x="50412" y="10607"/>
                  </a:lnTo>
                  <a:cubicBezTo>
                    <a:pt x="50647" y="10107"/>
                    <a:pt x="50886" y="9608"/>
                    <a:pt x="51137" y="9113"/>
                  </a:cubicBezTo>
                  <a:lnTo>
                    <a:pt x="51137" y="9113"/>
                  </a:lnTo>
                  <a:lnTo>
                    <a:pt x="49356" y="9288"/>
                  </a:lnTo>
                  <a:cubicBezTo>
                    <a:pt x="48061" y="9416"/>
                    <a:pt x="46748" y="9510"/>
                    <a:pt x="45446" y="9649"/>
                  </a:cubicBezTo>
                  <a:cubicBezTo>
                    <a:pt x="46446" y="8750"/>
                    <a:pt x="47462" y="7867"/>
                    <a:pt x="48493" y="7004"/>
                  </a:cubicBezTo>
                  <a:cubicBezTo>
                    <a:pt x="48666" y="7157"/>
                    <a:pt x="48893" y="7246"/>
                    <a:pt x="49142" y="7269"/>
                  </a:cubicBezTo>
                  <a:cubicBezTo>
                    <a:pt x="49968" y="7346"/>
                    <a:pt x="50822" y="7323"/>
                    <a:pt x="51651" y="7337"/>
                  </a:cubicBezTo>
                  <a:cubicBezTo>
                    <a:pt x="51794" y="7338"/>
                    <a:pt x="51937" y="7338"/>
                    <a:pt x="52079" y="7340"/>
                  </a:cubicBezTo>
                  <a:cubicBezTo>
                    <a:pt x="52377" y="6806"/>
                    <a:pt x="52681" y="6277"/>
                    <a:pt x="52999" y="5754"/>
                  </a:cubicBezTo>
                  <a:cubicBezTo>
                    <a:pt x="52549" y="5754"/>
                    <a:pt x="52101" y="5757"/>
                    <a:pt x="51651" y="5765"/>
                  </a:cubicBezTo>
                  <a:cubicBezTo>
                    <a:pt x="51223" y="5772"/>
                    <a:pt x="50793" y="5788"/>
                    <a:pt x="50364" y="5798"/>
                  </a:cubicBezTo>
                  <a:lnTo>
                    <a:pt x="49941" y="5809"/>
                  </a:lnTo>
                  <a:cubicBezTo>
                    <a:pt x="51983" y="4154"/>
                    <a:pt x="54083" y="2575"/>
                    <a:pt x="56195" y="1006"/>
                  </a:cubicBezTo>
                  <a:cubicBezTo>
                    <a:pt x="56247" y="797"/>
                    <a:pt x="56215" y="576"/>
                    <a:pt x="56104" y="390"/>
                  </a:cubicBezTo>
                  <a:cubicBezTo>
                    <a:pt x="55992" y="205"/>
                    <a:pt x="55817" y="66"/>
                    <a:pt x="55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170" name="Google Shape;1170;p28"/>
          <p:cNvGrpSpPr/>
          <p:nvPr/>
        </p:nvGrpSpPr>
        <p:grpSpPr>
          <a:xfrm rot="10800000">
            <a:off x="10121533" y="1739920"/>
            <a:ext cx="2713844" cy="1770235"/>
            <a:chOff x="-5607800" y="8913100"/>
            <a:chExt cx="1826275" cy="1191275"/>
          </a:xfrm>
        </p:grpSpPr>
        <p:sp>
          <p:nvSpPr>
            <p:cNvPr id="1171" name="Google Shape;1171;p28"/>
            <p:cNvSpPr/>
            <p:nvPr/>
          </p:nvSpPr>
          <p:spPr>
            <a:xfrm>
              <a:off x="-5607800" y="8913100"/>
              <a:ext cx="1826275" cy="1191275"/>
            </a:xfrm>
            <a:custGeom>
              <a:avLst/>
              <a:gdLst/>
              <a:ahLst/>
              <a:cxnLst/>
              <a:rect l="l" t="t" r="r" b="b"/>
              <a:pathLst>
                <a:path w="73051" h="47651" extrusionOk="0">
                  <a:moveTo>
                    <a:pt x="44689" y="1"/>
                  </a:moveTo>
                  <a:cubicBezTo>
                    <a:pt x="41831" y="1"/>
                    <a:pt x="38972" y="447"/>
                    <a:pt x="36246" y="1320"/>
                  </a:cubicBezTo>
                  <a:cubicBezTo>
                    <a:pt x="33999" y="2038"/>
                    <a:pt x="31831" y="3036"/>
                    <a:pt x="29838" y="4301"/>
                  </a:cubicBezTo>
                  <a:cubicBezTo>
                    <a:pt x="28818" y="4952"/>
                    <a:pt x="27845" y="5674"/>
                    <a:pt x="26927" y="6463"/>
                  </a:cubicBezTo>
                  <a:cubicBezTo>
                    <a:pt x="26483" y="6844"/>
                    <a:pt x="26064" y="7251"/>
                    <a:pt x="25628" y="7641"/>
                  </a:cubicBezTo>
                  <a:cubicBezTo>
                    <a:pt x="25219" y="8008"/>
                    <a:pt x="24742" y="8406"/>
                    <a:pt x="24184" y="8510"/>
                  </a:cubicBezTo>
                  <a:cubicBezTo>
                    <a:pt x="24102" y="8525"/>
                    <a:pt x="24011" y="8534"/>
                    <a:pt x="23917" y="8534"/>
                  </a:cubicBezTo>
                  <a:cubicBezTo>
                    <a:pt x="23584" y="8534"/>
                    <a:pt x="23208" y="8430"/>
                    <a:pt x="23030" y="8159"/>
                  </a:cubicBezTo>
                  <a:cubicBezTo>
                    <a:pt x="22697" y="7655"/>
                    <a:pt x="23202" y="6824"/>
                    <a:pt x="23400" y="6356"/>
                  </a:cubicBezTo>
                  <a:lnTo>
                    <a:pt x="25364" y="1726"/>
                  </a:lnTo>
                  <a:cubicBezTo>
                    <a:pt x="25540" y="1309"/>
                    <a:pt x="25301" y="775"/>
                    <a:pt x="24842" y="775"/>
                  </a:cubicBezTo>
                  <a:cubicBezTo>
                    <a:pt x="24782" y="775"/>
                    <a:pt x="24719" y="784"/>
                    <a:pt x="24653" y="804"/>
                  </a:cubicBezTo>
                  <a:cubicBezTo>
                    <a:pt x="21944" y="1590"/>
                    <a:pt x="19385" y="2824"/>
                    <a:pt x="17069" y="4415"/>
                  </a:cubicBezTo>
                  <a:cubicBezTo>
                    <a:pt x="12856" y="6198"/>
                    <a:pt x="8925" y="8736"/>
                    <a:pt x="5872" y="12172"/>
                  </a:cubicBezTo>
                  <a:cubicBezTo>
                    <a:pt x="2370" y="16114"/>
                    <a:pt x="179" y="21129"/>
                    <a:pt x="61" y="26437"/>
                  </a:cubicBezTo>
                  <a:cubicBezTo>
                    <a:pt x="1" y="29125"/>
                    <a:pt x="517" y="31788"/>
                    <a:pt x="1599" y="34248"/>
                  </a:cubicBezTo>
                  <a:cubicBezTo>
                    <a:pt x="2680" y="36708"/>
                    <a:pt x="4401" y="38880"/>
                    <a:pt x="6350" y="40714"/>
                  </a:cubicBezTo>
                  <a:cubicBezTo>
                    <a:pt x="10282" y="44414"/>
                    <a:pt x="15294" y="47069"/>
                    <a:pt x="20716" y="47571"/>
                  </a:cubicBezTo>
                  <a:cubicBezTo>
                    <a:pt x="21286" y="47624"/>
                    <a:pt x="21861" y="47650"/>
                    <a:pt x="22436" y="47650"/>
                  </a:cubicBezTo>
                  <a:cubicBezTo>
                    <a:pt x="26869" y="47650"/>
                    <a:pt x="31357" y="46086"/>
                    <a:pt x="34615" y="43058"/>
                  </a:cubicBezTo>
                  <a:cubicBezTo>
                    <a:pt x="35056" y="42648"/>
                    <a:pt x="35470" y="42209"/>
                    <a:pt x="35856" y="41747"/>
                  </a:cubicBezTo>
                  <a:cubicBezTo>
                    <a:pt x="36244" y="41283"/>
                    <a:pt x="36309" y="40410"/>
                    <a:pt x="35645" y="40107"/>
                  </a:cubicBezTo>
                  <a:cubicBezTo>
                    <a:pt x="34541" y="39603"/>
                    <a:pt x="33483" y="39005"/>
                    <a:pt x="32482" y="38317"/>
                  </a:cubicBezTo>
                  <a:cubicBezTo>
                    <a:pt x="32018" y="37997"/>
                    <a:pt x="31565" y="37661"/>
                    <a:pt x="31134" y="37299"/>
                  </a:cubicBezTo>
                  <a:cubicBezTo>
                    <a:pt x="30956" y="37148"/>
                    <a:pt x="30741" y="36976"/>
                    <a:pt x="30610" y="36804"/>
                  </a:cubicBezTo>
                  <a:cubicBezTo>
                    <a:pt x="30563" y="36737"/>
                    <a:pt x="30521" y="36665"/>
                    <a:pt x="30483" y="36592"/>
                  </a:cubicBezTo>
                  <a:cubicBezTo>
                    <a:pt x="30425" y="36483"/>
                    <a:pt x="30443" y="36505"/>
                    <a:pt x="30452" y="36348"/>
                  </a:cubicBezTo>
                  <a:cubicBezTo>
                    <a:pt x="30457" y="36279"/>
                    <a:pt x="30509" y="36126"/>
                    <a:pt x="30590" y="35984"/>
                  </a:cubicBezTo>
                  <a:cubicBezTo>
                    <a:pt x="30716" y="35766"/>
                    <a:pt x="30822" y="35653"/>
                    <a:pt x="31014" y="35475"/>
                  </a:cubicBezTo>
                  <a:cubicBezTo>
                    <a:pt x="31304" y="35206"/>
                    <a:pt x="31764" y="34951"/>
                    <a:pt x="32143" y="34796"/>
                  </a:cubicBezTo>
                  <a:cubicBezTo>
                    <a:pt x="32973" y="34457"/>
                    <a:pt x="33807" y="34340"/>
                    <a:pt x="34677" y="34340"/>
                  </a:cubicBezTo>
                  <a:cubicBezTo>
                    <a:pt x="34855" y="34340"/>
                    <a:pt x="35034" y="34345"/>
                    <a:pt x="35215" y="34354"/>
                  </a:cubicBezTo>
                  <a:cubicBezTo>
                    <a:pt x="37580" y="34473"/>
                    <a:pt x="39849" y="35490"/>
                    <a:pt x="42097" y="36238"/>
                  </a:cubicBezTo>
                  <a:cubicBezTo>
                    <a:pt x="43956" y="36855"/>
                    <a:pt x="45866" y="37234"/>
                    <a:pt x="47811" y="37234"/>
                  </a:cubicBezTo>
                  <a:cubicBezTo>
                    <a:pt x="48261" y="37234"/>
                    <a:pt x="48714" y="37214"/>
                    <a:pt x="49168" y="37171"/>
                  </a:cubicBezTo>
                  <a:cubicBezTo>
                    <a:pt x="51838" y="36921"/>
                    <a:pt x="54430" y="36061"/>
                    <a:pt x="56677" y="34587"/>
                  </a:cubicBezTo>
                  <a:cubicBezTo>
                    <a:pt x="57335" y="34156"/>
                    <a:pt x="57309" y="32995"/>
                    <a:pt x="56443" y="32804"/>
                  </a:cubicBezTo>
                  <a:cubicBezTo>
                    <a:pt x="54688" y="32417"/>
                    <a:pt x="53044" y="31639"/>
                    <a:pt x="51634" y="30526"/>
                  </a:cubicBezTo>
                  <a:cubicBezTo>
                    <a:pt x="54886" y="28633"/>
                    <a:pt x="58682" y="27822"/>
                    <a:pt x="61870" y="25784"/>
                  </a:cubicBezTo>
                  <a:cubicBezTo>
                    <a:pt x="63579" y="24692"/>
                    <a:pt x="65126" y="23332"/>
                    <a:pt x="66407" y="21758"/>
                  </a:cubicBezTo>
                  <a:cubicBezTo>
                    <a:pt x="67735" y="20128"/>
                    <a:pt x="68709" y="18337"/>
                    <a:pt x="69538" y="16412"/>
                  </a:cubicBezTo>
                  <a:cubicBezTo>
                    <a:pt x="70470" y="14241"/>
                    <a:pt x="71345" y="12071"/>
                    <a:pt x="72765" y="10162"/>
                  </a:cubicBezTo>
                  <a:cubicBezTo>
                    <a:pt x="73051" y="9778"/>
                    <a:pt x="72824" y="9175"/>
                    <a:pt x="72447" y="8954"/>
                  </a:cubicBezTo>
                  <a:cubicBezTo>
                    <a:pt x="68623" y="6701"/>
                    <a:pt x="64406" y="5318"/>
                    <a:pt x="59956" y="5123"/>
                  </a:cubicBezTo>
                  <a:cubicBezTo>
                    <a:pt x="59567" y="5105"/>
                    <a:pt x="59178" y="5097"/>
                    <a:pt x="58789" y="5097"/>
                  </a:cubicBezTo>
                  <a:cubicBezTo>
                    <a:pt x="56957" y="5097"/>
                    <a:pt x="55129" y="5290"/>
                    <a:pt x="53335" y="5674"/>
                  </a:cubicBezTo>
                  <a:cubicBezTo>
                    <a:pt x="52273" y="5903"/>
                    <a:pt x="51227" y="6205"/>
                    <a:pt x="50206" y="6579"/>
                  </a:cubicBezTo>
                  <a:cubicBezTo>
                    <a:pt x="49675" y="6774"/>
                    <a:pt x="49162" y="7010"/>
                    <a:pt x="48635" y="7217"/>
                  </a:cubicBezTo>
                  <a:cubicBezTo>
                    <a:pt x="48307" y="7346"/>
                    <a:pt x="47969" y="7362"/>
                    <a:pt x="47668" y="7409"/>
                  </a:cubicBezTo>
                  <a:cubicBezTo>
                    <a:pt x="47665" y="7409"/>
                    <a:pt x="47631" y="7395"/>
                    <a:pt x="47616" y="7392"/>
                  </a:cubicBezTo>
                  <a:cubicBezTo>
                    <a:pt x="47614" y="7374"/>
                    <a:pt x="47614" y="7357"/>
                    <a:pt x="47614" y="7339"/>
                  </a:cubicBezTo>
                  <a:cubicBezTo>
                    <a:pt x="47611" y="7064"/>
                    <a:pt x="47736" y="6760"/>
                    <a:pt x="47814" y="6499"/>
                  </a:cubicBezTo>
                  <a:cubicBezTo>
                    <a:pt x="47986" y="5921"/>
                    <a:pt x="48210" y="5361"/>
                    <a:pt x="48482" y="4825"/>
                  </a:cubicBezTo>
                  <a:cubicBezTo>
                    <a:pt x="49047" y="3710"/>
                    <a:pt x="49801" y="2705"/>
                    <a:pt x="50710" y="1848"/>
                  </a:cubicBezTo>
                  <a:cubicBezTo>
                    <a:pt x="51103" y="1476"/>
                    <a:pt x="50926" y="724"/>
                    <a:pt x="50383" y="606"/>
                  </a:cubicBezTo>
                  <a:cubicBezTo>
                    <a:pt x="48511" y="200"/>
                    <a:pt x="46600" y="1"/>
                    <a:pt x="44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72" name="Google Shape;1172;p28"/>
            <p:cNvSpPr/>
            <p:nvPr/>
          </p:nvSpPr>
          <p:spPr>
            <a:xfrm>
              <a:off x="-5577650" y="8913175"/>
              <a:ext cx="1794175" cy="1119425"/>
            </a:xfrm>
            <a:custGeom>
              <a:avLst/>
              <a:gdLst/>
              <a:ahLst/>
              <a:cxnLst/>
              <a:rect l="l" t="t" r="r" b="b"/>
              <a:pathLst>
                <a:path w="71767" h="44777" extrusionOk="0">
                  <a:moveTo>
                    <a:pt x="43092" y="1"/>
                  </a:moveTo>
                  <a:cubicBezTo>
                    <a:pt x="42098" y="16"/>
                    <a:pt x="41108" y="84"/>
                    <a:pt x="40122" y="205"/>
                  </a:cubicBezTo>
                  <a:lnTo>
                    <a:pt x="39671" y="484"/>
                  </a:lnTo>
                  <a:cubicBezTo>
                    <a:pt x="37172" y="2035"/>
                    <a:pt x="34765" y="3723"/>
                    <a:pt x="32443" y="5524"/>
                  </a:cubicBezTo>
                  <a:cubicBezTo>
                    <a:pt x="27803" y="9124"/>
                    <a:pt x="23545" y="13212"/>
                    <a:pt x="19782" y="17722"/>
                  </a:cubicBezTo>
                  <a:cubicBezTo>
                    <a:pt x="18730" y="18981"/>
                    <a:pt x="17715" y="20272"/>
                    <a:pt x="16737" y="21592"/>
                  </a:cubicBezTo>
                  <a:cubicBezTo>
                    <a:pt x="15785" y="22881"/>
                    <a:pt x="14776" y="24227"/>
                    <a:pt x="14100" y="25688"/>
                  </a:cubicBezTo>
                  <a:cubicBezTo>
                    <a:pt x="12947" y="26199"/>
                    <a:pt x="11803" y="26727"/>
                    <a:pt x="10667" y="27274"/>
                  </a:cubicBezTo>
                  <a:cubicBezTo>
                    <a:pt x="8924" y="28115"/>
                    <a:pt x="7206" y="29004"/>
                    <a:pt x="5512" y="29942"/>
                  </a:cubicBezTo>
                  <a:cubicBezTo>
                    <a:pt x="5598" y="29644"/>
                    <a:pt x="5668" y="29342"/>
                    <a:pt x="5721" y="29036"/>
                  </a:cubicBezTo>
                  <a:cubicBezTo>
                    <a:pt x="5849" y="28318"/>
                    <a:pt x="5945" y="27593"/>
                    <a:pt x="6088" y="26874"/>
                  </a:cubicBezTo>
                  <a:cubicBezTo>
                    <a:pt x="6372" y="25439"/>
                    <a:pt x="6730" y="24012"/>
                    <a:pt x="7152" y="22610"/>
                  </a:cubicBezTo>
                  <a:cubicBezTo>
                    <a:pt x="7992" y="19816"/>
                    <a:pt x="9107" y="17112"/>
                    <a:pt x="10386" y="14489"/>
                  </a:cubicBezTo>
                  <a:cubicBezTo>
                    <a:pt x="11644" y="11907"/>
                    <a:pt x="12999" y="9296"/>
                    <a:pt x="14847" y="7081"/>
                  </a:cubicBezTo>
                  <a:cubicBezTo>
                    <a:pt x="16545" y="5043"/>
                    <a:pt x="18628" y="3383"/>
                    <a:pt x="20863" y="1972"/>
                  </a:cubicBezTo>
                  <a:cubicBezTo>
                    <a:pt x="21249" y="1728"/>
                    <a:pt x="21641" y="1493"/>
                    <a:pt x="22034" y="1261"/>
                  </a:cubicBezTo>
                  <a:lnTo>
                    <a:pt x="22034" y="1261"/>
                  </a:lnTo>
                  <a:cubicBezTo>
                    <a:pt x="19849" y="2038"/>
                    <a:pt x="17775" y="3096"/>
                    <a:pt x="15863" y="4411"/>
                  </a:cubicBezTo>
                  <a:cubicBezTo>
                    <a:pt x="15729" y="4469"/>
                    <a:pt x="15594" y="4529"/>
                    <a:pt x="15461" y="4587"/>
                  </a:cubicBezTo>
                  <a:cubicBezTo>
                    <a:pt x="15161" y="4877"/>
                    <a:pt x="14868" y="5174"/>
                    <a:pt x="14587" y="5481"/>
                  </a:cubicBezTo>
                  <a:cubicBezTo>
                    <a:pt x="12589" y="7660"/>
                    <a:pt x="11120" y="10241"/>
                    <a:pt x="9790" y="12865"/>
                  </a:cubicBezTo>
                  <a:cubicBezTo>
                    <a:pt x="8433" y="15540"/>
                    <a:pt x="7226" y="18302"/>
                    <a:pt x="6285" y="21152"/>
                  </a:cubicBezTo>
                  <a:cubicBezTo>
                    <a:pt x="5755" y="22755"/>
                    <a:pt x="5308" y="24385"/>
                    <a:pt x="5000" y="26047"/>
                  </a:cubicBezTo>
                  <a:cubicBezTo>
                    <a:pt x="4739" y="27459"/>
                    <a:pt x="4396" y="28983"/>
                    <a:pt x="4692" y="30409"/>
                  </a:cubicBezTo>
                  <a:cubicBezTo>
                    <a:pt x="3099" y="31315"/>
                    <a:pt x="1534" y="32269"/>
                    <a:pt x="0" y="33273"/>
                  </a:cubicBezTo>
                  <a:cubicBezTo>
                    <a:pt x="121" y="33600"/>
                    <a:pt x="252" y="33924"/>
                    <a:pt x="393" y="34245"/>
                  </a:cubicBezTo>
                  <a:cubicBezTo>
                    <a:pt x="430" y="34328"/>
                    <a:pt x="473" y="34409"/>
                    <a:pt x="511" y="34492"/>
                  </a:cubicBezTo>
                  <a:cubicBezTo>
                    <a:pt x="1218" y="34028"/>
                    <a:pt x="1927" y="33571"/>
                    <a:pt x="2647" y="33127"/>
                  </a:cubicBezTo>
                  <a:cubicBezTo>
                    <a:pt x="3521" y="33938"/>
                    <a:pt x="4540" y="34581"/>
                    <a:pt x="5551" y="35217"/>
                  </a:cubicBezTo>
                  <a:cubicBezTo>
                    <a:pt x="6721" y="35955"/>
                    <a:pt x="7915" y="36655"/>
                    <a:pt x="9132" y="37320"/>
                  </a:cubicBezTo>
                  <a:cubicBezTo>
                    <a:pt x="11570" y="38650"/>
                    <a:pt x="14090" y="39826"/>
                    <a:pt x="16675" y="40843"/>
                  </a:cubicBezTo>
                  <a:cubicBezTo>
                    <a:pt x="21354" y="42685"/>
                    <a:pt x="26229" y="43990"/>
                    <a:pt x="31193" y="44777"/>
                  </a:cubicBezTo>
                  <a:cubicBezTo>
                    <a:pt x="31873" y="44334"/>
                    <a:pt x="32520" y="43841"/>
                    <a:pt x="33126" y="43302"/>
                  </a:cubicBezTo>
                  <a:cubicBezTo>
                    <a:pt x="30713" y="43052"/>
                    <a:pt x="28316" y="42665"/>
                    <a:pt x="25945" y="42143"/>
                  </a:cubicBezTo>
                  <a:cubicBezTo>
                    <a:pt x="20654" y="40976"/>
                    <a:pt x="15519" y="39186"/>
                    <a:pt x="10650" y="36811"/>
                  </a:cubicBezTo>
                  <a:cubicBezTo>
                    <a:pt x="9279" y="36141"/>
                    <a:pt x="7931" y="35426"/>
                    <a:pt x="6607" y="34664"/>
                  </a:cubicBezTo>
                  <a:cubicBezTo>
                    <a:pt x="5936" y="34277"/>
                    <a:pt x="5274" y="33876"/>
                    <a:pt x="4610" y="33480"/>
                  </a:cubicBezTo>
                  <a:cubicBezTo>
                    <a:pt x="4287" y="33288"/>
                    <a:pt x="3966" y="33095"/>
                    <a:pt x="3647" y="32898"/>
                  </a:cubicBezTo>
                  <a:cubicBezTo>
                    <a:pt x="3539" y="32831"/>
                    <a:pt x="3430" y="32774"/>
                    <a:pt x="3320" y="32718"/>
                  </a:cubicBezTo>
                  <a:cubicBezTo>
                    <a:pt x="5359" y="31487"/>
                    <a:pt x="7443" y="30332"/>
                    <a:pt x="9569" y="29258"/>
                  </a:cubicBezTo>
                  <a:cubicBezTo>
                    <a:pt x="13059" y="27492"/>
                    <a:pt x="16645" y="25927"/>
                    <a:pt x="20287" y="24507"/>
                  </a:cubicBezTo>
                  <a:cubicBezTo>
                    <a:pt x="20735" y="24828"/>
                    <a:pt x="21176" y="25149"/>
                    <a:pt x="21652" y="25436"/>
                  </a:cubicBezTo>
                  <a:cubicBezTo>
                    <a:pt x="22249" y="25797"/>
                    <a:pt x="22856" y="26131"/>
                    <a:pt x="23471" y="26458"/>
                  </a:cubicBezTo>
                  <a:cubicBezTo>
                    <a:pt x="24655" y="27089"/>
                    <a:pt x="25845" y="27705"/>
                    <a:pt x="27043" y="28306"/>
                  </a:cubicBezTo>
                  <a:cubicBezTo>
                    <a:pt x="29486" y="29526"/>
                    <a:pt x="31944" y="30724"/>
                    <a:pt x="34458" y="31790"/>
                  </a:cubicBezTo>
                  <a:cubicBezTo>
                    <a:pt x="39434" y="33901"/>
                    <a:pt x="44584" y="35682"/>
                    <a:pt x="49931" y="36562"/>
                  </a:cubicBezTo>
                  <a:cubicBezTo>
                    <a:pt x="50189" y="36603"/>
                    <a:pt x="50447" y="36642"/>
                    <a:pt x="50706" y="36680"/>
                  </a:cubicBezTo>
                  <a:cubicBezTo>
                    <a:pt x="51878" y="36374"/>
                    <a:pt x="53011" y="35940"/>
                    <a:pt x="54087" y="35384"/>
                  </a:cubicBezTo>
                  <a:cubicBezTo>
                    <a:pt x="53126" y="35309"/>
                    <a:pt x="52169" y="35201"/>
                    <a:pt x="51214" y="35063"/>
                  </a:cubicBezTo>
                  <a:cubicBezTo>
                    <a:pt x="48578" y="34675"/>
                    <a:pt x="45969" y="34080"/>
                    <a:pt x="43411" y="33337"/>
                  </a:cubicBezTo>
                  <a:cubicBezTo>
                    <a:pt x="38281" y="31845"/>
                    <a:pt x="33344" y="29730"/>
                    <a:pt x="28498" y="27498"/>
                  </a:cubicBezTo>
                  <a:cubicBezTo>
                    <a:pt x="27113" y="26859"/>
                    <a:pt x="25732" y="26213"/>
                    <a:pt x="24343" y="25579"/>
                  </a:cubicBezTo>
                  <a:cubicBezTo>
                    <a:pt x="23666" y="25271"/>
                    <a:pt x="22994" y="24957"/>
                    <a:pt x="22301" y="24685"/>
                  </a:cubicBezTo>
                  <a:cubicBezTo>
                    <a:pt x="21870" y="24514"/>
                    <a:pt x="21437" y="24370"/>
                    <a:pt x="21002" y="24232"/>
                  </a:cubicBezTo>
                  <a:cubicBezTo>
                    <a:pt x="21944" y="23870"/>
                    <a:pt x="22889" y="23516"/>
                    <a:pt x="23838" y="23171"/>
                  </a:cubicBezTo>
                  <a:cubicBezTo>
                    <a:pt x="28747" y="21391"/>
                    <a:pt x="33734" y="19837"/>
                    <a:pt x="38746" y="18374"/>
                  </a:cubicBezTo>
                  <a:cubicBezTo>
                    <a:pt x="40299" y="17921"/>
                    <a:pt x="41854" y="17474"/>
                    <a:pt x="43413" y="17035"/>
                  </a:cubicBezTo>
                  <a:cubicBezTo>
                    <a:pt x="44033" y="17477"/>
                    <a:pt x="44701" y="17850"/>
                    <a:pt x="45364" y="18227"/>
                  </a:cubicBezTo>
                  <a:cubicBezTo>
                    <a:pt x="46299" y="18756"/>
                    <a:pt x="47268" y="19235"/>
                    <a:pt x="48232" y="19710"/>
                  </a:cubicBezTo>
                  <a:cubicBezTo>
                    <a:pt x="50152" y="20651"/>
                    <a:pt x="52142" y="21465"/>
                    <a:pt x="54138" y="22227"/>
                  </a:cubicBezTo>
                  <a:cubicBezTo>
                    <a:pt x="56742" y="23220"/>
                    <a:pt x="59398" y="24069"/>
                    <a:pt x="62098" y="24768"/>
                  </a:cubicBezTo>
                  <a:cubicBezTo>
                    <a:pt x="62581" y="24393"/>
                    <a:pt x="63048" y="23997"/>
                    <a:pt x="63496" y="23578"/>
                  </a:cubicBezTo>
                  <a:cubicBezTo>
                    <a:pt x="62813" y="23414"/>
                    <a:pt x="62131" y="23245"/>
                    <a:pt x="61453" y="23063"/>
                  </a:cubicBezTo>
                  <a:cubicBezTo>
                    <a:pt x="57385" y="21975"/>
                    <a:pt x="53399" y="20599"/>
                    <a:pt x="49527" y="18947"/>
                  </a:cubicBezTo>
                  <a:cubicBezTo>
                    <a:pt x="48440" y="18485"/>
                    <a:pt x="47351" y="18029"/>
                    <a:pt x="46278" y="17536"/>
                  </a:cubicBezTo>
                  <a:cubicBezTo>
                    <a:pt x="45694" y="17267"/>
                    <a:pt x="45108" y="16984"/>
                    <a:pt x="44510" y="16728"/>
                  </a:cubicBezTo>
                  <a:cubicBezTo>
                    <a:pt x="47882" y="15778"/>
                    <a:pt x="51259" y="14847"/>
                    <a:pt x="54631" y="13903"/>
                  </a:cubicBezTo>
                  <a:cubicBezTo>
                    <a:pt x="57344" y="13144"/>
                    <a:pt x="60069" y="12383"/>
                    <a:pt x="62819" y="11744"/>
                  </a:cubicBezTo>
                  <a:cubicBezTo>
                    <a:pt x="63275" y="12085"/>
                    <a:pt x="63802" y="12318"/>
                    <a:pt x="64326" y="12555"/>
                  </a:cubicBezTo>
                  <a:cubicBezTo>
                    <a:pt x="64960" y="12843"/>
                    <a:pt x="65620" y="13081"/>
                    <a:pt x="66276" y="13316"/>
                  </a:cubicBezTo>
                  <a:cubicBezTo>
                    <a:pt x="67258" y="13671"/>
                    <a:pt x="68270" y="13955"/>
                    <a:pt x="69290" y="14202"/>
                  </a:cubicBezTo>
                  <a:cubicBezTo>
                    <a:pt x="69469" y="13800"/>
                    <a:pt x="69658" y="13402"/>
                    <a:pt x="69852" y="13008"/>
                  </a:cubicBezTo>
                  <a:cubicBezTo>
                    <a:pt x="68779" y="12779"/>
                    <a:pt x="67718" y="12506"/>
                    <a:pt x="66655" y="12225"/>
                  </a:cubicBezTo>
                  <a:cubicBezTo>
                    <a:pt x="65975" y="12046"/>
                    <a:pt x="65307" y="11830"/>
                    <a:pt x="64630" y="11644"/>
                  </a:cubicBezTo>
                  <a:cubicBezTo>
                    <a:pt x="64429" y="11589"/>
                    <a:pt x="64230" y="11529"/>
                    <a:pt x="64032" y="11471"/>
                  </a:cubicBezTo>
                  <a:cubicBezTo>
                    <a:pt x="66481" y="10941"/>
                    <a:pt x="68952" y="10525"/>
                    <a:pt x="71452" y="10311"/>
                  </a:cubicBezTo>
                  <a:cubicBezTo>
                    <a:pt x="71489" y="10261"/>
                    <a:pt x="71521" y="10208"/>
                    <a:pt x="71559" y="10159"/>
                  </a:cubicBezTo>
                  <a:cubicBezTo>
                    <a:pt x="71767" y="9878"/>
                    <a:pt x="71702" y="9484"/>
                    <a:pt x="71506" y="9203"/>
                  </a:cubicBezTo>
                  <a:cubicBezTo>
                    <a:pt x="69313" y="9230"/>
                    <a:pt x="67091" y="9619"/>
                    <a:pt x="64969" y="10029"/>
                  </a:cubicBezTo>
                  <a:cubicBezTo>
                    <a:pt x="62620" y="10482"/>
                    <a:pt x="60300" y="11061"/>
                    <a:pt x="57989" y="11676"/>
                  </a:cubicBezTo>
                  <a:cubicBezTo>
                    <a:pt x="58296" y="11498"/>
                    <a:pt x="58601" y="11320"/>
                    <a:pt x="58907" y="11140"/>
                  </a:cubicBezTo>
                  <a:cubicBezTo>
                    <a:pt x="60335" y="10302"/>
                    <a:pt x="61778" y="9490"/>
                    <a:pt x="63249" y="8727"/>
                  </a:cubicBezTo>
                  <a:cubicBezTo>
                    <a:pt x="64501" y="8077"/>
                    <a:pt x="65774" y="7468"/>
                    <a:pt x="67070" y="6913"/>
                  </a:cubicBezTo>
                  <a:cubicBezTo>
                    <a:pt x="66514" y="6695"/>
                    <a:pt x="65952" y="6496"/>
                    <a:pt x="65385" y="6313"/>
                  </a:cubicBezTo>
                  <a:cubicBezTo>
                    <a:pt x="63154" y="7357"/>
                    <a:pt x="60992" y="8542"/>
                    <a:pt x="58872" y="9795"/>
                  </a:cubicBezTo>
                  <a:cubicBezTo>
                    <a:pt x="58044" y="10284"/>
                    <a:pt x="57226" y="10784"/>
                    <a:pt x="56415" y="11299"/>
                  </a:cubicBezTo>
                  <a:cubicBezTo>
                    <a:pt x="55781" y="11699"/>
                    <a:pt x="55090" y="12065"/>
                    <a:pt x="54571" y="12607"/>
                  </a:cubicBezTo>
                  <a:cubicBezTo>
                    <a:pt x="49786" y="13918"/>
                    <a:pt x="45008" y="15254"/>
                    <a:pt x="40237" y="16613"/>
                  </a:cubicBezTo>
                  <a:cubicBezTo>
                    <a:pt x="38857" y="17009"/>
                    <a:pt x="37479" y="17413"/>
                    <a:pt x="36104" y="17823"/>
                  </a:cubicBezTo>
                  <a:cubicBezTo>
                    <a:pt x="36506" y="17417"/>
                    <a:pt x="36907" y="17009"/>
                    <a:pt x="37315" y="16607"/>
                  </a:cubicBezTo>
                  <a:cubicBezTo>
                    <a:pt x="38177" y="15759"/>
                    <a:pt x="39067" y="14945"/>
                    <a:pt x="39975" y="14147"/>
                  </a:cubicBezTo>
                  <a:cubicBezTo>
                    <a:pt x="43855" y="10718"/>
                    <a:pt x="48174" y="7821"/>
                    <a:pt x="52817" y="5533"/>
                  </a:cubicBezTo>
                  <a:lnTo>
                    <a:pt x="52817" y="5533"/>
                  </a:lnTo>
                  <a:cubicBezTo>
                    <a:pt x="52587" y="5576"/>
                    <a:pt x="52357" y="5620"/>
                    <a:pt x="52129" y="5670"/>
                  </a:cubicBezTo>
                  <a:cubicBezTo>
                    <a:pt x="51065" y="5898"/>
                    <a:pt x="50020" y="6201"/>
                    <a:pt x="48999" y="6576"/>
                  </a:cubicBezTo>
                  <a:cubicBezTo>
                    <a:pt x="48555" y="6738"/>
                    <a:pt x="48122" y="6927"/>
                    <a:pt x="47684" y="7107"/>
                  </a:cubicBezTo>
                  <a:cubicBezTo>
                    <a:pt x="44939" y="8779"/>
                    <a:pt x="42332" y="10669"/>
                    <a:pt x="39889" y="12759"/>
                  </a:cubicBezTo>
                  <a:cubicBezTo>
                    <a:pt x="38838" y="13659"/>
                    <a:pt x="37831" y="14609"/>
                    <a:pt x="36856" y="15590"/>
                  </a:cubicBezTo>
                  <a:cubicBezTo>
                    <a:pt x="36377" y="16074"/>
                    <a:pt x="35901" y="16562"/>
                    <a:pt x="35450" y="17070"/>
                  </a:cubicBezTo>
                  <a:cubicBezTo>
                    <a:pt x="35092" y="17474"/>
                    <a:pt x="34756" y="17852"/>
                    <a:pt x="34501" y="18303"/>
                  </a:cubicBezTo>
                  <a:cubicBezTo>
                    <a:pt x="31365" y="19257"/>
                    <a:pt x="28245" y="20258"/>
                    <a:pt x="25154" y="21342"/>
                  </a:cubicBezTo>
                  <a:cubicBezTo>
                    <a:pt x="22088" y="22417"/>
                    <a:pt x="19048" y="23573"/>
                    <a:pt x="16057" y="24840"/>
                  </a:cubicBezTo>
                  <a:lnTo>
                    <a:pt x="16057" y="24840"/>
                  </a:lnTo>
                  <a:cubicBezTo>
                    <a:pt x="16523" y="24201"/>
                    <a:pt x="16975" y="23550"/>
                    <a:pt x="17451" y="22921"/>
                  </a:cubicBezTo>
                  <a:cubicBezTo>
                    <a:pt x="18317" y="21775"/>
                    <a:pt x="19181" y="20628"/>
                    <a:pt x="20092" y="19516"/>
                  </a:cubicBezTo>
                  <a:cubicBezTo>
                    <a:pt x="21934" y="17273"/>
                    <a:pt x="23887" y="15123"/>
                    <a:pt x="25946" y="13078"/>
                  </a:cubicBezTo>
                  <a:cubicBezTo>
                    <a:pt x="30054" y="8988"/>
                    <a:pt x="34582" y="5344"/>
                    <a:pt x="39454" y="2204"/>
                  </a:cubicBezTo>
                  <a:cubicBezTo>
                    <a:pt x="40646" y="1436"/>
                    <a:pt x="41860" y="705"/>
                    <a:pt x="43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173" name="Google Shape;1173;p28"/>
          <p:cNvGrpSpPr/>
          <p:nvPr/>
        </p:nvGrpSpPr>
        <p:grpSpPr>
          <a:xfrm rot="10800000">
            <a:off x="7540325" y="-492832"/>
            <a:ext cx="1650760" cy="2350815"/>
            <a:chOff x="-2214975" y="10024925"/>
            <a:chExt cx="1110875" cy="1581975"/>
          </a:xfrm>
        </p:grpSpPr>
        <p:sp>
          <p:nvSpPr>
            <p:cNvPr id="1174" name="Google Shape;1174;p28"/>
            <p:cNvSpPr/>
            <p:nvPr/>
          </p:nvSpPr>
          <p:spPr>
            <a:xfrm>
              <a:off x="-2214975" y="10024925"/>
              <a:ext cx="1110875" cy="1581975"/>
            </a:xfrm>
            <a:custGeom>
              <a:avLst/>
              <a:gdLst/>
              <a:ahLst/>
              <a:cxnLst/>
              <a:rect l="l" t="t" r="r" b="b"/>
              <a:pathLst>
                <a:path w="44435" h="63279" extrusionOk="0">
                  <a:moveTo>
                    <a:pt x="20387" y="1"/>
                  </a:moveTo>
                  <a:cubicBezTo>
                    <a:pt x="20241" y="1"/>
                    <a:pt x="20092" y="67"/>
                    <a:pt x="19997" y="211"/>
                  </a:cubicBezTo>
                  <a:cubicBezTo>
                    <a:pt x="16432" y="5618"/>
                    <a:pt x="13112" y="11322"/>
                    <a:pt x="11699" y="17708"/>
                  </a:cubicBezTo>
                  <a:cubicBezTo>
                    <a:pt x="10400" y="23586"/>
                    <a:pt x="10601" y="29772"/>
                    <a:pt x="12217" y="35570"/>
                  </a:cubicBezTo>
                  <a:cubicBezTo>
                    <a:pt x="12894" y="37993"/>
                    <a:pt x="13823" y="40341"/>
                    <a:pt x="14993" y="42569"/>
                  </a:cubicBezTo>
                  <a:cubicBezTo>
                    <a:pt x="10981" y="40112"/>
                    <a:pt x="7292" y="37127"/>
                    <a:pt x="4114" y="33657"/>
                  </a:cubicBezTo>
                  <a:cubicBezTo>
                    <a:pt x="3053" y="32499"/>
                    <a:pt x="2050" y="31292"/>
                    <a:pt x="1105" y="30035"/>
                  </a:cubicBezTo>
                  <a:cubicBezTo>
                    <a:pt x="977" y="29864"/>
                    <a:pt x="801" y="29746"/>
                    <a:pt x="595" y="29746"/>
                  </a:cubicBezTo>
                  <a:cubicBezTo>
                    <a:pt x="548" y="29746"/>
                    <a:pt x="498" y="29752"/>
                    <a:pt x="447" y="29766"/>
                  </a:cubicBezTo>
                  <a:cubicBezTo>
                    <a:pt x="212" y="29831"/>
                    <a:pt x="1" y="30076"/>
                    <a:pt x="19" y="30328"/>
                  </a:cubicBezTo>
                  <a:cubicBezTo>
                    <a:pt x="143" y="32080"/>
                    <a:pt x="364" y="33823"/>
                    <a:pt x="679" y="35550"/>
                  </a:cubicBezTo>
                  <a:cubicBezTo>
                    <a:pt x="994" y="37270"/>
                    <a:pt x="1293" y="38979"/>
                    <a:pt x="1748" y="40669"/>
                  </a:cubicBezTo>
                  <a:cubicBezTo>
                    <a:pt x="2654" y="44028"/>
                    <a:pt x="3939" y="47274"/>
                    <a:pt x="5576" y="50343"/>
                  </a:cubicBezTo>
                  <a:cubicBezTo>
                    <a:pt x="7230" y="53434"/>
                    <a:pt x="9241" y="56319"/>
                    <a:pt x="11572" y="58939"/>
                  </a:cubicBezTo>
                  <a:cubicBezTo>
                    <a:pt x="14250" y="61952"/>
                    <a:pt x="17766" y="63279"/>
                    <a:pt x="21389" y="63279"/>
                  </a:cubicBezTo>
                  <a:cubicBezTo>
                    <a:pt x="24582" y="63279"/>
                    <a:pt x="27859" y="62248"/>
                    <a:pt x="30721" y="60433"/>
                  </a:cubicBezTo>
                  <a:cubicBezTo>
                    <a:pt x="35175" y="57607"/>
                    <a:pt x="38387" y="53204"/>
                    <a:pt x="40469" y="48414"/>
                  </a:cubicBezTo>
                  <a:cubicBezTo>
                    <a:pt x="42780" y="43099"/>
                    <a:pt x="43978" y="37290"/>
                    <a:pt x="44310" y="31515"/>
                  </a:cubicBezTo>
                  <a:cubicBezTo>
                    <a:pt x="44399" y="29972"/>
                    <a:pt x="44420" y="28426"/>
                    <a:pt x="44376" y="26878"/>
                  </a:cubicBezTo>
                  <a:cubicBezTo>
                    <a:pt x="44356" y="26211"/>
                    <a:pt x="44434" y="25396"/>
                    <a:pt x="44085" y="24799"/>
                  </a:cubicBezTo>
                  <a:cubicBezTo>
                    <a:pt x="43914" y="24504"/>
                    <a:pt x="43605" y="24294"/>
                    <a:pt x="43266" y="24260"/>
                  </a:cubicBezTo>
                  <a:cubicBezTo>
                    <a:pt x="43228" y="24256"/>
                    <a:pt x="43191" y="24254"/>
                    <a:pt x="43155" y="24254"/>
                  </a:cubicBezTo>
                  <a:cubicBezTo>
                    <a:pt x="42778" y="24254"/>
                    <a:pt x="42473" y="24451"/>
                    <a:pt x="42152" y="24648"/>
                  </a:cubicBezTo>
                  <a:cubicBezTo>
                    <a:pt x="35928" y="28519"/>
                    <a:pt x="30728" y="33835"/>
                    <a:pt x="26996" y="40144"/>
                  </a:cubicBezTo>
                  <a:cubicBezTo>
                    <a:pt x="26968" y="35725"/>
                    <a:pt x="25823" y="31384"/>
                    <a:pt x="24570" y="27137"/>
                  </a:cubicBezTo>
                  <a:cubicBezTo>
                    <a:pt x="23779" y="24450"/>
                    <a:pt x="22979" y="21763"/>
                    <a:pt x="22379" y="19025"/>
                  </a:cubicBezTo>
                  <a:cubicBezTo>
                    <a:pt x="21755" y="16182"/>
                    <a:pt x="21397" y="13294"/>
                    <a:pt x="21187" y="10392"/>
                  </a:cubicBezTo>
                  <a:cubicBezTo>
                    <a:pt x="20947" y="7079"/>
                    <a:pt x="20892" y="3758"/>
                    <a:pt x="20837" y="440"/>
                  </a:cubicBezTo>
                  <a:cubicBezTo>
                    <a:pt x="20832" y="160"/>
                    <a:pt x="20613" y="1"/>
                    <a:pt x="203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75" name="Google Shape;1175;p28"/>
            <p:cNvSpPr/>
            <p:nvPr/>
          </p:nvSpPr>
          <p:spPr>
            <a:xfrm>
              <a:off x="-2213275" y="10025000"/>
              <a:ext cx="1106475" cy="1580775"/>
            </a:xfrm>
            <a:custGeom>
              <a:avLst/>
              <a:gdLst/>
              <a:ahLst/>
              <a:cxnLst/>
              <a:rect l="l" t="t" r="r" b="b"/>
              <a:pathLst>
                <a:path w="44259" h="63231" extrusionOk="0">
                  <a:moveTo>
                    <a:pt x="20323" y="1"/>
                  </a:moveTo>
                  <a:cubicBezTo>
                    <a:pt x="20284" y="1"/>
                    <a:pt x="20245" y="5"/>
                    <a:pt x="20207" y="15"/>
                  </a:cubicBezTo>
                  <a:cubicBezTo>
                    <a:pt x="19272" y="1351"/>
                    <a:pt x="18676" y="2920"/>
                    <a:pt x="18278" y="4494"/>
                  </a:cubicBezTo>
                  <a:cubicBezTo>
                    <a:pt x="17690" y="6817"/>
                    <a:pt x="17314" y="9197"/>
                    <a:pt x="17030" y="11574"/>
                  </a:cubicBezTo>
                  <a:cubicBezTo>
                    <a:pt x="16457" y="16374"/>
                    <a:pt x="16416" y="21204"/>
                    <a:pt x="16881" y="26017"/>
                  </a:cubicBezTo>
                  <a:cubicBezTo>
                    <a:pt x="17346" y="30853"/>
                    <a:pt x="18286" y="35642"/>
                    <a:pt x="19717" y="40286"/>
                  </a:cubicBezTo>
                  <a:cubicBezTo>
                    <a:pt x="21125" y="44851"/>
                    <a:pt x="23301" y="49173"/>
                    <a:pt x="24459" y="53813"/>
                  </a:cubicBezTo>
                  <a:cubicBezTo>
                    <a:pt x="25061" y="56225"/>
                    <a:pt x="25303" y="58794"/>
                    <a:pt x="24878" y="61205"/>
                  </a:cubicBezTo>
                  <a:cubicBezTo>
                    <a:pt x="24781" y="61750"/>
                    <a:pt x="24651" y="62306"/>
                    <a:pt x="24497" y="62853"/>
                  </a:cubicBezTo>
                  <a:cubicBezTo>
                    <a:pt x="24400" y="62591"/>
                    <a:pt x="24300" y="62334"/>
                    <a:pt x="24199" y="62088"/>
                  </a:cubicBezTo>
                  <a:cubicBezTo>
                    <a:pt x="23648" y="60729"/>
                    <a:pt x="22952" y="59455"/>
                    <a:pt x="22122" y="58245"/>
                  </a:cubicBezTo>
                  <a:cubicBezTo>
                    <a:pt x="20451" y="55808"/>
                    <a:pt x="18397" y="53673"/>
                    <a:pt x="16210" y="51702"/>
                  </a:cubicBezTo>
                  <a:cubicBezTo>
                    <a:pt x="13939" y="49655"/>
                    <a:pt x="11579" y="47705"/>
                    <a:pt x="9371" y="45588"/>
                  </a:cubicBezTo>
                  <a:cubicBezTo>
                    <a:pt x="7151" y="43458"/>
                    <a:pt x="5178" y="41144"/>
                    <a:pt x="3656" y="38460"/>
                  </a:cubicBezTo>
                  <a:cubicBezTo>
                    <a:pt x="2808" y="36966"/>
                    <a:pt x="2105" y="35403"/>
                    <a:pt x="1571" y="33771"/>
                  </a:cubicBezTo>
                  <a:cubicBezTo>
                    <a:pt x="1139" y="32450"/>
                    <a:pt x="802" y="31097"/>
                    <a:pt x="456" y="29751"/>
                  </a:cubicBezTo>
                  <a:cubicBezTo>
                    <a:pt x="430" y="29752"/>
                    <a:pt x="405" y="29757"/>
                    <a:pt x="381" y="29765"/>
                  </a:cubicBezTo>
                  <a:cubicBezTo>
                    <a:pt x="221" y="29808"/>
                    <a:pt x="74" y="29937"/>
                    <a:pt x="0" y="30092"/>
                  </a:cubicBezTo>
                  <a:cubicBezTo>
                    <a:pt x="72" y="32705"/>
                    <a:pt x="904" y="35294"/>
                    <a:pt x="1949" y="37668"/>
                  </a:cubicBezTo>
                  <a:cubicBezTo>
                    <a:pt x="3194" y="40496"/>
                    <a:pt x="5027" y="42999"/>
                    <a:pt x="7125" y="45254"/>
                  </a:cubicBezTo>
                  <a:cubicBezTo>
                    <a:pt x="11188" y="49621"/>
                    <a:pt x="16181" y="53099"/>
                    <a:pt x="19663" y="58002"/>
                  </a:cubicBezTo>
                  <a:cubicBezTo>
                    <a:pt x="20591" y="59304"/>
                    <a:pt x="21386" y="60694"/>
                    <a:pt x="22040" y="62152"/>
                  </a:cubicBezTo>
                  <a:cubicBezTo>
                    <a:pt x="22197" y="62501"/>
                    <a:pt x="22337" y="62863"/>
                    <a:pt x="22466" y="63230"/>
                  </a:cubicBezTo>
                  <a:cubicBezTo>
                    <a:pt x="24451" y="63080"/>
                    <a:pt x="26446" y="62547"/>
                    <a:pt x="28330" y="61689"/>
                  </a:cubicBezTo>
                  <a:cubicBezTo>
                    <a:pt x="29114" y="60480"/>
                    <a:pt x="29879" y="59261"/>
                    <a:pt x="30625" y="58030"/>
                  </a:cubicBezTo>
                  <a:cubicBezTo>
                    <a:pt x="32207" y="55415"/>
                    <a:pt x="33727" y="52749"/>
                    <a:pt x="35099" y="50019"/>
                  </a:cubicBezTo>
                  <a:cubicBezTo>
                    <a:pt x="37854" y="44536"/>
                    <a:pt x="40197" y="38882"/>
                    <a:pt x="42127" y="33055"/>
                  </a:cubicBezTo>
                  <a:cubicBezTo>
                    <a:pt x="42663" y="31432"/>
                    <a:pt x="43164" y="29801"/>
                    <a:pt x="43608" y="28151"/>
                  </a:cubicBezTo>
                  <a:cubicBezTo>
                    <a:pt x="43832" y="27312"/>
                    <a:pt x="44044" y="26473"/>
                    <a:pt x="44240" y="25628"/>
                  </a:cubicBezTo>
                  <a:cubicBezTo>
                    <a:pt x="44248" y="25599"/>
                    <a:pt x="44252" y="25571"/>
                    <a:pt x="44259" y="25542"/>
                  </a:cubicBezTo>
                  <a:cubicBezTo>
                    <a:pt x="44219" y="25276"/>
                    <a:pt x="44148" y="25020"/>
                    <a:pt x="44017" y="24796"/>
                  </a:cubicBezTo>
                  <a:cubicBezTo>
                    <a:pt x="43942" y="24671"/>
                    <a:pt x="43842" y="24562"/>
                    <a:pt x="43726" y="24475"/>
                  </a:cubicBezTo>
                  <a:cubicBezTo>
                    <a:pt x="43640" y="24688"/>
                    <a:pt x="43554" y="24902"/>
                    <a:pt x="43477" y="25120"/>
                  </a:cubicBezTo>
                  <a:cubicBezTo>
                    <a:pt x="43224" y="25823"/>
                    <a:pt x="42964" y="26526"/>
                    <a:pt x="42711" y="27231"/>
                  </a:cubicBezTo>
                  <a:cubicBezTo>
                    <a:pt x="42193" y="28661"/>
                    <a:pt x="41664" y="30087"/>
                    <a:pt x="41123" y="31509"/>
                  </a:cubicBezTo>
                  <a:cubicBezTo>
                    <a:pt x="40065" y="34300"/>
                    <a:pt x="38914" y="37054"/>
                    <a:pt x="37668" y="39768"/>
                  </a:cubicBezTo>
                  <a:cubicBezTo>
                    <a:pt x="35147" y="45264"/>
                    <a:pt x="32423" y="50652"/>
                    <a:pt x="29315" y="55842"/>
                  </a:cubicBezTo>
                  <a:cubicBezTo>
                    <a:pt x="28641" y="56966"/>
                    <a:pt x="27947" y="58076"/>
                    <a:pt x="27242" y="59180"/>
                  </a:cubicBezTo>
                  <a:cubicBezTo>
                    <a:pt x="27258" y="58054"/>
                    <a:pt x="27183" y="56929"/>
                    <a:pt x="27018" y="55815"/>
                  </a:cubicBezTo>
                  <a:cubicBezTo>
                    <a:pt x="26321" y="51080"/>
                    <a:pt x="24105" y="46761"/>
                    <a:pt x="22496" y="42302"/>
                  </a:cubicBezTo>
                  <a:cubicBezTo>
                    <a:pt x="19221" y="33227"/>
                    <a:pt x="17933" y="23574"/>
                    <a:pt x="18441" y="13951"/>
                  </a:cubicBezTo>
                  <a:cubicBezTo>
                    <a:pt x="18581" y="11301"/>
                    <a:pt x="18866" y="8660"/>
                    <a:pt x="19298" y="6040"/>
                  </a:cubicBezTo>
                  <a:cubicBezTo>
                    <a:pt x="19602" y="4193"/>
                    <a:pt x="19998" y="2317"/>
                    <a:pt x="20773" y="609"/>
                  </a:cubicBezTo>
                  <a:cubicBezTo>
                    <a:pt x="20773" y="551"/>
                    <a:pt x="20772" y="494"/>
                    <a:pt x="20770" y="436"/>
                  </a:cubicBezTo>
                  <a:cubicBezTo>
                    <a:pt x="20766" y="158"/>
                    <a:pt x="20548" y="1"/>
                    <a:pt x="203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176" name="Google Shape;1176;p28"/>
          <p:cNvGrpSpPr/>
          <p:nvPr/>
        </p:nvGrpSpPr>
        <p:grpSpPr>
          <a:xfrm rot="10800000">
            <a:off x="9524866" y="-655512"/>
            <a:ext cx="1243001" cy="2236653"/>
            <a:chOff x="-4216475" y="10211225"/>
            <a:chExt cx="836475" cy="1505150"/>
          </a:xfrm>
        </p:grpSpPr>
        <p:sp>
          <p:nvSpPr>
            <p:cNvPr id="1177" name="Google Shape;1177;p28"/>
            <p:cNvSpPr/>
            <p:nvPr/>
          </p:nvSpPr>
          <p:spPr>
            <a:xfrm>
              <a:off x="-4216475" y="10211225"/>
              <a:ext cx="836475" cy="1505150"/>
            </a:xfrm>
            <a:custGeom>
              <a:avLst/>
              <a:gdLst/>
              <a:ahLst/>
              <a:cxnLst/>
              <a:rect l="l" t="t" r="r" b="b"/>
              <a:pathLst>
                <a:path w="33459" h="60206" extrusionOk="0">
                  <a:moveTo>
                    <a:pt x="26036" y="0"/>
                  </a:moveTo>
                  <a:cubicBezTo>
                    <a:pt x="25685" y="0"/>
                    <a:pt x="25369" y="178"/>
                    <a:pt x="25078" y="358"/>
                  </a:cubicBezTo>
                  <a:cubicBezTo>
                    <a:pt x="24803" y="529"/>
                    <a:pt x="24535" y="705"/>
                    <a:pt x="24272" y="891"/>
                  </a:cubicBezTo>
                  <a:cubicBezTo>
                    <a:pt x="23773" y="1243"/>
                    <a:pt x="23288" y="1619"/>
                    <a:pt x="22824" y="2017"/>
                  </a:cubicBezTo>
                  <a:cubicBezTo>
                    <a:pt x="20972" y="3614"/>
                    <a:pt x="19457" y="5565"/>
                    <a:pt x="18365" y="7755"/>
                  </a:cubicBezTo>
                  <a:cubicBezTo>
                    <a:pt x="17746" y="8998"/>
                    <a:pt x="17260" y="10313"/>
                    <a:pt x="16943" y="11667"/>
                  </a:cubicBezTo>
                  <a:cubicBezTo>
                    <a:pt x="16776" y="12386"/>
                    <a:pt x="16633" y="13140"/>
                    <a:pt x="16658" y="13881"/>
                  </a:cubicBezTo>
                  <a:cubicBezTo>
                    <a:pt x="16679" y="14546"/>
                    <a:pt x="16785" y="15202"/>
                    <a:pt x="17172" y="15722"/>
                  </a:cubicBezTo>
                  <a:cubicBezTo>
                    <a:pt x="16868" y="16418"/>
                    <a:pt x="16586" y="17121"/>
                    <a:pt x="16323" y="17832"/>
                  </a:cubicBezTo>
                  <a:cubicBezTo>
                    <a:pt x="16131" y="18350"/>
                    <a:pt x="15951" y="18873"/>
                    <a:pt x="15776" y="19397"/>
                  </a:cubicBezTo>
                  <a:cubicBezTo>
                    <a:pt x="15709" y="18974"/>
                    <a:pt x="15618" y="18557"/>
                    <a:pt x="15523" y="18147"/>
                  </a:cubicBezTo>
                  <a:cubicBezTo>
                    <a:pt x="15299" y="17179"/>
                    <a:pt x="14975" y="16237"/>
                    <a:pt x="14536" y="15345"/>
                  </a:cubicBezTo>
                  <a:cubicBezTo>
                    <a:pt x="13754" y="13763"/>
                    <a:pt x="12517" y="12381"/>
                    <a:pt x="10895" y="11638"/>
                  </a:cubicBezTo>
                  <a:cubicBezTo>
                    <a:pt x="10148" y="11295"/>
                    <a:pt x="9343" y="11094"/>
                    <a:pt x="8524" y="11094"/>
                  </a:cubicBezTo>
                  <a:cubicBezTo>
                    <a:pt x="8379" y="11094"/>
                    <a:pt x="8234" y="11100"/>
                    <a:pt x="8088" y="11113"/>
                  </a:cubicBezTo>
                  <a:cubicBezTo>
                    <a:pt x="7876" y="11131"/>
                    <a:pt x="7734" y="11300"/>
                    <a:pt x="7781" y="11515"/>
                  </a:cubicBezTo>
                  <a:cubicBezTo>
                    <a:pt x="8139" y="13137"/>
                    <a:pt x="8681" y="14706"/>
                    <a:pt x="9542" y="16134"/>
                  </a:cubicBezTo>
                  <a:cubicBezTo>
                    <a:pt x="10398" y="17551"/>
                    <a:pt x="11491" y="18835"/>
                    <a:pt x="12768" y="19890"/>
                  </a:cubicBezTo>
                  <a:cubicBezTo>
                    <a:pt x="13462" y="20464"/>
                    <a:pt x="14265" y="21139"/>
                    <a:pt x="15158" y="21382"/>
                  </a:cubicBezTo>
                  <a:cubicBezTo>
                    <a:pt x="14431" y="23851"/>
                    <a:pt x="13857" y="26362"/>
                    <a:pt x="13361" y="28889"/>
                  </a:cubicBezTo>
                  <a:cubicBezTo>
                    <a:pt x="13307" y="29165"/>
                    <a:pt x="13257" y="29442"/>
                    <a:pt x="13204" y="29720"/>
                  </a:cubicBezTo>
                  <a:cubicBezTo>
                    <a:pt x="13106" y="29506"/>
                    <a:pt x="13003" y="29294"/>
                    <a:pt x="12897" y="29086"/>
                  </a:cubicBezTo>
                  <a:cubicBezTo>
                    <a:pt x="12480" y="28259"/>
                    <a:pt x="11990" y="27472"/>
                    <a:pt x="11437" y="26732"/>
                  </a:cubicBezTo>
                  <a:cubicBezTo>
                    <a:pt x="10364" y="25291"/>
                    <a:pt x="9099" y="23853"/>
                    <a:pt x="7376" y="23205"/>
                  </a:cubicBezTo>
                  <a:cubicBezTo>
                    <a:pt x="6356" y="22821"/>
                    <a:pt x="5246" y="22753"/>
                    <a:pt x="4170" y="22686"/>
                  </a:cubicBezTo>
                  <a:cubicBezTo>
                    <a:pt x="4164" y="22685"/>
                    <a:pt x="4157" y="22685"/>
                    <a:pt x="4151" y="22685"/>
                  </a:cubicBezTo>
                  <a:cubicBezTo>
                    <a:pt x="3944" y="22685"/>
                    <a:pt x="3771" y="22885"/>
                    <a:pt x="3771" y="23085"/>
                  </a:cubicBezTo>
                  <a:cubicBezTo>
                    <a:pt x="3771" y="24970"/>
                    <a:pt x="4597" y="26750"/>
                    <a:pt x="5658" y="28270"/>
                  </a:cubicBezTo>
                  <a:cubicBezTo>
                    <a:pt x="6714" y="29781"/>
                    <a:pt x="8091" y="31077"/>
                    <a:pt x="9819" y="31773"/>
                  </a:cubicBezTo>
                  <a:cubicBezTo>
                    <a:pt x="10614" y="32092"/>
                    <a:pt x="11472" y="32269"/>
                    <a:pt x="12330" y="32269"/>
                  </a:cubicBezTo>
                  <a:cubicBezTo>
                    <a:pt x="12469" y="32269"/>
                    <a:pt x="12608" y="32264"/>
                    <a:pt x="12747" y="32255"/>
                  </a:cubicBezTo>
                  <a:lnTo>
                    <a:pt x="12747" y="32255"/>
                  </a:lnTo>
                  <a:cubicBezTo>
                    <a:pt x="12380" y="34392"/>
                    <a:pt x="12045" y="36536"/>
                    <a:pt x="11695" y="38675"/>
                  </a:cubicBezTo>
                  <a:cubicBezTo>
                    <a:pt x="11495" y="38438"/>
                    <a:pt x="11287" y="38209"/>
                    <a:pt x="11066" y="37988"/>
                  </a:cubicBezTo>
                  <a:cubicBezTo>
                    <a:pt x="10373" y="37300"/>
                    <a:pt x="9621" y="36677"/>
                    <a:pt x="8816" y="36124"/>
                  </a:cubicBezTo>
                  <a:cubicBezTo>
                    <a:pt x="7235" y="35034"/>
                    <a:pt x="5308" y="34143"/>
                    <a:pt x="3374" y="33991"/>
                  </a:cubicBezTo>
                  <a:cubicBezTo>
                    <a:pt x="3224" y="33979"/>
                    <a:pt x="3071" y="33973"/>
                    <a:pt x="2918" y="33973"/>
                  </a:cubicBezTo>
                  <a:cubicBezTo>
                    <a:pt x="2102" y="33973"/>
                    <a:pt x="1269" y="34153"/>
                    <a:pt x="594" y="34619"/>
                  </a:cubicBezTo>
                  <a:cubicBezTo>
                    <a:pt x="406" y="34750"/>
                    <a:pt x="234" y="34888"/>
                    <a:pt x="136" y="35098"/>
                  </a:cubicBezTo>
                  <a:cubicBezTo>
                    <a:pt x="1" y="35386"/>
                    <a:pt x="84" y="35671"/>
                    <a:pt x="210" y="35944"/>
                  </a:cubicBezTo>
                  <a:cubicBezTo>
                    <a:pt x="408" y="36376"/>
                    <a:pt x="672" y="36774"/>
                    <a:pt x="962" y="37147"/>
                  </a:cubicBezTo>
                  <a:cubicBezTo>
                    <a:pt x="2160" y="38685"/>
                    <a:pt x="3950" y="39700"/>
                    <a:pt x="5747" y="40380"/>
                  </a:cubicBezTo>
                  <a:cubicBezTo>
                    <a:pt x="6877" y="40810"/>
                    <a:pt x="8182" y="41119"/>
                    <a:pt x="9461" y="41119"/>
                  </a:cubicBezTo>
                  <a:cubicBezTo>
                    <a:pt x="10099" y="41119"/>
                    <a:pt x="10731" y="41042"/>
                    <a:pt x="11331" y="40864"/>
                  </a:cubicBezTo>
                  <a:lnTo>
                    <a:pt x="11331" y="40864"/>
                  </a:lnTo>
                  <a:cubicBezTo>
                    <a:pt x="10778" y="44096"/>
                    <a:pt x="10140" y="47327"/>
                    <a:pt x="8999" y="50410"/>
                  </a:cubicBezTo>
                  <a:cubicBezTo>
                    <a:pt x="8925" y="50607"/>
                    <a:pt x="8851" y="50802"/>
                    <a:pt x="8775" y="50995"/>
                  </a:cubicBezTo>
                  <a:cubicBezTo>
                    <a:pt x="8736" y="51092"/>
                    <a:pt x="8698" y="51189"/>
                    <a:pt x="8658" y="51285"/>
                  </a:cubicBezTo>
                  <a:cubicBezTo>
                    <a:pt x="8640" y="51333"/>
                    <a:pt x="8620" y="51382"/>
                    <a:pt x="8600" y="51430"/>
                  </a:cubicBezTo>
                  <a:cubicBezTo>
                    <a:pt x="8590" y="51451"/>
                    <a:pt x="8578" y="51482"/>
                    <a:pt x="8569" y="51503"/>
                  </a:cubicBezTo>
                  <a:cubicBezTo>
                    <a:pt x="8405" y="51889"/>
                    <a:pt x="8231" y="52270"/>
                    <a:pt x="8048" y="52646"/>
                  </a:cubicBezTo>
                  <a:cubicBezTo>
                    <a:pt x="7688" y="53394"/>
                    <a:pt x="7288" y="54120"/>
                    <a:pt x="6849" y="54825"/>
                  </a:cubicBezTo>
                  <a:cubicBezTo>
                    <a:pt x="6628" y="55178"/>
                    <a:pt x="6396" y="55523"/>
                    <a:pt x="6151" y="55861"/>
                  </a:cubicBezTo>
                  <a:cubicBezTo>
                    <a:pt x="6032" y="56024"/>
                    <a:pt x="5909" y="56184"/>
                    <a:pt x="5788" y="56345"/>
                  </a:cubicBezTo>
                  <a:cubicBezTo>
                    <a:pt x="5759" y="56385"/>
                    <a:pt x="5728" y="56425"/>
                    <a:pt x="5699" y="56465"/>
                  </a:cubicBezTo>
                  <a:lnTo>
                    <a:pt x="5645" y="56535"/>
                  </a:lnTo>
                  <a:lnTo>
                    <a:pt x="5592" y="56604"/>
                  </a:lnTo>
                  <a:cubicBezTo>
                    <a:pt x="5552" y="56653"/>
                    <a:pt x="5513" y="56703"/>
                    <a:pt x="5473" y="56752"/>
                  </a:cubicBezTo>
                  <a:cubicBezTo>
                    <a:pt x="4948" y="57400"/>
                    <a:pt x="4365" y="58002"/>
                    <a:pt x="3784" y="58599"/>
                  </a:cubicBezTo>
                  <a:cubicBezTo>
                    <a:pt x="3649" y="58735"/>
                    <a:pt x="3540" y="58892"/>
                    <a:pt x="3417" y="59040"/>
                  </a:cubicBezTo>
                  <a:cubicBezTo>
                    <a:pt x="3279" y="59205"/>
                    <a:pt x="3106" y="59344"/>
                    <a:pt x="2944" y="59485"/>
                  </a:cubicBezTo>
                  <a:cubicBezTo>
                    <a:pt x="2628" y="59760"/>
                    <a:pt x="2918" y="60205"/>
                    <a:pt x="3264" y="60205"/>
                  </a:cubicBezTo>
                  <a:cubicBezTo>
                    <a:pt x="3329" y="60205"/>
                    <a:pt x="3395" y="60190"/>
                    <a:pt x="3460" y="60154"/>
                  </a:cubicBezTo>
                  <a:cubicBezTo>
                    <a:pt x="3642" y="60058"/>
                    <a:pt x="3817" y="59945"/>
                    <a:pt x="4001" y="59858"/>
                  </a:cubicBezTo>
                  <a:cubicBezTo>
                    <a:pt x="4197" y="59764"/>
                    <a:pt x="4395" y="59687"/>
                    <a:pt x="4578" y="59566"/>
                  </a:cubicBezTo>
                  <a:cubicBezTo>
                    <a:pt x="4950" y="59321"/>
                    <a:pt x="5321" y="59049"/>
                    <a:pt x="5650" y="58748"/>
                  </a:cubicBezTo>
                  <a:cubicBezTo>
                    <a:pt x="6298" y="58161"/>
                    <a:pt x="6892" y="57518"/>
                    <a:pt x="7426" y="56825"/>
                  </a:cubicBezTo>
                  <a:cubicBezTo>
                    <a:pt x="8449" y="55496"/>
                    <a:pt x="9271" y="54038"/>
                    <a:pt x="9937" y="52501"/>
                  </a:cubicBezTo>
                  <a:cubicBezTo>
                    <a:pt x="11331" y="49282"/>
                    <a:pt x="12150" y="45847"/>
                    <a:pt x="12733" y="42397"/>
                  </a:cubicBezTo>
                  <a:cubicBezTo>
                    <a:pt x="12991" y="40875"/>
                    <a:pt x="13228" y="39350"/>
                    <a:pt x="13459" y="37824"/>
                  </a:cubicBezTo>
                  <a:cubicBezTo>
                    <a:pt x="14531" y="38314"/>
                    <a:pt x="15693" y="38569"/>
                    <a:pt x="16873" y="38714"/>
                  </a:cubicBezTo>
                  <a:cubicBezTo>
                    <a:pt x="17746" y="38822"/>
                    <a:pt x="18631" y="38870"/>
                    <a:pt x="19516" y="38870"/>
                  </a:cubicBezTo>
                  <a:cubicBezTo>
                    <a:pt x="20213" y="38870"/>
                    <a:pt x="20909" y="38840"/>
                    <a:pt x="21599" y="38787"/>
                  </a:cubicBezTo>
                  <a:cubicBezTo>
                    <a:pt x="24716" y="38543"/>
                    <a:pt x="27776" y="37644"/>
                    <a:pt x="30264" y="35699"/>
                  </a:cubicBezTo>
                  <a:cubicBezTo>
                    <a:pt x="31478" y="34751"/>
                    <a:pt x="32599" y="33506"/>
                    <a:pt x="33232" y="32089"/>
                  </a:cubicBezTo>
                  <a:cubicBezTo>
                    <a:pt x="33459" y="31581"/>
                    <a:pt x="33192" y="31052"/>
                    <a:pt x="32616" y="31013"/>
                  </a:cubicBezTo>
                  <a:cubicBezTo>
                    <a:pt x="31839" y="30959"/>
                    <a:pt x="31059" y="30939"/>
                    <a:pt x="30284" y="30879"/>
                  </a:cubicBezTo>
                  <a:cubicBezTo>
                    <a:pt x="29507" y="30818"/>
                    <a:pt x="28724" y="30770"/>
                    <a:pt x="27943" y="30741"/>
                  </a:cubicBezTo>
                  <a:cubicBezTo>
                    <a:pt x="27483" y="30724"/>
                    <a:pt x="27022" y="30715"/>
                    <a:pt x="26560" y="30715"/>
                  </a:cubicBezTo>
                  <a:cubicBezTo>
                    <a:pt x="25463" y="30715"/>
                    <a:pt x="24367" y="30767"/>
                    <a:pt x="23277" y="30896"/>
                  </a:cubicBezTo>
                  <a:cubicBezTo>
                    <a:pt x="20618" y="31212"/>
                    <a:pt x="17975" y="31957"/>
                    <a:pt x="15701" y="33409"/>
                  </a:cubicBezTo>
                  <a:cubicBezTo>
                    <a:pt x="15081" y="33806"/>
                    <a:pt x="14491" y="34249"/>
                    <a:pt x="13938" y="34738"/>
                  </a:cubicBezTo>
                  <a:cubicBezTo>
                    <a:pt x="13935" y="34741"/>
                    <a:pt x="13932" y="34745"/>
                    <a:pt x="13928" y="34748"/>
                  </a:cubicBezTo>
                  <a:cubicBezTo>
                    <a:pt x="14120" y="33492"/>
                    <a:pt x="14318" y="32238"/>
                    <a:pt x="14531" y="30986"/>
                  </a:cubicBezTo>
                  <a:cubicBezTo>
                    <a:pt x="14803" y="29379"/>
                    <a:pt x="15093" y="27773"/>
                    <a:pt x="15419" y="26174"/>
                  </a:cubicBezTo>
                  <a:cubicBezTo>
                    <a:pt x="16097" y="26340"/>
                    <a:pt x="16790" y="26403"/>
                    <a:pt x="17487" y="26403"/>
                  </a:cubicBezTo>
                  <a:cubicBezTo>
                    <a:pt x="17932" y="26403"/>
                    <a:pt x="18379" y="26377"/>
                    <a:pt x="18824" y="26337"/>
                  </a:cubicBezTo>
                  <a:cubicBezTo>
                    <a:pt x="20120" y="26220"/>
                    <a:pt x="21421" y="26027"/>
                    <a:pt x="22689" y="25741"/>
                  </a:cubicBezTo>
                  <a:cubicBezTo>
                    <a:pt x="25064" y="25208"/>
                    <a:pt x="27389" y="24232"/>
                    <a:pt x="29138" y="22495"/>
                  </a:cubicBezTo>
                  <a:cubicBezTo>
                    <a:pt x="30066" y="21577"/>
                    <a:pt x="30780" y="20481"/>
                    <a:pt x="31179" y="19234"/>
                  </a:cubicBezTo>
                  <a:cubicBezTo>
                    <a:pt x="31314" y="18819"/>
                    <a:pt x="30956" y="18388"/>
                    <a:pt x="30536" y="18388"/>
                  </a:cubicBezTo>
                  <a:cubicBezTo>
                    <a:pt x="30535" y="18388"/>
                    <a:pt x="30535" y="18388"/>
                    <a:pt x="30534" y="18388"/>
                  </a:cubicBezTo>
                  <a:cubicBezTo>
                    <a:pt x="28146" y="18396"/>
                    <a:pt x="25771" y="18647"/>
                    <a:pt x="23454" y="19232"/>
                  </a:cubicBezTo>
                  <a:cubicBezTo>
                    <a:pt x="21335" y="19767"/>
                    <a:pt x="19237" y="20558"/>
                    <a:pt x="17482" y="21887"/>
                  </a:cubicBezTo>
                  <a:cubicBezTo>
                    <a:pt x="16986" y="22262"/>
                    <a:pt x="16523" y="22675"/>
                    <a:pt x="16094" y="23125"/>
                  </a:cubicBezTo>
                  <a:cubicBezTo>
                    <a:pt x="16363" y="22010"/>
                    <a:pt x="16653" y="20901"/>
                    <a:pt x="16982" y="19801"/>
                  </a:cubicBezTo>
                  <a:cubicBezTo>
                    <a:pt x="17409" y="18365"/>
                    <a:pt x="17905" y="16957"/>
                    <a:pt x="18434" y="15560"/>
                  </a:cubicBezTo>
                  <a:cubicBezTo>
                    <a:pt x="20856" y="14755"/>
                    <a:pt x="23015" y="13086"/>
                    <a:pt x="24556" y="11074"/>
                  </a:cubicBezTo>
                  <a:cubicBezTo>
                    <a:pt x="26202" y="8922"/>
                    <a:pt x="27133" y="6259"/>
                    <a:pt x="27259" y="3557"/>
                  </a:cubicBezTo>
                  <a:cubicBezTo>
                    <a:pt x="27291" y="2873"/>
                    <a:pt x="27274" y="2181"/>
                    <a:pt x="27186" y="1501"/>
                  </a:cubicBezTo>
                  <a:cubicBezTo>
                    <a:pt x="27104" y="848"/>
                    <a:pt x="26895" y="48"/>
                    <a:pt x="26095" y="2"/>
                  </a:cubicBezTo>
                  <a:cubicBezTo>
                    <a:pt x="26075" y="1"/>
                    <a:pt x="26055" y="0"/>
                    <a:pt x="26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78" name="Google Shape;1178;p28"/>
            <p:cNvSpPr/>
            <p:nvPr/>
          </p:nvSpPr>
          <p:spPr>
            <a:xfrm>
              <a:off x="-3756400" y="10274625"/>
              <a:ext cx="177975" cy="279350"/>
            </a:xfrm>
            <a:custGeom>
              <a:avLst/>
              <a:gdLst/>
              <a:ahLst/>
              <a:cxnLst/>
              <a:rect l="l" t="t" r="r" b="b"/>
              <a:pathLst>
                <a:path w="7119" h="11174" extrusionOk="0">
                  <a:moveTo>
                    <a:pt x="7051" y="0"/>
                  </a:moveTo>
                  <a:cubicBezTo>
                    <a:pt x="7042" y="0"/>
                    <a:pt x="7033" y="3"/>
                    <a:pt x="7024" y="9"/>
                  </a:cubicBezTo>
                  <a:cubicBezTo>
                    <a:pt x="6595" y="313"/>
                    <a:pt x="6271" y="755"/>
                    <a:pt x="5952" y="1167"/>
                  </a:cubicBezTo>
                  <a:cubicBezTo>
                    <a:pt x="5630" y="1584"/>
                    <a:pt x="5312" y="2002"/>
                    <a:pt x="5009" y="2433"/>
                  </a:cubicBezTo>
                  <a:cubicBezTo>
                    <a:pt x="4361" y="3362"/>
                    <a:pt x="3733" y="4305"/>
                    <a:pt x="3124" y="5260"/>
                  </a:cubicBezTo>
                  <a:cubicBezTo>
                    <a:pt x="2530" y="6192"/>
                    <a:pt x="1971" y="7149"/>
                    <a:pt x="1426" y="8112"/>
                  </a:cubicBezTo>
                  <a:cubicBezTo>
                    <a:pt x="1152" y="8592"/>
                    <a:pt x="876" y="9073"/>
                    <a:pt x="632" y="9569"/>
                  </a:cubicBezTo>
                  <a:cubicBezTo>
                    <a:pt x="441" y="9954"/>
                    <a:pt x="1" y="10590"/>
                    <a:pt x="162" y="11029"/>
                  </a:cubicBezTo>
                  <a:cubicBezTo>
                    <a:pt x="193" y="11112"/>
                    <a:pt x="265" y="11173"/>
                    <a:pt x="352" y="11173"/>
                  </a:cubicBezTo>
                  <a:cubicBezTo>
                    <a:pt x="369" y="11173"/>
                    <a:pt x="386" y="11171"/>
                    <a:pt x="404" y="11166"/>
                  </a:cubicBezTo>
                  <a:cubicBezTo>
                    <a:pt x="833" y="11049"/>
                    <a:pt x="1049" y="10464"/>
                    <a:pt x="1254" y="10106"/>
                  </a:cubicBezTo>
                  <a:cubicBezTo>
                    <a:pt x="1527" y="9626"/>
                    <a:pt x="1783" y="9136"/>
                    <a:pt x="2049" y="8651"/>
                  </a:cubicBezTo>
                  <a:cubicBezTo>
                    <a:pt x="2591" y="7657"/>
                    <a:pt x="3162" y="6681"/>
                    <a:pt x="3735" y="5704"/>
                  </a:cubicBezTo>
                  <a:cubicBezTo>
                    <a:pt x="4294" y="4750"/>
                    <a:pt x="4873" y="3808"/>
                    <a:pt x="5471" y="2879"/>
                  </a:cubicBezTo>
                  <a:cubicBezTo>
                    <a:pt x="5769" y="2413"/>
                    <a:pt x="6061" y="1945"/>
                    <a:pt x="6354" y="1477"/>
                  </a:cubicBezTo>
                  <a:cubicBezTo>
                    <a:pt x="6634" y="1030"/>
                    <a:pt x="6950" y="580"/>
                    <a:pt x="7107" y="73"/>
                  </a:cubicBezTo>
                  <a:cubicBezTo>
                    <a:pt x="7119" y="38"/>
                    <a:pt x="7086" y="0"/>
                    <a:pt x="7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79" name="Google Shape;1179;p28"/>
            <p:cNvSpPr/>
            <p:nvPr/>
          </p:nvSpPr>
          <p:spPr>
            <a:xfrm>
              <a:off x="-3976150" y="10520100"/>
              <a:ext cx="163950" cy="217800"/>
            </a:xfrm>
            <a:custGeom>
              <a:avLst/>
              <a:gdLst/>
              <a:ahLst/>
              <a:cxnLst/>
              <a:rect l="l" t="t" r="r" b="b"/>
              <a:pathLst>
                <a:path w="6558" h="8712" extrusionOk="0">
                  <a:moveTo>
                    <a:pt x="73" y="0"/>
                  </a:moveTo>
                  <a:cubicBezTo>
                    <a:pt x="33" y="0"/>
                    <a:pt x="1" y="45"/>
                    <a:pt x="23" y="86"/>
                  </a:cubicBezTo>
                  <a:cubicBezTo>
                    <a:pt x="422" y="852"/>
                    <a:pt x="1021" y="1516"/>
                    <a:pt x="1542" y="2202"/>
                  </a:cubicBezTo>
                  <a:cubicBezTo>
                    <a:pt x="2073" y="2907"/>
                    <a:pt x="2578" y="3628"/>
                    <a:pt x="3056" y="4372"/>
                  </a:cubicBezTo>
                  <a:cubicBezTo>
                    <a:pt x="3525" y="5096"/>
                    <a:pt x="3977" y="5832"/>
                    <a:pt x="4431" y="6564"/>
                  </a:cubicBezTo>
                  <a:cubicBezTo>
                    <a:pt x="4886" y="7297"/>
                    <a:pt x="5256" y="8235"/>
                    <a:pt x="6021" y="8668"/>
                  </a:cubicBezTo>
                  <a:cubicBezTo>
                    <a:pt x="6074" y="8698"/>
                    <a:pt x="6133" y="8711"/>
                    <a:pt x="6191" y="8711"/>
                  </a:cubicBezTo>
                  <a:cubicBezTo>
                    <a:pt x="6376" y="8711"/>
                    <a:pt x="6557" y="8573"/>
                    <a:pt x="6546" y="8367"/>
                  </a:cubicBezTo>
                  <a:cubicBezTo>
                    <a:pt x="6521" y="7875"/>
                    <a:pt x="6375" y="7579"/>
                    <a:pt x="6110" y="7166"/>
                  </a:cubicBezTo>
                  <a:cubicBezTo>
                    <a:pt x="5864" y="6782"/>
                    <a:pt x="5615" y="6400"/>
                    <a:pt x="5366" y="6018"/>
                  </a:cubicBezTo>
                  <a:cubicBezTo>
                    <a:pt x="4863" y="5251"/>
                    <a:pt x="4335" y="4507"/>
                    <a:pt x="3779" y="3782"/>
                  </a:cubicBezTo>
                  <a:cubicBezTo>
                    <a:pt x="3249" y="3088"/>
                    <a:pt x="2702" y="2406"/>
                    <a:pt x="2120" y="1755"/>
                  </a:cubicBezTo>
                  <a:cubicBezTo>
                    <a:pt x="1539" y="1104"/>
                    <a:pt x="891" y="405"/>
                    <a:pt x="101" y="8"/>
                  </a:cubicBezTo>
                  <a:cubicBezTo>
                    <a:pt x="92" y="3"/>
                    <a:pt x="82"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80" name="Google Shape;1180;p28"/>
            <p:cNvSpPr/>
            <p:nvPr/>
          </p:nvSpPr>
          <p:spPr>
            <a:xfrm>
              <a:off x="-4096600" y="10803750"/>
              <a:ext cx="204750" cy="197000"/>
            </a:xfrm>
            <a:custGeom>
              <a:avLst/>
              <a:gdLst/>
              <a:ahLst/>
              <a:cxnLst/>
              <a:rect l="l" t="t" r="r" b="b"/>
              <a:pathLst>
                <a:path w="8190" h="7880" extrusionOk="0">
                  <a:moveTo>
                    <a:pt x="169" y="0"/>
                  </a:moveTo>
                  <a:cubicBezTo>
                    <a:pt x="81" y="0"/>
                    <a:pt x="1" y="84"/>
                    <a:pt x="58" y="176"/>
                  </a:cubicBezTo>
                  <a:cubicBezTo>
                    <a:pt x="517" y="929"/>
                    <a:pt x="1227" y="1511"/>
                    <a:pt x="1844" y="2131"/>
                  </a:cubicBezTo>
                  <a:cubicBezTo>
                    <a:pt x="2510" y="2802"/>
                    <a:pt x="3192" y="3456"/>
                    <a:pt x="3857" y="4127"/>
                  </a:cubicBezTo>
                  <a:cubicBezTo>
                    <a:pt x="4505" y="4783"/>
                    <a:pt x="5142" y="5447"/>
                    <a:pt x="5770" y="6122"/>
                  </a:cubicBezTo>
                  <a:cubicBezTo>
                    <a:pt x="6085" y="6459"/>
                    <a:pt x="6396" y="6799"/>
                    <a:pt x="6707" y="7140"/>
                  </a:cubicBezTo>
                  <a:cubicBezTo>
                    <a:pt x="7024" y="7490"/>
                    <a:pt x="7302" y="7826"/>
                    <a:pt x="7795" y="7878"/>
                  </a:cubicBezTo>
                  <a:cubicBezTo>
                    <a:pt x="7805" y="7879"/>
                    <a:pt x="7814" y="7880"/>
                    <a:pt x="7823" y="7880"/>
                  </a:cubicBezTo>
                  <a:cubicBezTo>
                    <a:pt x="8015" y="7880"/>
                    <a:pt x="8190" y="7674"/>
                    <a:pt x="8182" y="7491"/>
                  </a:cubicBezTo>
                  <a:cubicBezTo>
                    <a:pt x="8167" y="7031"/>
                    <a:pt x="7847" y="6725"/>
                    <a:pt x="7536" y="6415"/>
                  </a:cubicBezTo>
                  <a:cubicBezTo>
                    <a:pt x="7210" y="6089"/>
                    <a:pt x="6883" y="5765"/>
                    <a:pt x="6553" y="5444"/>
                  </a:cubicBezTo>
                  <a:cubicBezTo>
                    <a:pt x="5874" y="4786"/>
                    <a:pt x="5188" y="4135"/>
                    <a:pt x="4494" y="3491"/>
                  </a:cubicBezTo>
                  <a:cubicBezTo>
                    <a:pt x="3820" y="2863"/>
                    <a:pt x="3143" y="2235"/>
                    <a:pt x="2436" y="1641"/>
                  </a:cubicBezTo>
                  <a:cubicBezTo>
                    <a:pt x="1746" y="1061"/>
                    <a:pt x="1058" y="380"/>
                    <a:pt x="224" y="12"/>
                  </a:cubicBezTo>
                  <a:cubicBezTo>
                    <a:pt x="206" y="4"/>
                    <a:pt x="187"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81" name="Google Shape;1181;p28"/>
            <p:cNvSpPr/>
            <p:nvPr/>
          </p:nvSpPr>
          <p:spPr>
            <a:xfrm>
              <a:off x="-4176400" y="11103375"/>
              <a:ext cx="227950" cy="120250"/>
            </a:xfrm>
            <a:custGeom>
              <a:avLst/>
              <a:gdLst/>
              <a:ahLst/>
              <a:cxnLst/>
              <a:rect l="l" t="t" r="r" b="b"/>
              <a:pathLst>
                <a:path w="9118" h="4810" extrusionOk="0">
                  <a:moveTo>
                    <a:pt x="200" y="0"/>
                  </a:moveTo>
                  <a:cubicBezTo>
                    <a:pt x="143" y="0"/>
                    <a:pt x="87" y="4"/>
                    <a:pt x="30" y="14"/>
                  </a:cubicBezTo>
                  <a:cubicBezTo>
                    <a:pt x="10" y="20"/>
                    <a:pt x="1" y="44"/>
                    <a:pt x="12" y="62"/>
                  </a:cubicBezTo>
                  <a:cubicBezTo>
                    <a:pt x="204" y="343"/>
                    <a:pt x="537" y="487"/>
                    <a:pt x="827" y="650"/>
                  </a:cubicBezTo>
                  <a:cubicBezTo>
                    <a:pt x="1205" y="860"/>
                    <a:pt x="1584" y="1060"/>
                    <a:pt x="1968" y="1257"/>
                  </a:cubicBezTo>
                  <a:cubicBezTo>
                    <a:pt x="2759" y="1663"/>
                    <a:pt x="3540" y="2089"/>
                    <a:pt x="4323" y="2513"/>
                  </a:cubicBezTo>
                  <a:cubicBezTo>
                    <a:pt x="5083" y="2924"/>
                    <a:pt x="5836" y="3351"/>
                    <a:pt x="6580" y="3796"/>
                  </a:cubicBezTo>
                  <a:cubicBezTo>
                    <a:pt x="7288" y="4218"/>
                    <a:pt x="8008" y="4773"/>
                    <a:pt x="8856" y="4810"/>
                  </a:cubicBezTo>
                  <a:cubicBezTo>
                    <a:pt x="8859" y="4810"/>
                    <a:pt x="8863" y="4810"/>
                    <a:pt x="8866" y="4810"/>
                  </a:cubicBezTo>
                  <a:cubicBezTo>
                    <a:pt x="9028" y="4810"/>
                    <a:pt x="9117" y="4620"/>
                    <a:pt x="9043" y="4484"/>
                  </a:cubicBezTo>
                  <a:cubicBezTo>
                    <a:pt x="8632" y="3738"/>
                    <a:pt x="7787" y="3360"/>
                    <a:pt x="7064" y="2967"/>
                  </a:cubicBezTo>
                  <a:cubicBezTo>
                    <a:pt x="6281" y="2540"/>
                    <a:pt x="5489" y="2130"/>
                    <a:pt x="4687" y="1739"/>
                  </a:cubicBezTo>
                  <a:cubicBezTo>
                    <a:pt x="3926" y="1366"/>
                    <a:pt x="3149" y="1029"/>
                    <a:pt x="2366" y="704"/>
                  </a:cubicBezTo>
                  <a:cubicBezTo>
                    <a:pt x="1943" y="529"/>
                    <a:pt x="1524" y="363"/>
                    <a:pt x="1090" y="220"/>
                  </a:cubicBezTo>
                  <a:cubicBezTo>
                    <a:pt x="806" y="127"/>
                    <a:pt x="503"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82" name="Google Shape;1182;p28"/>
            <p:cNvSpPr/>
            <p:nvPr/>
          </p:nvSpPr>
          <p:spPr>
            <a:xfrm>
              <a:off x="-3851100" y="11025325"/>
              <a:ext cx="389000" cy="119600"/>
            </a:xfrm>
            <a:custGeom>
              <a:avLst/>
              <a:gdLst/>
              <a:ahLst/>
              <a:cxnLst/>
              <a:rect l="l" t="t" r="r" b="b"/>
              <a:pathLst>
                <a:path w="15560" h="4784" extrusionOk="0">
                  <a:moveTo>
                    <a:pt x="15101" y="1"/>
                  </a:moveTo>
                  <a:cubicBezTo>
                    <a:pt x="15095" y="1"/>
                    <a:pt x="15090" y="1"/>
                    <a:pt x="15085" y="1"/>
                  </a:cubicBezTo>
                  <a:cubicBezTo>
                    <a:pt x="13818" y="58"/>
                    <a:pt x="12573" y="515"/>
                    <a:pt x="11358" y="850"/>
                  </a:cubicBezTo>
                  <a:cubicBezTo>
                    <a:pt x="10107" y="1192"/>
                    <a:pt x="8868" y="1567"/>
                    <a:pt x="7626" y="1940"/>
                  </a:cubicBezTo>
                  <a:cubicBezTo>
                    <a:pt x="6384" y="2313"/>
                    <a:pt x="5141" y="2677"/>
                    <a:pt x="3891" y="3023"/>
                  </a:cubicBezTo>
                  <a:lnTo>
                    <a:pt x="2095" y="3517"/>
                  </a:lnTo>
                  <a:cubicBezTo>
                    <a:pt x="1459" y="3694"/>
                    <a:pt x="819" y="3818"/>
                    <a:pt x="263" y="4190"/>
                  </a:cubicBezTo>
                  <a:cubicBezTo>
                    <a:pt x="1" y="4365"/>
                    <a:pt x="100" y="4769"/>
                    <a:pt x="423" y="4781"/>
                  </a:cubicBezTo>
                  <a:cubicBezTo>
                    <a:pt x="462" y="4783"/>
                    <a:pt x="501" y="4783"/>
                    <a:pt x="539" y="4783"/>
                  </a:cubicBezTo>
                  <a:cubicBezTo>
                    <a:pt x="1137" y="4783"/>
                    <a:pt x="1685" y="4589"/>
                    <a:pt x="2261" y="4426"/>
                  </a:cubicBezTo>
                  <a:lnTo>
                    <a:pt x="4131" y="3893"/>
                  </a:lnTo>
                  <a:cubicBezTo>
                    <a:pt x="5378" y="3539"/>
                    <a:pt x="6629" y="3204"/>
                    <a:pt x="7884" y="2875"/>
                  </a:cubicBezTo>
                  <a:cubicBezTo>
                    <a:pt x="9138" y="2548"/>
                    <a:pt x="10391" y="2223"/>
                    <a:pt x="11638" y="1867"/>
                  </a:cubicBezTo>
                  <a:cubicBezTo>
                    <a:pt x="12849" y="1521"/>
                    <a:pt x="14153" y="1266"/>
                    <a:pt x="15263" y="657"/>
                  </a:cubicBezTo>
                  <a:cubicBezTo>
                    <a:pt x="15560" y="493"/>
                    <a:pt x="15439" y="1"/>
                    <a:pt x="15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83" name="Google Shape;1183;p28"/>
            <p:cNvSpPr/>
            <p:nvPr/>
          </p:nvSpPr>
          <p:spPr>
            <a:xfrm>
              <a:off x="-3786500" y="10711400"/>
              <a:ext cx="281450" cy="94650"/>
            </a:xfrm>
            <a:custGeom>
              <a:avLst/>
              <a:gdLst/>
              <a:ahLst/>
              <a:cxnLst/>
              <a:rect l="l" t="t" r="r" b="b"/>
              <a:pathLst>
                <a:path w="11258" h="3786" extrusionOk="0">
                  <a:moveTo>
                    <a:pt x="10621" y="0"/>
                  </a:moveTo>
                  <a:cubicBezTo>
                    <a:pt x="9860" y="0"/>
                    <a:pt x="9054" y="291"/>
                    <a:pt x="8341" y="469"/>
                  </a:cubicBezTo>
                  <a:cubicBezTo>
                    <a:pt x="7363" y="713"/>
                    <a:pt x="6399" y="997"/>
                    <a:pt x="5439" y="1304"/>
                  </a:cubicBezTo>
                  <a:cubicBezTo>
                    <a:pt x="4478" y="1612"/>
                    <a:pt x="3528" y="1939"/>
                    <a:pt x="2583" y="2289"/>
                  </a:cubicBezTo>
                  <a:cubicBezTo>
                    <a:pt x="2118" y="2461"/>
                    <a:pt x="1653" y="2631"/>
                    <a:pt x="1200" y="2831"/>
                  </a:cubicBezTo>
                  <a:cubicBezTo>
                    <a:pt x="799" y="3007"/>
                    <a:pt x="337" y="3142"/>
                    <a:pt x="67" y="3503"/>
                  </a:cubicBezTo>
                  <a:cubicBezTo>
                    <a:pt x="1" y="3591"/>
                    <a:pt x="67" y="3757"/>
                    <a:pt x="177" y="3773"/>
                  </a:cubicBezTo>
                  <a:cubicBezTo>
                    <a:pt x="233" y="3782"/>
                    <a:pt x="287" y="3785"/>
                    <a:pt x="342" y="3785"/>
                  </a:cubicBezTo>
                  <a:cubicBezTo>
                    <a:pt x="730" y="3785"/>
                    <a:pt x="1104" y="3598"/>
                    <a:pt x="1469" y="3473"/>
                  </a:cubicBezTo>
                  <a:cubicBezTo>
                    <a:pt x="1932" y="3313"/>
                    <a:pt x="2388" y="3132"/>
                    <a:pt x="2849" y="2964"/>
                  </a:cubicBezTo>
                  <a:cubicBezTo>
                    <a:pt x="3795" y="2620"/>
                    <a:pt x="4748" y="2296"/>
                    <a:pt x="5708" y="1995"/>
                  </a:cubicBezTo>
                  <a:cubicBezTo>
                    <a:pt x="6645" y="1701"/>
                    <a:pt x="7586" y="1426"/>
                    <a:pt x="8529" y="1154"/>
                  </a:cubicBezTo>
                  <a:cubicBezTo>
                    <a:pt x="9413" y="899"/>
                    <a:pt x="10473" y="779"/>
                    <a:pt x="11204" y="205"/>
                  </a:cubicBezTo>
                  <a:cubicBezTo>
                    <a:pt x="11257" y="165"/>
                    <a:pt x="11227" y="71"/>
                    <a:pt x="11165" y="58"/>
                  </a:cubicBezTo>
                  <a:cubicBezTo>
                    <a:pt x="10988" y="17"/>
                    <a:pt x="10805" y="0"/>
                    <a:pt x="10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184" name="Google Shape;1184;p28"/>
          <p:cNvSpPr/>
          <p:nvPr/>
        </p:nvSpPr>
        <p:spPr>
          <a:xfrm rot="10800000">
            <a:off x="9401469" y="1619606"/>
            <a:ext cx="927969" cy="318524"/>
          </a:xfrm>
          <a:custGeom>
            <a:avLst/>
            <a:gdLst/>
            <a:ahLst/>
            <a:cxnLst/>
            <a:rect l="l" t="t" r="r" b="b"/>
            <a:pathLst>
              <a:path w="24979" h="8574" extrusionOk="0">
                <a:moveTo>
                  <a:pt x="6390" y="1"/>
                </a:moveTo>
                <a:cubicBezTo>
                  <a:pt x="6386" y="1"/>
                  <a:pt x="6383" y="1"/>
                  <a:pt x="6380" y="1"/>
                </a:cubicBezTo>
                <a:cubicBezTo>
                  <a:pt x="5646" y="2"/>
                  <a:pt x="5117" y="489"/>
                  <a:pt x="4599" y="940"/>
                </a:cubicBezTo>
                <a:cubicBezTo>
                  <a:pt x="4117" y="1360"/>
                  <a:pt x="3635" y="1776"/>
                  <a:pt x="3159" y="2201"/>
                </a:cubicBezTo>
                <a:cubicBezTo>
                  <a:pt x="2155" y="3099"/>
                  <a:pt x="1158" y="3947"/>
                  <a:pt x="354" y="5036"/>
                </a:cubicBezTo>
                <a:cubicBezTo>
                  <a:pt x="0" y="5515"/>
                  <a:pt x="490" y="6021"/>
                  <a:pt x="975" y="6021"/>
                </a:cubicBezTo>
                <a:cubicBezTo>
                  <a:pt x="1075" y="6021"/>
                  <a:pt x="1176" y="5999"/>
                  <a:pt x="1269" y="5951"/>
                </a:cubicBezTo>
                <a:cubicBezTo>
                  <a:pt x="2288" y="5418"/>
                  <a:pt x="3141" y="4695"/>
                  <a:pt x="4025" y="3967"/>
                </a:cubicBezTo>
                <a:cubicBezTo>
                  <a:pt x="4437" y="3629"/>
                  <a:pt x="4848" y="3291"/>
                  <a:pt x="5255" y="2947"/>
                </a:cubicBezTo>
                <a:cubicBezTo>
                  <a:pt x="5459" y="2775"/>
                  <a:pt x="5662" y="2603"/>
                  <a:pt x="5864" y="2431"/>
                </a:cubicBezTo>
                <a:cubicBezTo>
                  <a:pt x="6009" y="2310"/>
                  <a:pt x="6248" y="2028"/>
                  <a:pt x="6419" y="1986"/>
                </a:cubicBezTo>
                <a:lnTo>
                  <a:pt x="6419" y="1986"/>
                </a:lnTo>
                <a:cubicBezTo>
                  <a:pt x="6414" y="1987"/>
                  <a:pt x="6409" y="1988"/>
                  <a:pt x="6403" y="1988"/>
                </a:cubicBezTo>
                <a:cubicBezTo>
                  <a:pt x="6372" y="1988"/>
                  <a:pt x="6345" y="1969"/>
                  <a:pt x="6365" y="1969"/>
                </a:cubicBezTo>
                <a:cubicBezTo>
                  <a:pt x="6380" y="1969"/>
                  <a:pt x="6420" y="1979"/>
                  <a:pt x="6503" y="2014"/>
                </a:cubicBezTo>
                <a:cubicBezTo>
                  <a:pt x="6661" y="2080"/>
                  <a:pt x="6792" y="2181"/>
                  <a:pt x="6898" y="2272"/>
                </a:cubicBezTo>
                <a:cubicBezTo>
                  <a:pt x="7208" y="2539"/>
                  <a:pt x="7408" y="2823"/>
                  <a:pt x="7627" y="3162"/>
                </a:cubicBezTo>
                <a:cubicBezTo>
                  <a:pt x="8119" y="3921"/>
                  <a:pt x="8544" y="4724"/>
                  <a:pt x="9195" y="5366"/>
                </a:cubicBezTo>
                <a:cubicBezTo>
                  <a:pt x="9850" y="6015"/>
                  <a:pt x="10706" y="6507"/>
                  <a:pt x="11641" y="6507"/>
                </a:cubicBezTo>
                <a:cubicBezTo>
                  <a:pt x="11721" y="6507"/>
                  <a:pt x="11801" y="6503"/>
                  <a:pt x="11882" y="6496"/>
                </a:cubicBezTo>
                <a:cubicBezTo>
                  <a:pt x="13012" y="6393"/>
                  <a:pt x="13901" y="5682"/>
                  <a:pt x="14801" y="5056"/>
                </a:cubicBezTo>
                <a:lnTo>
                  <a:pt x="17394" y="3253"/>
                </a:lnTo>
                <a:cubicBezTo>
                  <a:pt x="17611" y="3102"/>
                  <a:pt x="17826" y="2950"/>
                  <a:pt x="18044" y="2803"/>
                </a:cubicBezTo>
                <a:cubicBezTo>
                  <a:pt x="18096" y="2768"/>
                  <a:pt x="18171" y="2725"/>
                  <a:pt x="18237" y="2685"/>
                </a:cubicBezTo>
                <a:cubicBezTo>
                  <a:pt x="18276" y="2723"/>
                  <a:pt x="18313" y="2763"/>
                  <a:pt x="18349" y="2803"/>
                </a:cubicBezTo>
                <a:cubicBezTo>
                  <a:pt x="18549" y="3012"/>
                  <a:pt x="18746" y="3224"/>
                  <a:pt x="18941" y="3437"/>
                </a:cubicBezTo>
                <a:cubicBezTo>
                  <a:pt x="19653" y="4217"/>
                  <a:pt x="20385" y="5097"/>
                  <a:pt x="20952" y="5860"/>
                </a:cubicBezTo>
                <a:cubicBezTo>
                  <a:pt x="21298" y="6324"/>
                  <a:pt x="21626" y="6800"/>
                  <a:pt x="21962" y="7270"/>
                </a:cubicBezTo>
                <a:cubicBezTo>
                  <a:pt x="22157" y="7541"/>
                  <a:pt x="22334" y="7898"/>
                  <a:pt x="22578" y="8122"/>
                </a:cubicBezTo>
                <a:cubicBezTo>
                  <a:pt x="22908" y="8424"/>
                  <a:pt x="23235" y="8535"/>
                  <a:pt x="23625" y="8536"/>
                </a:cubicBezTo>
                <a:cubicBezTo>
                  <a:pt x="23703" y="8561"/>
                  <a:pt x="23783" y="8573"/>
                  <a:pt x="23864" y="8573"/>
                </a:cubicBezTo>
                <a:cubicBezTo>
                  <a:pt x="24242" y="8573"/>
                  <a:pt x="24620" y="8313"/>
                  <a:pt x="24642" y="7908"/>
                </a:cubicBezTo>
                <a:cubicBezTo>
                  <a:pt x="24978" y="7198"/>
                  <a:pt x="24622" y="6588"/>
                  <a:pt x="24201" y="5961"/>
                </a:cubicBezTo>
                <a:cubicBezTo>
                  <a:pt x="23871" y="5470"/>
                  <a:pt x="23507" y="5003"/>
                  <a:pt x="23140" y="4538"/>
                </a:cubicBezTo>
                <a:cubicBezTo>
                  <a:pt x="22486" y="3704"/>
                  <a:pt x="21793" y="2904"/>
                  <a:pt x="21063" y="2135"/>
                </a:cubicBezTo>
                <a:cubicBezTo>
                  <a:pt x="20324" y="1356"/>
                  <a:pt x="19467" y="249"/>
                  <a:pt x="18302" y="249"/>
                </a:cubicBezTo>
                <a:cubicBezTo>
                  <a:pt x="18274" y="249"/>
                  <a:pt x="18245" y="250"/>
                  <a:pt x="18216" y="251"/>
                </a:cubicBezTo>
                <a:cubicBezTo>
                  <a:pt x="17534" y="282"/>
                  <a:pt x="17029" y="727"/>
                  <a:pt x="16504" y="1103"/>
                </a:cubicBezTo>
                <a:lnTo>
                  <a:pt x="15090" y="2117"/>
                </a:lnTo>
                <a:cubicBezTo>
                  <a:pt x="14178" y="2771"/>
                  <a:pt x="13282" y="3474"/>
                  <a:pt x="12335" y="4076"/>
                </a:cubicBezTo>
                <a:cubicBezTo>
                  <a:pt x="12125" y="4208"/>
                  <a:pt x="11962" y="4308"/>
                  <a:pt x="11730" y="4362"/>
                </a:cubicBezTo>
                <a:cubicBezTo>
                  <a:pt x="11730" y="4362"/>
                  <a:pt x="11642" y="4371"/>
                  <a:pt x="11610" y="4375"/>
                </a:cubicBezTo>
                <a:cubicBezTo>
                  <a:pt x="11568" y="4371"/>
                  <a:pt x="11444" y="4358"/>
                  <a:pt x="11406" y="4358"/>
                </a:cubicBezTo>
                <a:cubicBezTo>
                  <a:pt x="11400" y="4358"/>
                  <a:pt x="11397" y="4358"/>
                  <a:pt x="11395" y="4358"/>
                </a:cubicBezTo>
                <a:cubicBezTo>
                  <a:pt x="11082" y="4282"/>
                  <a:pt x="10819" y="4094"/>
                  <a:pt x="10555" y="3826"/>
                </a:cubicBezTo>
                <a:cubicBezTo>
                  <a:pt x="9950" y="3213"/>
                  <a:pt x="9574" y="2385"/>
                  <a:pt x="9046" y="1687"/>
                </a:cubicBezTo>
                <a:cubicBezTo>
                  <a:pt x="8412" y="849"/>
                  <a:pt x="7509" y="1"/>
                  <a:pt x="639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85" name="Google Shape;1185;p28"/>
          <p:cNvSpPr/>
          <p:nvPr/>
        </p:nvSpPr>
        <p:spPr>
          <a:xfrm rot="10800000">
            <a:off x="9342956" y="1852867"/>
            <a:ext cx="960736" cy="315069"/>
          </a:xfrm>
          <a:custGeom>
            <a:avLst/>
            <a:gdLst/>
            <a:ahLst/>
            <a:cxnLst/>
            <a:rect l="l" t="t" r="r" b="b"/>
            <a:pathLst>
              <a:path w="25861" h="8481" extrusionOk="0">
                <a:moveTo>
                  <a:pt x="18158" y="1"/>
                </a:moveTo>
                <a:cubicBezTo>
                  <a:pt x="17117" y="1"/>
                  <a:pt x="16208" y="941"/>
                  <a:pt x="15422" y="1528"/>
                </a:cubicBezTo>
                <a:cubicBezTo>
                  <a:pt x="14538" y="2190"/>
                  <a:pt x="13650" y="2850"/>
                  <a:pt x="12771" y="3518"/>
                </a:cubicBezTo>
                <a:cubicBezTo>
                  <a:pt x="12456" y="3758"/>
                  <a:pt x="12035" y="4095"/>
                  <a:pt x="11716" y="4149"/>
                </a:cubicBezTo>
                <a:cubicBezTo>
                  <a:pt x="11763" y="4141"/>
                  <a:pt x="11696" y="4134"/>
                  <a:pt x="11646" y="4134"/>
                </a:cubicBezTo>
                <a:cubicBezTo>
                  <a:pt x="11642" y="4134"/>
                  <a:pt x="11637" y="4134"/>
                  <a:pt x="11633" y="4134"/>
                </a:cubicBezTo>
                <a:cubicBezTo>
                  <a:pt x="11591" y="4114"/>
                  <a:pt x="11513" y="4080"/>
                  <a:pt x="11475" y="4063"/>
                </a:cubicBezTo>
                <a:cubicBezTo>
                  <a:pt x="11453" y="4042"/>
                  <a:pt x="11390" y="3990"/>
                  <a:pt x="11389" y="3990"/>
                </a:cubicBezTo>
                <a:cubicBezTo>
                  <a:pt x="11266" y="3876"/>
                  <a:pt x="11155" y="3747"/>
                  <a:pt x="11045" y="3623"/>
                </a:cubicBezTo>
                <a:cubicBezTo>
                  <a:pt x="10271" y="2741"/>
                  <a:pt x="9423" y="1960"/>
                  <a:pt x="8454" y="1293"/>
                </a:cubicBezTo>
                <a:cubicBezTo>
                  <a:pt x="7760" y="815"/>
                  <a:pt x="6977" y="413"/>
                  <a:pt x="6182" y="413"/>
                </a:cubicBezTo>
                <a:cubicBezTo>
                  <a:pt x="5761" y="413"/>
                  <a:pt x="5337" y="526"/>
                  <a:pt x="4921" y="800"/>
                </a:cubicBezTo>
                <a:cubicBezTo>
                  <a:pt x="4419" y="1134"/>
                  <a:pt x="4023" y="1600"/>
                  <a:pt x="3610" y="2029"/>
                </a:cubicBezTo>
                <a:lnTo>
                  <a:pt x="2288" y="3403"/>
                </a:lnTo>
                <a:cubicBezTo>
                  <a:pt x="1849" y="3859"/>
                  <a:pt x="1403" y="4324"/>
                  <a:pt x="1000" y="4811"/>
                </a:cubicBezTo>
                <a:cubicBezTo>
                  <a:pt x="665" y="5215"/>
                  <a:pt x="0" y="5983"/>
                  <a:pt x="501" y="6509"/>
                </a:cubicBezTo>
                <a:cubicBezTo>
                  <a:pt x="632" y="6648"/>
                  <a:pt x="787" y="6704"/>
                  <a:pt x="952" y="6704"/>
                </a:cubicBezTo>
                <a:cubicBezTo>
                  <a:pt x="1539" y="6704"/>
                  <a:pt x="2260" y="5987"/>
                  <a:pt x="2575" y="5712"/>
                </a:cubicBezTo>
                <a:cubicBezTo>
                  <a:pt x="3017" y="5330"/>
                  <a:pt x="3455" y="4946"/>
                  <a:pt x="3883" y="4550"/>
                </a:cubicBezTo>
                <a:lnTo>
                  <a:pt x="5052" y="3472"/>
                </a:lnTo>
                <a:cubicBezTo>
                  <a:pt x="5390" y="3160"/>
                  <a:pt x="5790" y="2700"/>
                  <a:pt x="6143" y="2531"/>
                </a:cubicBezTo>
                <a:cubicBezTo>
                  <a:pt x="6163" y="2522"/>
                  <a:pt x="6171" y="2519"/>
                  <a:pt x="6180" y="2514"/>
                </a:cubicBezTo>
                <a:cubicBezTo>
                  <a:pt x="6193" y="2513"/>
                  <a:pt x="6204" y="2512"/>
                  <a:pt x="6214" y="2512"/>
                </a:cubicBezTo>
                <a:cubicBezTo>
                  <a:pt x="6277" y="2512"/>
                  <a:pt x="6316" y="2531"/>
                  <a:pt x="6398" y="2557"/>
                </a:cubicBezTo>
                <a:cubicBezTo>
                  <a:pt x="6572" y="2612"/>
                  <a:pt x="6744" y="2732"/>
                  <a:pt x="6902" y="2830"/>
                </a:cubicBezTo>
                <a:cubicBezTo>
                  <a:pt x="7303" y="3084"/>
                  <a:pt x="7684" y="3366"/>
                  <a:pt x="8043" y="3675"/>
                </a:cubicBezTo>
                <a:cubicBezTo>
                  <a:pt x="8417" y="3999"/>
                  <a:pt x="8771" y="4346"/>
                  <a:pt x="9102" y="4713"/>
                </a:cubicBezTo>
                <a:cubicBezTo>
                  <a:pt x="9472" y="5124"/>
                  <a:pt x="9793" y="5546"/>
                  <a:pt x="10243" y="5878"/>
                </a:cubicBezTo>
                <a:cubicBezTo>
                  <a:pt x="10689" y="6207"/>
                  <a:pt x="11181" y="6348"/>
                  <a:pt x="11679" y="6348"/>
                </a:cubicBezTo>
                <a:cubicBezTo>
                  <a:pt x="12288" y="6348"/>
                  <a:pt x="12905" y="6137"/>
                  <a:pt x="13454" y="5804"/>
                </a:cubicBezTo>
                <a:cubicBezTo>
                  <a:pt x="14418" y="5221"/>
                  <a:pt x="15306" y="4481"/>
                  <a:pt x="16213" y="3813"/>
                </a:cubicBezTo>
                <a:lnTo>
                  <a:pt x="17484" y="2879"/>
                </a:lnTo>
                <a:cubicBezTo>
                  <a:pt x="17673" y="2741"/>
                  <a:pt x="17859" y="2598"/>
                  <a:pt x="18051" y="2465"/>
                </a:cubicBezTo>
                <a:cubicBezTo>
                  <a:pt x="18195" y="2628"/>
                  <a:pt x="18427" y="2784"/>
                  <a:pt x="18562" y="2915"/>
                </a:cubicBezTo>
                <a:cubicBezTo>
                  <a:pt x="18745" y="3091"/>
                  <a:pt x="18928" y="3268"/>
                  <a:pt x="19111" y="3446"/>
                </a:cubicBezTo>
                <a:cubicBezTo>
                  <a:pt x="19510" y="3838"/>
                  <a:pt x="19906" y="4234"/>
                  <a:pt x="20297" y="4634"/>
                </a:cubicBezTo>
                <a:cubicBezTo>
                  <a:pt x="21081" y="5434"/>
                  <a:pt x="21848" y="6250"/>
                  <a:pt x="22599" y="7082"/>
                </a:cubicBezTo>
                <a:cubicBezTo>
                  <a:pt x="22942" y="7460"/>
                  <a:pt x="23272" y="7842"/>
                  <a:pt x="23668" y="8168"/>
                </a:cubicBezTo>
                <a:cubicBezTo>
                  <a:pt x="23913" y="8370"/>
                  <a:pt x="24222" y="8481"/>
                  <a:pt x="24520" y="8481"/>
                </a:cubicBezTo>
                <a:cubicBezTo>
                  <a:pt x="24886" y="8481"/>
                  <a:pt x="25236" y="8313"/>
                  <a:pt x="25434" y="7940"/>
                </a:cubicBezTo>
                <a:cubicBezTo>
                  <a:pt x="25860" y="7140"/>
                  <a:pt x="25212" y="6409"/>
                  <a:pt x="24706" y="5838"/>
                </a:cubicBezTo>
                <a:cubicBezTo>
                  <a:pt x="24334" y="5419"/>
                  <a:pt x="23956" y="5006"/>
                  <a:pt x="23573" y="4599"/>
                </a:cubicBezTo>
                <a:cubicBezTo>
                  <a:pt x="22840" y="3821"/>
                  <a:pt x="22092" y="3057"/>
                  <a:pt x="21329" y="2308"/>
                </a:cubicBezTo>
                <a:cubicBezTo>
                  <a:pt x="20930" y="1915"/>
                  <a:pt x="20528" y="1527"/>
                  <a:pt x="20119" y="1143"/>
                </a:cubicBezTo>
                <a:cubicBezTo>
                  <a:pt x="19677" y="725"/>
                  <a:pt x="19230" y="234"/>
                  <a:pt x="18622" y="65"/>
                </a:cubicBezTo>
                <a:cubicBezTo>
                  <a:pt x="18465" y="21"/>
                  <a:pt x="18310" y="1"/>
                  <a:pt x="1815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86" name="Google Shape;1186;p28"/>
          <p:cNvSpPr/>
          <p:nvPr/>
        </p:nvSpPr>
        <p:spPr>
          <a:xfrm rot="10800000">
            <a:off x="9167773" y="1115452"/>
            <a:ext cx="122000" cy="231779"/>
          </a:xfrm>
          <a:custGeom>
            <a:avLst/>
            <a:gdLst/>
            <a:ahLst/>
            <a:cxnLst/>
            <a:rect l="l" t="t" r="r" b="b"/>
            <a:pathLst>
              <a:path w="3284" h="6239" extrusionOk="0">
                <a:moveTo>
                  <a:pt x="1716" y="0"/>
                </a:moveTo>
                <a:cubicBezTo>
                  <a:pt x="1596" y="0"/>
                  <a:pt x="1474" y="16"/>
                  <a:pt x="1350" y="50"/>
                </a:cubicBezTo>
                <a:cubicBezTo>
                  <a:pt x="22" y="415"/>
                  <a:pt x="39" y="2129"/>
                  <a:pt x="19" y="3241"/>
                </a:cubicBezTo>
                <a:cubicBezTo>
                  <a:pt x="13" y="3624"/>
                  <a:pt x="1" y="4001"/>
                  <a:pt x="45" y="4383"/>
                </a:cubicBezTo>
                <a:cubicBezTo>
                  <a:pt x="87" y="4747"/>
                  <a:pt x="143" y="5181"/>
                  <a:pt x="335" y="5505"/>
                </a:cubicBezTo>
                <a:cubicBezTo>
                  <a:pt x="561" y="5884"/>
                  <a:pt x="1017" y="6238"/>
                  <a:pt x="1485" y="6238"/>
                </a:cubicBezTo>
                <a:cubicBezTo>
                  <a:pt x="1595" y="6238"/>
                  <a:pt x="1707" y="6219"/>
                  <a:pt x="1816" y="6175"/>
                </a:cubicBezTo>
                <a:cubicBezTo>
                  <a:pt x="2074" y="6072"/>
                  <a:pt x="2272" y="5992"/>
                  <a:pt x="2459" y="5779"/>
                </a:cubicBezTo>
                <a:cubicBezTo>
                  <a:pt x="2640" y="5570"/>
                  <a:pt x="2732" y="5358"/>
                  <a:pt x="2840" y="5102"/>
                </a:cubicBezTo>
                <a:cubicBezTo>
                  <a:pt x="2912" y="4930"/>
                  <a:pt x="2970" y="4751"/>
                  <a:pt x="3012" y="4569"/>
                </a:cubicBezTo>
                <a:cubicBezTo>
                  <a:pt x="3127" y="4087"/>
                  <a:pt x="3161" y="3560"/>
                  <a:pt x="3205" y="3064"/>
                </a:cubicBezTo>
                <a:cubicBezTo>
                  <a:pt x="3240" y="2689"/>
                  <a:pt x="3283" y="2298"/>
                  <a:pt x="3263" y="1922"/>
                </a:cubicBezTo>
                <a:cubicBezTo>
                  <a:pt x="3248" y="1642"/>
                  <a:pt x="3220" y="1358"/>
                  <a:pt x="3133" y="1091"/>
                </a:cubicBezTo>
                <a:cubicBezTo>
                  <a:pt x="2928" y="465"/>
                  <a:pt x="2362" y="0"/>
                  <a:pt x="171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87" name="Google Shape;1187;p28"/>
          <p:cNvSpPr/>
          <p:nvPr/>
        </p:nvSpPr>
        <p:spPr>
          <a:xfrm rot="10800000">
            <a:off x="8987599" y="838764"/>
            <a:ext cx="122260" cy="201019"/>
          </a:xfrm>
          <a:custGeom>
            <a:avLst/>
            <a:gdLst/>
            <a:ahLst/>
            <a:cxnLst/>
            <a:rect l="l" t="t" r="r" b="b"/>
            <a:pathLst>
              <a:path w="3291" h="5411" extrusionOk="0">
                <a:moveTo>
                  <a:pt x="1816" y="1"/>
                </a:moveTo>
                <a:cubicBezTo>
                  <a:pt x="1609" y="1"/>
                  <a:pt x="1405" y="52"/>
                  <a:pt x="1246" y="164"/>
                </a:cubicBezTo>
                <a:cubicBezTo>
                  <a:pt x="1166" y="222"/>
                  <a:pt x="1088" y="280"/>
                  <a:pt x="1012" y="343"/>
                </a:cubicBezTo>
                <a:cubicBezTo>
                  <a:pt x="366" y="772"/>
                  <a:pt x="255" y="1693"/>
                  <a:pt x="137" y="2399"/>
                </a:cubicBezTo>
                <a:cubicBezTo>
                  <a:pt x="74" y="2782"/>
                  <a:pt x="5" y="3170"/>
                  <a:pt x="4" y="3560"/>
                </a:cubicBezTo>
                <a:cubicBezTo>
                  <a:pt x="0" y="4265"/>
                  <a:pt x="271" y="4908"/>
                  <a:pt x="877" y="5232"/>
                </a:cubicBezTo>
                <a:lnTo>
                  <a:pt x="848" y="5220"/>
                </a:lnTo>
                <a:lnTo>
                  <a:pt x="873" y="5238"/>
                </a:lnTo>
                <a:cubicBezTo>
                  <a:pt x="1038" y="5363"/>
                  <a:pt x="1229" y="5410"/>
                  <a:pt x="1423" y="5410"/>
                </a:cubicBezTo>
                <a:cubicBezTo>
                  <a:pt x="1519" y="5410"/>
                  <a:pt x="1615" y="5399"/>
                  <a:pt x="1709" y="5380"/>
                </a:cubicBezTo>
                <a:cubicBezTo>
                  <a:pt x="1906" y="5355"/>
                  <a:pt x="2095" y="5315"/>
                  <a:pt x="2275" y="5198"/>
                </a:cubicBezTo>
                <a:cubicBezTo>
                  <a:pt x="2460" y="5079"/>
                  <a:pt x="2595" y="4945"/>
                  <a:pt x="2727" y="4773"/>
                </a:cubicBezTo>
                <a:cubicBezTo>
                  <a:pt x="2906" y="4537"/>
                  <a:pt x="3028" y="4266"/>
                  <a:pt x="3090" y="3978"/>
                </a:cubicBezTo>
                <a:cubicBezTo>
                  <a:pt x="3171" y="3599"/>
                  <a:pt x="3214" y="3207"/>
                  <a:pt x="3237" y="2820"/>
                </a:cubicBezTo>
                <a:cubicBezTo>
                  <a:pt x="3254" y="2551"/>
                  <a:pt x="3291" y="2273"/>
                  <a:pt x="3283" y="2005"/>
                </a:cubicBezTo>
                <a:cubicBezTo>
                  <a:pt x="3273" y="1512"/>
                  <a:pt x="3205" y="911"/>
                  <a:pt x="2841" y="541"/>
                </a:cubicBezTo>
                <a:cubicBezTo>
                  <a:pt x="2792" y="475"/>
                  <a:pt x="2740" y="411"/>
                  <a:pt x="2685" y="349"/>
                </a:cubicBezTo>
                <a:cubicBezTo>
                  <a:pt x="2484" y="129"/>
                  <a:pt x="2144" y="1"/>
                  <a:pt x="18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88" name="Google Shape;1188;p28"/>
          <p:cNvSpPr/>
          <p:nvPr/>
        </p:nvSpPr>
        <p:spPr>
          <a:xfrm rot="10800000">
            <a:off x="8931503" y="1355289"/>
            <a:ext cx="118955" cy="189056"/>
          </a:xfrm>
          <a:custGeom>
            <a:avLst/>
            <a:gdLst/>
            <a:ahLst/>
            <a:cxnLst/>
            <a:rect l="l" t="t" r="r" b="b"/>
            <a:pathLst>
              <a:path w="3202" h="5089" extrusionOk="0">
                <a:moveTo>
                  <a:pt x="1695" y="1"/>
                </a:moveTo>
                <a:cubicBezTo>
                  <a:pt x="1630" y="1"/>
                  <a:pt x="1567" y="5"/>
                  <a:pt x="1508" y="12"/>
                </a:cubicBezTo>
                <a:cubicBezTo>
                  <a:pt x="1228" y="51"/>
                  <a:pt x="1047" y="164"/>
                  <a:pt x="826" y="339"/>
                </a:cubicBezTo>
                <a:cubicBezTo>
                  <a:pt x="573" y="539"/>
                  <a:pt x="470" y="825"/>
                  <a:pt x="358" y="1116"/>
                </a:cubicBezTo>
                <a:cubicBezTo>
                  <a:pt x="309" y="1245"/>
                  <a:pt x="250" y="1379"/>
                  <a:pt x="215" y="1513"/>
                </a:cubicBezTo>
                <a:cubicBezTo>
                  <a:pt x="129" y="1843"/>
                  <a:pt x="94" y="2184"/>
                  <a:pt x="54" y="2521"/>
                </a:cubicBezTo>
                <a:cubicBezTo>
                  <a:pt x="28" y="2681"/>
                  <a:pt x="11" y="2842"/>
                  <a:pt x="5" y="3005"/>
                </a:cubicBezTo>
                <a:cubicBezTo>
                  <a:pt x="1" y="3199"/>
                  <a:pt x="17" y="3376"/>
                  <a:pt x="42" y="3566"/>
                </a:cubicBezTo>
                <a:lnTo>
                  <a:pt x="42" y="3566"/>
                </a:lnTo>
                <a:lnTo>
                  <a:pt x="6" y="3300"/>
                </a:lnTo>
                <a:lnTo>
                  <a:pt x="6" y="3300"/>
                </a:lnTo>
                <a:cubicBezTo>
                  <a:pt x="31" y="3487"/>
                  <a:pt x="37" y="3705"/>
                  <a:pt x="83" y="3879"/>
                </a:cubicBezTo>
                <a:cubicBezTo>
                  <a:pt x="112" y="3986"/>
                  <a:pt x="155" y="4091"/>
                  <a:pt x="207" y="4189"/>
                </a:cubicBezTo>
                <a:cubicBezTo>
                  <a:pt x="287" y="4404"/>
                  <a:pt x="419" y="4594"/>
                  <a:pt x="591" y="4745"/>
                </a:cubicBezTo>
                <a:cubicBezTo>
                  <a:pt x="629" y="4784"/>
                  <a:pt x="669" y="4821"/>
                  <a:pt x="711" y="4856"/>
                </a:cubicBezTo>
                <a:lnTo>
                  <a:pt x="711" y="4856"/>
                </a:lnTo>
                <a:cubicBezTo>
                  <a:pt x="689" y="4840"/>
                  <a:pt x="677" y="4832"/>
                  <a:pt x="676" y="4832"/>
                </a:cubicBezTo>
                <a:lnTo>
                  <a:pt x="676" y="4832"/>
                </a:lnTo>
                <a:cubicBezTo>
                  <a:pt x="674" y="4832"/>
                  <a:pt x="734" y="4877"/>
                  <a:pt x="855" y="4969"/>
                </a:cubicBezTo>
                <a:cubicBezTo>
                  <a:pt x="923" y="5003"/>
                  <a:pt x="992" y="5033"/>
                  <a:pt x="1064" y="5058"/>
                </a:cubicBezTo>
                <a:cubicBezTo>
                  <a:pt x="1141" y="5073"/>
                  <a:pt x="1219" y="5084"/>
                  <a:pt x="1299" y="5089"/>
                </a:cubicBezTo>
                <a:cubicBezTo>
                  <a:pt x="1465" y="5068"/>
                  <a:pt x="1541" y="5058"/>
                  <a:pt x="1528" y="5058"/>
                </a:cubicBezTo>
                <a:cubicBezTo>
                  <a:pt x="1525" y="5058"/>
                  <a:pt x="1517" y="5058"/>
                  <a:pt x="1503" y="5060"/>
                </a:cubicBezTo>
                <a:cubicBezTo>
                  <a:pt x="1572" y="5047"/>
                  <a:pt x="1641" y="5029"/>
                  <a:pt x="1707" y="5004"/>
                </a:cubicBezTo>
                <a:lnTo>
                  <a:pt x="1707" y="5004"/>
                </a:lnTo>
                <a:lnTo>
                  <a:pt x="1661" y="5023"/>
                </a:lnTo>
                <a:cubicBezTo>
                  <a:pt x="1916" y="4987"/>
                  <a:pt x="2116" y="4854"/>
                  <a:pt x="2286" y="4685"/>
                </a:cubicBezTo>
                <a:cubicBezTo>
                  <a:pt x="2489" y="4537"/>
                  <a:pt x="2653" y="4316"/>
                  <a:pt x="2767" y="4109"/>
                </a:cubicBezTo>
                <a:cubicBezTo>
                  <a:pt x="2871" y="3919"/>
                  <a:pt x="2954" y="3718"/>
                  <a:pt x="3017" y="3510"/>
                </a:cubicBezTo>
                <a:cubicBezTo>
                  <a:pt x="3122" y="3156"/>
                  <a:pt x="3155" y="2776"/>
                  <a:pt x="3181" y="2408"/>
                </a:cubicBezTo>
                <a:cubicBezTo>
                  <a:pt x="3201" y="2055"/>
                  <a:pt x="3160" y="1700"/>
                  <a:pt x="3060" y="1361"/>
                </a:cubicBezTo>
                <a:cubicBezTo>
                  <a:pt x="2996" y="1156"/>
                  <a:pt x="2919" y="958"/>
                  <a:pt x="2831" y="765"/>
                </a:cubicBezTo>
                <a:cubicBezTo>
                  <a:pt x="2712" y="496"/>
                  <a:pt x="2498" y="321"/>
                  <a:pt x="2263" y="154"/>
                </a:cubicBezTo>
                <a:cubicBezTo>
                  <a:pt x="2104" y="41"/>
                  <a:pt x="1893" y="1"/>
                  <a:pt x="16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89" name="Google Shape;1189;p28"/>
          <p:cNvSpPr/>
          <p:nvPr/>
        </p:nvSpPr>
        <p:spPr>
          <a:xfrm rot="10800000">
            <a:off x="7588067" y="1844102"/>
            <a:ext cx="314957" cy="256929"/>
          </a:xfrm>
          <a:custGeom>
            <a:avLst/>
            <a:gdLst/>
            <a:ahLst/>
            <a:cxnLst/>
            <a:rect l="l" t="t" r="r" b="b"/>
            <a:pathLst>
              <a:path w="8478" h="6916" extrusionOk="0">
                <a:moveTo>
                  <a:pt x="6843" y="1"/>
                </a:moveTo>
                <a:cubicBezTo>
                  <a:pt x="6650" y="1"/>
                  <a:pt x="6455" y="48"/>
                  <a:pt x="6278" y="146"/>
                </a:cubicBezTo>
                <a:cubicBezTo>
                  <a:pt x="5493" y="582"/>
                  <a:pt x="5149" y="1548"/>
                  <a:pt x="4747" y="2299"/>
                </a:cubicBezTo>
                <a:cubicBezTo>
                  <a:pt x="4555" y="2649"/>
                  <a:pt x="4341" y="2988"/>
                  <a:pt x="4106" y="3312"/>
                </a:cubicBezTo>
                <a:lnTo>
                  <a:pt x="4099" y="3323"/>
                </a:lnTo>
                <a:lnTo>
                  <a:pt x="4097" y="3325"/>
                </a:lnTo>
                <a:cubicBezTo>
                  <a:pt x="4043" y="3389"/>
                  <a:pt x="3991" y="3454"/>
                  <a:pt x="3937" y="3517"/>
                </a:cubicBezTo>
                <a:cubicBezTo>
                  <a:pt x="3908" y="3550"/>
                  <a:pt x="3876" y="3583"/>
                  <a:pt x="3845" y="3617"/>
                </a:cubicBezTo>
                <a:cubicBezTo>
                  <a:pt x="3673" y="3429"/>
                  <a:pt x="3501" y="3242"/>
                  <a:pt x="3329" y="3056"/>
                </a:cubicBezTo>
                <a:cubicBezTo>
                  <a:pt x="3013" y="2712"/>
                  <a:pt x="2701" y="2371"/>
                  <a:pt x="2359" y="2052"/>
                </a:cubicBezTo>
                <a:cubicBezTo>
                  <a:pt x="1920" y="1643"/>
                  <a:pt x="1505" y="1235"/>
                  <a:pt x="877" y="1187"/>
                </a:cubicBezTo>
                <a:cubicBezTo>
                  <a:pt x="865" y="1186"/>
                  <a:pt x="852" y="1186"/>
                  <a:pt x="839" y="1186"/>
                </a:cubicBezTo>
                <a:cubicBezTo>
                  <a:pt x="533" y="1186"/>
                  <a:pt x="149" y="1464"/>
                  <a:pt x="103" y="1777"/>
                </a:cubicBezTo>
                <a:cubicBezTo>
                  <a:pt x="0" y="2488"/>
                  <a:pt x="367" y="3036"/>
                  <a:pt x="713" y="3626"/>
                </a:cubicBezTo>
                <a:cubicBezTo>
                  <a:pt x="997" y="4112"/>
                  <a:pt x="1341" y="4567"/>
                  <a:pt x="1660" y="5031"/>
                </a:cubicBezTo>
                <a:cubicBezTo>
                  <a:pt x="1972" y="5484"/>
                  <a:pt x="2265" y="6007"/>
                  <a:pt x="2649" y="6400"/>
                </a:cubicBezTo>
                <a:cubicBezTo>
                  <a:pt x="2994" y="6754"/>
                  <a:pt x="3436" y="6915"/>
                  <a:pt x="3885" y="6915"/>
                </a:cubicBezTo>
                <a:cubicBezTo>
                  <a:pt x="4300" y="6915"/>
                  <a:pt x="4720" y="6778"/>
                  <a:pt x="5074" y="6526"/>
                </a:cubicBezTo>
                <a:cubicBezTo>
                  <a:pt x="5949" y="5903"/>
                  <a:pt x="6661" y="5000"/>
                  <a:pt x="7226" y="4096"/>
                </a:cubicBezTo>
                <a:cubicBezTo>
                  <a:pt x="7834" y="3121"/>
                  <a:pt x="8478" y="1659"/>
                  <a:pt x="7827" y="553"/>
                </a:cubicBezTo>
                <a:cubicBezTo>
                  <a:pt x="7616" y="195"/>
                  <a:pt x="7234" y="1"/>
                  <a:pt x="684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90" name="Google Shape;1190;p28"/>
          <p:cNvSpPr/>
          <p:nvPr/>
        </p:nvSpPr>
        <p:spPr>
          <a:xfrm rot="10800000">
            <a:off x="7992327" y="1452657"/>
            <a:ext cx="289844" cy="227395"/>
          </a:xfrm>
          <a:custGeom>
            <a:avLst/>
            <a:gdLst/>
            <a:ahLst/>
            <a:cxnLst/>
            <a:rect l="l" t="t" r="r" b="b"/>
            <a:pathLst>
              <a:path w="7802" h="6121" extrusionOk="0">
                <a:moveTo>
                  <a:pt x="6635" y="0"/>
                </a:moveTo>
                <a:cubicBezTo>
                  <a:pt x="6272" y="0"/>
                  <a:pt x="6319" y="18"/>
                  <a:pt x="6428" y="18"/>
                </a:cubicBezTo>
                <a:cubicBezTo>
                  <a:pt x="6466" y="18"/>
                  <a:pt x="6513" y="16"/>
                  <a:pt x="6551" y="10"/>
                </a:cubicBezTo>
                <a:lnTo>
                  <a:pt x="6551" y="10"/>
                </a:lnTo>
                <a:cubicBezTo>
                  <a:pt x="6106" y="79"/>
                  <a:pt x="5770" y="214"/>
                  <a:pt x="5462" y="547"/>
                </a:cubicBezTo>
                <a:cubicBezTo>
                  <a:pt x="4906" y="1149"/>
                  <a:pt x="4619" y="1964"/>
                  <a:pt x="4234" y="2674"/>
                </a:cubicBezTo>
                <a:cubicBezTo>
                  <a:pt x="4201" y="2733"/>
                  <a:pt x="4166" y="2792"/>
                  <a:pt x="4131" y="2852"/>
                </a:cubicBezTo>
                <a:cubicBezTo>
                  <a:pt x="3716" y="2463"/>
                  <a:pt x="3320" y="2059"/>
                  <a:pt x="2927" y="1646"/>
                </a:cubicBezTo>
                <a:cubicBezTo>
                  <a:pt x="2396" y="1090"/>
                  <a:pt x="1762" y="165"/>
                  <a:pt x="924" y="165"/>
                </a:cubicBezTo>
                <a:cubicBezTo>
                  <a:pt x="831" y="165"/>
                  <a:pt x="735" y="177"/>
                  <a:pt x="636" y="201"/>
                </a:cubicBezTo>
                <a:cubicBezTo>
                  <a:pt x="330" y="278"/>
                  <a:pt x="0" y="639"/>
                  <a:pt x="45" y="977"/>
                </a:cubicBezTo>
                <a:cubicBezTo>
                  <a:pt x="97" y="1376"/>
                  <a:pt x="166" y="1774"/>
                  <a:pt x="360" y="2136"/>
                </a:cubicBezTo>
                <a:cubicBezTo>
                  <a:pt x="527" y="2451"/>
                  <a:pt x="736" y="2753"/>
                  <a:pt x="937" y="3047"/>
                </a:cubicBezTo>
                <a:cubicBezTo>
                  <a:pt x="1384" y="3698"/>
                  <a:pt x="1904" y="4310"/>
                  <a:pt x="2440" y="4891"/>
                </a:cubicBezTo>
                <a:cubicBezTo>
                  <a:pt x="2997" y="5493"/>
                  <a:pt x="3621" y="6121"/>
                  <a:pt x="4436" y="6121"/>
                </a:cubicBezTo>
                <a:cubicBezTo>
                  <a:pt x="4612" y="6121"/>
                  <a:pt x="4798" y="6091"/>
                  <a:pt x="4994" y="6025"/>
                </a:cubicBezTo>
                <a:cubicBezTo>
                  <a:pt x="5916" y="5717"/>
                  <a:pt x="6397" y="4739"/>
                  <a:pt x="6848" y="3943"/>
                </a:cubicBezTo>
                <a:cubicBezTo>
                  <a:pt x="7288" y="3171"/>
                  <a:pt x="7767" y="2316"/>
                  <a:pt x="7791" y="1405"/>
                </a:cubicBezTo>
                <a:cubicBezTo>
                  <a:pt x="7802" y="998"/>
                  <a:pt x="7616" y="676"/>
                  <a:pt x="7392" y="358"/>
                </a:cubicBezTo>
                <a:lnTo>
                  <a:pt x="7392" y="358"/>
                </a:lnTo>
                <a:cubicBezTo>
                  <a:pt x="7437" y="421"/>
                  <a:pt x="7513" y="492"/>
                  <a:pt x="7522" y="492"/>
                </a:cubicBezTo>
                <a:cubicBezTo>
                  <a:pt x="7529" y="492"/>
                  <a:pt x="7487" y="441"/>
                  <a:pt x="7337" y="290"/>
                </a:cubicBezTo>
                <a:cubicBezTo>
                  <a:pt x="7261" y="215"/>
                  <a:pt x="7119" y="106"/>
                  <a:pt x="7007" y="59"/>
                </a:cubicBezTo>
                <a:cubicBezTo>
                  <a:pt x="6899" y="16"/>
                  <a:pt x="6747" y="0"/>
                  <a:pt x="66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91" name="Google Shape;1191;p28"/>
          <p:cNvSpPr/>
          <p:nvPr/>
        </p:nvSpPr>
        <p:spPr>
          <a:xfrm rot="10800000">
            <a:off x="7716902" y="1020945"/>
            <a:ext cx="302549" cy="260681"/>
          </a:xfrm>
          <a:custGeom>
            <a:avLst/>
            <a:gdLst/>
            <a:ahLst/>
            <a:cxnLst/>
            <a:rect l="l" t="t" r="r" b="b"/>
            <a:pathLst>
              <a:path w="8144" h="7017" extrusionOk="0">
                <a:moveTo>
                  <a:pt x="5647" y="734"/>
                </a:moveTo>
                <a:lnTo>
                  <a:pt x="5647" y="734"/>
                </a:lnTo>
                <a:cubicBezTo>
                  <a:pt x="5646" y="735"/>
                  <a:pt x="5646" y="735"/>
                  <a:pt x="5645" y="736"/>
                </a:cubicBezTo>
                <a:cubicBezTo>
                  <a:pt x="5646" y="735"/>
                  <a:pt x="5646" y="735"/>
                  <a:pt x="5647" y="734"/>
                </a:cubicBezTo>
                <a:close/>
                <a:moveTo>
                  <a:pt x="840" y="0"/>
                </a:moveTo>
                <a:cubicBezTo>
                  <a:pt x="592" y="0"/>
                  <a:pt x="280" y="153"/>
                  <a:pt x="176" y="389"/>
                </a:cubicBezTo>
                <a:cubicBezTo>
                  <a:pt x="1" y="784"/>
                  <a:pt x="33" y="1126"/>
                  <a:pt x="159" y="1527"/>
                </a:cubicBezTo>
                <a:cubicBezTo>
                  <a:pt x="263" y="1857"/>
                  <a:pt x="420" y="2207"/>
                  <a:pt x="570" y="2517"/>
                </a:cubicBezTo>
                <a:cubicBezTo>
                  <a:pt x="816" y="3032"/>
                  <a:pt x="1114" y="3532"/>
                  <a:pt x="1399" y="4025"/>
                </a:cubicBezTo>
                <a:cubicBezTo>
                  <a:pt x="1685" y="4518"/>
                  <a:pt x="1986" y="5011"/>
                  <a:pt x="2267" y="5510"/>
                </a:cubicBezTo>
                <a:cubicBezTo>
                  <a:pt x="2688" y="6253"/>
                  <a:pt x="3121" y="6993"/>
                  <a:pt x="4099" y="7016"/>
                </a:cubicBezTo>
                <a:cubicBezTo>
                  <a:pt x="4113" y="7016"/>
                  <a:pt x="4128" y="7017"/>
                  <a:pt x="4142" y="7017"/>
                </a:cubicBezTo>
                <a:cubicBezTo>
                  <a:pt x="4933" y="7017"/>
                  <a:pt x="5464" y="6523"/>
                  <a:pt x="5921" y="5943"/>
                </a:cubicBezTo>
                <a:cubicBezTo>
                  <a:pt x="6285" y="5479"/>
                  <a:pt x="6637" y="5006"/>
                  <a:pt x="6952" y="4506"/>
                </a:cubicBezTo>
                <a:cubicBezTo>
                  <a:pt x="7219" y="4085"/>
                  <a:pt x="7455" y="3646"/>
                  <a:pt x="7658" y="3190"/>
                </a:cubicBezTo>
                <a:cubicBezTo>
                  <a:pt x="7752" y="2976"/>
                  <a:pt x="7876" y="2760"/>
                  <a:pt x="7934" y="2536"/>
                </a:cubicBezTo>
                <a:cubicBezTo>
                  <a:pt x="7967" y="2263"/>
                  <a:pt x="7985" y="2127"/>
                  <a:pt x="7988" y="2127"/>
                </a:cubicBezTo>
                <a:lnTo>
                  <a:pt x="7988" y="2127"/>
                </a:lnTo>
                <a:cubicBezTo>
                  <a:pt x="7991" y="2127"/>
                  <a:pt x="7985" y="2193"/>
                  <a:pt x="7973" y="2327"/>
                </a:cubicBezTo>
                <a:lnTo>
                  <a:pt x="7997" y="2224"/>
                </a:lnTo>
                <a:cubicBezTo>
                  <a:pt x="8143" y="1886"/>
                  <a:pt x="8080" y="1275"/>
                  <a:pt x="7980" y="929"/>
                </a:cubicBezTo>
                <a:cubicBezTo>
                  <a:pt x="7835" y="427"/>
                  <a:pt x="7324" y="48"/>
                  <a:pt x="6807" y="48"/>
                </a:cubicBezTo>
                <a:cubicBezTo>
                  <a:pt x="6613" y="48"/>
                  <a:pt x="6419" y="101"/>
                  <a:pt x="6242" y="222"/>
                </a:cubicBezTo>
                <a:cubicBezTo>
                  <a:pt x="6023" y="369"/>
                  <a:pt x="5823" y="540"/>
                  <a:pt x="5647" y="734"/>
                </a:cubicBezTo>
                <a:lnTo>
                  <a:pt x="5647" y="734"/>
                </a:lnTo>
                <a:cubicBezTo>
                  <a:pt x="5657" y="723"/>
                  <a:pt x="5662" y="718"/>
                  <a:pt x="5664" y="718"/>
                </a:cubicBezTo>
                <a:lnTo>
                  <a:pt x="5664" y="718"/>
                </a:lnTo>
                <a:cubicBezTo>
                  <a:pt x="5677" y="718"/>
                  <a:pt x="5424" y="1062"/>
                  <a:pt x="5339" y="1171"/>
                </a:cubicBezTo>
                <a:cubicBezTo>
                  <a:pt x="5396" y="1102"/>
                  <a:pt x="5425" y="1067"/>
                  <a:pt x="5426" y="1067"/>
                </a:cubicBezTo>
                <a:lnTo>
                  <a:pt x="5426" y="1067"/>
                </a:lnTo>
                <a:cubicBezTo>
                  <a:pt x="5429" y="1067"/>
                  <a:pt x="5349" y="1169"/>
                  <a:pt x="5186" y="1376"/>
                </a:cubicBezTo>
                <a:cubicBezTo>
                  <a:pt x="5163" y="1424"/>
                  <a:pt x="5140" y="1473"/>
                  <a:pt x="5117" y="1521"/>
                </a:cubicBezTo>
                <a:cubicBezTo>
                  <a:pt x="4933" y="1905"/>
                  <a:pt x="4733" y="2284"/>
                  <a:pt x="4527" y="2657"/>
                </a:cubicBezTo>
                <a:cubicBezTo>
                  <a:pt x="4378" y="2926"/>
                  <a:pt x="4217" y="3188"/>
                  <a:pt x="4051" y="3448"/>
                </a:cubicBezTo>
                <a:cubicBezTo>
                  <a:pt x="3802" y="3079"/>
                  <a:pt x="3557" y="2708"/>
                  <a:pt x="3297" y="2347"/>
                </a:cubicBezTo>
                <a:cubicBezTo>
                  <a:pt x="2979" y="1900"/>
                  <a:pt x="2674" y="1435"/>
                  <a:pt x="2316" y="1019"/>
                </a:cubicBezTo>
                <a:cubicBezTo>
                  <a:pt x="1937" y="578"/>
                  <a:pt x="1481" y="14"/>
                  <a:pt x="854" y="1"/>
                </a:cubicBezTo>
                <a:cubicBezTo>
                  <a:pt x="849" y="0"/>
                  <a:pt x="845" y="0"/>
                  <a:pt x="84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92" name="Google Shape;1192;p28"/>
          <p:cNvSpPr/>
          <p:nvPr/>
        </p:nvSpPr>
        <p:spPr>
          <a:xfrm rot="10800000">
            <a:off x="7821073" y="1236861"/>
            <a:ext cx="1115" cy="1300"/>
          </a:xfrm>
          <a:custGeom>
            <a:avLst/>
            <a:gdLst/>
            <a:ahLst/>
            <a:cxnLst/>
            <a:rect l="l" t="t" r="r" b="b"/>
            <a:pathLst>
              <a:path w="30" h="35" extrusionOk="0">
                <a:moveTo>
                  <a:pt x="29" y="1"/>
                </a:moveTo>
                <a:lnTo>
                  <a:pt x="0" y="34"/>
                </a:lnTo>
                <a:cubicBezTo>
                  <a:pt x="11" y="24"/>
                  <a:pt x="20" y="13"/>
                  <a:pt x="29" y="1"/>
                </a:cubicBezTo>
                <a:close/>
              </a:path>
            </a:pathLst>
          </a:custGeom>
          <a:solidFill>
            <a:srgbClr val="2486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93" name="Google Shape;1193;p28"/>
          <p:cNvSpPr txBox="1">
            <a:spLocks noGrp="1"/>
          </p:cNvSpPr>
          <p:nvPr>
            <p:ph type="title"/>
          </p:nvPr>
        </p:nvSpPr>
        <p:spPr>
          <a:xfrm>
            <a:off x="1577684" y="1249467"/>
            <a:ext cx="41000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194" name="Google Shape;1194;p28"/>
          <p:cNvSpPr txBox="1">
            <a:spLocks noGrp="1"/>
          </p:cNvSpPr>
          <p:nvPr>
            <p:ph type="subTitle" idx="1"/>
          </p:nvPr>
        </p:nvSpPr>
        <p:spPr>
          <a:xfrm>
            <a:off x="1577704" y="2371867"/>
            <a:ext cx="4624400" cy="1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APTION_ONLY_3">
    <p:spTree>
      <p:nvGrpSpPr>
        <p:cNvPr id="1" name="Shape 1235"/>
        <p:cNvGrpSpPr/>
        <p:nvPr/>
      </p:nvGrpSpPr>
      <p:grpSpPr>
        <a:xfrm>
          <a:off x="0" y="0"/>
          <a:ext cx="0" cy="0"/>
          <a:chOff x="0" y="0"/>
          <a:chExt cx="0" cy="0"/>
        </a:xfrm>
      </p:grpSpPr>
      <p:sp>
        <p:nvSpPr>
          <p:cNvPr id="1236" name="Google Shape;1236;p32"/>
          <p:cNvSpPr/>
          <p:nvPr/>
        </p:nvSpPr>
        <p:spPr>
          <a:xfrm rot="13500000">
            <a:off x="7399408" y="3535175"/>
            <a:ext cx="6200624" cy="7202328"/>
          </a:xfrm>
          <a:custGeom>
            <a:avLst/>
            <a:gdLst/>
            <a:ahLst/>
            <a:cxnLst/>
            <a:rect l="l" t="t" r="r" b="b"/>
            <a:pathLst>
              <a:path w="34782" h="40401" extrusionOk="0">
                <a:moveTo>
                  <a:pt x="27335" y="1"/>
                </a:moveTo>
                <a:cubicBezTo>
                  <a:pt x="21337" y="1"/>
                  <a:pt x="13261" y="3359"/>
                  <a:pt x="10708" y="5214"/>
                </a:cubicBezTo>
                <a:cubicBezTo>
                  <a:pt x="5420" y="9104"/>
                  <a:pt x="1793" y="14851"/>
                  <a:pt x="558" y="21297"/>
                </a:cubicBezTo>
                <a:cubicBezTo>
                  <a:pt x="88" y="23809"/>
                  <a:pt x="1" y="26421"/>
                  <a:pt x="634" y="28890"/>
                </a:cubicBezTo>
                <a:cubicBezTo>
                  <a:pt x="1661" y="32910"/>
                  <a:pt x="4589" y="36308"/>
                  <a:pt x="8195" y="38362"/>
                </a:cubicBezTo>
                <a:cubicBezTo>
                  <a:pt x="10396" y="39603"/>
                  <a:pt x="12905" y="40401"/>
                  <a:pt x="15423" y="40401"/>
                </a:cubicBezTo>
                <a:cubicBezTo>
                  <a:pt x="15942" y="40401"/>
                  <a:pt x="16461" y="40367"/>
                  <a:pt x="16979" y="40296"/>
                </a:cubicBezTo>
                <a:cubicBezTo>
                  <a:pt x="20005" y="39881"/>
                  <a:pt x="22911" y="38100"/>
                  <a:pt x="24299" y="35380"/>
                </a:cubicBezTo>
                <a:cubicBezTo>
                  <a:pt x="26069" y="31872"/>
                  <a:pt x="25140" y="27666"/>
                  <a:pt x="25523" y="23755"/>
                </a:cubicBezTo>
                <a:cubicBezTo>
                  <a:pt x="25839" y="20674"/>
                  <a:pt x="26987" y="17735"/>
                  <a:pt x="28844" y="15255"/>
                </a:cubicBezTo>
                <a:cubicBezTo>
                  <a:pt x="30898" y="12534"/>
                  <a:pt x="33902" y="10164"/>
                  <a:pt x="34252" y="6766"/>
                </a:cubicBezTo>
                <a:cubicBezTo>
                  <a:pt x="34782" y="1682"/>
                  <a:pt x="31578" y="1"/>
                  <a:pt x="27335" y="1"/>
                </a:cubicBezTo>
                <a:close/>
              </a:path>
            </a:pathLst>
          </a:custGeom>
          <a:solidFill>
            <a:srgbClr val="FFCFC0">
              <a:alpha val="49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1237" name="Google Shape;1237;p32"/>
          <p:cNvGrpSpPr/>
          <p:nvPr/>
        </p:nvGrpSpPr>
        <p:grpSpPr>
          <a:xfrm rot="20318824" flipH="1">
            <a:off x="10537339" y="3583733"/>
            <a:ext cx="2225055" cy="3208585"/>
            <a:chOff x="-1279900" y="9489425"/>
            <a:chExt cx="1398450" cy="2016600"/>
          </a:xfrm>
        </p:grpSpPr>
        <p:sp>
          <p:nvSpPr>
            <p:cNvPr id="1238" name="Google Shape;1238;p32"/>
            <p:cNvSpPr/>
            <p:nvPr/>
          </p:nvSpPr>
          <p:spPr>
            <a:xfrm>
              <a:off x="-1279900" y="9489425"/>
              <a:ext cx="1398450" cy="2016600"/>
            </a:xfrm>
            <a:custGeom>
              <a:avLst/>
              <a:gdLst/>
              <a:ahLst/>
              <a:cxnLst/>
              <a:rect l="l" t="t" r="r" b="b"/>
              <a:pathLst>
                <a:path w="55938" h="80664" extrusionOk="0">
                  <a:moveTo>
                    <a:pt x="12508" y="0"/>
                  </a:moveTo>
                  <a:cubicBezTo>
                    <a:pt x="12347" y="0"/>
                    <a:pt x="12180" y="152"/>
                    <a:pt x="12172" y="321"/>
                  </a:cubicBezTo>
                  <a:cubicBezTo>
                    <a:pt x="11945" y="4787"/>
                    <a:pt x="11832" y="9297"/>
                    <a:pt x="12150" y="13762"/>
                  </a:cubicBezTo>
                  <a:cubicBezTo>
                    <a:pt x="12433" y="17730"/>
                    <a:pt x="13260" y="21774"/>
                    <a:pt x="15419" y="25175"/>
                  </a:cubicBezTo>
                  <a:cubicBezTo>
                    <a:pt x="16488" y="26860"/>
                    <a:pt x="17881" y="28461"/>
                    <a:pt x="19633" y="29455"/>
                  </a:cubicBezTo>
                  <a:cubicBezTo>
                    <a:pt x="19678" y="29481"/>
                    <a:pt x="19728" y="29494"/>
                    <a:pt x="19780" y="29494"/>
                  </a:cubicBezTo>
                  <a:cubicBezTo>
                    <a:pt x="19804" y="29494"/>
                    <a:pt x="19828" y="29491"/>
                    <a:pt x="19852" y="29485"/>
                  </a:cubicBezTo>
                  <a:cubicBezTo>
                    <a:pt x="20227" y="30935"/>
                    <a:pt x="20629" y="32378"/>
                    <a:pt x="21074" y="33811"/>
                  </a:cubicBezTo>
                  <a:cubicBezTo>
                    <a:pt x="21294" y="34514"/>
                    <a:pt x="21521" y="35211"/>
                    <a:pt x="21759" y="35905"/>
                  </a:cubicBezTo>
                  <a:cubicBezTo>
                    <a:pt x="21636" y="35788"/>
                    <a:pt x="21511" y="35670"/>
                    <a:pt x="21383" y="35557"/>
                  </a:cubicBezTo>
                  <a:cubicBezTo>
                    <a:pt x="20777" y="35019"/>
                    <a:pt x="20152" y="34506"/>
                    <a:pt x="19505" y="34016"/>
                  </a:cubicBezTo>
                  <a:cubicBezTo>
                    <a:pt x="18212" y="33035"/>
                    <a:pt x="16849" y="32149"/>
                    <a:pt x="15410" y="31397"/>
                  </a:cubicBezTo>
                  <a:cubicBezTo>
                    <a:pt x="12500" y="29878"/>
                    <a:pt x="9360" y="28793"/>
                    <a:pt x="6130" y="28219"/>
                  </a:cubicBezTo>
                  <a:cubicBezTo>
                    <a:pt x="4401" y="27910"/>
                    <a:pt x="2644" y="27733"/>
                    <a:pt x="888" y="27733"/>
                  </a:cubicBezTo>
                  <a:cubicBezTo>
                    <a:pt x="782" y="27733"/>
                    <a:pt x="675" y="27734"/>
                    <a:pt x="568" y="27735"/>
                  </a:cubicBezTo>
                  <a:cubicBezTo>
                    <a:pt x="261" y="27739"/>
                    <a:pt x="0" y="28108"/>
                    <a:pt x="195" y="28386"/>
                  </a:cubicBezTo>
                  <a:cubicBezTo>
                    <a:pt x="1987" y="30950"/>
                    <a:pt x="4298" y="33075"/>
                    <a:pt x="7014" y="34632"/>
                  </a:cubicBezTo>
                  <a:cubicBezTo>
                    <a:pt x="9955" y="36320"/>
                    <a:pt x="13270" y="37267"/>
                    <a:pt x="16643" y="37533"/>
                  </a:cubicBezTo>
                  <a:cubicBezTo>
                    <a:pt x="17245" y="37580"/>
                    <a:pt x="17848" y="37603"/>
                    <a:pt x="18450" y="37603"/>
                  </a:cubicBezTo>
                  <a:cubicBezTo>
                    <a:pt x="19724" y="37603"/>
                    <a:pt x="20997" y="37501"/>
                    <a:pt x="22260" y="37318"/>
                  </a:cubicBezTo>
                  <a:cubicBezTo>
                    <a:pt x="22751" y="38661"/>
                    <a:pt x="23284" y="39989"/>
                    <a:pt x="23858" y="41302"/>
                  </a:cubicBezTo>
                  <a:cubicBezTo>
                    <a:pt x="24929" y="43739"/>
                    <a:pt x="26128" y="46118"/>
                    <a:pt x="27384" y="48462"/>
                  </a:cubicBezTo>
                  <a:cubicBezTo>
                    <a:pt x="28046" y="49698"/>
                    <a:pt x="28721" y="50928"/>
                    <a:pt x="29411" y="52150"/>
                  </a:cubicBezTo>
                  <a:cubicBezTo>
                    <a:pt x="29321" y="52078"/>
                    <a:pt x="29234" y="52003"/>
                    <a:pt x="29143" y="51931"/>
                  </a:cubicBezTo>
                  <a:cubicBezTo>
                    <a:pt x="27984" y="51017"/>
                    <a:pt x="26762" y="50183"/>
                    <a:pt x="25487" y="49439"/>
                  </a:cubicBezTo>
                  <a:cubicBezTo>
                    <a:pt x="22919" y="47934"/>
                    <a:pt x="20170" y="46761"/>
                    <a:pt x="17306" y="45950"/>
                  </a:cubicBezTo>
                  <a:cubicBezTo>
                    <a:pt x="15693" y="45497"/>
                    <a:pt x="14048" y="45167"/>
                    <a:pt x="12385" y="44964"/>
                  </a:cubicBezTo>
                  <a:cubicBezTo>
                    <a:pt x="12369" y="44962"/>
                    <a:pt x="12354" y="44961"/>
                    <a:pt x="12339" y="44961"/>
                  </a:cubicBezTo>
                  <a:cubicBezTo>
                    <a:pt x="12021" y="44961"/>
                    <a:pt x="11868" y="45376"/>
                    <a:pt x="12006" y="45625"/>
                  </a:cubicBezTo>
                  <a:cubicBezTo>
                    <a:pt x="13502" y="48341"/>
                    <a:pt x="15585" y="50650"/>
                    <a:pt x="18103" y="52451"/>
                  </a:cubicBezTo>
                  <a:cubicBezTo>
                    <a:pt x="20617" y="54249"/>
                    <a:pt x="23576" y="55605"/>
                    <a:pt x="26613" y="56213"/>
                  </a:cubicBezTo>
                  <a:cubicBezTo>
                    <a:pt x="27399" y="56371"/>
                    <a:pt x="28195" y="56465"/>
                    <a:pt x="28984" y="56465"/>
                  </a:cubicBezTo>
                  <a:cubicBezTo>
                    <a:pt x="29895" y="56465"/>
                    <a:pt x="30798" y="56339"/>
                    <a:pt x="31669" y="56038"/>
                  </a:cubicBezTo>
                  <a:cubicBezTo>
                    <a:pt x="32589" y="57564"/>
                    <a:pt x="33539" y="59072"/>
                    <a:pt x="34521" y="60562"/>
                  </a:cubicBezTo>
                  <a:cubicBezTo>
                    <a:pt x="35758" y="62430"/>
                    <a:pt x="37054" y="64264"/>
                    <a:pt x="38424" y="66040"/>
                  </a:cubicBezTo>
                  <a:cubicBezTo>
                    <a:pt x="38074" y="65897"/>
                    <a:pt x="37704" y="65793"/>
                    <a:pt x="37340" y="65701"/>
                  </a:cubicBezTo>
                  <a:cubicBezTo>
                    <a:pt x="36564" y="65507"/>
                    <a:pt x="35769" y="65398"/>
                    <a:pt x="34974" y="65320"/>
                  </a:cubicBezTo>
                  <a:cubicBezTo>
                    <a:pt x="33909" y="65214"/>
                    <a:pt x="32838" y="65166"/>
                    <a:pt x="31767" y="65166"/>
                  </a:cubicBezTo>
                  <a:cubicBezTo>
                    <a:pt x="31104" y="65166"/>
                    <a:pt x="30442" y="65184"/>
                    <a:pt x="29781" y="65219"/>
                  </a:cubicBezTo>
                  <a:cubicBezTo>
                    <a:pt x="26304" y="65405"/>
                    <a:pt x="22846" y="66071"/>
                    <a:pt x="19557" y="67213"/>
                  </a:cubicBezTo>
                  <a:cubicBezTo>
                    <a:pt x="17924" y="67780"/>
                    <a:pt x="16173" y="68417"/>
                    <a:pt x="15017" y="69770"/>
                  </a:cubicBezTo>
                  <a:cubicBezTo>
                    <a:pt x="14767" y="70060"/>
                    <a:pt x="14880" y="70439"/>
                    <a:pt x="15229" y="70573"/>
                  </a:cubicBezTo>
                  <a:cubicBezTo>
                    <a:pt x="18638" y="71887"/>
                    <a:pt x="22290" y="72554"/>
                    <a:pt x="25944" y="72554"/>
                  </a:cubicBezTo>
                  <a:cubicBezTo>
                    <a:pt x="25965" y="72554"/>
                    <a:pt x="25985" y="72554"/>
                    <a:pt x="26006" y="72554"/>
                  </a:cubicBezTo>
                  <a:cubicBezTo>
                    <a:pt x="29265" y="72548"/>
                    <a:pt x="32534" y="71998"/>
                    <a:pt x="35514" y="70648"/>
                  </a:cubicBezTo>
                  <a:cubicBezTo>
                    <a:pt x="37096" y="69933"/>
                    <a:pt x="38539" y="68953"/>
                    <a:pt x="39737" y="67695"/>
                  </a:cubicBezTo>
                  <a:cubicBezTo>
                    <a:pt x="40768" y="68962"/>
                    <a:pt x="41840" y="70195"/>
                    <a:pt x="42961" y="71384"/>
                  </a:cubicBezTo>
                  <a:cubicBezTo>
                    <a:pt x="46052" y="74659"/>
                    <a:pt x="49527" y="77627"/>
                    <a:pt x="53389" y="79959"/>
                  </a:cubicBezTo>
                  <a:cubicBezTo>
                    <a:pt x="53631" y="80107"/>
                    <a:pt x="53874" y="80262"/>
                    <a:pt x="54129" y="80386"/>
                  </a:cubicBezTo>
                  <a:cubicBezTo>
                    <a:pt x="54407" y="80523"/>
                    <a:pt x="54720" y="80577"/>
                    <a:pt x="55018" y="80647"/>
                  </a:cubicBezTo>
                  <a:cubicBezTo>
                    <a:pt x="55064" y="80658"/>
                    <a:pt x="55110" y="80664"/>
                    <a:pt x="55154" y="80664"/>
                  </a:cubicBezTo>
                  <a:cubicBezTo>
                    <a:pt x="55620" y="80664"/>
                    <a:pt x="55937" y="80080"/>
                    <a:pt x="55566" y="79712"/>
                  </a:cubicBezTo>
                  <a:cubicBezTo>
                    <a:pt x="55360" y="79509"/>
                    <a:pt x="55168" y="79281"/>
                    <a:pt x="54933" y="79112"/>
                  </a:cubicBezTo>
                  <a:cubicBezTo>
                    <a:pt x="54691" y="78937"/>
                    <a:pt x="54419" y="78794"/>
                    <a:pt x="54162" y="78639"/>
                  </a:cubicBezTo>
                  <a:cubicBezTo>
                    <a:pt x="53691" y="78352"/>
                    <a:pt x="53224" y="78058"/>
                    <a:pt x="52764" y="77756"/>
                  </a:cubicBezTo>
                  <a:cubicBezTo>
                    <a:pt x="51828" y="77145"/>
                    <a:pt x="50919" y="76500"/>
                    <a:pt x="50032" y="75821"/>
                  </a:cubicBezTo>
                  <a:cubicBezTo>
                    <a:pt x="48317" y="74511"/>
                    <a:pt x="46698" y="73068"/>
                    <a:pt x="45165" y="71550"/>
                  </a:cubicBezTo>
                  <a:cubicBezTo>
                    <a:pt x="47110" y="68566"/>
                    <a:pt x="47922" y="64998"/>
                    <a:pt x="48110" y="61475"/>
                  </a:cubicBezTo>
                  <a:cubicBezTo>
                    <a:pt x="48214" y="59504"/>
                    <a:pt x="48113" y="57531"/>
                    <a:pt x="47953" y="55565"/>
                  </a:cubicBezTo>
                  <a:cubicBezTo>
                    <a:pt x="47796" y="53647"/>
                    <a:pt x="47623" y="51728"/>
                    <a:pt x="47374" y="49820"/>
                  </a:cubicBezTo>
                  <a:cubicBezTo>
                    <a:pt x="47095" y="47667"/>
                    <a:pt x="46683" y="45525"/>
                    <a:pt x="46012" y="43458"/>
                  </a:cubicBezTo>
                  <a:cubicBezTo>
                    <a:pt x="45950" y="43267"/>
                    <a:pt x="45764" y="43152"/>
                    <a:pt x="45582" y="43152"/>
                  </a:cubicBezTo>
                  <a:cubicBezTo>
                    <a:pt x="45447" y="43152"/>
                    <a:pt x="45315" y="43215"/>
                    <a:pt x="45238" y="43357"/>
                  </a:cubicBezTo>
                  <a:cubicBezTo>
                    <a:pt x="43380" y="46767"/>
                    <a:pt x="42590" y="50610"/>
                    <a:pt x="42218" y="54443"/>
                  </a:cubicBezTo>
                  <a:cubicBezTo>
                    <a:pt x="42028" y="56384"/>
                    <a:pt x="41928" y="58334"/>
                    <a:pt x="41869" y="60282"/>
                  </a:cubicBezTo>
                  <a:cubicBezTo>
                    <a:pt x="41814" y="62171"/>
                    <a:pt x="41831" y="64056"/>
                    <a:pt x="42094" y="65931"/>
                  </a:cubicBezTo>
                  <a:cubicBezTo>
                    <a:pt x="42238" y="66955"/>
                    <a:pt x="42454" y="67970"/>
                    <a:pt x="42778" y="68953"/>
                  </a:cubicBezTo>
                  <a:cubicBezTo>
                    <a:pt x="42797" y="69010"/>
                    <a:pt x="42820" y="69064"/>
                    <a:pt x="42838" y="69120"/>
                  </a:cubicBezTo>
                  <a:cubicBezTo>
                    <a:pt x="40564" y="66608"/>
                    <a:pt x="38487" y="63921"/>
                    <a:pt x="36558" y="61136"/>
                  </a:cubicBezTo>
                  <a:cubicBezTo>
                    <a:pt x="36279" y="60732"/>
                    <a:pt x="36002" y="60327"/>
                    <a:pt x="35729" y="59918"/>
                  </a:cubicBezTo>
                  <a:cubicBezTo>
                    <a:pt x="38579" y="56849"/>
                    <a:pt x="40526" y="52826"/>
                    <a:pt x="41310" y="48726"/>
                  </a:cubicBezTo>
                  <a:cubicBezTo>
                    <a:pt x="42223" y="43979"/>
                    <a:pt x="41647" y="39108"/>
                    <a:pt x="41228" y="34337"/>
                  </a:cubicBezTo>
                  <a:cubicBezTo>
                    <a:pt x="40985" y="31589"/>
                    <a:pt x="40791" y="28828"/>
                    <a:pt x="41002" y="26070"/>
                  </a:cubicBezTo>
                  <a:cubicBezTo>
                    <a:pt x="41019" y="25836"/>
                    <a:pt x="40845" y="25722"/>
                    <a:pt x="40660" y="25722"/>
                  </a:cubicBezTo>
                  <a:cubicBezTo>
                    <a:pt x="40532" y="25722"/>
                    <a:pt x="40397" y="25777"/>
                    <a:pt x="40319" y="25886"/>
                  </a:cubicBezTo>
                  <a:cubicBezTo>
                    <a:pt x="37628" y="29623"/>
                    <a:pt x="35574" y="33811"/>
                    <a:pt x="34303" y="38237"/>
                  </a:cubicBezTo>
                  <a:cubicBezTo>
                    <a:pt x="33033" y="42664"/>
                    <a:pt x="32497" y="47335"/>
                    <a:pt x="32829" y="51932"/>
                  </a:cubicBezTo>
                  <a:cubicBezTo>
                    <a:pt x="32933" y="53374"/>
                    <a:pt x="33094" y="54836"/>
                    <a:pt x="33377" y="56270"/>
                  </a:cubicBezTo>
                  <a:cubicBezTo>
                    <a:pt x="31993" y="54039"/>
                    <a:pt x="30673" y="51770"/>
                    <a:pt x="29388" y="49482"/>
                  </a:cubicBezTo>
                  <a:cubicBezTo>
                    <a:pt x="28276" y="47503"/>
                    <a:pt x="27210" y="45500"/>
                    <a:pt x="26209" y="43469"/>
                  </a:cubicBezTo>
                  <a:cubicBezTo>
                    <a:pt x="26232" y="43430"/>
                    <a:pt x="26252" y="43389"/>
                    <a:pt x="26266" y="43346"/>
                  </a:cubicBezTo>
                  <a:cubicBezTo>
                    <a:pt x="26928" y="41216"/>
                    <a:pt x="27583" y="39084"/>
                    <a:pt x="28231" y="36949"/>
                  </a:cubicBezTo>
                  <a:cubicBezTo>
                    <a:pt x="28847" y="34905"/>
                    <a:pt x="29469" y="32857"/>
                    <a:pt x="29810" y="30746"/>
                  </a:cubicBezTo>
                  <a:cubicBezTo>
                    <a:pt x="30495" y="26494"/>
                    <a:pt x="30234" y="22181"/>
                    <a:pt x="30158" y="17897"/>
                  </a:cubicBezTo>
                  <a:cubicBezTo>
                    <a:pt x="30115" y="15463"/>
                    <a:pt x="30125" y="13016"/>
                    <a:pt x="30441" y="10599"/>
                  </a:cubicBezTo>
                  <a:cubicBezTo>
                    <a:pt x="30472" y="10364"/>
                    <a:pt x="30251" y="10217"/>
                    <a:pt x="30038" y="10217"/>
                  </a:cubicBezTo>
                  <a:cubicBezTo>
                    <a:pt x="29906" y="10217"/>
                    <a:pt x="29777" y="10274"/>
                    <a:pt x="29715" y="10402"/>
                  </a:cubicBezTo>
                  <a:cubicBezTo>
                    <a:pt x="27818" y="14378"/>
                    <a:pt x="26200" y="18494"/>
                    <a:pt x="25096" y="22763"/>
                  </a:cubicBezTo>
                  <a:cubicBezTo>
                    <a:pt x="24004" y="26989"/>
                    <a:pt x="23416" y="31374"/>
                    <a:pt x="23625" y="35742"/>
                  </a:cubicBezTo>
                  <a:cubicBezTo>
                    <a:pt x="23665" y="36578"/>
                    <a:pt x="23731" y="37414"/>
                    <a:pt x="23838" y="38245"/>
                  </a:cubicBezTo>
                  <a:cubicBezTo>
                    <a:pt x="23424" y="37242"/>
                    <a:pt x="23026" y="36232"/>
                    <a:pt x="22658" y="35208"/>
                  </a:cubicBezTo>
                  <a:cubicBezTo>
                    <a:pt x="21804" y="32834"/>
                    <a:pt x="21068" y="30420"/>
                    <a:pt x="20373" y="27996"/>
                  </a:cubicBezTo>
                  <a:cubicBezTo>
                    <a:pt x="20869" y="24392"/>
                    <a:pt x="20786" y="20755"/>
                    <a:pt x="20201" y="17157"/>
                  </a:cubicBezTo>
                  <a:cubicBezTo>
                    <a:pt x="19550" y="13177"/>
                    <a:pt x="18263" y="9326"/>
                    <a:pt x="16390" y="5755"/>
                  </a:cubicBezTo>
                  <a:cubicBezTo>
                    <a:pt x="15339" y="3760"/>
                    <a:pt x="14106" y="1867"/>
                    <a:pt x="12705" y="99"/>
                  </a:cubicBezTo>
                  <a:cubicBezTo>
                    <a:pt x="12649" y="30"/>
                    <a:pt x="12579" y="0"/>
                    <a:pt x="12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39" name="Google Shape;1239;p32"/>
            <p:cNvSpPr/>
            <p:nvPr/>
          </p:nvSpPr>
          <p:spPr>
            <a:xfrm>
              <a:off x="-647950" y="10580350"/>
              <a:ext cx="38575" cy="44975"/>
            </a:xfrm>
            <a:custGeom>
              <a:avLst/>
              <a:gdLst/>
              <a:ahLst/>
              <a:cxnLst/>
              <a:rect l="l" t="t" r="r" b="b"/>
              <a:pathLst>
                <a:path w="1543" h="1799" extrusionOk="0">
                  <a:moveTo>
                    <a:pt x="1017" y="1"/>
                  </a:moveTo>
                  <a:cubicBezTo>
                    <a:pt x="979" y="27"/>
                    <a:pt x="942" y="53"/>
                    <a:pt x="903" y="77"/>
                  </a:cubicBezTo>
                  <a:cubicBezTo>
                    <a:pt x="604" y="283"/>
                    <a:pt x="298" y="492"/>
                    <a:pt x="1" y="715"/>
                  </a:cubicBezTo>
                  <a:cubicBezTo>
                    <a:pt x="177" y="1077"/>
                    <a:pt x="357" y="1438"/>
                    <a:pt x="536" y="1799"/>
                  </a:cubicBezTo>
                  <a:cubicBezTo>
                    <a:pt x="885" y="1565"/>
                    <a:pt x="1220" y="1315"/>
                    <a:pt x="1542" y="1048"/>
                  </a:cubicBezTo>
                  <a:cubicBezTo>
                    <a:pt x="1366" y="699"/>
                    <a:pt x="1191" y="351"/>
                    <a:pt x="10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40" name="Google Shape;1240;p32"/>
            <p:cNvSpPr/>
            <p:nvPr/>
          </p:nvSpPr>
          <p:spPr>
            <a:xfrm>
              <a:off x="-771550" y="10271275"/>
              <a:ext cx="32525" cy="22900"/>
            </a:xfrm>
            <a:custGeom>
              <a:avLst/>
              <a:gdLst/>
              <a:ahLst/>
              <a:cxnLst/>
              <a:rect l="l" t="t" r="r" b="b"/>
              <a:pathLst>
                <a:path w="1301" h="916" extrusionOk="0">
                  <a:moveTo>
                    <a:pt x="0" y="0"/>
                  </a:moveTo>
                  <a:cubicBezTo>
                    <a:pt x="76" y="269"/>
                    <a:pt x="152" y="536"/>
                    <a:pt x="229" y="805"/>
                  </a:cubicBezTo>
                  <a:cubicBezTo>
                    <a:pt x="416" y="838"/>
                    <a:pt x="607" y="863"/>
                    <a:pt x="794" y="892"/>
                  </a:cubicBezTo>
                  <a:cubicBezTo>
                    <a:pt x="884" y="907"/>
                    <a:pt x="975" y="915"/>
                    <a:pt x="1065" y="915"/>
                  </a:cubicBezTo>
                  <a:cubicBezTo>
                    <a:pt x="1097" y="915"/>
                    <a:pt x="1128" y="914"/>
                    <a:pt x="1160" y="912"/>
                  </a:cubicBezTo>
                  <a:cubicBezTo>
                    <a:pt x="1206" y="909"/>
                    <a:pt x="1255" y="906"/>
                    <a:pt x="1301" y="900"/>
                  </a:cubicBezTo>
                  <a:cubicBezTo>
                    <a:pt x="1223" y="651"/>
                    <a:pt x="1141" y="404"/>
                    <a:pt x="1064" y="157"/>
                  </a:cubicBezTo>
                  <a:cubicBezTo>
                    <a:pt x="1037" y="148"/>
                    <a:pt x="1011" y="137"/>
                    <a:pt x="982" y="131"/>
                  </a:cubicBezTo>
                  <a:cubicBezTo>
                    <a:pt x="759" y="80"/>
                    <a:pt x="535" y="40"/>
                    <a:pt x="307" y="15"/>
                  </a:cubicBezTo>
                  <a:cubicBezTo>
                    <a:pt x="206" y="5"/>
                    <a:pt x="103"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41" name="Google Shape;1241;p32"/>
            <p:cNvSpPr/>
            <p:nvPr/>
          </p:nvSpPr>
          <p:spPr>
            <a:xfrm>
              <a:off x="-862150" y="10634300"/>
              <a:ext cx="105975" cy="209875"/>
            </a:xfrm>
            <a:custGeom>
              <a:avLst/>
              <a:gdLst/>
              <a:ahLst/>
              <a:cxnLst/>
              <a:rect l="l" t="t" r="r" b="b"/>
              <a:pathLst>
                <a:path w="4239" h="8395" extrusionOk="0">
                  <a:moveTo>
                    <a:pt x="1" y="0"/>
                  </a:moveTo>
                  <a:lnTo>
                    <a:pt x="1" y="0"/>
                  </a:lnTo>
                  <a:cubicBezTo>
                    <a:pt x="53" y="174"/>
                    <a:pt x="104" y="346"/>
                    <a:pt x="153" y="516"/>
                  </a:cubicBezTo>
                  <a:cubicBezTo>
                    <a:pt x="492" y="1711"/>
                    <a:pt x="847" y="2897"/>
                    <a:pt x="1211" y="4084"/>
                  </a:cubicBezTo>
                  <a:cubicBezTo>
                    <a:pt x="1527" y="5119"/>
                    <a:pt x="1842" y="6153"/>
                    <a:pt x="2172" y="7183"/>
                  </a:cubicBezTo>
                  <a:cubicBezTo>
                    <a:pt x="2840" y="7622"/>
                    <a:pt x="3529" y="8028"/>
                    <a:pt x="4239" y="8394"/>
                  </a:cubicBezTo>
                  <a:cubicBezTo>
                    <a:pt x="4116" y="8003"/>
                    <a:pt x="3970" y="7614"/>
                    <a:pt x="3827" y="7224"/>
                  </a:cubicBezTo>
                  <a:cubicBezTo>
                    <a:pt x="3402" y="6053"/>
                    <a:pt x="2950" y="4892"/>
                    <a:pt x="2503" y="3728"/>
                  </a:cubicBezTo>
                  <a:cubicBezTo>
                    <a:pt x="2066" y="2590"/>
                    <a:pt x="1622" y="1456"/>
                    <a:pt x="1163" y="326"/>
                  </a:cubicBezTo>
                  <a:cubicBezTo>
                    <a:pt x="974" y="269"/>
                    <a:pt x="785" y="209"/>
                    <a:pt x="596" y="155"/>
                  </a:cubicBezTo>
                  <a:cubicBezTo>
                    <a:pt x="398" y="100"/>
                    <a:pt x="199" y="52"/>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42" name="Google Shape;1242;p32"/>
            <p:cNvSpPr/>
            <p:nvPr/>
          </p:nvSpPr>
          <p:spPr>
            <a:xfrm>
              <a:off x="-876725" y="10303175"/>
              <a:ext cx="53900" cy="125700"/>
            </a:xfrm>
            <a:custGeom>
              <a:avLst/>
              <a:gdLst/>
              <a:ahLst/>
              <a:cxnLst/>
              <a:rect l="l" t="t" r="r" b="b"/>
              <a:pathLst>
                <a:path w="2156" h="5028" extrusionOk="0">
                  <a:moveTo>
                    <a:pt x="1272" y="0"/>
                  </a:moveTo>
                  <a:cubicBezTo>
                    <a:pt x="1030" y="977"/>
                    <a:pt x="800" y="1956"/>
                    <a:pt x="545" y="2928"/>
                  </a:cubicBezTo>
                  <a:cubicBezTo>
                    <a:pt x="372" y="3598"/>
                    <a:pt x="186" y="4263"/>
                    <a:pt x="0" y="4927"/>
                  </a:cubicBezTo>
                  <a:cubicBezTo>
                    <a:pt x="172" y="4944"/>
                    <a:pt x="344" y="4967"/>
                    <a:pt x="516" y="4981"/>
                  </a:cubicBezTo>
                  <a:cubicBezTo>
                    <a:pt x="768" y="5000"/>
                    <a:pt x="1021" y="5015"/>
                    <a:pt x="1273" y="5027"/>
                  </a:cubicBezTo>
                  <a:cubicBezTo>
                    <a:pt x="1408" y="4459"/>
                    <a:pt x="1534" y="3888"/>
                    <a:pt x="1652" y="3315"/>
                  </a:cubicBezTo>
                  <a:cubicBezTo>
                    <a:pt x="1840" y="2411"/>
                    <a:pt x="2018" y="1502"/>
                    <a:pt x="2156" y="588"/>
                  </a:cubicBezTo>
                  <a:cubicBezTo>
                    <a:pt x="1864" y="387"/>
                    <a:pt x="1569" y="190"/>
                    <a:pt x="1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43" name="Google Shape;1243;p32"/>
            <p:cNvSpPr/>
            <p:nvPr/>
          </p:nvSpPr>
          <p:spPr>
            <a:xfrm>
              <a:off x="-349800" y="10254000"/>
              <a:ext cx="111550" cy="223650"/>
            </a:xfrm>
            <a:custGeom>
              <a:avLst/>
              <a:gdLst/>
              <a:ahLst/>
              <a:cxnLst/>
              <a:rect l="l" t="t" r="r" b="b"/>
              <a:pathLst>
                <a:path w="4462" h="8946" extrusionOk="0">
                  <a:moveTo>
                    <a:pt x="203" y="0"/>
                  </a:moveTo>
                  <a:cubicBezTo>
                    <a:pt x="134" y="131"/>
                    <a:pt x="68" y="263"/>
                    <a:pt x="1" y="393"/>
                  </a:cubicBezTo>
                  <a:cubicBezTo>
                    <a:pt x="893" y="2164"/>
                    <a:pt x="1794" y="3928"/>
                    <a:pt x="2726" y="5678"/>
                  </a:cubicBezTo>
                  <a:lnTo>
                    <a:pt x="4461" y="8946"/>
                  </a:lnTo>
                  <a:cubicBezTo>
                    <a:pt x="4406" y="8104"/>
                    <a:pt x="4337" y="7264"/>
                    <a:pt x="4263" y="6426"/>
                  </a:cubicBezTo>
                  <a:lnTo>
                    <a:pt x="3517" y="5216"/>
                  </a:lnTo>
                  <a:cubicBezTo>
                    <a:pt x="2434" y="3464"/>
                    <a:pt x="1324" y="1729"/>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44" name="Google Shape;1244;p32"/>
            <p:cNvSpPr/>
            <p:nvPr/>
          </p:nvSpPr>
          <p:spPr>
            <a:xfrm>
              <a:off x="-640300" y="9935375"/>
              <a:ext cx="114950" cy="79300"/>
            </a:xfrm>
            <a:custGeom>
              <a:avLst/>
              <a:gdLst/>
              <a:ahLst/>
              <a:cxnLst/>
              <a:rect l="l" t="t" r="r" b="b"/>
              <a:pathLst>
                <a:path w="4598" h="3172" extrusionOk="0">
                  <a:moveTo>
                    <a:pt x="4574" y="1"/>
                  </a:moveTo>
                  <a:cubicBezTo>
                    <a:pt x="4186" y="222"/>
                    <a:pt x="3797" y="446"/>
                    <a:pt x="3406" y="663"/>
                  </a:cubicBezTo>
                  <a:cubicBezTo>
                    <a:pt x="2512" y="1155"/>
                    <a:pt x="1625" y="1659"/>
                    <a:pt x="700" y="2097"/>
                  </a:cubicBezTo>
                  <a:cubicBezTo>
                    <a:pt x="559" y="2164"/>
                    <a:pt x="415" y="2229"/>
                    <a:pt x="269" y="2292"/>
                  </a:cubicBezTo>
                  <a:cubicBezTo>
                    <a:pt x="178" y="2585"/>
                    <a:pt x="86" y="2878"/>
                    <a:pt x="0" y="3171"/>
                  </a:cubicBezTo>
                  <a:cubicBezTo>
                    <a:pt x="318" y="3067"/>
                    <a:pt x="631" y="2947"/>
                    <a:pt x="934" y="2829"/>
                  </a:cubicBezTo>
                  <a:cubicBezTo>
                    <a:pt x="1898" y="2451"/>
                    <a:pt x="2842" y="2026"/>
                    <a:pt x="3762" y="1552"/>
                  </a:cubicBezTo>
                  <a:cubicBezTo>
                    <a:pt x="4040" y="1407"/>
                    <a:pt x="4318" y="1263"/>
                    <a:pt x="4597" y="1119"/>
                  </a:cubicBezTo>
                  <a:cubicBezTo>
                    <a:pt x="4588" y="765"/>
                    <a:pt x="4580" y="411"/>
                    <a:pt x="4574" y="58"/>
                  </a:cubicBezTo>
                  <a:lnTo>
                    <a:pt x="45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45" name="Google Shape;1245;p32"/>
            <p:cNvSpPr/>
            <p:nvPr/>
          </p:nvSpPr>
          <p:spPr>
            <a:xfrm>
              <a:off x="-735425" y="10716775"/>
              <a:ext cx="94075" cy="148250"/>
            </a:xfrm>
            <a:custGeom>
              <a:avLst/>
              <a:gdLst/>
              <a:ahLst/>
              <a:cxnLst/>
              <a:rect l="l" t="t" r="r" b="b"/>
              <a:pathLst>
                <a:path w="3763" h="5930" extrusionOk="0">
                  <a:moveTo>
                    <a:pt x="3099" y="1"/>
                  </a:moveTo>
                  <a:cubicBezTo>
                    <a:pt x="2922" y="340"/>
                    <a:pt x="2747" y="679"/>
                    <a:pt x="2574" y="1022"/>
                  </a:cubicBezTo>
                  <a:cubicBezTo>
                    <a:pt x="2156" y="1845"/>
                    <a:pt x="1708" y="2653"/>
                    <a:pt x="1253" y="3456"/>
                  </a:cubicBezTo>
                  <a:cubicBezTo>
                    <a:pt x="860" y="4147"/>
                    <a:pt x="423" y="4821"/>
                    <a:pt x="0" y="5502"/>
                  </a:cubicBezTo>
                  <a:cubicBezTo>
                    <a:pt x="321" y="5653"/>
                    <a:pt x="645" y="5794"/>
                    <a:pt x="974" y="5929"/>
                  </a:cubicBezTo>
                  <a:cubicBezTo>
                    <a:pt x="1396" y="5263"/>
                    <a:pt x="1775" y="4567"/>
                    <a:pt x="2142" y="3892"/>
                  </a:cubicBezTo>
                  <a:cubicBezTo>
                    <a:pt x="2574" y="3099"/>
                    <a:pt x="2959" y="2284"/>
                    <a:pt x="3323" y="1459"/>
                  </a:cubicBezTo>
                  <a:cubicBezTo>
                    <a:pt x="3480" y="1102"/>
                    <a:pt x="3627" y="742"/>
                    <a:pt x="3762" y="377"/>
                  </a:cubicBezTo>
                  <a:cubicBezTo>
                    <a:pt x="3744" y="366"/>
                    <a:pt x="3725" y="355"/>
                    <a:pt x="3707" y="345"/>
                  </a:cubicBezTo>
                  <a:cubicBezTo>
                    <a:pt x="3507" y="227"/>
                    <a:pt x="3303" y="114"/>
                    <a:pt x="30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46" name="Google Shape;1246;p32"/>
            <p:cNvSpPr/>
            <p:nvPr/>
          </p:nvSpPr>
          <p:spPr>
            <a:xfrm>
              <a:off x="-222400" y="10798750"/>
              <a:ext cx="145525" cy="147225"/>
            </a:xfrm>
            <a:custGeom>
              <a:avLst/>
              <a:gdLst/>
              <a:ahLst/>
              <a:cxnLst/>
              <a:rect l="l" t="t" r="r" b="b"/>
              <a:pathLst>
                <a:path w="5821" h="5889" extrusionOk="0">
                  <a:moveTo>
                    <a:pt x="164" y="0"/>
                  </a:moveTo>
                  <a:cubicBezTo>
                    <a:pt x="104" y="428"/>
                    <a:pt x="48" y="858"/>
                    <a:pt x="1" y="1287"/>
                  </a:cubicBezTo>
                  <a:cubicBezTo>
                    <a:pt x="655" y="1890"/>
                    <a:pt x="1351" y="2454"/>
                    <a:pt x="2037" y="3017"/>
                  </a:cubicBezTo>
                  <a:cubicBezTo>
                    <a:pt x="3261" y="4023"/>
                    <a:pt x="4529" y="4972"/>
                    <a:pt x="5820" y="5889"/>
                  </a:cubicBezTo>
                  <a:cubicBezTo>
                    <a:pt x="5796" y="5268"/>
                    <a:pt x="5762" y="4649"/>
                    <a:pt x="5717" y="4031"/>
                  </a:cubicBezTo>
                  <a:cubicBezTo>
                    <a:pt x="5701" y="4020"/>
                    <a:pt x="5685" y="4009"/>
                    <a:pt x="5668" y="3998"/>
                  </a:cubicBezTo>
                  <a:cubicBezTo>
                    <a:pt x="4901" y="3469"/>
                    <a:pt x="4145" y="2922"/>
                    <a:pt x="3387" y="2380"/>
                  </a:cubicBezTo>
                  <a:cubicBezTo>
                    <a:pt x="2568" y="1797"/>
                    <a:pt x="1759" y="1198"/>
                    <a:pt x="961" y="587"/>
                  </a:cubicBezTo>
                  <a:cubicBezTo>
                    <a:pt x="699" y="385"/>
                    <a:pt x="432" y="192"/>
                    <a:pt x="1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47" name="Google Shape;1247;p32"/>
            <p:cNvSpPr/>
            <p:nvPr/>
          </p:nvSpPr>
          <p:spPr>
            <a:xfrm>
              <a:off x="-933825" y="9955200"/>
              <a:ext cx="167625" cy="127875"/>
            </a:xfrm>
            <a:custGeom>
              <a:avLst/>
              <a:gdLst/>
              <a:ahLst/>
              <a:cxnLst/>
              <a:rect l="l" t="t" r="r" b="b"/>
              <a:pathLst>
                <a:path w="6705" h="5115" extrusionOk="0">
                  <a:moveTo>
                    <a:pt x="6568" y="0"/>
                  </a:moveTo>
                  <a:cubicBezTo>
                    <a:pt x="6109" y="203"/>
                    <a:pt x="5655" y="410"/>
                    <a:pt x="5203" y="628"/>
                  </a:cubicBezTo>
                  <a:cubicBezTo>
                    <a:pt x="3989" y="1216"/>
                    <a:pt x="2779" y="1840"/>
                    <a:pt x="1602" y="2500"/>
                  </a:cubicBezTo>
                  <a:cubicBezTo>
                    <a:pt x="1070" y="2799"/>
                    <a:pt x="535" y="3099"/>
                    <a:pt x="1" y="3398"/>
                  </a:cubicBezTo>
                  <a:cubicBezTo>
                    <a:pt x="228" y="3981"/>
                    <a:pt x="482" y="4554"/>
                    <a:pt x="766" y="5115"/>
                  </a:cubicBezTo>
                  <a:cubicBezTo>
                    <a:pt x="1366" y="4740"/>
                    <a:pt x="1966" y="4367"/>
                    <a:pt x="2567" y="3994"/>
                  </a:cubicBezTo>
                  <a:cubicBezTo>
                    <a:pt x="3692" y="3297"/>
                    <a:pt x="4808" y="2570"/>
                    <a:pt x="5903" y="1826"/>
                  </a:cubicBezTo>
                  <a:cubicBezTo>
                    <a:pt x="6172" y="1643"/>
                    <a:pt x="6441" y="1459"/>
                    <a:pt x="6705" y="1271"/>
                  </a:cubicBezTo>
                  <a:cubicBezTo>
                    <a:pt x="6666" y="848"/>
                    <a:pt x="6620" y="424"/>
                    <a:pt x="65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48" name="Google Shape;1248;p32"/>
            <p:cNvSpPr/>
            <p:nvPr/>
          </p:nvSpPr>
          <p:spPr>
            <a:xfrm>
              <a:off x="-980875" y="9633650"/>
              <a:ext cx="179975" cy="170825"/>
            </a:xfrm>
            <a:custGeom>
              <a:avLst/>
              <a:gdLst/>
              <a:ahLst/>
              <a:cxnLst/>
              <a:rect l="l" t="t" r="r" b="b"/>
              <a:pathLst>
                <a:path w="7199" h="6833" extrusionOk="0">
                  <a:moveTo>
                    <a:pt x="14" y="1"/>
                  </a:moveTo>
                  <a:cubicBezTo>
                    <a:pt x="8" y="322"/>
                    <a:pt x="4" y="643"/>
                    <a:pt x="0" y="964"/>
                  </a:cubicBezTo>
                  <a:cubicBezTo>
                    <a:pt x="1012" y="1797"/>
                    <a:pt x="2026" y="2630"/>
                    <a:pt x="3042" y="3457"/>
                  </a:cubicBezTo>
                  <a:lnTo>
                    <a:pt x="6941" y="6622"/>
                  </a:lnTo>
                  <a:cubicBezTo>
                    <a:pt x="7027" y="6692"/>
                    <a:pt x="7113" y="6762"/>
                    <a:pt x="7199" y="6832"/>
                  </a:cubicBezTo>
                  <a:cubicBezTo>
                    <a:pt x="6999" y="6154"/>
                    <a:pt x="6776" y="5484"/>
                    <a:pt x="6538" y="4818"/>
                  </a:cubicBezTo>
                  <a:lnTo>
                    <a:pt x="3649" y="2673"/>
                  </a:lnTo>
                  <a:cubicBezTo>
                    <a:pt x="2440" y="1777"/>
                    <a:pt x="1230" y="885"/>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49" name="Google Shape;1249;p32"/>
            <p:cNvSpPr/>
            <p:nvPr/>
          </p:nvSpPr>
          <p:spPr>
            <a:xfrm>
              <a:off x="-233800" y="11010600"/>
              <a:ext cx="157275" cy="39300"/>
            </a:xfrm>
            <a:custGeom>
              <a:avLst/>
              <a:gdLst/>
              <a:ahLst/>
              <a:cxnLst/>
              <a:rect l="l" t="t" r="r" b="b"/>
              <a:pathLst>
                <a:path w="6291" h="1572" extrusionOk="0">
                  <a:moveTo>
                    <a:pt x="6290" y="0"/>
                  </a:moveTo>
                  <a:lnTo>
                    <a:pt x="6290" y="0"/>
                  </a:lnTo>
                  <a:cubicBezTo>
                    <a:pt x="5587" y="83"/>
                    <a:pt x="4885" y="175"/>
                    <a:pt x="4183" y="267"/>
                  </a:cubicBezTo>
                  <a:cubicBezTo>
                    <a:pt x="3230" y="390"/>
                    <a:pt x="2284" y="533"/>
                    <a:pt x="1335" y="687"/>
                  </a:cubicBezTo>
                  <a:cubicBezTo>
                    <a:pt x="891" y="757"/>
                    <a:pt x="445" y="828"/>
                    <a:pt x="1" y="914"/>
                  </a:cubicBezTo>
                  <a:cubicBezTo>
                    <a:pt x="1" y="1132"/>
                    <a:pt x="1" y="1348"/>
                    <a:pt x="4" y="1566"/>
                  </a:cubicBezTo>
                  <a:cubicBezTo>
                    <a:pt x="179" y="1570"/>
                    <a:pt x="354" y="1572"/>
                    <a:pt x="529" y="1572"/>
                  </a:cubicBezTo>
                  <a:cubicBezTo>
                    <a:pt x="784" y="1572"/>
                    <a:pt x="1040" y="1569"/>
                    <a:pt x="1294" y="1565"/>
                  </a:cubicBezTo>
                  <a:cubicBezTo>
                    <a:pt x="2284" y="1550"/>
                    <a:pt x="3273" y="1530"/>
                    <a:pt x="4263" y="1485"/>
                  </a:cubicBezTo>
                  <a:cubicBezTo>
                    <a:pt x="4913" y="1456"/>
                    <a:pt x="5564" y="1428"/>
                    <a:pt x="6213" y="1391"/>
                  </a:cubicBezTo>
                  <a:cubicBezTo>
                    <a:pt x="6233" y="1137"/>
                    <a:pt x="6252" y="882"/>
                    <a:pt x="6266" y="627"/>
                  </a:cubicBezTo>
                  <a:cubicBezTo>
                    <a:pt x="6276" y="418"/>
                    <a:pt x="6284" y="209"/>
                    <a:pt x="6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50" name="Google Shape;1250;p32"/>
            <p:cNvSpPr/>
            <p:nvPr/>
          </p:nvSpPr>
          <p:spPr>
            <a:xfrm>
              <a:off x="-420850" y="10997125"/>
              <a:ext cx="63950" cy="33525"/>
            </a:xfrm>
            <a:custGeom>
              <a:avLst/>
              <a:gdLst/>
              <a:ahLst/>
              <a:cxnLst/>
              <a:rect l="l" t="t" r="r" b="b"/>
              <a:pathLst>
                <a:path w="2558" h="1341" extrusionOk="0">
                  <a:moveTo>
                    <a:pt x="488" y="1"/>
                  </a:moveTo>
                  <a:cubicBezTo>
                    <a:pt x="326" y="1"/>
                    <a:pt x="163" y="2"/>
                    <a:pt x="0" y="6"/>
                  </a:cubicBezTo>
                  <a:cubicBezTo>
                    <a:pt x="54" y="88"/>
                    <a:pt x="105" y="171"/>
                    <a:pt x="159" y="252"/>
                  </a:cubicBezTo>
                  <a:cubicBezTo>
                    <a:pt x="346" y="535"/>
                    <a:pt x="536" y="814"/>
                    <a:pt x="725" y="1094"/>
                  </a:cubicBezTo>
                  <a:cubicBezTo>
                    <a:pt x="1108" y="1146"/>
                    <a:pt x="1488" y="1195"/>
                    <a:pt x="1871" y="1243"/>
                  </a:cubicBezTo>
                  <a:cubicBezTo>
                    <a:pt x="2095" y="1272"/>
                    <a:pt x="2325" y="1305"/>
                    <a:pt x="2557" y="1341"/>
                  </a:cubicBezTo>
                  <a:cubicBezTo>
                    <a:pt x="2437" y="1169"/>
                    <a:pt x="2316" y="998"/>
                    <a:pt x="2196" y="828"/>
                  </a:cubicBezTo>
                  <a:cubicBezTo>
                    <a:pt x="2012" y="561"/>
                    <a:pt x="1831" y="292"/>
                    <a:pt x="1650" y="25"/>
                  </a:cubicBezTo>
                  <a:cubicBezTo>
                    <a:pt x="1262" y="11"/>
                    <a:pt x="876" y="1"/>
                    <a:pt x="4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51" name="Google Shape;1251;p32"/>
            <p:cNvSpPr/>
            <p:nvPr/>
          </p:nvSpPr>
          <p:spPr>
            <a:xfrm>
              <a:off x="-497050" y="11118650"/>
              <a:ext cx="34725" cy="171075"/>
            </a:xfrm>
            <a:custGeom>
              <a:avLst/>
              <a:gdLst/>
              <a:ahLst/>
              <a:cxnLst/>
              <a:rect l="l" t="t" r="r" b="b"/>
              <a:pathLst>
                <a:path w="1389" h="6843" extrusionOk="0">
                  <a:moveTo>
                    <a:pt x="744" y="0"/>
                  </a:moveTo>
                  <a:cubicBezTo>
                    <a:pt x="594" y="0"/>
                    <a:pt x="445" y="1"/>
                    <a:pt x="295" y="2"/>
                  </a:cubicBezTo>
                  <a:cubicBezTo>
                    <a:pt x="297" y="348"/>
                    <a:pt x="298" y="692"/>
                    <a:pt x="288" y="1032"/>
                  </a:cubicBezTo>
                  <a:cubicBezTo>
                    <a:pt x="254" y="2066"/>
                    <a:pt x="196" y="3099"/>
                    <a:pt x="153" y="4133"/>
                  </a:cubicBezTo>
                  <a:cubicBezTo>
                    <a:pt x="117" y="5028"/>
                    <a:pt x="40" y="5937"/>
                    <a:pt x="1" y="6843"/>
                  </a:cubicBezTo>
                  <a:cubicBezTo>
                    <a:pt x="466" y="6743"/>
                    <a:pt x="926" y="6629"/>
                    <a:pt x="1386" y="6502"/>
                  </a:cubicBezTo>
                  <a:cubicBezTo>
                    <a:pt x="1389" y="5679"/>
                    <a:pt x="1356" y="4856"/>
                    <a:pt x="1344" y="4051"/>
                  </a:cubicBezTo>
                  <a:cubicBezTo>
                    <a:pt x="1329" y="3044"/>
                    <a:pt x="1292" y="2038"/>
                    <a:pt x="1218" y="1032"/>
                  </a:cubicBezTo>
                  <a:cubicBezTo>
                    <a:pt x="1194" y="698"/>
                    <a:pt x="1166" y="349"/>
                    <a:pt x="1117" y="4"/>
                  </a:cubicBezTo>
                  <a:cubicBezTo>
                    <a:pt x="992" y="1"/>
                    <a:pt x="868" y="0"/>
                    <a:pt x="7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52" name="Google Shape;1252;p32"/>
            <p:cNvSpPr/>
            <p:nvPr/>
          </p:nvSpPr>
          <p:spPr>
            <a:xfrm>
              <a:off x="-120100" y="11319300"/>
              <a:ext cx="50175" cy="73700"/>
            </a:xfrm>
            <a:custGeom>
              <a:avLst/>
              <a:gdLst/>
              <a:ahLst/>
              <a:cxnLst/>
              <a:rect l="l" t="t" r="r" b="b"/>
              <a:pathLst>
                <a:path w="2007" h="2948" extrusionOk="0">
                  <a:moveTo>
                    <a:pt x="514" y="1"/>
                  </a:moveTo>
                  <a:cubicBezTo>
                    <a:pt x="483" y="80"/>
                    <a:pt x="451" y="160"/>
                    <a:pt x="422" y="242"/>
                  </a:cubicBezTo>
                  <a:cubicBezTo>
                    <a:pt x="270" y="665"/>
                    <a:pt x="130" y="1098"/>
                    <a:pt x="1" y="1534"/>
                  </a:cubicBezTo>
                  <a:cubicBezTo>
                    <a:pt x="538" y="2017"/>
                    <a:pt x="1085" y="2486"/>
                    <a:pt x="1642" y="2947"/>
                  </a:cubicBezTo>
                  <a:cubicBezTo>
                    <a:pt x="1757" y="2399"/>
                    <a:pt x="1885" y="1854"/>
                    <a:pt x="2006" y="1307"/>
                  </a:cubicBezTo>
                  <a:cubicBezTo>
                    <a:pt x="1500" y="882"/>
                    <a:pt x="1002" y="446"/>
                    <a:pt x="5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53" name="Google Shape;1253;p32"/>
            <p:cNvSpPr/>
            <p:nvPr/>
          </p:nvSpPr>
          <p:spPr>
            <a:xfrm>
              <a:off x="-1152400" y="10190725"/>
              <a:ext cx="156500" cy="211575"/>
            </a:xfrm>
            <a:custGeom>
              <a:avLst/>
              <a:gdLst/>
              <a:ahLst/>
              <a:cxnLst/>
              <a:rect l="l" t="t" r="r" b="b"/>
              <a:pathLst>
                <a:path w="6260" h="8463" extrusionOk="0">
                  <a:moveTo>
                    <a:pt x="1" y="1"/>
                  </a:moveTo>
                  <a:cubicBezTo>
                    <a:pt x="328" y="644"/>
                    <a:pt x="660" y="1286"/>
                    <a:pt x="996" y="1925"/>
                  </a:cubicBezTo>
                  <a:cubicBezTo>
                    <a:pt x="2040" y="3902"/>
                    <a:pt x="3158" y="5843"/>
                    <a:pt x="4317" y="7758"/>
                  </a:cubicBezTo>
                  <a:cubicBezTo>
                    <a:pt x="4953" y="8024"/>
                    <a:pt x="5602" y="8257"/>
                    <a:pt x="6260" y="8463"/>
                  </a:cubicBezTo>
                  <a:cubicBezTo>
                    <a:pt x="5711" y="7655"/>
                    <a:pt x="5169" y="6843"/>
                    <a:pt x="4635" y="6026"/>
                  </a:cubicBezTo>
                  <a:cubicBezTo>
                    <a:pt x="3382" y="4099"/>
                    <a:pt x="2171" y="2144"/>
                    <a:pt x="1002" y="160"/>
                  </a:cubicBezTo>
                  <a:cubicBezTo>
                    <a:pt x="669" y="102"/>
                    <a:pt x="336" y="4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54" name="Google Shape;1254;p32"/>
            <p:cNvSpPr/>
            <p:nvPr/>
          </p:nvSpPr>
          <p:spPr>
            <a:xfrm>
              <a:off x="-679550" y="10185275"/>
              <a:ext cx="144800" cy="91975"/>
            </a:xfrm>
            <a:custGeom>
              <a:avLst/>
              <a:gdLst/>
              <a:ahLst/>
              <a:cxnLst/>
              <a:rect l="l" t="t" r="r" b="b"/>
              <a:pathLst>
                <a:path w="5792" h="3679" extrusionOk="0">
                  <a:moveTo>
                    <a:pt x="44" y="1"/>
                  </a:moveTo>
                  <a:cubicBezTo>
                    <a:pt x="29" y="97"/>
                    <a:pt x="15" y="196"/>
                    <a:pt x="1" y="294"/>
                  </a:cubicBezTo>
                  <a:cubicBezTo>
                    <a:pt x="1288" y="1180"/>
                    <a:pt x="2611" y="2008"/>
                    <a:pt x="3975" y="2775"/>
                  </a:cubicBezTo>
                  <a:cubicBezTo>
                    <a:pt x="4532" y="3087"/>
                    <a:pt x="5094" y="3385"/>
                    <a:pt x="5659" y="3678"/>
                  </a:cubicBezTo>
                  <a:cubicBezTo>
                    <a:pt x="5707" y="3431"/>
                    <a:pt x="5751" y="3184"/>
                    <a:pt x="5791" y="2936"/>
                  </a:cubicBezTo>
                  <a:cubicBezTo>
                    <a:pt x="5265" y="2700"/>
                    <a:pt x="4741" y="2457"/>
                    <a:pt x="4222" y="2207"/>
                  </a:cubicBezTo>
                  <a:cubicBezTo>
                    <a:pt x="2806" y="1521"/>
                    <a:pt x="1414" y="785"/>
                    <a:pt x="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55" name="Google Shape;1255;p32"/>
            <p:cNvSpPr/>
            <p:nvPr/>
          </p:nvSpPr>
          <p:spPr>
            <a:xfrm>
              <a:off x="-461625" y="10644275"/>
              <a:ext cx="223300" cy="79325"/>
            </a:xfrm>
            <a:custGeom>
              <a:avLst/>
              <a:gdLst/>
              <a:ahLst/>
              <a:cxnLst/>
              <a:rect l="l" t="t" r="r" b="b"/>
              <a:pathLst>
                <a:path w="8932" h="3173" extrusionOk="0">
                  <a:moveTo>
                    <a:pt x="8931" y="0"/>
                  </a:moveTo>
                  <a:lnTo>
                    <a:pt x="8880" y="11"/>
                  </a:lnTo>
                  <a:cubicBezTo>
                    <a:pt x="8409" y="102"/>
                    <a:pt x="7942" y="214"/>
                    <a:pt x="7472" y="315"/>
                  </a:cubicBezTo>
                  <a:cubicBezTo>
                    <a:pt x="6482" y="528"/>
                    <a:pt x="5501" y="780"/>
                    <a:pt x="4515" y="1015"/>
                  </a:cubicBezTo>
                  <a:cubicBezTo>
                    <a:pt x="3555" y="1242"/>
                    <a:pt x="2596" y="1464"/>
                    <a:pt x="1639" y="1708"/>
                  </a:cubicBezTo>
                  <a:cubicBezTo>
                    <a:pt x="1122" y="1838"/>
                    <a:pt x="547" y="1946"/>
                    <a:pt x="15" y="2127"/>
                  </a:cubicBezTo>
                  <a:cubicBezTo>
                    <a:pt x="7" y="2475"/>
                    <a:pt x="1" y="2824"/>
                    <a:pt x="2" y="3173"/>
                  </a:cubicBezTo>
                  <a:cubicBezTo>
                    <a:pt x="629" y="3111"/>
                    <a:pt x="1268" y="2910"/>
                    <a:pt x="1849" y="2769"/>
                  </a:cubicBezTo>
                  <a:cubicBezTo>
                    <a:pt x="2834" y="2531"/>
                    <a:pt x="3810" y="2265"/>
                    <a:pt x="4785" y="1995"/>
                  </a:cubicBezTo>
                  <a:cubicBezTo>
                    <a:pt x="5736" y="1734"/>
                    <a:pt x="6689" y="1482"/>
                    <a:pt x="7629" y="1184"/>
                  </a:cubicBezTo>
                  <a:cubicBezTo>
                    <a:pt x="8036" y="1055"/>
                    <a:pt x="8444" y="929"/>
                    <a:pt x="8848" y="796"/>
                  </a:cubicBezTo>
                  <a:cubicBezTo>
                    <a:pt x="8880" y="532"/>
                    <a:pt x="8907" y="266"/>
                    <a:pt x="89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56" name="Google Shape;1256;p32"/>
            <p:cNvSpPr/>
            <p:nvPr/>
          </p:nvSpPr>
          <p:spPr>
            <a:xfrm>
              <a:off x="-766325" y="11152600"/>
              <a:ext cx="204300" cy="150450"/>
            </a:xfrm>
            <a:custGeom>
              <a:avLst/>
              <a:gdLst/>
              <a:ahLst/>
              <a:cxnLst/>
              <a:rect l="l" t="t" r="r" b="b"/>
              <a:pathLst>
                <a:path w="8172" h="6018" extrusionOk="0">
                  <a:moveTo>
                    <a:pt x="1224" y="0"/>
                  </a:moveTo>
                  <a:cubicBezTo>
                    <a:pt x="814" y="114"/>
                    <a:pt x="407" y="235"/>
                    <a:pt x="0" y="362"/>
                  </a:cubicBezTo>
                  <a:cubicBezTo>
                    <a:pt x="680" y="1070"/>
                    <a:pt x="1371" y="1767"/>
                    <a:pt x="2085" y="2444"/>
                  </a:cubicBezTo>
                  <a:cubicBezTo>
                    <a:pt x="3056" y="3366"/>
                    <a:pt x="4048" y="4264"/>
                    <a:pt x="5058" y="5141"/>
                  </a:cubicBezTo>
                  <a:cubicBezTo>
                    <a:pt x="5404" y="5440"/>
                    <a:pt x="5757" y="5732"/>
                    <a:pt x="6114" y="6018"/>
                  </a:cubicBezTo>
                  <a:cubicBezTo>
                    <a:pt x="6801" y="6001"/>
                    <a:pt x="7487" y="5958"/>
                    <a:pt x="8172" y="5889"/>
                  </a:cubicBezTo>
                  <a:cubicBezTo>
                    <a:pt x="7980" y="5700"/>
                    <a:pt x="7776" y="5523"/>
                    <a:pt x="7570" y="5353"/>
                  </a:cubicBezTo>
                  <a:cubicBezTo>
                    <a:pt x="7074" y="4938"/>
                    <a:pt x="6570" y="4537"/>
                    <a:pt x="6065" y="4135"/>
                  </a:cubicBezTo>
                  <a:cubicBezTo>
                    <a:pt x="4997" y="3281"/>
                    <a:pt x="3948" y="2406"/>
                    <a:pt x="2919" y="1505"/>
                  </a:cubicBezTo>
                  <a:cubicBezTo>
                    <a:pt x="2351" y="1007"/>
                    <a:pt x="1786" y="507"/>
                    <a:pt x="12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257" name="Google Shape;1257;p32"/>
          <p:cNvGrpSpPr/>
          <p:nvPr/>
        </p:nvGrpSpPr>
        <p:grpSpPr>
          <a:xfrm flipH="1">
            <a:off x="9801652" y="5273102"/>
            <a:ext cx="1396109" cy="1715249"/>
            <a:chOff x="-3390650" y="10079050"/>
            <a:chExt cx="1087200" cy="1335725"/>
          </a:xfrm>
        </p:grpSpPr>
        <p:sp>
          <p:nvSpPr>
            <p:cNvPr id="1258" name="Google Shape;1258;p32"/>
            <p:cNvSpPr/>
            <p:nvPr/>
          </p:nvSpPr>
          <p:spPr>
            <a:xfrm>
              <a:off x="-3390650" y="10079050"/>
              <a:ext cx="1004100" cy="763300"/>
            </a:xfrm>
            <a:custGeom>
              <a:avLst/>
              <a:gdLst/>
              <a:ahLst/>
              <a:cxnLst/>
              <a:rect l="l" t="t" r="r" b="b"/>
              <a:pathLst>
                <a:path w="40164" h="30532" extrusionOk="0">
                  <a:moveTo>
                    <a:pt x="19585" y="0"/>
                  </a:moveTo>
                  <a:cubicBezTo>
                    <a:pt x="17914" y="0"/>
                    <a:pt x="16235" y="820"/>
                    <a:pt x="14976" y="1850"/>
                  </a:cubicBezTo>
                  <a:cubicBezTo>
                    <a:pt x="13579" y="2994"/>
                    <a:pt x="12584" y="4655"/>
                    <a:pt x="12286" y="6441"/>
                  </a:cubicBezTo>
                  <a:cubicBezTo>
                    <a:pt x="12023" y="8013"/>
                    <a:pt x="12215" y="9588"/>
                    <a:pt x="12840" y="11004"/>
                  </a:cubicBezTo>
                  <a:cubicBezTo>
                    <a:pt x="12229" y="10886"/>
                    <a:pt x="11618" y="10766"/>
                    <a:pt x="11005" y="10645"/>
                  </a:cubicBezTo>
                  <a:cubicBezTo>
                    <a:pt x="9808" y="10410"/>
                    <a:pt x="8607" y="10166"/>
                    <a:pt x="7388" y="10071"/>
                  </a:cubicBezTo>
                  <a:cubicBezTo>
                    <a:pt x="7111" y="10049"/>
                    <a:pt x="6833" y="10038"/>
                    <a:pt x="6555" y="10038"/>
                  </a:cubicBezTo>
                  <a:cubicBezTo>
                    <a:pt x="4653" y="10038"/>
                    <a:pt x="2749" y="10565"/>
                    <a:pt x="1415" y="12005"/>
                  </a:cubicBezTo>
                  <a:cubicBezTo>
                    <a:pt x="742" y="12730"/>
                    <a:pt x="262" y="13618"/>
                    <a:pt x="131" y="14603"/>
                  </a:cubicBezTo>
                  <a:cubicBezTo>
                    <a:pt x="1" y="15591"/>
                    <a:pt x="257" y="16612"/>
                    <a:pt x="821" y="17435"/>
                  </a:cubicBezTo>
                  <a:cubicBezTo>
                    <a:pt x="1995" y="19148"/>
                    <a:pt x="4004" y="20013"/>
                    <a:pt x="5901" y="20665"/>
                  </a:cubicBezTo>
                  <a:cubicBezTo>
                    <a:pt x="7079" y="21069"/>
                    <a:pt x="8292" y="21361"/>
                    <a:pt x="9524" y="21541"/>
                  </a:cubicBezTo>
                  <a:cubicBezTo>
                    <a:pt x="8883" y="22393"/>
                    <a:pt x="8397" y="23345"/>
                    <a:pt x="8226" y="24430"/>
                  </a:cubicBezTo>
                  <a:cubicBezTo>
                    <a:pt x="8045" y="25574"/>
                    <a:pt x="8163" y="26743"/>
                    <a:pt x="8764" y="27756"/>
                  </a:cubicBezTo>
                  <a:cubicBezTo>
                    <a:pt x="9238" y="28559"/>
                    <a:pt x="9963" y="29215"/>
                    <a:pt x="10777" y="29663"/>
                  </a:cubicBezTo>
                  <a:cubicBezTo>
                    <a:pt x="11864" y="30261"/>
                    <a:pt x="13040" y="30531"/>
                    <a:pt x="14218" y="30531"/>
                  </a:cubicBezTo>
                  <a:cubicBezTo>
                    <a:pt x="16767" y="30531"/>
                    <a:pt x="19324" y="29267"/>
                    <a:pt x="21003" y="27322"/>
                  </a:cubicBezTo>
                  <a:cubicBezTo>
                    <a:pt x="21982" y="26188"/>
                    <a:pt x="22704" y="24853"/>
                    <a:pt x="23062" y="23415"/>
                  </a:cubicBezTo>
                  <a:cubicBezTo>
                    <a:pt x="25445" y="25477"/>
                    <a:pt x="28275" y="27124"/>
                    <a:pt x="31446" y="27124"/>
                  </a:cubicBezTo>
                  <a:cubicBezTo>
                    <a:pt x="31848" y="27124"/>
                    <a:pt x="32255" y="27098"/>
                    <a:pt x="32668" y="27042"/>
                  </a:cubicBezTo>
                  <a:cubicBezTo>
                    <a:pt x="34587" y="26784"/>
                    <a:pt x="36569" y="25823"/>
                    <a:pt x="37515" y="24051"/>
                  </a:cubicBezTo>
                  <a:cubicBezTo>
                    <a:pt x="37991" y="23161"/>
                    <a:pt x="38140" y="22149"/>
                    <a:pt x="37905" y="21163"/>
                  </a:cubicBezTo>
                  <a:cubicBezTo>
                    <a:pt x="37683" y="20235"/>
                    <a:pt x="37115" y="19391"/>
                    <a:pt x="36430" y="18738"/>
                  </a:cubicBezTo>
                  <a:cubicBezTo>
                    <a:pt x="35442" y="17794"/>
                    <a:pt x="34235" y="17286"/>
                    <a:pt x="32995" y="16847"/>
                  </a:cubicBezTo>
                  <a:cubicBezTo>
                    <a:pt x="34289" y="16493"/>
                    <a:pt x="35538" y="15990"/>
                    <a:pt x="36632" y="15208"/>
                  </a:cubicBezTo>
                  <a:cubicBezTo>
                    <a:pt x="38429" y="13925"/>
                    <a:pt x="40164" y="11700"/>
                    <a:pt x="39693" y="9350"/>
                  </a:cubicBezTo>
                  <a:cubicBezTo>
                    <a:pt x="39276" y="7278"/>
                    <a:pt x="37036" y="6203"/>
                    <a:pt x="35161" y="5816"/>
                  </a:cubicBezTo>
                  <a:cubicBezTo>
                    <a:pt x="34399" y="5658"/>
                    <a:pt x="33621" y="5580"/>
                    <a:pt x="32843" y="5580"/>
                  </a:cubicBezTo>
                  <a:cubicBezTo>
                    <a:pt x="31612" y="5580"/>
                    <a:pt x="30381" y="5775"/>
                    <a:pt x="29211" y="6158"/>
                  </a:cubicBezTo>
                  <a:cubicBezTo>
                    <a:pt x="27731" y="6643"/>
                    <a:pt x="26305" y="7416"/>
                    <a:pt x="25124" y="8454"/>
                  </a:cubicBezTo>
                  <a:cubicBezTo>
                    <a:pt x="24972" y="7090"/>
                    <a:pt x="24708" y="5741"/>
                    <a:pt x="24215" y="4458"/>
                  </a:cubicBezTo>
                  <a:cubicBezTo>
                    <a:pt x="23524" y="2662"/>
                    <a:pt x="22397" y="348"/>
                    <a:pt x="20264" y="47"/>
                  </a:cubicBezTo>
                  <a:cubicBezTo>
                    <a:pt x="20039" y="15"/>
                    <a:pt x="19812" y="0"/>
                    <a:pt x="19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59" name="Google Shape;1259;p32"/>
            <p:cNvSpPr/>
            <p:nvPr/>
          </p:nvSpPr>
          <p:spPr>
            <a:xfrm>
              <a:off x="-3317325" y="10726775"/>
              <a:ext cx="1013875" cy="688000"/>
            </a:xfrm>
            <a:custGeom>
              <a:avLst/>
              <a:gdLst/>
              <a:ahLst/>
              <a:cxnLst/>
              <a:rect l="l" t="t" r="r" b="b"/>
              <a:pathLst>
                <a:path w="40555" h="27520" extrusionOk="0">
                  <a:moveTo>
                    <a:pt x="20664" y="1"/>
                  </a:moveTo>
                  <a:cubicBezTo>
                    <a:pt x="20458" y="1"/>
                    <a:pt x="20243" y="104"/>
                    <a:pt x="20158" y="279"/>
                  </a:cubicBezTo>
                  <a:cubicBezTo>
                    <a:pt x="19908" y="794"/>
                    <a:pt x="19912" y="1304"/>
                    <a:pt x="19949" y="1866"/>
                  </a:cubicBezTo>
                  <a:cubicBezTo>
                    <a:pt x="19983" y="2360"/>
                    <a:pt x="20015" y="2854"/>
                    <a:pt x="20037" y="3350"/>
                  </a:cubicBezTo>
                  <a:cubicBezTo>
                    <a:pt x="20080" y="4362"/>
                    <a:pt x="20092" y="5374"/>
                    <a:pt x="20067" y="6386"/>
                  </a:cubicBezTo>
                  <a:cubicBezTo>
                    <a:pt x="20018" y="8370"/>
                    <a:pt x="19840" y="10343"/>
                    <a:pt x="19464" y="12288"/>
                  </a:cubicBezTo>
                  <a:cubicBezTo>
                    <a:pt x="19269" y="13293"/>
                    <a:pt x="19031" y="14274"/>
                    <a:pt x="18750" y="15232"/>
                  </a:cubicBezTo>
                  <a:cubicBezTo>
                    <a:pt x="18670" y="15075"/>
                    <a:pt x="18587" y="14922"/>
                    <a:pt x="18500" y="14771"/>
                  </a:cubicBezTo>
                  <a:cubicBezTo>
                    <a:pt x="17683" y="13374"/>
                    <a:pt x="16497" y="12232"/>
                    <a:pt x="15160" y="11333"/>
                  </a:cubicBezTo>
                  <a:cubicBezTo>
                    <a:pt x="13000" y="9879"/>
                    <a:pt x="10427" y="9072"/>
                    <a:pt x="7838" y="9072"/>
                  </a:cubicBezTo>
                  <a:cubicBezTo>
                    <a:pt x="7013" y="9072"/>
                    <a:pt x="6186" y="9154"/>
                    <a:pt x="5370" y="9323"/>
                  </a:cubicBezTo>
                  <a:cubicBezTo>
                    <a:pt x="3484" y="9715"/>
                    <a:pt x="1754" y="10579"/>
                    <a:pt x="257" y="11782"/>
                  </a:cubicBezTo>
                  <a:cubicBezTo>
                    <a:pt x="0" y="11987"/>
                    <a:pt x="25" y="12465"/>
                    <a:pt x="257" y="12674"/>
                  </a:cubicBezTo>
                  <a:cubicBezTo>
                    <a:pt x="1267" y="13584"/>
                    <a:pt x="2454" y="14303"/>
                    <a:pt x="3748" y="14727"/>
                  </a:cubicBezTo>
                  <a:cubicBezTo>
                    <a:pt x="4898" y="15101"/>
                    <a:pt x="6083" y="15199"/>
                    <a:pt x="7278" y="15199"/>
                  </a:cubicBezTo>
                  <a:cubicBezTo>
                    <a:pt x="7529" y="15199"/>
                    <a:pt x="7781" y="15194"/>
                    <a:pt x="8032" y="15187"/>
                  </a:cubicBezTo>
                  <a:cubicBezTo>
                    <a:pt x="8422" y="15176"/>
                    <a:pt x="8809" y="15166"/>
                    <a:pt x="9195" y="15166"/>
                  </a:cubicBezTo>
                  <a:cubicBezTo>
                    <a:pt x="10147" y="15166"/>
                    <a:pt x="11088" y="15228"/>
                    <a:pt x="12022" y="15491"/>
                  </a:cubicBezTo>
                  <a:cubicBezTo>
                    <a:pt x="13141" y="15808"/>
                    <a:pt x="14183" y="16348"/>
                    <a:pt x="15117" y="17041"/>
                  </a:cubicBezTo>
                  <a:cubicBezTo>
                    <a:pt x="15621" y="17414"/>
                    <a:pt x="16081" y="17854"/>
                    <a:pt x="16497" y="18324"/>
                  </a:cubicBezTo>
                  <a:cubicBezTo>
                    <a:pt x="16723" y="18581"/>
                    <a:pt x="16926" y="18859"/>
                    <a:pt x="17162" y="19106"/>
                  </a:cubicBezTo>
                  <a:cubicBezTo>
                    <a:pt x="17188" y="19132"/>
                    <a:pt x="17215" y="19160"/>
                    <a:pt x="17239" y="19189"/>
                  </a:cubicBezTo>
                  <a:cubicBezTo>
                    <a:pt x="16762" y="20184"/>
                    <a:pt x="16215" y="21147"/>
                    <a:pt x="15605" y="22068"/>
                  </a:cubicBezTo>
                  <a:cubicBezTo>
                    <a:pt x="15060" y="22889"/>
                    <a:pt x="14583" y="23522"/>
                    <a:pt x="13947" y="24248"/>
                  </a:cubicBezTo>
                  <a:cubicBezTo>
                    <a:pt x="13638" y="24603"/>
                    <a:pt x="13316" y="24947"/>
                    <a:pt x="12983" y="25280"/>
                  </a:cubicBezTo>
                  <a:cubicBezTo>
                    <a:pt x="12582" y="25682"/>
                    <a:pt x="12135" y="26071"/>
                    <a:pt x="12014" y="26648"/>
                  </a:cubicBezTo>
                  <a:cubicBezTo>
                    <a:pt x="11933" y="27032"/>
                    <a:pt x="12184" y="27520"/>
                    <a:pt x="12624" y="27520"/>
                  </a:cubicBezTo>
                  <a:cubicBezTo>
                    <a:pt x="12641" y="27520"/>
                    <a:pt x="12659" y="27519"/>
                    <a:pt x="12677" y="27517"/>
                  </a:cubicBezTo>
                  <a:cubicBezTo>
                    <a:pt x="12964" y="27493"/>
                    <a:pt x="13215" y="27456"/>
                    <a:pt x="13460" y="27287"/>
                  </a:cubicBezTo>
                  <a:cubicBezTo>
                    <a:pt x="13675" y="27139"/>
                    <a:pt x="13879" y="26975"/>
                    <a:pt x="14070" y="26796"/>
                  </a:cubicBezTo>
                  <a:cubicBezTo>
                    <a:pt x="14397" y="26482"/>
                    <a:pt x="14710" y="26151"/>
                    <a:pt x="15014" y="25814"/>
                  </a:cubicBezTo>
                  <a:cubicBezTo>
                    <a:pt x="15628" y="25130"/>
                    <a:pt x="16203" y="24411"/>
                    <a:pt x="16734" y="23660"/>
                  </a:cubicBezTo>
                  <a:cubicBezTo>
                    <a:pt x="18619" y="21011"/>
                    <a:pt x="19925" y="17974"/>
                    <a:pt x="20735" y="14794"/>
                  </a:cubicBezTo>
                  <a:cubicBezTo>
                    <a:pt x="21957" y="15230"/>
                    <a:pt x="23251" y="15448"/>
                    <a:pt x="24545" y="15448"/>
                  </a:cubicBezTo>
                  <a:cubicBezTo>
                    <a:pt x="25758" y="15448"/>
                    <a:pt x="26971" y="15257"/>
                    <a:pt x="28126" y="14874"/>
                  </a:cubicBezTo>
                  <a:cubicBezTo>
                    <a:pt x="29395" y="14452"/>
                    <a:pt x="30556" y="13781"/>
                    <a:pt x="31760" y="13211"/>
                  </a:cubicBezTo>
                  <a:cubicBezTo>
                    <a:pt x="32881" y="12681"/>
                    <a:pt x="34048" y="12334"/>
                    <a:pt x="35295" y="12318"/>
                  </a:cubicBezTo>
                  <a:cubicBezTo>
                    <a:pt x="35330" y="12317"/>
                    <a:pt x="35365" y="12317"/>
                    <a:pt x="35400" y="12317"/>
                  </a:cubicBezTo>
                  <a:cubicBezTo>
                    <a:pt x="36811" y="12317"/>
                    <a:pt x="38185" y="12675"/>
                    <a:pt x="39488" y="13204"/>
                  </a:cubicBezTo>
                  <a:cubicBezTo>
                    <a:pt x="39557" y="13232"/>
                    <a:pt x="39627" y="13244"/>
                    <a:pt x="39697" y="13244"/>
                  </a:cubicBezTo>
                  <a:cubicBezTo>
                    <a:pt x="40138" y="13244"/>
                    <a:pt x="40554" y="12729"/>
                    <a:pt x="40392" y="12302"/>
                  </a:cubicBezTo>
                  <a:cubicBezTo>
                    <a:pt x="39227" y="9250"/>
                    <a:pt x="35834" y="7831"/>
                    <a:pt x="32816" y="7347"/>
                  </a:cubicBezTo>
                  <a:cubicBezTo>
                    <a:pt x="32043" y="7223"/>
                    <a:pt x="31259" y="7159"/>
                    <a:pt x="30477" y="7159"/>
                  </a:cubicBezTo>
                  <a:cubicBezTo>
                    <a:pt x="27834" y="7159"/>
                    <a:pt x="25211" y="7890"/>
                    <a:pt x="23071" y="9509"/>
                  </a:cubicBezTo>
                  <a:cubicBezTo>
                    <a:pt x="22490" y="9947"/>
                    <a:pt x="21953" y="10440"/>
                    <a:pt x="21466" y="10980"/>
                  </a:cubicBezTo>
                  <a:cubicBezTo>
                    <a:pt x="21631" y="9753"/>
                    <a:pt x="21732" y="8517"/>
                    <a:pt x="21769" y="7280"/>
                  </a:cubicBezTo>
                  <a:cubicBezTo>
                    <a:pt x="21803" y="6108"/>
                    <a:pt x="21783" y="4938"/>
                    <a:pt x="21720" y="3767"/>
                  </a:cubicBezTo>
                  <a:cubicBezTo>
                    <a:pt x="21687" y="3172"/>
                    <a:pt x="21644" y="2578"/>
                    <a:pt x="21592" y="1984"/>
                  </a:cubicBezTo>
                  <a:cubicBezTo>
                    <a:pt x="21565" y="1677"/>
                    <a:pt x="21526" y="1368"/>
                    <a:pt x="21469" y="1064"/>
                  </a:cubicBezTo>
                  <a:cubicBezTo>
                    <a:pt x="21403" y="708"/>
                    <a:pt x="21256" y="447"/>
                    <a:pt x="21038" y="166"/>
                  </a:cubicBezTo>
                  <a:cubicBezTo>
                    <a:pt x="20950" y="52"/>
                    <a:pt x="20809" y="1"/>
                    <a:pt x="20664" y="1"/>
                  </a:cubicBezTo>
                  <a:close/>
                </a:path>
              </a:pathLst>
            </a:custGeom>
            <a:solidFill>
              <a:srgbClr val="9D97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0" name="Google Shape;1260;p32"/>
            <p:cNvSpPr/>
            <p:nvPr/>
          </p:nvSpPr>
          <p:spPr>
            <a:xfrm>
              <a:off x="-3232600" y="10982300"/>
              <a:ext cx="34400" cy="32075"/>
            </a:xfrm>
            <a:custGeom>
              <a:avLst/>
              <a:gdLst/>
              <a:ahLst/>
              <a:cxnLst/>
              <a:rect l="l" t="t" r="r" b="b"/>
              <a:pathLst>
                <a:path w="1376" h="1283" extrusionOk="0">
                  <a:moveTo>
                    <a:pt x="731" y="0"/>
                  </a:moveTo>
                  <a:cubicBezTo>
                    <a:pt x="510" y="0"/>
                    <a:pt x="283" y="99"/>
                    <a:pt x="137" y="306"/>
                  </a:cubicBezTo>
                  <a:lnTo>
                    <a:pt x="114" y="340"/>
                  </a:lnTo>
                  <a:cubicBezTo>
                    <a:pt x="0" y="500"/>
                    <a:pt x="0" y="782"/>
                    <a:pt x="114" y="942"/>
                  </a:cubicBezTo>
                  <a:lnTo>
                    <a:pt x="137" y="977"/>
                  </a:lnTo>
                  <a:cubicBezTo>
                    <a:pt x="282" y="1183"/>
                    <a:pt x="509" y="1282"/>
                    <a:pt x="730" y="1282"/>
                  </a:cubicBezTo>
                  <a:cubicBezTo>
                    <a:pt x="1061" y="1282"/>
                    <a:pt x="1376" y="1059"/>
                    <a:pt x="1376" y="641"/>
                  </a:cubicBezTo>
                  <a:cubicBezTo>
                    <a:pt x="1376" y="223"/>
                    <a:pt x="1061" y="0"/>
                    <a:pt x="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1" name="Google Shape;1261;p32"/>
            <p:cNvSpPr/>
            <p:nvPr/>
          </p:nvSpPr>
          <p:spPr>
            <a:xfrm>
              <a:off x="-3181900" y="11029175"/>
              <a:ext cx="43625" cy="43000"/>
            </a:xfrm>
            <a:custGeom>
              <a:avLst/>
              <a:gdLst/>
              <a:ahLst/>
              <a:cxnLst/>
              <a:rect l="l" t="t" r="r" b="b"/>
              <a:pathLst>
                <a:path w="1745" h="1720" extrusionOk="0">
                  <a:moveTo>
                    <a:pt x="863" y="0"/>
                  </a:moveTo>
                  <a:lnTo>
                    <a:pt x="636" y="31"/>
                  </a:lnTo>
                  <a:lnTo>
                    <a:pt x="432" y="117"/>
                  </a:lnTo>
                  <a:lnTo>
                    <a:pt x="258" y="252"/>
                  </a:lnTo>
                  <a:cubicBezTo>
                    <a:pt x="240" y="271"/>
                    <a:pt x="139" y="406"/>
                    <a:pt x="123" y="427"/>
                  </a:cubicBezTo>
                  <a:lnTo>
                    <a:pt x="119" y="435"/>
                  </a:lnTo>
                  <a:lnTo>
                    <a:pt x="111" y="444"/>
                  </a:lnTo>
                  <a:lnTo>
                    <a:pt x="108" y="450"/>
                  </a:lnTo>
                  <a:cubicBezTo>
                    <a:pt x="88" y="476"/>
                    <a:pt x="76" y="507"/>
                    <a:pt x="70" y="541"/>
                  </a:cubicBezTo>
                  <a:cubicBezTo>
                    <a:pt x="22" y="628"/>
                    <a:pt x="0" y="728"/>
                    <a:pt x="5" y="828"/>
                  </a:cubicBezTo>
                  <a:cubicBezTo>
                    <a:pt x="5" y="836"/>
                    <a:pt x="7" y="843"/>
                    <a:pt x="7" y="851"/>
                  </a:cubicBezTo>
                  <a:cubicBezTo>
                    <a:pt x="16" y="929"/>
                    <a:pt x="20" y="1020"/>
                    <a:pt x="39" y="1086"/>
                  </a:cubicBezTo>
                  <a:cubicBezTo>
                    <a:pt x="97" y="1298"/>
                    <a:pt x="246" y="1499"/>
                    <a:pt x="441" y="1603"/>
                  </a:cubicBezTo>
                  <a:cubicBezTo>
                    <a:pt x="576" y="1681"/>
                    <a:pt x="726" y="1720"/>
                    <a:pt x="876" y="1720"/>
                  </a:cubicBezTo>
                  <a:cubicBezTo>
                    <a:pt x="1025" y="1720"/>
                    <a:pt x="1175" y="1681"/>
                    <a:pt x="1309" y="1603"/>
                  </a:cubicBezTo>
                  <a:lnTo>
                    <a:pt x="1484" y="1468"/>
                  </a:lnTo>
                  <a:cubicBezTo>
                    <a:pt x="1588" y="1364"/>
                    <a:pt x="1665" y="1232"/>
                    <a:pt x="1705" y="1089"/>
                  </a:cubicBezTo>
                  <a:cubicBezTo>
                    <a:pt x="1740" y="979"/>
                    <a:pt x="1745" y="859"/>
                    <a:pt x="1719" y="745"/>
                  </a:cubicBezTo>
                  <a:cubicBezTo>
                    <a:pt x="1714" y="632"/>
                    <a:pt x="1679" y="521"/>
                    <a:pt x="1617" y="426"/>
                  </a:cubicBezTo>
                  <a:cubicBezTo>
                    <a:pt x="1462" y="160"/>
                    <a:pt x="1180" y="7"/>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2" name="Google Shape;1262;p32"/>
            <p:cNvSpPr/>
            <p:nvPr/>
          </p:nvSpPr>
          <p:spPr>
            <a:xfrm>
              <a:off x="-3117950" y="10971075"/>
              <a:ext cx="34950" cy="32225"/>
            </a:xfrm>
            <a:custGeom>
              <a:avLst/>
              <a:gdLst/>
              <a:ahLst/>
              <a:cxnLst/>
              <a:rect l="l" t="t" r="r" b="b"/>
              <a:pathLst>
                <a:path w="1398" h="1289" extrusionOk="0">
                  <a:moveTo>
                    <a:pt x="646" y="0"/>
                  </a:moveTo>
                  <a:cubicBezTo>
                    <a:pt x="425" y="0"/>
                    <a:pt x="209" y="114"/>
                    <a:pt x="88" y="319"/>
                  </a:cubicBezTo>
                  <a:cubicBezTo>
                    <a:pt x="31" y="419"/>
                    <a:pt x="1" y="531"/>
                    <a:pt x="1" y="646"/>
                  </a:cubicBezTo>
                  <a:cubicBezTo>
                    <a:pt x="1" y="677"/>
                    <a:pt x="4" y="708"/>
                    <a:pt x="13" y="737"/>
                  </a:cubicBezTo>
                  <a:cubicBezTo>
                    <a:pt x="16" y="821"/>
                    <a:pt x="42" y="904"/>
                    <a:pt x="90" y="975"/>
                  </a:cubicBezTo>
                  <a:lnTo>
                    <a:pt x="189" y="1105"/>
                  </a:lnTo>
                  <a:cubicBezTo>
                    <a:pt x="202" y="1116"/>
                    <a:pt x="216" y="1125"/>
                    <a:pt x="228" y="1134"/>
                  </a:cubicBezTo>
                  <a:cubicBezTo>
                    <a:pt x="254" y="1170"/>
                    <a:pt x="286" y="1199"/>
                    <a:pt x="321" y="1222"/>
                  </a:cubicBezTo>
                  <a:lnTo>
                    <a:pt x="437" y="1270"/>
                  </a:lnTo>
                  <a:cubicBezTo>
                    <a:pt x="498" y="1282"/>
                    <a:pt x="559" y="1289"/>
                    <a:pt x="621" y="1289"/>
                  </a:cubicBezTo>
                  <a:cubicBezTo>
                    <a:pt x="657" y="1289"/>
                    <a:pt x="694" y="1286"/>
                    <a:pt x="730" y="1282"/>
                  </a:cubicBezTo>
                  <a:cubicBezTo>
                    <a:pt x="814" y="1279"/>
                    <a:pt x="897" y="1251"/>
                    <a:pt x="968" y="1205"/>
                  </a:cubicBezTo>
                  <a:lnTo>
                    <a:pt x="973" y="1202"/>
                  </a:lnTo>
                  <a:cubicBezTo>
                    <a:pt x="1398" y="953"/>
                    <a:pt x="1398" y="338"/>
                    <a:pt x="973" y="89"/>
                  </a:cubicBezTo>
                  <a:lnTo>
                    <a:pt x="971" y="89"/>
                  </a:lnTo>
                  <a:cubicBezTo>
                    <a:pt x="869" y="29"/>
                    <a:pt x="757"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3" name="Google Shape;1263;p32"/>
            <p:cNvSpPr/>
            <p:nvPr/>
          </p:nvSpPr>
          <p:spPr>
            <a:xfrm>
              <a:off x="-3047750" y="11063725"/>
              <a:ext cx="40525" cy="40025"/>
            </a:xfrm>
            <a:custGeom>
              <a:avLst/>
              <a:gdLst/>
              <a:ahLst/>
              <a:cxnLst/>
              <a:rect l="l" t="t" r="r" b="b"/>
              <a:pathLst>
                <a:path w="1621" h="1601" extrusionOk="0">
                  <a:moveTo>
                    <a:pt x="810" y="0"/>
                  </a:moveTo>
                  <a:cubicBezTo>
                    <a:pt x="739" y="0"/>
                    <a:pt x="667" y="10"/>
                    <a:pt x="598" y="28"/>
                  </a:cubicBezTo>
                  <a:cubicBezTo>
                    <a:pt x="578" y="33"/>
                    <a:pt x="560" y="34"/>
                    <a:pt x="540" y="37"/>
                  </a:cubicBezTo>
                  <a:cubicBezTo>
                    <a:pt x="535" y="37"/>
                    <a:pt x="373" y="106"/>
                    <a:pt x="369" y="109"/>
                  </a:cubicBezTo>
                  <a:lnTo>
                    <a:pt x="366" y="111"/>
                  </a:lnTo>
                  <a:lnTo>
                    <a:pt x="360" y="116"/>
                  </a:lnTo>
                  <a:lnTo>
                    <a:pt x="354" y="120"/>
                  </a:lnTo>
                  <a:lnTo>
                    <a:pt x="351" y="122"/>
                  </a:lnTo>
                  <a:cubicBezTo>
                    <a:pt x="330" y="136"/>
                    <a:pt x="308" y="152"/>
                    <a:pt x="288" y="169"/>
                  </a:cubicBezTo>
                  <a:cubicBezTo>
                    <a:pt x="222" y="212"/>
                    <a:pt x="168" y="272"/>
                    <a:pt x="131" y="341"/>
                  </a:cubicBezTo>
                  <a:lnTo>
                    <a:pt x="124" y="352"/>
                  </a:lnTo>
                  <a:lnTo>
                    <a:pt x="119" y="358"/>
                  </a:lnTo>
                  <a:lnTo>
                    <a:pt x="118" y="361"/>
                  </a:lnTo>
                  <a:lnTo>
                    <a:pt x="47" y="529"/>
                  </a:lnTo>
                  <a:lnTo>
                    <a:pt x="47" y="533"/>
                  </a:lnTo>
                  <a:cubicBezTo>
                    <a:pt x="44" y="552"/>
                    <a:pt x="42" y="570"/>
                    <a:pt x="39" y="587"/>
                  </a:cubicBezTo>
                  <a:cubicBezTo>
                    <a:pt x="6" y="690"/>
                    <a:pt x="1" y="800"/>
                    <a:pt x="26" y="906"/>
                  </a:cubicBezTo>
                  <a:cubicBezTo>
                    <a:pt x="24" y="977"/>
                    <a:pt x="44" y="1048"/>
                    <a:pt x="79" y="1109"/>
                  </a:cubicBezTo>
                  <a:cubicBezTo>
                    <a:pt x="112" y="1207"/>
                    <a:pt x="168" y="1296"/>
                    <a:pt x="245" y="1365"/>
                  </a:cubicBezTo>
                  <a:lnTo>
                    <a:pt x="406" y="1491"/>
                  </a:lnTo>
                  <a:lnTo>
                    <a:pt x="598" y="1571"/>
                  </a:lnTo>
                  <a:cubicBezTo>
                    <a:pt x="659" y="1591"/>
                    <a:pt x="722" y="1601"/>
                    <a:pt x="785" y="1601"/>
                  </a:cubicBezTo>
                  <a:cubicBezTo>
                    <a:pt x="830" y="1601"/>
                    <a:pt x="874" y="1596"/>
                    <a:pt x="918" y="1587"/>
                  </a:cubicBezTo>
                  <a:cubicBezTo>
                    <a:pt x="988" y="1587"/>
                    <a:pt x="1059" y="1567"/>
                    <a:pt x="1120" y="1531"/>
                  </a:cubicBezTo>
                  <a:cubicBezTo>
                    <a:pt x="1219" y="1499"/>
                    <a:pt x="1308" y="1442"/>
                    <a:pt x="1377" y="1365"/>
                  </a:cubicBezTo>
                  <a:lnTo>
                    <a:pt x="1503" y="1204"/>
                  </a:lnTo>
                  <a:lnTo>
                    <a:pt x="1582" y="1012"/>
                  </a:lnTo>
                  <a:cubicBezTo>
                    <a:pt x="1616" y="909"/>
                    <a:pt x="1621" y="799"/>
                    <a:pt x="1596" y="694"/>
                  </a:cubicBezTo>
                  <a:cubicBezTo>
                    <a:pt x="1596" y="622"/>
                    <a:pt x="1578" y="553"/>
                    <a:pt x="1543" y="492"/>
                  </a:cubicBezTo>
                  <a:cubicBezTo>
                    <a:pt x="1510" y="393"/>
                    <a:pt x="1454" y="304"/>
                    <a:pt x="1377" y="234"/>
                  </a:cubicBezTo>
                  <a:lnTo>
                    <a:pt x="1216" y="109"/>
                  </a:lnTo>
                  <a:lnTo>
                    <a:pt x="1024" y="28"/>
                  </a:lnTo>
                  <a:cubicBezTo>
                    <a:pt x="954" y="10"/>
                    <a:pt x="882" y="0"/>
                    <a:pt x="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4" name="Google Shape;1264;p32"/>
            <p:cNvSpPr/>
            <p:nvPr/>
          </p:nvSpPr>
          <p:spPr>
            <a:xfrm>
              <a:off x="-2996850" y="11023600"/>
              <a:ext cx="44500" cy="38800"/>
            </a:xfrm>
            <a:custGeom>
              <a:avLst/>
              <a:gdLst/>
              <a:ahLst/>
              <a:cxnLst/>
              <a:rect l="l" t="t" r="r" b="b"/>
              <a:pathLst>
                <a:path w="1780" h="1552" extrusionOk="0">
                  <a:moveTo>
                    <a:pt x="1016" y="0"/>
                  </a:moveTo>
                  <a:cubicBezTo>
                    <a:pt x="1007" y="0"/>
                    <a:pt x="998" y="0"/>
                    <a:pt x="990" y="1"/>
                  </a:cubicBezTo>
                  <a:lnTo>
                    <a:pt x="784" y="28"/>
                  </a:lnTo>
                  <a:cubicBezTo>
                    <a:pt x="773" y="32"/>
                    <a:pt x="764" y="35"/>
                    <a:pt x="755" y="38"/>
                  </a:cubicBezTo>
                  <a:cubicBezTo>
                    <a:pt x="700" y="61"/>
                    <a:pt x="624" y="91"/>
                    <a:pt x="571" y="116"/>
                  </a:cubicBezTo>
                  <a:lnTo>
                    <a:pt x="565" y="119"/>
                  </a:lnTo>
                  <a:cubicBezTo>
                    <a:pt x="560" y="121"/>
                    <a:pt x="555" y="124"/>
                    <a:pt x="552" y="125"/>
                  </a:cubicBezTo>
                  <a:cubicBezTo>
                    <a:pt x="548" y="128"/>
                    <a:pt x="543" y="131"/>
                    <a:pt x="538" y="134"/>
                  </a:cubicBezTo>
                  <a:cubicBezTo>
                    <a:pt x="483" y="173"/>
                    <a:pt x="431" y="216"/>
                    <a:pt x="379" y="257"/>
                  </a:cubicBezTo>
                  <a:cubicBezTo>
                    <a:pt x="1" y="621"/>
                    <a:pt x="124" y="1254"/>
                    <a:pt x="609" y="1449"/>
                  </a:cubicBezTo>
                  <a:cubicBezTo>
                    <a:pt x="693" y="1501"/>
                    <a:pt x="789" y="1532"/>
                    <a:pt x="887" y="1536"/>
                  </a:cubicBezTo>
                  <a:cubicBezTo>
                    <a:pt x="914" y="1546"/>
                    <a:pt x="942" y="1551"/>
                    <a:pt x="970" y="1551"/>
                  </a:cubicBezTo>
                  <a:cubicBezTo>
                    <a:pt x="977" y="1551"/>
                    <a:pt x="984" y="1551"/>
                    <a:pt x="991" y="1550"/>
                  </a:cubicBezTo>
                  <a:lnTo>
                    <a:pt x="1011" y="1550"/>
                  </a:lnTo>
                  <a:lnTo>
                    <a:pt x="1216" y="1522"/>
                  </a:lnTo>
                  <a:cubicBezTo>
                    <a:pt x="1312" y="1499"/>
                    <a:pt x="1403" y="1452"/>
                    <a:pt x="1477" y="1384"/>
                  </a:cubicBezTo>
                  <a:cubicBezTo>
                    <a:pt x="1533" y="1352"/>
                    <a:pt x="1581" y="1304"/>
                    <a:pt x="1615" y="1248"/>
                  </a:cubicBezTo>
                  <a:cubicBezTo>
                    <a:pt x="1682" y="1174"/>
                    <a:pt x="1730" y="1083"/>
                    <a:pt x="1751" y="985"/>
                  </a:cubicBezTo>
                  <a:cubicBezTo>
                    <a:pt x="1761" y="917"/>
                    <a:pt x="1770" y="850"/>
                    <a:pt x="1779" y="781"/>
                  </a:cubicBezTo>
                  <a:lnTo>
                    <a:pt x="1751" y="577"/>
                  </a:lnTo>
                  <a:cubicBezTo>
                    <a:pt x="1692" y="388"/>
                    <a:pt x="1566" y="225"/>
                    <a:pt x="1398" y="118"/>
                  </a:cubicBezTo>
                  <a:cubicBezTo>
                    <a:pt x="1395" y="114"/>
                    <a:pt x="1391" y="111"/>
                    <a:pt x="1386" y="108"/>
                  </a:cubicBezTo>
                  <a:cubicBezTo>
                    <a:pt x="1354" y="93"/>
                    <a:pt x="1322" y="79"/>
                    <a:pt x="1288" y="67"/>
                  </a:cubicBezTo>
                  <a:cubicBezTo>
                    <a:pt x="1205" y="23"/>
                    <a:pt x="1110" y="0"/>
                    <a:pt x="10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5" name="Google Shape;1265;p32"/>
            <p:cNvSpPr/>
            <p:nvPr/>
          </p:nvSpPr>
          <p:spPr>
            <a:xfrm>
              <a:off x="-2938825" y="11115150"/>
              <a:ext cx="29275" cy="29275"/>
            </a:xfrm>
            <a:custGeom>
              <a:avLst/>
              <a:gdLst/>
              <a:ahLst/>
              <a:cxnLst/>
              <a:rect l="l" t="t" r="r" b="b"/>
              <a:pathLst>
                <a:path w="1171" h="1171" extrusionOk="0">
                  <a:moveTo>
                    <a:pt x="585" y="1"/>
                  </a:moveTo>
                  <a:cubicBezTo>
                    <a:pt x="266" y="9"/>
                    <a:pt x="8" y="267"/>
                    <a:pt x="0" y="586"/>
                  </a:cubicBezTo>
                  <a:cubicBezTo>
                    <a:pt x="6" y="638"/>
                    <a:pt x="14" y="689"/>
                    <a:pt x="22" y="741"/>
                  </a:cubicBezTo>
                  <a:cubicBezTo>
                    <a:pt x="48" y="839"/>
                    <a:pt x="100" y="928"/>
                    <a:pt x="172" y="999"/>
                  </a:cubicBezTo>
                  <a:lnTo>
                    <a:pt x="290" y="1091"/>
                  </a:lnTo>
                  <a:cubicBezTo>
                    <a:pt x="379" y="1143"/>
                    <a:pt x="481" y="1171"/>
                    <a:pt x="585" y="1171"/>
                  </a:cubicBezTo>
                  <a:cubicBezTo>
                    <a:pt x="904" y="1162"/>
                    <a:pt x="1161" y="905"/>
                    <a:pt x="1170" y="586"/>
                  </a:cubicBezTo>
                  <a:cubicBezTo>
                    <a:pt x="1162" y="534"/>
                    <a:pt x="1156" y="482"/>
                    <a:pt x="1149" y="429"/>
                  </a:cubicBezTo>
                  <a:cubicBezTo>
                    <a:pt x="1123" y="333"/>
                    <a:pt x="1070" y="244"/>
                    <a:pt x="998" y="171"/>
                  </a:cubicBezTo>
                  <a:lnTo>
                    <a:pt x="880" y="81"/>
                  </a:lnTo>
                  <a:cubicBezTo>
                    <a:pt x="791" y="29"/>
                    <a:pt x="688" y="1"/>
                    <a:pt x="5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6" name="Google Shape;1266;p32"/>
            <p:cNvSpPr/>
            <p:nvPr/>
          </p:nvSpPr>
          <p:spPr>
            <a:xfrm>
              <a:off x="-2746825" y="11000350"/>
              <a:ext cx="34350" cy="32200"/>
            </a:xfrm>
            <a:custGeom>
              <a:avLst/>
              <a:gdLst/>
              <a:ahLst/>
              <a:cxnLst/>
              <a:rect l="l" t="t" r="r" b="b"/>
              <a:pathLst>
                <a:path w="1374" h="1288" extrusionOk="0">
                  <a:moveTo>
                    <a:pt x="732" y="0"/>
                  </a:moveTo>
                  <a:cubicBezTo>
                    <a:pt x="686" y="0"/>
                    <a:pt x="640" y="7"/>
                    <a:pt x="595" y="19"/>
                  </a:cubicBezTo>
                  <a:lnTo>
                    <a:pt x="573" y="26"/>
                  </a:lnTo>
                  <a:lnTo>
                    <a:pt x="563" y="29"/>
                  </a:lnTo>
                  <a:cubicBezTo>
                    <a:pt x="553" y="33"/>
                    <a:pt x="418" y="89"/>
                    <a:pt x="409" y="94"/>
                  </a:cubicBezTo>
                  <a:cubicBezTo>
                    <a:pt x="103" y="272"/>
                    <a:pt x="1" y="665"/>
                    <a:pt x="179" y="971"/>
                  </a:cubicBezTo>
                  <a:cubicBezTo>
                    <a:pt x="212" y="1014"/>
                    <a:pt x="246" y="1057"/>
                    <a:pt x="278" y="1100"/>
                  </a:cubicBezTo>
                  <a:cubicBezTo>
                    <a:pt x="404" y="1225"/>
                    <a:pt x="568" y="1287"/>
                    <a:pt x="731" y="1287"/>
                  </a:cubicBezTo>
                  <a:cubicBezTo>
                    <a:pt x="895" y="1287"/>
                    <a:pt x="1059" y="1225"/>
                    <a:pt x="1184" y="1100"/>
                  </a:cubicBezTo>
                  <a:cubicBezTo>
                    <a:pt x="1300" y="975"/>
                    <a:pt x="1366" y="816"/>
                    <a:pt x="1372" y="647"/>
                  </a:cubicBezTo>
                  <a:cubicBezTo>
                    <a:pt x="1373" y="533"/>
                    <a:pt x="1343" y="423"/>
                    <a:pt x="1286" y="324"/>
                  </a:cubicBezTo>
                  <a:cubicBezTo>
                    <a:pt x="1230" y="229"/>
                    <a:pt x="1151" y="149"/>
                    <a:pt x="1055" y="94"/>
                  </a:cubicBezTo>
                  <a:cubicBezTo>
                    <a:pt x="1006" y="66"/>
                    <a:pt x="956" y="45"/>
                    <a:pt x="902" y="29"/>
                  </a:cubicBezTo>
                  <a:lnTo>
                    <a:pt x="899" y="29"/>
                  </a:lnTo>
                  <a:lnTo>
                    <a:pt x="888" y="25"/>
                  </a:lnTo>
                  <a:cubicBezTo>
                    <a:pt x="837" y="8"/>
                    <a:pt x="785" y="0"/>
                    <a:pt x="7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7" name="Google Shape;1267;p32"/>
            <p:cNvSpPr/>
            <p:nvPr/>
          </p:nvSpPr>
          <p:spPr>
            <a:xfrm>
              <a:off x="-2668125" y="11024675"/>
              <a:ext cx="30625" cy="29200"/>
            </a:xfrm>
            <a:custGeom>
              <a:avLst/>
              <a:gdLst/>
              <a:ahLst/>
              <a:cxnLst/>
              <a:rect l="l" t="t" r="r" b="b"/>
              <a:pathLst>
                <a:path w="1225" h="1168" extrusionOk="0">
                  <a:moveTo>
                    <a:pt x="630" y="1"/>
                  </a:moveTo>
                  <a:lnTo>
                    <a:pt x="476" y="21"/>
                  </a:lnTo>
                  <a:cubicBezTo>
                    <a:pt x="427" y="41"/>
                    <a:pt x="380" y="59"/>
                    <a:pt x="333" y="81"/>
                  </a:cubicBezTo>
                  <a:lnTo>
                    <a:pt x="301" y="96"/>
                  </a:lnTo>
                  <a:cubicBezTo>
                    <a:pt x="272" y="108"/>
                    <a:pt x="269" y="118"/>
                    <a:pt x="232" y="147"/>
                  </a:cubicBezTo>
                  <a:cubicBezTo>
                    <a:pt x="189" y="171"/>
                    <a:pt x="154" y="207"/>
                    <a:pt x="129" y="248"/>
                  </a:cubicBezTo>
                  <a:cubicBezTo>
                    <a:pt x="112" y="270"/>
                    <a:pt x="97" y="291"/>
                    <a:pt x="80" y="313"/>
                  </a:cubicBezTo>
                  <a:cubicBezTo>
                    <a:pt x="29" y="398"/>
                    <a:pt x="3" y="498"/>
                    <a:pt x="3" y="598"/>
                  </a:cubicBezTo>
                  <a:cubicBezTo>
                    <a:pt x="0" y="675"/>
                    <a:pt x="17" y="750"/>
                    <a:pt x="52" y="816"/>
                  </a:cubicBezTo>
                  <a:cubicBezTo>
                    <a:pt x="75" y="887"/>
                    <a:pt x="115" y="950"/>
                    <a:pt x="169" y="999"/>
                  </a:cubicBezTo>
                  <a:cubicBezTo>
                    <a:pt x="238" y="1069"/>
                    <a:pt x="326" y="1119"/>
                    <a:pt x="419" y="1146"/>
                  </a:cubicBezTo>
                  <a:cubicBezTo>
                    <a:pt x="473" y="1161"/>
                    <a:pt x="521" y="1168"/>
                    <a:pt x="569" y="1168"/>
                  </a:cubicBezTo>
                  <a:cubicBezTo>
                    <a:pt x="624" y="1168"/>
                    <a:pt x="678" y="1159"/>
                    <a:pt x="740" y="1146"/>
                  </a:cubicBezTo>
                  <a:lnTo>
                    <a:pt x="776" y="1139"/>
                  </a:lnTo>
                  <a:cubicBezTo>
                    <a:pt x="934" y="1100"/>
                    <a:pt x="1063" y="988"/>
                    <a:pt x="1143" y="847"/>
                  </a:cubicBezTo>
                  <a:cubicBezTo>
                    <a:pt x="1181" y="785"/>
                    <a:pt x="1204" y="715"/>
                    <a:pt x="1207" y="641"/>
                  </a:cubicBezTo>
                  <a:cubicBezTo>
                    <a:pt x="1224" y="567"/>
                    <a:pt x="1221" y="491"/>
                    <a:pt x="1196" y="420"/>
                  </a:cubicBezTo>
                  <a:lnTo>
                    <a:pt x="1141" y="286"/>
                  </a:lnTo>
                  <a:cubicBezTo>
                    <a:pt x="1094" y="205"/>
                    <a:pt x="1024" y="136"/>
                    <a:pt x="943" y="88"/>
                  </a:cubicBezTo>
                  <a:lnTo>
                    <a:pt x="920" y="79"/>
                  </a:lnTo>
                  <a:lnTo>
                    <a:pt x="783" y="21"/>
                  </a:lnTo>
                  <a:lnTo>
                    <a:pt x="6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8" name="Google Shape;1268;p32"/>
            <p:cNvSpPr/>
            <p:nvPr/>
          </p:nvSpPr>
          <p:spPr>
            <a:xfrm>
              <a:off x="-2620850" y="10942975"/>
              <a:ext cx="29900" cy="29550"/>
            </a:xfrm>
            <a:custGeom>
              <a:avLst/>
              <a:gdLst/>
              <a:ahLst/>
              <a:cxnLst/>
              <a:rect l="l" t="t" r="r" b="b"/>
              <a:pathLst>
                <a:path w="1196" h="1182" extrusionOk="0">
                  <a:moveTo>
                    <a:pt x="617" y="1"/>
                  </a:moveTo>
                  <a:cubicBezTo>
                    <a:pt x="585" y="1"/>
                    <a:pt x="552" y="4"/>
                    <a:pt x="520" y="12"/>
                  </a:cubicBezTo>
                  <a:cubicBezTo>
                    <a:pt x="468" y="12"/>
                    <a:pt x="416" y="26"/>
                    <a:pt x="371" y="52"/>
                  </a:cubicBezTo>
                  <a:cubicBezTo>
                    <a:pt x="297" y="75"/>
                    <a:pt x="233" y="118"/>
                    <a:pt x="181" y="173"/>
                  </a:cubicBezTo>
                  <a:lnTo>
                    <a:pt x="88" y="293"/>
                  </a:lnTo>
                  <a:lnTo>
                    <a:pt x="29" y="434"/>
                  </a:lnTo>
                  <a:cubicBezTo>
                    <a:pt x="4" y="510"/>
                    <a:pt x="1" y="591"/>
                    <a:pt x="18" y="669"/>
                  </a:cubicBezTo>
                  <a:cubicBezTo>
                    <a:pt x="18" y="721"/>
                    <a:pt x="33" y="774"/>
                    <a:pt x="59" y="818"/>
                  </a:cubicBezTo>
                  <a:cubicBezTo>
                    <a:pt x="82" y="892"/>
                    <a:pt x="125" y="956"/>
                    <a:pt x="181" y="1009"/>
                  </a:cubicBezTo>
                  <a:lnTo>
                    <a:pt x="300" y="1101"/>
                  </a:lnTo>
                  <a:lnTo>
                    <a:pt x="442" y="1161"/>
                  </a:lnTo>
                  <a:cubicBezTo>
                    <a:pt x="485" y="1174"/>
                    <a:pt x="531" y="1181"/>
                    <a:pt x="578" y="1181"/>
                  </a:cubicBezTo>
                  <a:cubicBezTo>
                    <a:pt x="611" y="1181"/>
                    <a:pt x="644" y="1178"/>
                    <a:pt x="677" y="1170"/>
                  </a:cubicBezTo>
                  <a:cubicBezTo>
                    <a:pt x="729" y="1170"/>
                    <a:pt x="781" y="1156"/>
                    <a:pt x="826" y="1130"/>
                  </a:cubicBezTo>
                  <a:cubicBezTo>
                    <a:pt x="898" y="1107"/>
                    <a:pt x="964" y="1064"/>
                    <a:pt x="1016" y="1009"/>
                  </a:cubicBezTo>
                  <a:lnTo>
                    <a:pt x="1108" y="889"/>
                  </a:lnTo>
                  <a:cubicBezTo>
                    <a:pt x="1128" y="841"/>
                    <a:pt x="1148" y="795"/>
                    <a:pt x="1166" y="748"/>
                  </a:cubicBezTo>
                  <a:cubicBezTo>
                    <a:pt x="1196" y="645"/>
                    <a:pt x="1196" y="537"/>
                    <a:pt x="1166" y="434"/>
                  </a:cubicBezTo>
                  <a:lnTo>
                    <a:pt x="1166" y="433"/>
                  </a:lnTo>
                  <a:cubicBezTo>
                    <a:pt x="1111" y="233"/>
                    <a:pt x="956" y="77"/>
                    <a:pt x="756" y="23"/>
                  </a:cubicBezTo>
                  <a:lnTo>
                    <a:pt x="755" y="23"/>
                  </a:lnTo>
                  <a:cubicBezTo>
                    <a:pt x="710" y="8"/>
                    <a:pt x="663" y="1"/>
                    <a:pt x="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9" name="Google Shape;1269;p32"/>
            <p:cNvSpPr/>
            <p:nvPr/>
          </p:nvSpPr>
          <p:spPr>
            <a:xfrm>
              <a:off x="-2558150" y="10985175"/>
              <a:ext cx="49425" cy="47325"/>
            </a:xfrm>
            <a:custGeom>
              <a:avLst/>
              <a:gdLst/>
              <a:ahLst/>
              <a:cxnLst/>
              <a:rect l="l" t="t" r="r" b="b"/>
              <a:pathLst>
                <a:path w="1977" h="1893" extrusionOk="0">
                  <a:moveTo>
                    <a:pt x="949" y="1"/>
                  </a:moveTo>
                  <a:lnTo>
                    <a:pt x="699" y="35"/>
                  </a:lnTo>
                  <a:cubicBezTo>
                    <a:pt x="542" y="78"/>
                    <a:pt x="400" y="160"/>
                    <a:pt x="286" y="276"/>
                  </a:cubicBezTo>
                  <a:cubicBezTo>
                    <a:pt x="257" y="311"/>
                    <a:pt x="228" y="348"/>
                    <a:pt x="202" y="385"/>
                  </a:cubicBezTo>
                  <a:cubicBezTo>
                    <a:pt x="128" y="463"/>
                    <a:pt x="77" y="560"/>
                    <a:pt x="53" y="666"/>
                  </a:cubicBezTo>
                  <a:lnTo>
                    <a:pt x="53" y="670"/>
                  </a:lnTo>
                  <a:lnTo>
                    <a:pt x="45" y="690"/>
                  </a:lnTo>
                  <a:cubicBezTo>
                    <a:pt x="5" y="812"/>
                    <a:pt x="0" y="941"/>
                    <a:pt x="28" y="1065"/>
                  </a:cubicBezTo>
                  <a:cubicBezTo>
                    <a:pt x="33" y="1189"/>
                    <a:pt x="71" y="1311"/>
                    <a:pt x="140" y="1415"/>
                  </a:cubicBezTo>
                  <a:lnTo>
                    <a:pt x="286" y="1604"/>
                  </a:lnTo>
                  <a:cubicBezTo>
                    <a:pt x="401" y="1719"/>
                    <a:pt x="544" y="1803"/>
                    <a:pt x="701" y="1846"/>
                  </a:cubicBezTo>
                  <a:lnTo>
                    <a:pt x="751" y="1854"/>
                  </a:lnTo>
                  <a:lnTo>
                    <a:pt x="773" y="1857"/>
                  </a:lnTo>
                  <a:cubicBezTo>
                    <a:pt x="814" y="1865"/>
                    <a:pt x="857" y="1871"/>
                    <a:pt x="900" y="1876"/>
                  </a:cubicBezTo>
                  <a:cubicBezTo>
                    <a:pt x="931" y="1887"/>
                    <a:pt x="965" y="1893"/>
                    <a:pt x="998" y="1893"/>
                  </a:cubicBezTo>
                  <a:cubicBezTo>
                    <a:pt x="1009" y="1893"/>
                    <a:pt x="1020" y="1892"/>
                    <a:pt x="1031" y="1891"/>
                  </a:cubicBezTo>
                  <a:cubicBezTo>
                    <a:pt x="1192" y="1891"/>
                    <a:pt x="1349" y="1848"/>
                    <a:pt x="1488" y="1767"/>
                  </a:cubicBezTo>
                  <a:cubicBezTo>
                    <a:pt x="1622" y="1688"/>
                    <a:pt x="1734" y="1576"/>
                    <a:pt x="1812" y="1443"/>
                  </a:cubicBezTo>
                  <a:cubicBezTo>
                    <a:pt x="1977" y="1160"/>
                    <a:pt x="1977" y="810"/>
                    <a:pt x="1812" y="527"/>
                  </a:cubicBezTo>
                  <a:lnTo>
                    <a:pt x="1811" y="529"/>
                  </a:lnTo>
                  <a:lnTo>
                    <a:pt x="1808" y="520"/>
                  </a:lnTo>
                  <a:lnTo>
                    <a:pt x="1665" y="336"/>
                  </a:lnTo>
                  <a:lnTo>
                    <a:pt x="1646" y="314"/>
                  </a:lnTo>
                  <a:lnTo>
                    <a:pt x="1613" y="276"/>
                  </a:lnTo>
                  <a:cubicBezTo>
                    <a:pt x="1431" y="108"/>
                    <a:pt x="1197" y="12"/>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0" name="Google Shape;1270;p32"/>
            <p:cNvSpPr/>
            <p:nvPr/>
          </p:nvSpPr>
          <p:spPr>
            <a:xfrm>
              <a:off x="-2489475" y="10946750"/>
              <a:ext cx="43625" cy="43675"/>
            </a:xfrm>
            <a:custGeom>
              <a:avLst/>
              <a:gdLst/>
              <a:ahLst/>
              <a:cxnLst/>
              <a:rect l="l" t="t" r="r" b="b"/>
              <a:pathLst>
                <a:path w="1745" h="1747" extrusionOk="0">
                  <a:moveTo>
                    <a:pt x="872" y="1"/>
                  </a:moveTo>
                  <a:cubicBezTo>
                    <a:pt x="395" y="15"/>
                    <a:pt x="13" y="397"/>
                    <a:pt x="0" y="874"/>
                  </a:cubicBezTo>
                  <a:lnTo>
                    <a:pt x="31" y="1106"/>
                  </a:lnTo>
                  <a:cubicBezTo>
                    <a:pt x="71" y="1251"/>
                    <a:pt x="148" y="1384"/>
                    <a:pt x="255" y="1490"/>
                  </a:cubicBezTo>
                  <a:lnTo>
                    <a:pt x="432" y="1627"/>
                  </a:lnTo>
                  <a:cubicBezTo>
                    <a:pt x="565" y="1705"/>
                    <a:pt x="717" y="1747"/>
                    <a:pt x="872" y="1747"/>
                  </a:cubicBezTo>
                  <a:cubicBezTo>
                    <a:pt x="1348" y="1733"/>
                    <a:pt x="1731" y="1350"/>
                    <a:pt x="1745" y="874"/>
                  </a:cubicBezTo>
                  <a:cubicBezTo>
                    <a:pt x="1734" y="796"/>
                    <a:pt x="1723" y="718"/>
                    <a:pt x="1712" y="641"/>
                  </a:cubicBezTo>
                  <a:cubicBezTo>
                    <a:pt x="1672" y="495"/>
                    <a:pt x="1596" y="363"/>
                    <a:pt x="1488" y="257"/>
                  </a:cubicBezTo>
                  <a:lnTo>
                    <a:pt x="1312" y="121"/>
                  </a:lnTo>
                  <a:cubicBezTo>
                    <a:pt x="1178" y="42"/>
                    <a:pt x="1026" y="1"/>
                    <a:pt x="8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1" name="Google Shape;1271;p32"/>
            <p:cNvSpPr/>
            <p:nvPr/>
          </p:nvSpPr>
          <p:spPr>
            <a:xfrm>
              <a:off x="-2409900" y="11001975"/>
              <a:ext cx="42700" cy="37475"/>
            </a:xfrm>
            <a:custGeom>
              <a:avLst/>
              <a:gdLst/>
              <a:ahLst/>
              <a:cxnLst/>
              <a:rect l="l" t="t" r="r" b="b"/>
              <a:pathLst>
                <a:path w="1708" h="1499" extrusionOk="0">
                  <a:moveTo>
                    <a:pt x="898" y="0"/>
                  </a:moveTo>
                  <a:cubicBezTo>
                    <a:pt x="840" y="0"/>
                    <a:pt x="780" y="9"/>
                    <a:pt x="724" y="27"/>
                  </a:cubicBezTo>
                  <a:cubicBezTo>
                    <a:pt x="633" y="58"/>
                    <a:pt x="547" y="98"/>
                    <a:pt x="464" y="144"/>
                  </a:cubicBezTo>
                  <a:cubicBezTo>
                    <a:pt x="0" y="414"/>
                    <a:pt x="0" y="1084"/>
                    <a:pt x="464" y="1354"/>
                  </a:cubicBezTo>
                  <a:cubicBezTo>
                    <a:pt x="547" y="1400"/>
                    <a:pt x="633" y="1440"/>
                    <a:pt x="724" y="1471"/>
                  </a:cubicBezTo>
                  <a:lnTo>
                    <a:pt x="922" y="1498"/>
                  </a:lnTo>
                  <a:cubicBezTo>
                    <a:pt x="928" y="1499"/>
                    <a:pt x="934" y="1499"/>
                    <a:pt x="940" y="1499"/>
                  </a:cubicBezTo>
                  <a:cubicBezTo>
                    <a:pt x="1034" y="1499"/>
                    <a:pt x="1127" y="1477"/>
                    <a:pt x="1210" y="1434"/>
                  </a:cubicBezTo>
                  <a:cubicBezTo>
                    <a:pt x="1273" y="1416"/>
                    <a:pt x="1330" y="1383"/>
                    <a:pt x="1375" y="1337"/>
                  </a:cubicBezTo>
                  <a:cubicBezTo>
                    <a:pt x="1456" y="1285"/>
                    <a:pt x="1522" y="1213"/>
                    <a:pt x="1567" y="1127"/>
                  </a:cubicBezTo>
                  <a:lnTo>
                    <a:pt x="1571" y="1119"/>
                  </a:lnTo>
                  <a:cubicBezTo>
                    <a:pt x="1706" y="892"/>
                    <a:pt x="1708" y="608"/>
                    <a:pt x="1573" y="379"/>
                  </a:cubicBezTo>
                  <a:lnTo>
                    <a:pt x="1568" y="371"/>
                  </a:lnTo>
                  <a:lnTo>
                    <a:pt x="1451" y="219"/>
                  </a:lnTo>
                  <a:cubicBezTo>
                    <a:pt x="1385" y="149"/>
                    <a:pt x="1302" y="95"/>
                    <a:pt x="1210" y="64"/>
                  </a:cubicBezTo>
                  <a:cubicBezTo>
                    <a:pt x="1154" y="32"/>
                    <a:pt x="1087" y="14"/>
                    <a:pt x="1021" y="14"/>
                  </a:cubicBezTo>
                  <a:cubicBezTo>
                    <a:pt x="981" y="5"/>
                    <a:pt x="940"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2" name="Google Shape;1272;p32"/>
            <p:cNvSpPr/>
            <p:nvPr/>
          </p:nvSpPr>
          <p:spPr>
            <a:xfrm>
              <a:off x="-3063975" y="10327175"/>
              <a:ext cx="357025" cy="292900"/>
            </a:xfrm>
            <a:custGeom>
              <a:avLst/>
              <a:gdLst/>
              <a:ahLst/>
              <a:cxnLst/>
              <a:rect l="l" t="t" r="r" b="b"/>
              <a:pathLst>
                <a:path w="14281" h="11716" extrusionOk="0">
                  <a:moveTo>
                    <a:pt x="6125" y="1"/>
                  </a:moveTo>
                  <a:cubicBezTo>
                    <a:pt x="5818" y="1"/>
                    <a:pt x="5509" y="67"/>
                    <a:pt x="5220" y="193"/>
                  </a:cubicBezTo>
                  <a:cubicBezTo>
                    <a:pt x="3973" y="735"/>
                    <a:pt x="3547" y="2154"/>
                    <a:pt x="3683" y="3416"/>
                  </a:cubicBezTo>
                  <a:cubicBezTo>
                    <a:pt x="3733" y="3903"/>
                    <a:pt x="3847" y="4382"/>
                    <a:pt x="4020" y="4840"/>
                  </a:cubicBezTo>
                  <a:cubicBezTo>
                    <a:pt x="3805" y="4809"/>
                    <a:pt x="3590" y="4793"/>
                    <a:pt x="3374" y="4792"/>
                  </a:cubicBezTo>
                  <a:cubicBezTo>
                    <a:pt x="3371" y="4792"/>
                    <a:pt x="3369" y="4792"/>
                    <a:pt x="3366" y="4792"/>
                  </a:cubicBezTo>
                  <a:cubicBezTo>
                    <a:pt x="2425" y="4792"/>
                    <a:pt x="954" y="5074"/>
                    <a:pt x="547" y="6050"/>
                  </a:cubicBezTo>
                  <a:cubicBezTo>
                    <a:pt x="0" y="7362"/>
                    <a:pt x="1539" y="8181"/>
                    <a:pt x="2598" y="8307"/>
                  </a:cubicBezTo>
                  <a:cubicBezTo>
                    <a:pt x="2748" y="8324"/>
                    <a:pt x="2899" y="8332"/>
                    <a:pt x="3049" y="8332"/>
                  </a:cubicBezTo>
                  <a:cubicBezTo>
                    <a:pt x="3246" y="8332"/>
                    <a:pt x="3442" y="8319"/>
                    <a:pt x="3638" y="8296"/>
                  </a:cubicBezTo>
                  <a:lnTo>
                    <a:pt x="3638" y="8296"/>
                  </a:lnTo>
                  <a:cubicBezTo>
                    <a:pt x="3609" y="8373"/>
                    <a:pt x="3577" y="8449"/>
                    <a:pt x="3552" y="8526"/>
                  </a:cubicBezTo>
                  <a:cubicBezTo>
                    <a:pt x="3207" y="9546"/>
                    <a:pt x="3050" y="11183"/>
                    <a:pt x="4314" y="11619"/>
                  </a:cubicBezTo>
                  <a:cubicBezTo>
                    <a:pt x="4508" y="11686"/>
                    <a:pt x="4692" y="11716"/>
                    <a:pt x="4866" y="11716"/>
                  </a:cubicBezTo>
                  <a:cubicBezTo>
                    <a:pt x="5806" y="11716"/>
                    <a:pt x="6459" y="10831"/>
                    <a:pt x="6948" y="10052"/>
                  </a:cubicBezTo>
                  <a:cubicBezTo>
                    <a:pt x="7188" y="9672"/>
                    <a:pt x="7405" y="9280"/>
                    <a:pt x="7610" y="8882"/>
                  </a:cubicBezTo>
                  <a:cubicBezTo>
                    <a:pt x="8481" y="9859"/>
                    <a:pt x="9784" y="10460"/>
                    <a:pt x="11100" y="10460"/>
                  </a:cubicBezTo>
                  <a:cubicBezTo>
                    <a:pt x="11338" y="10460"/>
                    <a:pt x="11576" y="10440"/>
                    <a:pt x="11813" y="10399"/>
                  </a:cubicBezTo>
                  <a:cubicBezTo>
                    <a:pt x="12415" y="10295"/>
                    <a:pt x="13018" y="10042"/>
                    <a:pt x="13408" y="9558"/>
                  </a:cubicBezTo>
                  <a:cubicBezTo>
                    <a:pt x="13896" y="8955"/>
                    <a:pt x="13870" y="8153"/>
                    <a:pt x="13405" y="7544"/>
                  </a:cubicBezTo>
                  <a:cubicBezTo>
                    <a:pt x="13004" y="7020"/>
                    <a:pt x="12381" y="6685"/>
                    <a:pt x="11817" y="6363"/>
                  </a:cubicBezTo>
                  <a:cubicBezTo>
                    <a:pt x="12152" y="6197"/>
                    <a:pt x="12475" y="6008"/>
                    <a:pt x="12785" y="5801"/>
                  </a:cubicBezTo>
                  <a:cubicBezTo>
                    <a:pt x="13304" y="5454"/>
                    <a:pt x="13801" y="5070"/>
                    <a:pt x="14030" y="4466"/>
                  </a:cubicBezTo>
                  <a:cubicBezTo>
                    <a:pt x="14280" y="3809"/>
                    <a:pt x="14045" y="3101"/>
                    <a:pt x="13470" y="2704"/>
                  </a:cubicBezTo>
                  <a:cubicBezTo>
                    <a:pt x="12954" y="2347"/>
                    <a:pt x="12308" y="2200"/>
                    <a:pt x="11657" y="2200"/>
                  </a:cubicBezTo>
                  <a:cubicBezTo>
                    <a:pt x="11078" y="2200"/>
                    <a:pt x="10494" y="2316"/>
                    <a:pt x="9993" y="2504"/>
                  </a:cubicBezTo>
                  <a:cubicBezTo>
                    <a:pt x="9553" y="2668"/>
                    <a:pt x="9143" y="2888"/>
                    <a:pt x="8756" y="3141"/>
                  </a:cubicBezTo>
                  <a:cubicBezTo>
                    <a:pt x="8668" y="2635"/>
                    <a:pt x="8512" y="2143"/>
                    <a:pt x="8290" y="1680"/>
                  </a:cubicBezTo>
                  <a:cubicBezTo>
                    <a:pt x="8034" y="1144"/>
                    <a:pt x="7667" y="589"/>
                    <a:pt x="7145" y="278"/>
                  </a:cubicBezTo>
                  <a:cubicBezTo>
                    <a:pt x="6829" y="89"/>
                    <a:pt x="6478" y="1"/>
                    <a:pt x="6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3" name="Google Shape;1273;p32"/>
            <p:cNvSpPr/>
            <p:nvPr/>
          </p:nvSpPr>
          <p:spPr>
            <a:xfrm>
              <a:off x="-3219125" y="10381175"/>
              <a:ext cx="101975" cy="56650"/>
            </a:xfrm>
            <a:custGeom>
              <a:avLst/>
              <a:gdLst/>
              <a:ahLst/>
              <a:cxnLst/>
              <a:rect l="l" t="t" r="r" b="b"/>
              <a:pathLst>
                <a:path w="4079" h="2266" extrusionOk="0">
                  <a:moveTo>
                    <a:pt x="796" y="1"/>
                  </a:moveTo>
                  <a:cubicBezTo>
                    <a:pt x="705" y="1"/>
                    <a:pt x="614" y="5"/>
                    <a:pt x="524" y="5"/>
                  </a:cubicBezTo>
                  <a:cubicBezTo>
                    <a:pt x="161" y="6"/>
                    <a:pt x="0" y="442"/>
                    <a:pt x="235" y="699"/>
                  </a:cubicBezTo>
                  <a:cubicBezTo>
                    <a:pt x="323" y="792"/>
                    <a:pt x="405" y="895"/>
                    <a:pt x="499" y="983"/>
                  </a:cubicBezTo>
                  <a:cubicBezTo>
                    <a:pt x="616" y="1096"/>
                    <a:pt x="775" y="1179"/>
                    <a:pt x="911" y="1268"/>
                  </a:cubicBezTo>
                  <a:cubicBezTo>
                    <a:pt x="1135" y="1414"/>
                    <a:pt x="1367" y="1539"/>
                    <a:pt x="1602" y="1665"/>
                  </a:cubicBezTo>
                  <a:cubicBezTo>
                    <a:pt x="1836" y="1791"/>
                    <a:pt x="2078" y="1903"/>
                    <a:pt x="2323" y="2010"/>
                  </a:cubicBezTo>
                  <a:cubicBezTo>
                    <a:pt x="2492" y="2082"/>
                    <a:pt x="2658" y="2162"/>
                    <a:pt x="2835" y="2211"/>
                  </a:cubicBezTo>
                  <a:cubicBezTo>
                    <a:pt x="2967" y="2249"/>
                    <a:pt x="3093" y="2265"/>
                    <a:pt x="3222" y="2265"/>
                  </a:cubicBezTo>
                  <a:cubicBezTo>
                    <a:pt x="3304" y="2265"/>
                    <a:pt x="3387" y="2258"/>
                    <a:pt x="3473" y="2247"/>
                  </a:cubicBezTo>
                  <a:cubicBezTo>
                    <a:pt x="3874" y="2193"/>
                    <a:pt x="4078" y="1609"/>
                    <a:pt x="3860" y="1298"/>
                  </a:cubicBezTo>
                  <a:cubicBezTo>
                    <a:pt x="3650" y="995"/>
                    <a:pt x="3355" y="834"/>
                    <a:pt x="3026" y="691"/>
                  </a:cubicBezTo>
                  <a:cubicBezTo>
                    <a:pt x="2741" y="565"/>
                    <a:pt x="2455" y="447"/>
                    <a:pt x="2159" y="346"/>
                  </a:cubicBezTo>
                  <a:cubicBezTo>
                    <a:pt x="1907" y="258"/>
                    <a:pt x="1658" y="174"/>
                    <a:pt x="1400" y="108"/>
                  </a:cubicBezTo>
                  <a:cubicBezTo>
                    <a:pt x="1239" y="68"/>
                    <a:pt x="1072" y="11"/>
                    <a:pt x="904" y="3"/>
                  </a:cubicBezTo>
                  <a:cubicBezTo>
                    <a:pt x="868" y="1"/>
                    <a:pt x="832" y="1"/>
                    <a:pt x="7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4" name="Google Shape;1274;p32"/>
            <p:cNvSpPr/>
            <p:nvPr/>
          </p:nvSpPr>
          <p:spPr>
            <a:xfrm>
              <a:off x="-3291500" y="10474000"/>
              <a:ext cx="186975" cy="44075"/>
            </a:xfrm>
            <a:custGeom>
              <a:avLst/>
              <a:gdLst/>
              <a:ahLst/>
              <a:cxnLst/>
              <a:rect l="l" t="t" r="r" b="b"/>
              <a:pathLst>
                <a:path w="7479" h="1763" extrusionOk="0">
                  <a:moveTo>
                    <a:pt x="4781" y="0"/>
                  </a:moveTo>
                  <a:cubicBezTo>
                    <a:pt x="4404" y="0"/>
                    <a:pt x="4027" y="12"/>
                    <a:pt x="3649" y="17"/>
                  </a:cubicBezTo>
                  <a:cubicBezTo>
                    <a:pt x="3007" y="24"/>
                    <a:pt x="2365" y="31"/>
                    <a:pt x="1725" y="69"/>
                  </a:cubicBezTo>
                  <a:cubicBezTo>
                    <a:pt x="1203" y="100"/>
                    <a:pt x="460" y="144"/>
                    <a:pt x="56" y="514"/>
                  </a:cubicBezTo>
                  <a:cubicBezTo>
                    <a:pt x="1" y="565"/>
                    <a:pt x="15" y="642"/>
                    <a:pt x="56" y="694"/>
                  </a:cubicBezTo>
                  <a:cubicBezTo>
                    <a:pt x="385" y="1116"/>
                    <a:pt x="1114" y="1279"/>
                    <a:pt x="1616" y="1374"/>
                  </a:cubicBezTo>
                  <a:cubicBezTo>
                    <a:pt x="2287" y="1502"/>
                    <a:pt x="2969" y="1585"/>
                    <a:pt x="3649" y="1652"/>
                  </a:cubicBezTo>
                  <a:cubicBezTo>
                    <a:pt x="4219" y="1708"/>
                    <a:pt x="4784" y="1762"/>
                    <a:pt x="5355" y="1762"/>
                  </a:cubicBezTo>
                  <a:cubicBezTo>
                    <a:pt x="5428" y="1762"/>
                    <a:pt x="5502" y="1762"/>
                    <a:pt x="5576" y="1760"/>
                  </a:cubicBezTo>
                  <a:cubicBezTo>
                    <a:pt x="5915" y="1750"/>
                    <a:pt x="6276" y="1721"/>
                    <a:pt x="6599" y="1617"/>
                  </a:cubicBezTo>
                  <a:cubicBezTo>
                    <a:pt x="6901" y="1517"/>
                    <a:pt x="7141" y="1271"/>
                    <a:pt x="7300" y="1148"/>
                  </a:cubicBezTo>
                  <a:cubicBezTo>
                    <a:pt x="7478" y="1012"/>
                    <a:pt x="7478" y="801"/>
                    <a:pt x="7302" y="666"/>
                  </a:cubicBezTo>
                  <a:cubicBezTo>
                    <a:pt x="7161" y="559"/>
                    <a:pt x="6935" y="305"/>
                    <a:pt x="6663" y="207"/>
                  </a:cubicBezTo>
                  <a:cubicBezTo>
                    <a:pt x="6344" y="92"/>
                    <a:pt x="5984" y="58"/>
                    <a:pt x="5645" y="31"/>
                  </a:cubicBezTo>
                  <a:cubicBezTo>
                    <a:pt x="5357" y="7"/>
                    <a:pt x="5069" y="0"/>
                    <a:pt x="4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5" name="Google Shape;1275;p32"/>
            <p:cNvSpPr/>
            <p:nvPr/>
          </p:nvSpPr>
          <p:spPr>
            <a:xfrm>
              <a:off x="-3128475" y="10622475"/>
              <a:ext cx="64800" cy="65825"/>
            </a:xfrm>
            <a:custGeom>
              <a:avLst/>
              <a:gdLst/>
              <a:ahLst/>
              <a:cxnLst/>
              <a:rect l="l" t="t" r="r" b="b"/>
              <a:pathLst>
                <a:path w="2592" h="2633" extrusionOk="0">
                  <a:moveTo>
                    <a:pt x="2330" y="0"/>
                  </a:moveTo>
                  <a:cubicBezTo>
                    <a:pt x="2322" y="0"/>
                    <a:pt x="2315" y="1"/>
                    <a:pt x="2307" y="2"/>
                  </a:cubicBezTo>
                  <a:cubicBezTo>
                    <a:pt x="2295" y="2"/>
                    <a:pt x="2283" y="5"/>
                    <a:pt x="2270" y="6"/>
                  </a:cubicBezTo>
                  <a:cubicBezTo>
                    <a:pt x="2253" y="4"/>
                    <a:pt x="2235" y="3"/>
                    <a:pt x="2217" y="3"/>
                  </a:cubicBezTo>
                  <a:cubicBezTo>
                    <a:pt x="1990" y="3"/>
                    <a:pt x="1758" y="168"/>
                    <a:pt x="1575" y="277"/>
                  </a:cubicBezTo>
                  <a:cubicBezTo>
                    <a:pt x="1335" y="416"/>
                    <a:pt x="1123" y="620"/>
                    <a:pt x="908" y="796"/>
                  </a:cubicBezTo>
                  <a:cubicBezTo>
                    <a:pt x="819" y="869"/>
                    <a:pt x="721" y="938"/>
                    <a:pt x="644" y="1024"/>
                  </a:cubicBezTo>
                  <a:lnTo>
                    <a:pt x="395" y="1302"/>
                  </a:lnTo>
                  <a:cubicBezTo>
                    <a:pt x="260" y="1453"/>
                    <a:pt x="138" y="1594"/>
                    <a:pt x="62" y="1784"/>
                  </a:cubicBezTo>
                  <a:cubicBezTo>
                    <a:pt x="24" y="1872"/>
                    <a:pt x="4" y="1966"/>
                    <a:pt x="1" y="2062"/>
                  </a:cubicBezTo>
                  <a:cubicBezTo>
                    <a:pt x="1" y="2167"/>
                    <a:pt x="32" y="2260"/>
                    <a:pt x="73" y="2352"/>
                  </a:cubicBezTo>
                  <a:cubicBezTo>
                    <a:pt x="95" y="2469"/>
                    <a:pt x="191" y="2557"/>
                    <a:pt x="309" y="2569"/>
                  </a:cubicBezTo>
                  <a:cubicBezTo>
                    <a:pt x="386" y="2601"/>
                    <a:pt x="465" y="2629"/>
                    <a:pt x="554" y="2632"/>
                  </a:cubicBezTo>
                  <a:cubicBezTo>
                    <a:pt x="558" y="2632"/>
                    <a:pt x="562" y="2632"/>
                    <a:pt x="566" y="2632"/>
                  </a:cubicBezTo>
                  <a:cubicBezTo>
                    <a:pt x="679" y="2632"/>
                    <a:pt x="782" y="2592"/>
                    <a:pt x="884" y="2549"/>
                  </a:cubicBezTo>
                  <a:cubicBezTo>
                    <a:pt x="1048" y="2480"/>
                    <a:pt x="1177" y="2365"/>
                    <a:pt x="1306" y="2242"/>
                  </a:cubicBezTo>
                  <a:lnTo>
                    <a:pt x="1576" y="1987"/>
                  </a:lnTo>
                  <a:cubicBezTo>
                    <a:pt x="1667" y="1901"/>
                    <a:pt x="1739" y="1800"/>
                    <a:pt x="1814" y="1701"/>
                  </a:cubicBezTo>
                  <a:cubicBezTo>
                    <a:pt x="1980" y="1488"/>
                    <a:pt x="2180" y="1276"/>
                    <a:pt x="2312" y="1041"/>
                  </a:cubicBezTo>
                  <a:cubicBezTo>
                    <a:pt x="2367" y="943"/>
                    <a:pt x="2424" y="845"/>
                    <a:pt x="2476" y="745"/>
                  </a:cubicBezTo>
                  <a:cubicBezTo>
                    <a:pt x="2534" y="630"/>
                    <a:pt x="2591" y="465"/>
                    <a:pt x="2579" y="323"/>
                  </a:cubicBezTo>
                  <a:cubicBezTo>
                    <a:pt x="2582" y="307"/>
                    <a:pt x="2584" y="293"/>
                    <a:pt x="2585" y="278"/>
                  </a:cubicBezTo>
                  <a:cubicBezTo>
                    <a:pt x="2585" y="261"/>
                    <a:pt x="2585" y="244"/>
                    <a:pt x="2580" y="227"/>
                  </a:cubicBezTo>
                  <a:cubicBezTo>
                    <a:pt x="2582" y="206"/>
                    <a:pt x="2576" y="186"/>
                    <a:pt x="2560" y="171"/>
                  </a:cubicBezTo>
                  <a:cubicBezTo>
                    <a:pt x="2582" y="94"/>
                    <a:pt x="2521" y="17"/>
                    <a:pt x="2446" y="17"/>
                  </a:cubicBezTo>
                  <a:cubicBezTo>
                    <a:pt x="2436" y="17"/>
                    <a:pt x="2424" y="18"/>
                    <a:pt x="2413" y="22"/>
                  </a:cubicBezTo>
                  <a:lnTo>
                    <a:pt x="2393" y="9"/>
                  </a:lnTo>
                  <a:cubicBezTo>
                    <a:pt x="2373" y="4"/>
                    <a:pt x="2351" y="0"/>
                    <a:pt x="23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6" name="Google Shape;1276;p32"/>
            <p:cNvSpPr/>
            <p:nvPr/>
          </p:nvSpPr>
          <p:spPr>
            <a:xfrm>
              <a:off x="-3033725" y="10655325"/>
              <a:ext cx="59175" cy="100025"/>
            </a:xfrm>
            <a:custGeom>
              <a:avLst/>
              <a:gdLst/>
              <a:ahLst/>
              <a:cxnLst/>
              <a:rect l="l" t="t" r="r" b="b"/>
              <a:pathLst>
                <a:path w="2367" h="4001" extrusionOk="0">
                  <a:moveTo>
                    <a:pt x="2034" y="0"/>
                  </a:moveTo>
                  <a:cubicBezTo>
                    <a:pt x="2032" y="0"/>
                    <a:pt x="2030" y="0"/>
                    <a:pt x="2027" y="0"/>
                  </a:cubicBezTo>
                  <a:cubicBezTo>
                    <a:pt x="1935" y="4"/>
                    <a:pt x="1849" y="0"/>
                    <a:pt x="1762" y="39"/>
                  </a:cubicBezTo>
                  <a:cubicBezTo>
                    <a:pt x="1685" y="71"/>
                    <a:pt x="1620" y="123"/>
                    <a:pt x="1553" y="171"/>
                  </a:cubicBezTo>
                  <a:cubicBezTo>
                    <a:pt x="1355" y="311"/>
                    <a:pt x="1213" y="461"/>
                    <a:pt x="1069" y="655"/>
                  </a:cubicBezTo>
                  <a:cubicBezTo>
                    <a:pt x="848" y="949"/>
                    <a:pt x="642" y="1246"/>
                    <a:pt x="476" y="1574"/>
                  </a:cubicBezTo>
                  <a:cubicBezTo>
                    <a:pt x="378" y="1772"/>
                    <a:pt x="275" y="1972"/>
                    <a:pt x="197" y="2178"/>
                  </a:cubicBezTo>
                  <a:cubicBezTo>
                    <a:pt x="168" y="2256"/>
                    <a:pt x="143" y="2336"/>
                    <a:pt x="123" y="2416"/>
                  </a:cubicBezTo>
                  <a:cubicBezTo>
                    <a:pt x="103" y="2500"/>
                    <a:pt x="88" y="2586"/>
                    <a:pt x="80" y="2672"/>
                  </a:cubicBezTo>
                  <a:cubicBezTo>
                    <a:pt x="79" y="2692"/>
                    <a:pt x="77" y="2706"/>
                    <a:pt x="77" y="2717"/>
                  </a:cubicBezTo>
                  <a:cubicBezTo>
                    <a:pt x="48" y="2853"/>
                    <a:pt x="0" y="3042"/>
                    <a:pt x="70" y="3167"/>
                  </a:cubicBezTo>
                  <a:cubicBezTo>
                    <a:pt x="71" y="3170"/>
                    <a:pt x="73" y="3171"/>
                    <a:pt x="74" y="3173"/>
                  </a:cubicBezTo>
                  <a:lnTo>
                    <a:pt x="74" y="3200"/>
                  </a:lnTo>
                  <a:cubicBezTo>
                    <a:pt x="76" y="3268"/>
                    <a:pt x="82" y="3334"/>
                    <a:pt x="93" y="3400"/>
                  </a:cubicBezTo>
                  <a:cubicBezTo>
                    <a:pt x="122" y="3558"/>
                    <a:pt x="151" y="3722"/>
                    <a:pt x="218" y="3870"/>
                  </a:cubicBezTo>
                  <a:cubicBezTo>
                    <a:pt x="257" y="3957"/>
                    <a:pt x="355" y="4001"/>
                    <a:pt x="449" y="4001"/>
                  </a:cubicBezTo>
                  <a:cubicBezTo>
                    <a:pt x="497" y="4001"/>
                    <a:pt x="544" y="3989"/>
                    <a:pt x="582" y="3967"/>
                  </a:cubicBezTo>
                  <a:cubicBezTo>
                    <a:pt x="717" y="3885"/>
                    <a:pt x="840" y="3759"/>
                    <a:pt x="954" y="3652"/>
                  </a:cubicBezTo>
                  <a:cubicBezTo>
                    <a:pt x="977" y="3630"/>
                    <a:pt x="1017" y="3598"/>
                    <a:pt x="1029" y="3567"/>
                  </a:cubicBezTo>
                  <a:cubicBezTo>
                    <a:pt x="1032" y="3561"/>
                    <a:pt x="1032" y="3557"/>
                    <a:pt x="1032" y="3551"/>
                  </a:cubicBezTo>
                  <a:cubicBezTo>
                    <a:pt x="1134" y="3445"/>
                    <a:pt x="1278" y="3372"/>
                    <a:pt x="1330" y="3223"/>
                  </a:cubicBezTo>
                  <a:cubicBezTo>
                    <a:pt x="1342" y="3205"/>
                    <a:pt x="1347" y="3196"/>
                    <a:pt x="1346" y="3196"/>
                  </a:cubicBezTo>
                  <a:lnTo>
                    <a:pt x="1346" y="3196"/>
                  </a:lnTo>
                  <a:cubicBezTo>
                    <a:pt x="1345" y="3196"/>
                    <a:pt x="1338" y="3203"/>
                    <a:pt x="1326" y="3219"/>
                  </a:cubicBezTo>
                  <a:cubicBezTo>
                    <a:pt x="1311" y="3236"/>
                    <a:pt x="1303" y="3245"/>
                    <a:pt x="1303" y="3245"/>
                  </a:cubicBezTo>
                  <a:cubicBezTo>
                    <a:pt x="1302" y="3245"/>
                    <a:pt x="1322" y="3220"/>
                    <a:pt x="1362" y="3170"/>
                  </a:cubicBezTo>
                  <a:cubicBezTo>
                    <a:pt x="1407" y="3113"/>
                    <a:pt x="1448" y="3053"/>
                    <a:pt x="1485" y="2992"/>
                  </a:cubicBezTo>
                  <a:cubicBezTo>
                    <a:pt x="1525" y="2919"/>
                    <a:pt x="1564" y="2846"/>
                    <a:pt x="1599" y="2770"/>
                  </a:cubicBezTo>
                  <a:cubicBezTo>
                    <a:pt x="1689" y="2569"/>
                    <a:pt x="1762" y="2357"/>
                    <a:pt x="1846" y="2152"/>
                  </a:cubicBezTo>
                  <a:cubicBezTo>
                    <a:pt x="1849" y="2146"/>
                    <a:pt x="1861" y="2113"/>
                    <a:pt x="1871" y="2092"/>
                  </a:cubicBezTo>
                  <a:lnTo>
                    <a:pt x="1894" y="2043"/>
                  </a:lnTo>
                  <a:cubicBezTo>
                    <a:pt x="1943" y="1926"/>
                    <a:pt x="1987" y="1811"/>
                    <a:pt x="2027" y="1691"/>
                  </a:cubicBezTo>
                  <a:cubicBezTo>
                    <a:pt x="2083" y="1527"/>
                    <a:pt x="2141" y="1362"/>
                    <a:pt x="2202" y="1200"/>
                  </a:cubicBezTo>
                  <a:cubicBezTo>
                    <a:pt x="2270" y="1023"/>
                    <a:pt x="2313" y="837"/>
                    <a:pt x="2333" y="648"/>
                  </a:cubicBezTo>
                  <a:cubicBezTo>
                    <a:pt x="2347" y="553"/>
                    <a:pt x="2367" y="478"/>
                    <a:pt x="2353" y="375"/>
                  </a:cubicBezTo>
                  <a:cubicBezTo>
                    <a:pt x="2340" y="288"/>
                    <a:pt x="2297" y="215"/>
                    <a:pt x="2262" y="136"/>
                  </a:cubicBezTo>
                  <a:cubicBezTo>
                    <a:pt x="2226" y="55"/>
                    <a:pt x="2119" y="0"/>
                    <a:pt x="2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7" name="Google Shape;1277;p32"/>
            <p:cNvSpPr/>
            <p:nvPr/>
          </p:nvSpPr>
          <p:spPr>
            <a:xfrm>
              <a:off x="-2705400" y="10622400"/>
              <a:ext cx="43050" cy="54675"/>
            </a:xfrm>
            <a:custGeom>
              <a:avLst/>
              <a:gdLst/>
              <a:ahLst/>
              <a:cxnLst/>
              <a:rect l="l" t="t" r="r" b="b"/>
              <a:pathLst>
                <a:path w="1722" h="2187" extrusionOk="0">
                  <a:moveTo>
                    <a:pt x="131" y="1"/>
                  </a:moveTo>
                  <a:cubicBezTo>
                    <a:pt x="58" y="1"/>
                    <a:pt x="0" y="70"/>
                    <a:pt x="20" y="144"/>
                  </a:cubicBezTo>
                  <a:cubicBezTo>
                    <a:pt x="25" y="169"/>
                    <a:pt x="29" y="192"/>
                    <a:pt x="36" y="215"/>
                  </a:cubicBezTo>
                  <a:cubicBezTo>
                    <a:pt x="23" y="280"/>
                    <a:pt x="37" y="341"/>
                    <a:pt x="54" y="405"/>
                  </a:cubicBezTo>
                  <a:cubicBezTo>
                    <a:pt x="54" y="487"/>
                    <a:pt x="80" y="565"/>
                    <a:pt x="105" y="642"/>
                  </a:cubicBezTo>
                  <a:cubicBezTo>
                    <a:pt x="135" y="745"/>
                    <a:pt x="175" y="846"/>
                    <a:pt x="220" y="944"/>
                  </a:cubicBezTo>
                  <a:cubicBezTo>
                    <a:pt x="257" y="1020"/>
                    <a:pt x="291" y="1095"/>
                    <a:pt x="324" y="1170"/>
                  </a:cubicBezTo>
                  <a:lnTo>
                    <a:pt x="324" y="1172"/>
                  </a:lnTo>
                  <a:cubicBezTo>
                    <a:pt x="326" y="1175"/>
                    <a:pt x="327" y="1179"/>
                    <a:pt x="329" y="1182"/>
                  </a:cubicBezTo>
                  <a:cubicBezTo>
                    <a:pt x="344" y="1219"/>
                    <a:pt x="358" y="1256"/>
                    <a:pt x="372" y="1293"/>
                  </a:cubicBezTo>
                  <a:cubicBezTo>
                    <a:pt x="443" y="1474"/>
                    <a:pt x="547" y="1638"/>
                    <a:pt x="650" y="1803"/>
                  </a:cubicBezTo>
                  <a:cubicBezTo>
                    <a:pt x="773" y="2002"/>
                    <a:pt x="999" y="2187"/>
                    <a:pt x="1237" y="2187"/>
                  </a:cubicBezTo>
                  <a:cubicBezTo>
                    <a:pt x="1313" y="2187"/>
                    <a:pt x="1390" y="2168"/>
                    <a:pt x="1465" y="2125"/>
                  </a:cubicBezTo>
                  <a:cubicBezTo>
                    <a:pt x="1636" y="2027"/>
                    <a:pt x="1714" y="1820"/>
                    <a:pt x="1719" y="1631"/>
                  </a:cubicBezTo>
                  <a:cubicBezTo>
                    <a:pt x="1722" y="1466"/>
                    <a:pt x="1659" y="1327"/>
                    <a:pt x="1591" y="1181"/>
                  </a:cubicBezTo>
                  <a:cubicBezTo>
                    <a:pt x="1507" y="1003"/>
                    <a:pt x="1421" y="843"/>
                    <a:pt x="1286" y="694"/>
                  </a:cubicBezTo>
                  <a:cubicBezTo>
                    <a:pt x="1176" y="573"/>
                    <a:pt x="1061" y="458"/>
                    <a:pt x="942" y="349"/>
                  </a:cubicBezTo>
                  <a:cubicBezTo>
                    <a:pt x="817" y="237"/>
                    <a:pt x="645" y="115"/>
                    <a:pt x="470" y="81"/>
                  </a:cubicBezTo>
                  <a:lnTo>
                    <a:pt x="461" y="78"/>
                  </a:lnTo>
                  <a:cubicBezTo>
                    <a:pt x="432" y="65"/>
                    <a:pt x="404" y="51"/>
                    <a:pt x="376" y="42"/>
                  </a:cubicBezTo>
                  <a:cubicBezTo>
                    <a:pt x="346" y="31"/>
                    <a:pt x="314" y="25"/>
                    <a:pt x="283" y="25"/>
                  </a:cubicBezTo>
                  <a:cubicBezTo>
                    <a:pt x="271" y="25"/>
                    <a:pt x="258" y="26"/>
                    <a:pt x="246" y="28"/>
                  </a:cubicBezTo>
                  <a:cubicBezTo>
                    <a:pt x="217" y="20"/>
                    <a:pt x="189" y="11"/>
                    <a:pt x="162" y="5"/>
                  </a:cubicBezTo>
                  <a:cubicBezTo>
                    <a:pt x="151" y="2"/>
                    <a:pt x="141"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8" name="Google Shape;1278;p32"/>
            <p:cNvSpPr/>
            <p:nvPr/>
          </p:nvSpPr>
          <p:spPr>
            <a:xfrm>
              <a:off x="-2654150" y="10570775"/>
              <a:ext cx="133000" cy="58000"/>
            </a:xfrm>
            <a:custGeom>
              <a:avLst/>
              <a:gdLst/>
              <a:ahLst/>
              <a:cxnLst/>
              <a:rect l="l" t="t" r="r" b="b"/>
              <a:pathLst>
                <a:path w="5320" h="2320" extrusionOk="0">
                  <a:moveTo>
                    <a:pt x="1165" y="1"/>
                  </a:moveTo>
                  <a:cubicBezTo>
                    <a:pt x="824" y="1"/>
                    <a:pt x="483" y="41"/>
                    <a:pt x="146" y="146"/>
                  </a:cubicBezTo>
                  <a:cubicBezTo>
                    <a:pt x="42" y="178"/>
                    <a:pt x="0" y="310"/>
                    <a:pt x="82" y="390"/>
                  </a:cubicBezTo>
                  <a:cubicBezTo>
                    <a:pt x="683" y="978"/>
                    <a:pt x="1451" y="1287"/>
                    <a:pt x="2190" y="1609"/>
                  </a:cubicBezTo>
                  <a:cubicBezTo>
                    <a:pt x="2612" y="1793"/>
                    <a:pt x="3043" y="1942"/>
                    <a:pt x="3473" y="2107"/>
                  </a:cubicBezTo>
                  <a:cubicBezTo>
                    <a:pt x="3745" y="2210"/>
                    <a:pt x="4083" y="2320"/>
                    <a:pt x="4399" y="2320"/>
                  </a:cubicBezTo>
                  <a:cubicBezTo>
                    <a:pt x="4571" y="2320"/>
                    <a:pt x="4736" y="2287"/>
                    <a:pt x="4880" y="2203"/>
                  </a:cubicBezTo>
                  <a:cubicBezTo>
                    <a:pt x="4940" y="2176"/>
                    <a:pt x="4998" y="2148"/>
                    <a:pt x="5056" y="2114"/>
                  </a:cubicBezTo>
                  <a:cubicBezTo>
                    <a:pt x="5218" y="2025"/>
                    <a:pt x="5319" y="1798"/>
                    <a:pt x="5258" y="1618"/>
                  </a:cubicBezTo>
                  <a:cubicBezTo>
                    <a:pt x="5233" y="1541"/>
                    <a:pt x="5202" y="1465"/>
                    <a:pt x="5167" y="1389"/>
                  </a:cubicBezTo>
                  <a:cubicBezTo>
                    <a:pt x="5161" y="1373"/>
                    <a:pt x="5150" y="1359"/>
                    <a:pt x="5142" y="1342"/>
                  </a:cubicBezTo>
                  <a:cubicBezTo>
                    <a:pt x="5138" y="1334"/>
                    <a:pt x="5136" y="1326"/>
                    <a:pt x="5132" y="1317"/>
                  </a:cubicBezTo>
                  <a:lnTo>
                    <a:pt x="5132" y="1322"/>
                  </a:lnTo>
                  <a:cubicBezTo>
                    <a:pt x="5043" y="1127"/>
                    <a:pt x="4891" y="981"/>
                    <a:pt x="4679" y="858"/>
                  </a:cubicBezTo>
                  <a:cubicBezTo>
                    <a:pt x="4447" y="726"/>
                    <a:pt x="4204" y="620"/>
                    <a:pt x="3952" y="537"/>
                  </a:cubicBezTo>
                  <a:cubicBezTo>
                    <a:pt x="3553" y="402"/>
                    <a:pt x="3149" y="279"/>
                    <a:pt x="2736" y="198"/>
                  </a:cubicBezTo>
                  <a:cubicBezTo>
                    <a:pt x="2215" y="96"/>
                    <a:pt x="1689" y="1"/>
                    <a:pt x="1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9" name="Google Shape;1279;p32"/>
            <p:cNvSpPr/>
            <p:nvPr/>
          </p:nvSpPr>
          <p:spPr>
            <a:xfrm>
              <a:off x="-2684875" y="10283550"/>
              <a:ext cx="83025" cy="50975"/>
            </a:xfrm>
            <a:custGeom>
              <a:avLst/>
              <a:gdLst/>
              <a:ahLst/>
              <a:cxnLst/>
              <a:rect l="l" t="t" r="r" b="b"/>
              <a:pathLst>
                <a:path w="3321" h="2039" extrusionOk="0">
                  <a:moveTo>
                    <a:pt x="2756" y="1"/>
                  </a:moveTo>
                  <a:cubicBezTo>
                    <a:pt x="2721" y="1"/>
                    <a:pt x="2686" y="6"/>
                    <a:pt x="2653" y="14"/>
                  </a:cubicBezTo>
                  <a:cubicBezTo>
                    <a:pt x="2550" y="17"/>
                    <a:pt x="2450" y="42"/>
                    <a:pt x="2358" y="85"/>
                  </a:cubicBezTo>
                  <a:cubicBezTo>
                    <a:pt x="1912" y="288"/>
                    <a:pt x="1519" y="578"/>
                    <a:pt x="1106" y="837"/>
                  </a:cubicBezTo>
                  <a:cubicBezTo>
                    <a:pt x="873" y="983"/>
                    <a:pt x="683" y="1111"/>
                    <a:pt x="512" y="1237"/>
                  </a:cubicBezTo>
                  <a:cubicBezTo>
                    <a:pt x="405" y="1316"/>
                    <a:pt x="300" y="1389"/>
                    <a:pt x="211" y="1490"/>
                  </a:cubicBezTo>
                  <a:cubicBezTo>
                    <a:pt x="136" y="1576"/>
                    <a:pt x="1" y="1742"/>
                    <a:pt x="94" y="1863"/>
                  </a:cubicBezTo>
                  <a:cubicBezTo>
                    <a:pt x="202" y="2003"/>
                    <a:pt x="311" y="2020"/>
                    <a:pt x="480" y="2035"/>
                  </a:cubicBezTo>
                  <a:cubicBezTo>
                    <a:pt x="505" y="2038"/>
                    <a:pt x="530" y="2039"/>
                    <a:pt x="555" y="2039"/>
                  </a:cubicBezTo>
                  <a:cubicBezTo>
                    <a:pt x="673" y="2039"/>
                    <a:pt x="792" y="2013"/>
                    <a:pt x="908" y="1997"/>
                  </a:cubicBezTo>
                  <a:cubicBezTo>
                    <a:pt x="1148" y="1960"/>
                    <a:pt x="1364" y="1889"/>
                    <a:pt x="1592" y="1805"/>
                  </a:cubicBezTo>
                  <a:cubicBezTo>
                    <a:pt x="2123" y="1605"/>
                    <a:pt x="2628" y="1369"/>
                    <a:pt x="3046" y="974"/>
                  </a:cubicBezTo>
                  <a:cubicBezTo>
                    <a:pt x="3106" y="914"/>
                    <a:pt x="3150" y="839"/>
                    <a:pt x="3173" y="756"/>
                  </a:cubicBezTo>
                  <a:cubicBezTo>
                    <a:pt x="3208" y="705"/>
                    <a:pt x="3233" y="648"/>
                    <a:pt x="3248" y="587"/>
                  </a:cubicBezTo>
                  <a:cubicBezTo>
                    <a:pt x="3320" y="268"/>
                    <a:pt x="3106" y="40"/>
                    <a:pt x="2801" y="4"/>
                  </a:cubicBezTo>
                  <a:cubicBezTo>
                    <a:pt x="2786" y="2"/>
                    <a:pt x="2771" y="1"/>
                    <a:pt x="27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80" name="Google Shape;1280;p32"/>
            <p:cNvSpPr/>
            <p:nvPr/>
          </p:nvSpPr>
          <p:spPr>
            <a:xfrm>
              <a:off x="-2650500" y="10354950"/>
              <a:ext cx="126500" cy="52125"/>
            </a:xfrm>
            <a:custGeom>
              <a:avLst/>
              <a:gdLst/>
              <a:ahLst/>
              <a:cxnLst/>
              <a:rect l="l" t="t" r="r" b="b"/>
              <a:pathLst>
                <a:path w="5060" h="2085" extrusionOk="0">
                  <a:moveTo>
                    <a:pt x="4197" y="1"/>
                  </a:moveTo>
                  <a:cubicBezTo>
                    <a:pt x="4000" y="1"/>
                    <a:pt x="3803" y="37"/>
                    <a:pt x="3610" y="74"/>
                  </a:cubicBezTo>
                  <a:cubicBezTo>
                    <a:pt x="3165" y="165"/>
                    <a:pt x="2730" y="298"/>
                    <a:pt x="2312" y="472"/>
                  </a:cubicBezTo>
                  <a:cubicBezTo>
                    <a:pt x="1886" y="645"/>
                    <a:pt x="1437" y="785"/>
                    <a:pt x="1027" y="992"/>
                  </a:cubicBezTo>
                  <a:cubicBezTo>
                    <a:pt x="840" y="1089"/>
                    <a:pt x="650" y="1177"/>
                    <a:pt x="470" y="1287"/>
                  </a:cubicBezTo>
                  <a:cubicBezTo>
                    <a:pt x="276" y="1405"/>
                    <a:pt x="160" y="1501"/>
                    <a:pt x="43" y="1694"/>
                  </a:cubicBezTo>
                  <a:cubicBezTo>
                    <a:pt x="0" y="1765"/>
                    <a:pt x="31" y="1849"/>
                    <a:pt x="95" y="1894"/>
                  </a:cubicBezTo>
                  <a:cubicBezTo>
                    <a:pt x="292" y="2026"/>
                    <a:pt x="447" y="2052"/>
                    <a:pt x="682" y="2073"/>
                  </a:cubicBezTo>
                  <a:cubicBezTo>
                    <a:pt x="779" y="2081"/>
                    <a:pt x="876" y="2084"/>
                    <a:pt x="973" y="2084"/>
                  </a:cubicBezTo>
                  <a:cubicBezTo>
                    <a:pt x="1103" y="2084"/>
                    <a:pt x="1234" y="2079"/>
                    <a:pt x="1364" y="2072"/>
                  </a:cubicBezTo>
                  <a:cubicBezTo>
                    <a:pt x="1820" y="2047"/>
                    <a:pt x="2289" y="1943"/>
                    <a:pt x="2736" y="1845"/>
                  </a:cubicBezTo>
                  <a:cubicBezTo>
                    <a:pt x="3197" y="1745"/>
                    <a:pt x="3644" y="1588"/>
                    <a:pt x="4066" y="1376"/>
                  </a:cubicBezTo>
                  <a:cubicBezTo>
                    <a:pt x="4287" y="1264"/>
                    <a:pt x="4508" y="1137"/>
                    <a:pt x="4683" y="957"/>
                  </a:cubicBezTo>
                  <a:cubicBezTo>
                    <a:pt x="4732" y="906"/>
                    <a:pt x="4778" y="851"/>
                    <a:pt x="4818" y="793"/>
                  </a:cubicBezTo>
                  <a:cubicBezTo>
                    <a:pt x="4845" y="703"/>
                    <a:pt x="4861" y="659"/>
                    <a:pt x="4868" y="659"/>
                  </a:cubicBezTo>
                  <a:cubicBezTo>
                    <a:pt x="4871" y="659"/>
                    <a:pt x="4871" y="670"/>
                    <a:pt x="4869" y="691"/>
                  </a:cubicBezTo>
                  <a:cubicBezTo>
                    <a:pt x="4930" y="601"/>
                    <a:pt x="4989" y="550"/>
                    <a:pt x="5024" y="441"/>
                  </a:cubicBezTo>
                  <a:cubicBezTo>
                    <a:pt x="5059" y="340"/>
                    <a:pt x="5003" y="208"/>
                    <a:pt x="4907" y="156"/>
                  </a:cubicBezTo>
                  <a:cubicBezTo>
                    <a:pt x="4806" y="100"/>
                    <a:pt x="4723" y="108"/>
                    <a:pt x="4616" y="80"/>
                  </a:cubicBezTo>
                  <a:cubicBezTo>
                    <a:pt x="4571" y="70"/>
                    <a:pt x="4396" y="11"/>
                    <a:pt x="4289" y="3"/>
                  </a:cubicBezTo>
                  <a:cubicBezTo>
                    <a:pt x="4258" y="2"/>
                    <a:pt x="4228" y="1"/>
                    <a:pt x="4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81" name="Google Shape;1281;p32"/>
            <p:cNvSpPr/>
            <p:nvPr/>
          </p:nvSpPr>
          <p:spPr>
            <a:xfrm>
              <a:off x="-3001475" y="10243800"/>
              <a:ext cx="42850" cy="51950"/>
            </a:xfrm>
            <a:custGeom>
              <a:avLst/>
              <a:gdLst/>
              <a:ahLst/>
              <a:cxnLst/>
              <a:rect l="l" t="t" r="r" b="b"/>
              <a:pathLst>
                <a:path w="1714" h="2078" extrusionOk="0">
                  <a:moveTo>
                    <a:pt x="547" y="1"/>
                  </a:moveTo>
                  <a:cubicBezTo>
                    <a:pt x="540" y="1"/>
                    <a:pt x="533" y="1"/>
                    <a:pt x="525" y="1"/>
                  </a:cubicBezTo>
                  <a:cubicBezTo>
                    <a:pt x="504" y="4"/>
                    <a:pt x="481" y="4"/>
                    <a:pt x="458" y="4"/>
                  </a:cubicBezTo>
                  <a:cubicBezTo>
                    <a:pt x="451" y="4"/>
                    <a:pt x="444" y="3"/>
                    <a:pt x="437" y="3"/>
                  </a:cubicBezTo>
                  <a:cubicBezTo>
                    <a:pt x="313" y="3"/>
                    <a:pt x="160" y="92"/>
                    <a:pt x="109" y="204"/>
                  </a:cubicBezTo>
                  <a:cubicBezTo>
                    <a:pt x="102" y="222"/>
                    <a:pt x="91" y="236"/>
                    <a:pt x="82" y="253"/>
                  </a:cubicBezTo>
                  <a:cubicBezTo>
                    <a:pt x="29" y="338"/>
                    <a:pt x="2" y="434"/>
                    <a:pt x="0" y="534"/>
                  </a:cubicBezTo>
                  <a:cubicBezTo>
                    <a:pt x="0" y="623"/>
                    <a:pt x="28" y="726"/>
                    <a:pt x="45" y="817"/>
                  </a:cubicBezTo>
                  <a:cubicBezTo>
                    <a:pt x="65" y="924"/>
                    <a:pt x="94" y="1028"/>
                    <a:pt x="132" y="1131"/>
                  </a:cubicBezTo>
                  <a:cubicBezTo>
                    <a:pt x="149" y="1180"/>
                    <a:pt x="168" y="1230"/>
                    <a:pt x="186" y="1279"/>
                  </a:cubicBezTo>
                  <a:cubicBezTo>
                    <a:pt x="223" y="1383"/>
                    <a:pt x="275" y="1480"/>
                    <a:pt x="341" y="1569"/>
                  </a:cubicBezTo>
                  <a:cubicBezTo>
                    <a:pt x="376" y="1617"/>
                    <a:pt x="410" y="1664"/>
                    <a:pt x="445" y="1712"/>
                  </a:cubicBezTo>
                  <a:cubicBezTo>
                    <a:pt x="499" y="1790"/>
                    <a:pt x="565" y="1859"/>
                    <a:pt x="640" y="1919"/>
                  </a:cubicBezTo>
                  <a:cubicBezTo>
                    <a:pt x="720" y="1979"/>
                    <a:pt x="811" y="2023"/>
                    <a:pt x="906" y="2053"/>
                  </a:cubicBezTo>
                  <a:cubicBezTo>
                    <a:pt x="956" y="2069"/>
                    <a:pt x="1010" y="2077"/>
                    <a:pt x="1064" y="2077"/>
                  </a:cubicBezTo>
                  <a:cubicBezTo>
                    <a:pt x="1335" y="2077"/>
                    <a:pt x="1628" y="1882"/>
                    <a:pt x="1677" y="1613"/>
                  </a:cubicBezTo>
                  <a:cubicBezTo>
                    <a:pt x="1692" y="1543"/>
                    <a:pt x="1703" y="1469"/>
                    <a:pt x="1709" y="1397"/>
                  </a:cubicBezTo>
                  <a:cubicBezTo>
                    <a:pt x="1714" y="1262"/>
                    <a:pt x="1665" y="1150"/>
                    <a:pt x="1611" y="1030"/>
                  </a:cubicBezTo>
                  <a:cubicBezTo>
                    <a:pt x="1586" y="976"/>
                    <a:pt x="1560" y="924"/>
                    <a:pt x="1534" y="870"/>
                  </a:cubicBezTo>
                  <a:cubicBezTo>
                    <a:pt x="1503" y="798"/>
                    <a:pt x="1462" y="729"/>
                    <a:pt x="1414" y="666"/>
                  </a:cubicBezTo>
                  <a:cubicBezTo>
                    <a:pt x="1364" y="602"/>
                    <a:pt x="1310" y="539"/>
                    <a:pt x="1256" y="477"/>
                  </a:cubicBezTo>
                  <a:cubicBezTo>
                    <a:pt x="1184" y="394"/>
                    <a:pt x="1106" y="318"/>
                    <a:pt x="1021" y="248"/>
                  </a:cubicBezTo>
                  <a:cubicBezTo>
                    <a:pt x="954" y="192"/>
                    <a:pt x="877" y="113"/>
                    <a:pt x="802" y="73"/>
                  </a:cubicBezTo>
                  <a:cubicBezTo>
                    <a:pt x="725" y="34"/>
                    <a:pt x="635"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82" name="Google Shape;1282;p32"/>
            <p:cNvSpPr/>
            <p:nvPr/>
          </p:nvSpPr>
          <p:spPr>
            <a:xfrm>
              <a:off x="-2914225" y="10134000"/>
              <a:ext cx="43925" cy="144875"/>
            </a:xfrm>
            <a:custGeom>
              <a:avLst/>
              <a:gdLst/>
              <a:ahLst/>
              <a:cxnLst/>
              <a:rect l="l" t="t" r="r" b="b"/>
              <a:pathLst>
                <a:path w="1757" h="5795" extrusionOk="0">
                  <a:moveTo>
                    <a:pt x="1025" y="0"/>
                  </a:moveTo>
                  <a:cubicBezTo>
                    <a:pt x="886" y="0"/>
                    <a:pt x="745" y="73"/>
                    <a:pt x="644" y="204"/>
                  </a:cubicBezTo>
                  <a:cubicBezTo>
                    <a:pt x="373" y="556"/>
                    <a:pt x="306" y="1072"/>
                    <a:pt x="237" y="1499"/>
                  </a:cubicBezTo>
                  <a:cubicBezTo>
                    <a:pt x="163" y="1972"/>
                    <a:pt x="129" y="2454"/>
                    <a:pt x="79" y="2930"/>
                  </a:cubicBezTo>
                  <a:cubicBezTo>
                    <a:pt x="33" y="3364"/>
                    <a:pt x="0" y="3824"/>
                    <a:pt x="17" y="4260"/>
                  </a:cubicBezTo>
                  <a:cubicBezTo>
                    <a:pt x="26" y="4525"/>
                    <a:pt x="79" y="4842"/>
                    <a:pt x="157" y="5040"/>
                  </a:cubicBezTo>
                  <a:cubicBezTo>
                    <a:pt x="237" y="5238"/>
                    <a:pt x="334" y="5529"/>
                    <a:pt x="502" y="5663"/>
                  </a:cubicBezTo>
                  <a:cubicBezTo>
                    <a:pt x="599" y="5739"/>
                    <a:pt x="721" y="5795"/>
                    <a:pt x="844" y="5795"/>
                  </a:cubicBezTo>
                  <a:cubicBezTo>
                    <a:pt x="914" y="5795"/>
                    <a:pt x="984" y="5777"/>
                    <a:pt x="1049" y="5734"/>
                  </a:cubicBezTo>
                  <a:cubicBezTo>
                    <a:pt x="1213" y="5625"/>
                    <a:pt x="1290" y="5497"/>
                    <a:pt x="1359" y="5336"/>
                  </a:cubicBezTo>
                  <a:cubicBezTo>
                    <a:pt x="1617" y="4963"/>
                    <a:pt x="1697" y="4538"/>
                    <a:pt x="1722" y="4063"/>
                  </a:cubicBezTo>
                  <a:cubicBezTo>
                    <a:pt x="1743" y="3636"/>
                    <a:pt x="1757" y="3209"/>
                    <a:pt x="1745" y="2783"/>
                  </a:cubicBezTo>
                  <a:cubicBezTo>
                    <a:pt x="1731" y="2356"/>
                    <a:pt x="1735" y="1926"/>
                    <a:pt x="1691" y="1502"/>
                  </a:cubicBezTo>
                  <a:cubicBezTo>
                    <a:pt x="1645" y="1070"/>
                    <a:pt x="1623" y="578"/>
                    <a:pt x="1376" y="204"/>
                  </a:cubicBezTo>
                  <a:cubicBezTo>
                    <a:pt x="1284" y="65"/>
                    <a:pt x="1155" y="0"/>
                    <a:pt x="10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283" name="Google Shape;1283;p32"/>
          <p:cNvGrpSpPr/>
          <p:nvPr/>
        </p:nvGrpSpPr>
        <p:grpSpPr>
          <a:xfrm flipH="1">
            <a:off x="-677165" y="3877647"/>
            <a:ext cx="2647517" cy="3331412"/>
            <a:chOff x="5108601" y="1658560"/>
            <a:chExt cx="1985638" cy="2498559"/>
          </a:xfrm>
        </p:grpSpPr>
        <p:grpSp>
          <p:nvGrpSpPr>
            <p:cNvPr id="1284" name="Google Shape;1284;p32"/>
            <p:cNvGrpSpPr/>
            <p:nvPr/>
          </p:nvGrpSpPr>
          <p:grpSpPr>
            <a:xfrm flipH="1">
              <a:off x="5475995" y="2326723"/>
              <a:ext cx="1314734" cy="1634533"/>
              <a:chOff x="-5267275" y="9662750"/>
              <a:chExt cx="1475075" cy="1833875"/>
            </a:xfrm>
          </p:grpSpPr>
          <p:sp>
            <p:nvSpPr>
              <p:cNvPr id="1285" name="Google Shape;1285;p32"/>
              <p:cNvSpPr/>
              <p:nvPr/>
            </p:nvSpPr>
            <p:spPr>
              <a:xfrm>
                <a:off x="-5267275" y="9662750"/>
                <a:ext cx="1475075" cy="1833875"/>
              </a:xfrm>
              <a:custGeom>
                <a:avLst/>
                <a:gdLst/>
                <a:ahLst/>
                <a:cxnLst/>
                <a:rect l="l" t="t" r="r" b="b"/>
                <a:pathLst>
                  <a:path w="59003" h="73355" extrusionOk="0">
                    <a:moveTo>
                      <a:pt x="58003" y="0"/>
                    </a:moveTo>
                    <a:cubicBezTo>
                      <a:pt x="57927" y="0"/>
                      <a:pt x="57851" y="10"/>
                      <a:pt x="57776" y="30"/>
                    </a:cubicBezTo>
                    <a:cubicBezTo>
                      <a:pt x="51838" y="1625"/>
                      <a:pt x="46088" y="3850"/>
                      <a:pt x="40623" y="6666"/>
                    </a:cubicBezTo>
                    <a:cubicBezTo>
                      <a:pt x="35177" y="9476"/>
                      <a:pt x="30053" y="12923"/>
                      <a:pt x="25419" y="16936"/>
                    </a:cubicBezTo>
                    <a:cubicBezTo>
                      <a:pt x="20739" y="20988"/>
                      <a:pt x="16581" y="25634"/>
                      <a:pt x="13094" y="30752"/>
                    </a:cubicBezTo>
                    <a:cubicBezTo>
                      <a:pt x="9533" y="35980"/>
                      <a:pt x="6696" y="41669"/>
                      <a:pt x="4663" y="47660"/>
                    </a:cubicBezTo>
                    <a:cubicBezTo>
                      <a:pt x="2818" y="53102"/>
                      <a:pt x="1579" y="58845"/>
                      <a:pt x="1324" y="64601"/>
                    </a:cubicBezTo>
                    <a:cubicBezTo>
                      <a:pt x="1237" y="64570"/>
                      <a:pt x="1144" y="64555"/>
                      <a:pt x="1052" y="64555"/>
                    </a:cubicBezTo>
                    <a:cubicBezTo>
                      <a:pt x="975" y="64555"/>
                      <a:pt x="897" y="64566"/>
                      <a:pt x="822" y="64587"/>
                    </a:cubicBezTo>
                    <a:cubicBezTo>
                      <a:pt x="397" y="64704"/>
                      <a:pt x="1" y="65246"/>
                      <a:pt x="191" y="65699"/>
                    </a:cubicBezTo>
                    <a:cubicBezTo>
                      <a:pt x="491" y="66425"/>
                      <a:pt x="859" y="67121"/>
                      <a:pt x="1291" y="67778"/>
                    </a:cubicBezTo>
                    <a:cubicBezTo>
                      <a:pt x="1297" y="68031"/>
                      <a:pt x="1301" y="68285"/>
                      <a:pt x="1311" y="68538"/>
                    </a:cubicBezTo>
                    <a:cubicBezTo>
                      <a:pt x="1319" y="68795"/>
                      <a:pt x="1512" y="68923"/>
                      <a:pt x="1706" y="68923"/>
                    </a:cubicBezTo>
                    <a:cubicBezTo>
                      <a:pt x="1829" y="68923"/>
                      <a:pt x="1952" y="68872"/>
                      <a:pt x="2029" y="68770"/>
                    </a:cubicBezTo>
                    <a:cubicBezTo>
                      <a:pt x="2293" y="69083"/>
                      <a:pt x="2576" y="69383"/>
                      <a:pt x="2874" y="69664"/>
                    </a:cubicBezTo>
                    <a:cubicBezTo>
                      <a:pt x="4067" y="70786"/>
                      <a:pt x="5458" y="71647"/>
                      <a:pt x="6967" y="72274"/>
                    </a:cubicBezTo>
                    <a:cubicBezTo>
                      <a:pt x="8792" y="73031"/>
                      <a:pt x="10749" y="73355"/>
                      <a:pt x="12715" y="73355"/>
                    </a:cubicBezTo>
                    <a:cubicBezTo>
                      <a:pt x="14414" y="73355"/>
                      <a:pt x="16120" y="73113"/>
                      <a:pt x="17753" y="72699"/>
                    </a:cubicBezTo>
                    <a:cubicBezTo>
                      <a:pt x="23973" y="71124"/>
                      <a:pt x="29341" y="67101"/>
                      <a:pt x="33384" y="62210"/>
                    </a:cubicBezTo>
                    <a:cubicBezTo>
                      <a:pt x="37798" y="56870"/>
                      <a:pt x="40703" y="50561"/>
                      <a:pt x="42861" y="44015"/>
                    </a:cubicBezTo>
                    <a:cubicBezTo>
                      <a:pt x="45191" y="36947"/>
                      <a:pt x="46693" y="29645"/>
                      <a:pt x="48771" y="22503"/>
                    </a:cubicBezTo>
                    <a:cubicBezTo>
                      <a:pt x="50711" y="15828"/>
                      <a:pt x="53184" y="9212"/>
                      <a:pt x="57193" y="3480"/>
                    </a:cubicBezTo>
                    <a:cubicBezTo>
                      <a:pt x="57658" y="2814"/>
                      <a:pt x="58145" y="2163"/>
                      <a:pt x="58644" y="1522"/>
                    </a:cubicBezTo>
                    <a:cubicBezTo>
                      <a:pt x="58894" y="1203"/>
                      <a:pt x="59003" y="813"/>
                      <a:pt x="58785" y="440"/>
                    </a:cubicBezTo>
                    <a:cubicBezTo>
                      <a:pt x="58624" y="164"/>
                      <a:pt x="58317" y="0"/>
                      <a:pt x="58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86" name="Google Shape;1286;p32"/>
              <p:cNvSpPr/>
              <p:nvPr/>
            </p:nvSpPr>
            <p:spPr>
              <a:xfrm>
                <a:off x="-5200250" y="9663950"/>
                <a:ext cx="1406175" cy="1769375"/>
              </a:xfrm>
              <a:custGeom>
                <a:avLst/>
                <a:gdLst/>
                <a:ahLst/>
                <a:cxnLst/>
                <a:rect l="l" t="t" r="r" b="b"/>
                <a:pathLst>
                  <a:path w="56247" h="70775" extrusionOk="0">
                    <a:moveTo>
                      <a:pt x="55611" y="0"/>
                    </a:moveTo>
                    <a:cubicBezTo>
                      <a:pt x="55015" y="370"/>
                      <a:pt x="54429" y="756"/>
                      <a:pt x="53847" y="1150"/>
                    </a:cubicBezTo>
                    <a:cubicBezTo>
                      <a:pt x="52592" y="1998"/>
                      <a:pt x="51356" y="2873"/>
                      <a:pt x="50154" y="3795"/>
                    </a:cubicBezTo>
                    <a:cubicBezTo>
                      <a:pt x="49999" y="3914"/>
                      <a:pt x="49845" y="4037"/>
                      <a:pt x="49690" y="4157"/>
                    </a:cubicBezTo>
                    <a:cubicBezTo>
                      <a:pt x="49730" y="3592"/>
                      <a:pt x="49762" y="3027"/>
                      <a:pt x="49822" y="2463"/>
                    </a:cubicBezTo>
                    <a:cubicBezTo>
                      <a:pt x="49855" y="2159"/>
                      <a:pt x="49890" y="1855"/>
                      <a:pt x="49927" y="1551"/>
                    </a:cubicBezTo>
                    <a:lnTo>
                      <a:pt x="49927" y="1551"/>
                    </a:lnTo>
                    <a:cubicBezTo>
                      <a:pt x="49572" y="1671"/>
                      <a:pt x="49217" y="1791"/>
                      <a:pt x="48866" y="1914"/>
                    </a:cubicBezTo>
                    <a:cubicBezTo>
                      <a:pt x="48752" y="2317"/>
                      <a:pt x="48652" y="2724"/>
                      <a:pt x="48563" y="3136"/>
                    </a:cubicBezTo>
                    <a:cubicBezTo>
                      <a:pt x="48413" y="3848"/>
                      <a:pt x="48318" y="4565"/>
                      <a:pt x="48253" y="5290"/>
                    </a:cubicBezTo>
                    <a:cubicBezTo>
                      <a:pt x="46790" y="6465"/>
                      <a:pt x="45359" y="7676"/>
                      <a:pt x="43957" y="8926"/>
                    </a:cubicBezTo>
                    <a:cubicBezTo>
                      <a:pt x="44124" y="7834"/>
                      <a:pt x="44305" y="6744"/>
                      <a:pt x="44473" y="5654"/>
                    </a:cubicBezTo>
                    <a:cubicBezTo>
                      <a:pt x="44583" y="4931"/>
                      <a:pt x="44668" y="4205"/>
                      <a:pt x="44755" y="3480"/>
                    </a:cubicBezTo>
                    <a:lnTo>
                      <a:pt x="44755" y="3480"/>
                    </a:lnTo>
                    <a:cubicBezTo>
                      <a:pt x="44470" y="3596"/>
                      <a:pt x="44184" y="3712"/>
                      <a:pt x="43900" y="3833"/>
                    </a:cubicBezTo>
                    <a:cubicBezTo>
                      <a:pt x="43762" y="4404"/>
                      <a:pt x="43625" y="4977"/>
                      <a:pt x="43505" y="5554"/>
                    </a:cubicBezTo>
                    <a:cubicBezTo>
                      <a:pt x="43180" y="7111"/>
                      <a:pt x="42880" y="8677"/>
                      <a:pt x="42527" y="10230"/>
                    </a:cubicBezTo>
                    <a:cubicBezTo>
                      <a:pt x="39498" y="13041"/>
                      <a:pt x="36616" y="16008"/>
                      <a:pt x="33875" y="19102"/>
                    </a:cubicBezTo>
                    <a:cubicBezTo>
                      <a:pt x="33869" y="18503"/>
                      <a:pt x="33867" y="17904"/>
                      <a:pt x="33870" y="17304"/>
                    </a:cubicBezTo>
                    <a:cubicBezTo>
                      <a:pt x="33875" y="16074"/>
                      <a:pt x="33901" y="14844"/>
                      <a:pt x="33906" y="13614"/>
                    </a:cubicBezTo>
                    <a:cubicBezTo>
                      <a:pt x="33913" y="12015"/>
                      <a:pt x="33939" y="10419"/>
                      <a:pt x="33959" y="8820"/>
                    </a:cubicBezTo>
                    <a:lnTo>
                      <a:pt x="33959" y="8820"/>
                    </a:lnTo>
                    <a:cubicBezTo>
                      <a:pt x="33691" y="8978"/>
                      <a:pt x="33428" y="9146"/>
                      <a:pt x="33161" y="9308"/>
                    </a:cubicBezTo>
                    <a:cubicBezTo>
                      <a:pt x="32926" y="10709"/>
                      <a:pt x="32740" y="12117"/>
                      <a:pt x="32588" y="13534"/>
                    </a:cubicBezTo>
                    <a:cubicBezTo>
                      <a:pt x="32456" y="14762"/>
                      <a:pt x="32379" y="15991"/>
                      <a:pt x="32323" y="17224"/>
                    </a:cubicBezTo>
                    <a:cubicBezTo>
                      <a:pt x="32295" y="17840"/>
                      <a:pt x="32272" y="18455"/>
                      <a:pt x="32252" y="19071"/>
                    </a:cubicBezTo>
                    <a:cubicBezTo>
                      <a:pt x="32243" y="19392"/>
                      <a:pt x="32229" y="19713"/>
                      <a:pt x="32226" y="20034"/>
                    </a:cubicBezTo>
                    <a:cubicBezTo>
                      <a:pt x="32223" y="20358"/>
                      <a:pt x="32149" y="20672"/>
                      <a:pt x="32149" y="20998"/>
                    </a:cubicBezTo>
                    <a:cubicBezTo>
                      <a:pt x="32149" y="21026"/>
                      <a:pt x="32155" y="21049"/>
                      <a:pt x="32157" y="21076"/>
                    </a:cubicBezTo>
                    <a:cubicBezTo>
                      <a:pt x="31553" y="21784"/>
                      <a:pt x="30956" y="22497"/>
                      <a:pt x="30365" y="23215"/>
                    </a:cubicBezTo>
                    <a:cubicBezTo>
                      <a:pt x="28458" y="25540"/>
                      <a:pt x="26618" y="27917"/>
                      <a:pt x="24846" y="30349"/>
                    </a:cubicBezTo>
                    <a:cubicBezTo>
                      <a:pt x="24657" y="25862"/>
                      <a:pt x="24357" y="21379"/>
                      <a:pt x="24019" y="16904"/>
                    </a:cubicBezTo>
                    <a:cubicBezTo>
                      <a:pt x="23993" y="16565"/>
                      <a:pt x="23962" y="16226"/>
                      <a:pt x="23930" y="15886"/>
                    </a:cubicBezTo>
                    <a:cubicBezTo>
                      <a:pt x="23692" y="16084"/>
                      <a:pt x="23455" y="16283"/>
                      <a:pt x="23220" y="16482"/>
                    </a:cubicBezTo>
                    <a:cubicBezTo>
                      <a:pt x="23174" y="17806"/>
                      <a:pt x="23140" y="19129"/>
                      <a:pt x="23128" y="20456"/>
                    </a:cubicBezTo>
                    <a:cubicBezTo>
                      <a:pt x="23105" y="23201"/>
                      <a:pt x="23073" y="25945"/>
                      <a:pt x="23104" y="28691"/>
                    </a:cubicBezTo>
                    <a:cubicBezTo>
                      <a:pt x="23117" y="30028"/>
                      <a:pt x="23127" y="31367"/>
                      <a:pt x="23153" y="32704"/>
                    </a:cubicBezTo>
                    <a:cubicBezTo>
                      <a:pt x="21851" y="34547"/>
                      <a:pt x="20579" y="36413"/>
                      <a:pt x="19343" y="38301"/>
                    </a:cubicBezTo>
                    <a:cubicBezTo>
                      <a:pt x="17720" y="40773"/>
                      <a:pt x="16172" y="43288"/>
                      <a:pt x="14662" y="45827"/>
                    </a:cubicBezTo>
                    <a:cubicBezTo>
                      <a:pt x="14645" y="45208"/>
                      <a:pt x="14599" y="44589"/>
                      <a:pt x="14533" y="43969"/>
                    </a:cubicBezTo>
                    <a:cubicBezTo>
                      <a:pt x="14351" y="42255"/>
                      <a:pt x="14110" y="40549"/>
                      <a:pt x="13908" y="38837"/>
                    </a:cubicBezTo>
                    <a:cubicBezTo>
                      <a:pt x="13496" y="35376"/>
                      <a:pt x="13258" y="31904"/>
                      <a:pt x="12982" y="28431"/>
                    </a:cubicBezTo>
                    <a:cubicBezTo>
                      <a:pt x="12951" y="28050"/>
                      <a:pt x="12925" y="27670"/>
                      <a:pt x="12899" y="27289"/>
                    </a:cubicBezTo>
                    <a:cubicBezTo>
                      <a:pt x="12520" y="27780"/>
                      <a:pt x="12143" y="28273"/>
                      <a:pt x="11778" y="28774"/>
                    </a:cubicBezTo>
                    <a:cubicBezTo>
                      <a:pt x="11736" y="30128"/>
                      <a:pt x="11735" y="31482"/>
                      <a:pt x="11740" y="32838"/>
                    </a:cubicBezTo>
                    <a:cubicBezTo>
                      <a:pt x="11753" y="36241"/>
                      <a:pt x="11994" y="39657"/>
                      <a:pt x="12354" y="43038"/>
                    </a:cubicBezTo>
                    <a:cubicBezTo>
                      <a:pt x="12549" y="44861"/>
                      <a:pt x="12725" y="46736"/>
                      <a:pt x="12320" y="48541"/>
                    </a:cubicBezTo>
                    <a:cubicBezTo>
                      <a:pt x="12246" y="48868"/>
                      <a:pt x="12318" y="49212"/>
                      <a:pt x="12520" y="49481"/>
                    </a:cubicBezTo>
                    <a:cubicBezTo>
                      <a:pt x="11532" y="51188"/>
                      <a:pt x="10551" y="52900"/>
                      <a:pt x="9578" y="54619"/>
                    </a:cubicBezTo>
                    <a:cubicBezTo>
                      <a:pt x="8646" y="56260"/>
                      <a:pt x="7701" y="57900"/>
                      <a:pt x="6729" y="59526"/>
                    </a:cubicBezTo>
                    <a:cubicBezTo>
                      <a:pt x="6126" y="57037"/>
                      <a:pt x="5509" y="54553"/>
                      <a:pt x="4848" y="52079"/>
                    </a:cubicBezTo>
                    <a:cubicBezTo>
                      <a:pt x="4211" y="49690"/>
                      <a:pt x="3545" y="47305"/>
                      <a:pt x="2967" y="44899"/>
                    </a:cubicBezTo>
                    <a:cubicBezTo>
                      <a:pt x="2712" y="45559"/>
                      <a:pt x="2468" y="46224"/>
                      <a:pt x="2233" y="46894"/>
                    </a:cubicBezTo>
                    <a:cubicBezTo>
                      <a:pt x="2278" y="47130"/>
                      <a:pt x="2324" y="47368"/>
                      <a:pt x="2370" y="47605"/>
                    </a:cubicBezTo>
                    <a:cubicBezTo>
                      <a:pt x="3003" y="50829"/>
                      <a:pt x="3655" y="54049"/>
                      <a:pt x="4366" y="57257"/>
                    </a:cubicBezTo>
                    <a:cubicBezTo>
                      <a:pt x="4699" y="58754"/>
                      <a:pt x="5034" y="60249"/>
                      <a:pt x="5372" y="61746"/>
                    </a:cubicBezTo>
                    <a:cubicBezTo>
                      <a:pt x="3715" y="64398"/>
                      <a:pt x="1952" y="66982"/>
                      <a:pt x="1" y="69424"/>
                    </a:cubicBezTo>
                    <a:cubicBezTo>
                      <a:pt x="65" y="69487"/>
                      <a:pt x="127" y="69553"/>
                      <a:pt x="193" y="69616"/>
                    </a:cubicBezTo>
                    <a:cubicBezTo>
                      <a:pt x="641" y="70036"/>
                      <a:pt x="1119" y="70423"/>
                      <a:pt x="1624" y="70775"/>
                    </a:cubicBezTo>
                    <a:cubicBezTo>
                      <a:pt x="1745" y="70620"/>
                      <a:pt x="1868" y="70465"/>
                      <a:pt x="1989" y="70307"/>
                    </a:cubicBezTo>
                    <a:cubicBezTo>
                      <a:pt x="2986" y="69005"/>
                      <a:pt x="3933" y="67664"/>
                      <a:pt x="4841" y="66297"/>
                    </a:cubicBezTo>
                    <a:cubicBezTo>
                      <a:pt x="5459" y="65365"/>
                      <a:pt x="6055" y="64418"/>
                      <a:pt x="6643" y="63466"/>
                    </a:cubicBezTo>
                    <a:cubicBezTo>
                      <a:pt x="14235" y="62525"/>
                      <a:pt x="21875" y="61984"/>
                      <a:pt x="29526" y="61941"/>
                    </a:cubicBezTo>
                    <a:cubicBezTo>
                      <a:pt x="29616" y="61941"/>
                      <a:pt x="29706" y="61940"/>
                      <a:pt x="29796" y="61940"/>
                    </a:cubicBezTo>
                    <a:cubicBezTo>
                      <a:pt x="30156" y="61940"/>
                      <a:pt x="30516" y="61944"/>
                      <a:pt x="30876" y="61944"/>
                    </a:cubicBezTo>
                    <a:cubicBezTo>
                      <a:pt x="31397" y="61307"/>
                      <a:pt x="31897" y="60655"/>
                      <a:pt x="32376" y="59991"/>
                    </a:cubicBezTo>
                    <a:cubicBezTo>
                      <a:pt x="31892" y="59988"/>
                      <a:pt x="31409" y="59986"/>
                      <a:pt x="30925" y="59986"/>
                    </a:cubicBezTo>
                    <a:cubicBezTo>
                      <a:pt x="24899" y="59986"/>
                      <a:pt x="18875" y="60278"/>
                      <a:pt x="12876" y="60862"/>
                    </a:cubicBezTo>
                    <a:cubicBezTo>
                      <a:pt x="11204" y="61026"/>
                      <a:pt x="9533" y="61223"/>
                      <a:pt x="7867" y="61439"/>
                    </a:cubicBezTo>
                    <a:cubicBezTo>
                      <a:pt x="8561" y="60265"/>
                      <a:pt x="9244" y="59084"/>
                      <a:pt x="9917" y="57895"/>
                    </a:cubicBezTo>
                    <a:cubicBezTo>
                      <a:pt x="11479" y="55139"/>
                      <a:pt x="13011" y="52369"/>
                      <a:pt x="14574" y="49615"/>
                    </a:cubicBezTo>
                    <a:cubicBezTo>
                      <a:pt x="23056" y="47294"/>
                      <a:pt x="31602" y="45277"/>
                      <a:pt x="40259" y="43723"/>
                    </a:cubicBezTo>
                    <a:cubicBezTo>
                      <a:pt x="40514" y="42943"/>
                      <a:pt x="40762" y="42160"/>
                      <a:pt x="40998" y="41375"/>
                    </a:cubicBezTo>
                    <a:lnTo>
                      <a:pt x="40998" y="41375"/>
                    </a:lnTo>
                    <a:cubicBezTo>
                      <a:pt x="40947" y="41384"/>
                      <a:pt x="40895" y="41392"/>
                      <a:pt x="40844" y="41401"/>
                    </a:cubicBezTo>
                    <a:cubicBezTo>
                      <a:pt x="38583" y="41801"/>
                      <a:pt x="36326" y="42227"/>
                      <a:pt x="34075" y="42682"/>
                    </a:cubicBezTo>
                    <a:cubicBezTo>
                      <a:pt x="29546" y="43597"/>
                      <a:pt x="25043" y="44624"/>
                      <a:pt x="20564" y="45765"/>
                    </a:cubicBezTo>
                    <a:cubicBezTo>
                      <a:pt x="19078" y="46144"/>
                      <a:pt x="17594" y="46534"/>
                      <a:pt x="16111" y="46937"/>
                    </a:cubicBezTo>
                    <a:cubicBezTo>
                      <a:pt x="17201" y="45056"/>
                      <a:pt x="18313" y="43187"/>
                      <a:pt x="19466" y="41343"/>
                    </a:cubicBezTo>
                    <a:cubicBezTo>
                      <a:pt x="20963" y="38949"/>
                      <a:pt x="22512" y="36591"/>
                      <a:pt x="24115" y="34268"/>
                    </a:cubicBezTo>
                    <a:cubicBezTo>
                      <a:pt x="24177" y="34264"/>
                      <a:pt x="24238" y="34254"/>
                      <a:pt x="24298" y="34238"/>
                    </a:cubicBezTo>
                    <a:cubicBezTo>
                      <a:pt x="30924" y="32330"/>
                      <a:pt x="37594" y="30592"/>
                      <a:pt x="44312" y="29025"/>
                    </a:cubicBezTo>
                    <a:cubicBezTo>
                      <a:pt x="44482" y="28364"/>
                      <a:pt x="44654" y="27703"/>
                      <a:pt x="44827" y="27043"/>
                    </a:cubicBezTo>
                    <a:lnTo>
                      <a:pt x="44827" y="27043"/>
                    </a:lnTo>
                    <a:cubicBezTo>
                      <a:pt x="43323" y="27389"/>
                      <a:pt x="41819" y="27742"/>
                      <a:pt x="40319" y="28103"/>
                    </a:cubicBezTo>
                    <a:cubicBezTo>
                      <a:pt x="36777" y="28959"/>
                      <a:pt x="33248" y="29870"/>
                      <a:pt x="29734" y="30833"/>
                    </a:cubicBezTo>
                    <a:cubicBezTo>
                      <a:pt x="28398" y="31200"/>
                      <a:pt x="27067" y="31574"/>
                      <a:pt x="25735" y="31958"/>
                    </a:cubicBezTo>
                    <a:cubicBezTo>
                      <a:pt x="27116" y="30028"/>
                      <a:pt x="28539" y="28130"/>
                      <a:pt x="30004" y="26263"/>
                    </a:cubicBezTo>
                    <a:cubicBezTo>
                      <a:pt x="31185" y="24761"/>
                      <a:pt x="32396" y="23283"/>
                      <a:pt x="33637" y="21829"/>
                    </a:cubicBezTo>
                    <a:cubicBezTo>
                      <a:pt x="38096" y="21207"/>
                      <a:pt x="42533" y="20457"/>
                      <a:pt x="46956" y="19615"/>
                    </a:cubicBezTo>
                    <a:cubicBezTo>
                      <a:pt x="47172" y="18934"/>
                      <a:pt x="47395" y="18256"/>
                      <a:pt x="47625" y="17580"/>
                    </a:cubicBezTo>
                    <a:lnTo>
                      <a:pt x="47625" y="17580"/>
                    </a:lnTo>
                    <a:cubicBezTo>
                      <a:pt x="47333" y="17637"/>
                      <a:pt x="47043" y="17697"/>
                      <a:pt x="46750" y="17752"/>
                    </a:cubicBezTo>
                    <a:cubicBezTo>
                      <a:pt x="43794" y="18316"/>
                      <a:pt x="40832" y="18836"/>
                      <a:pt x="37861" y="19317"/>
                    </a:cubicBezTo>
                    <a:cubicBezTo>
                      <a:pt x="37070" y="19444"/>
                      <a:pt x="36278" y="19572"/>
                      <a:pt x="35487" y="19701"/>
                    </a:cubicBezTo>
                    <a:cubicBezTo>
                      <a:pt x="37678" y="17230"/>
                      <a:pt x="39962" y="14845"/>
                      <a:pt x="42334" y="12545"/>
                    </a:cubicBezTo>
                    <a:cubicBezTo>
                      <a:pt x="42799" y="12097"/>
                      <a:pt x="43269" y="11652"/>
                      <a:pt x="43743" y="11212"/>
                    </a:cubicBezTo>
                    <a:cubicBezTo>
                      <a:pt x="44597" y="11169"/>
                      <a:pt x="45454" y="11077"/>
                      <a:pt x="46301" y="11001"/>
                    </a:cubicBezTo>
                    <a:cubicBezTo>
                      <a:pt x="47373" y="10904"/>
                      <a:pt x="48443" y="10796"/>
                      <a:pt x="49515" y="10693"/>
                    </a:cubicBezTo>
                    <a:lnTo>
                      <a:pt x="50412" y="10607"/>
                    </a:lnTo>
                    <a:cubicBezTo>
                      <a:pt x="50647" y="10107"/>
                      <a:pt x="50886" y="9608"/>
                      <a:pt x="51137" y="9113"/>
                    </a:cubicBezTo>
                    <a:lnTo>
                      <a:pt x="51137" y="9113"/>
                    </a:lnTo>
                    <a:lnTo>
                      <a:pt x="49356" y="9288"/>
                    </a:lnTo>
                    <a:cubicBezTo>
                      <a:pt x="48061" y="9416"/>
                      <a:pt x="46748" y="9510"/>
                      <a:pt x="45446" y="9649"/>
                    </a:cubicBezTo>
                    <a:cubicBezTo>
                      <a:pt x="46446" y="8750"/>
                      <a:pt x="47462" y="7867"/>
                      <a:pt x="48493" y="7004"/>
                    </a:cubicBezTo>
                    <a:cubicBezTo>
                      <a:pt x="48666" y="7157"/>
                      <a:pt x="48893" y="7246"/>
                      <a:pt x="49142" y="7269"/>
                    </a:cubicBezTo>
                    <a:cubicBezTo>
                      <a:pt x="49968" y="7346"/>
                      <a:pt x="50822" y="7323"/>
                      <a:pt x="51651" y="7337"/>
                    </a:cubicBezTo>
                    <a:cubicBezTo>
                      <a:pt x="51794" y="7338"/>
                      <a:pt x="51937" y="7338"/>
                      <a:pt x="52079" y="7340"/>
                    </a:cubicBezTo>
                    <a:cubicBezTo>
                      <a:pt x="52377" y="6806"/>
                      <a:pt x="52681" y="6277"/>
                      <a:pt x="52999" y="5754"/>
                    </a:cubicBezTo>
                    <a:cubicBezTo>
                      <a:pt x="52549" y="5754"/>
                      <a:pt x="52101" y="5757"/>
                      <a:pt x="51651" y="5765"/>
                    </a:cubicBezTo>
                    <a:cubicBezTo>
                      <a:pt x="51223" y="5772"/>
                      <a:pt x="50793" y="5788"/>
                      <a:pt x="50364" y="5798"/>
                    </a:cubicBezTo>
                    <a:lnTo>
                      <a:pt x="49941" y="5809"/>
                    </a:lnTo>
                    <a:cubicBezTo>
                      <a:pt x="51983" y="4154"/>
                      <a:pt x="54083" y="2575"/>
                      <a:pt x="56195" y="1006"/>
                    </a:cubicBezTo>
                    <a:cubicBezTo>
                      <a:pt x="56247" y="797"/>
                      <a:pt x="56215" y="576"/>
                      <a:pt x="56104" y="390"/>
                    </a:cubicBezTo>
                    <a:cubicBezTo>
                      <a:pt x="55992" y="205"/>
                      <a:pt x="55817" y="66"/>
                      <a:pt x="55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287" name="Google Shape;1287;p32"/>
            <p:cNvGrpSpPr/>
            <p:nvPr/>
          </p:nvGrpSpPr>
          <p:grpSpPr>
            <a:xfrm flipH="1">
              <a:off x="5466480" y="1658560"/>
              <a:ext cx="1627759" cy="1061783"/>
              <a:chOff x="-5607800" y="8913100"/>
              <a:chExt cx="1826275" cy="1191275"/>
            </a:xfrm>
          </p:grpSpPr>
          <p:sp>
            <p:nvSpPr>
              <p:cNvPr id="1288" name="Google Shape;1288;p32"/>
              <p:cNvSpPr/>
              <p:nvPr/>
            </p:nvSpPr>
            <p:spPr>
              <a:xfrm>
                <a:off x="-5607800" y="8913100"/>
                <a:ext cx="1826275" cy="1191275"/>
              </a:xfrm>
              <a:custGeom>
                <a:avLst/>
                <a:gdLst/>
                <a:ahLst/>
                <a:cxnLst/>
                <a:rect l="l" t="t" r="r" b="b"/>
                <a:pathLst>
                  <a:path w="73051" h="47651" extrusionOk="0">
                    <a:moveTo>
                      <a:pt x="44689" y="1"/>
                    </a:moveTo>
                    <a:cubicBezTo>
                      <a:pt x="41831" y="1"/>
                      <a:pt x="38972" y="447"/>
                      <a:pt x="36246" y="1320"/>
                    </a:cubicBezTo>
                    <a:cubicBezTo>
                      <a:pt x="33999" y="2038"/>
                      <a:pt x="31831" y="3036"/>
                      <a:pt x="29838" y="4301"/>
                    </a:cubicBezTo>
                    <a:cubicBezTo>
                      <a:pt x="28818" y="4952"/>
                      <a:pt x="27845" y="5674"/>
                      <a:pt x="26927" y="6463"/>
                    </a:cubicBezTo>
                    <a:cubicBezTo>
                      <a:pt x="26483" y="6844"/>
                      <a:pt x="26064" y="7251"/>
                      <a:pt x="25628" y="7641"/>
                    </a:cubicBezTo>
                    <a:cubicBezTo>
                      <a:pt x="25219" y="8008"/>
                      <a:pt x="24742" y="8406"/>
                      <a:pt x="24184" y="8510"/>
                    </a:cubicBezTo>
                    <a:cubicBezTo>
                      <a:pt x="24102" y="8525"/>
                      <a:pt x="24011" y="8534"/>
                      <a:pt x="23917" y="8534"/>
                    </a:cubicBezTo>
                    <a:cubicBezTo>
                      <a:pt x="23584" y="8534"/>
                      <a:pt x="23208" y="8430"/>
                      <a:pt x="23030" y="8159"/>
                    </a:cubicBezTo>
                    <a:cubicBezTo>
                      <a:pt x="22697" y="7655"/>
                      <a:pt x="23202" y="6824"/>
                      <a:pt x="23400" y="6356"/>
                    </a:cubicBezTo>
                    <a:lnTo>
                      <a:pt x="25364" y="1726"/>
                    </a:lnTo>
                    <a:cubicBezTo>
                      <a:pt x="25540" y="1309"/>
                      <a:pt x="25301" y="775"/>
                      <a:pt x="24842" y="775"/>
                    </a:cubicBezTo>
                    <a:cubicBezTo>
                      <a:pt x="24782" y="775"/>
                      <a:pt x="24719" y="784"/>
                      <a:pt x="24653" y="804"/>
                    </a:cubicBezTo>
                    <a:cubicBezTo>
                      <a:pt x="21944" y="1590"/>
                      <a:pt x="19385" y="2824"/>
                      <a:pt x="17069" y="4415"/>
                    </a:cubicBezTo>
                    <a:cubicBezTo>
                      <a:pt x="12856" y="6198"/>
                      <a:pt x="8925" y="8736"/>
                      <a:pt x="5872" y="12172"/>
                    </a:cubicBezTo>
                    <a:cubicBezTo>
                      <a:pt x="2370" y="16114"/>
                      <a:pt x="179" y="21129"/>
                      <a:pt x="61" y="26437"/>
                    </a:cubicBezTo>
                    <a:cubicBezTo>
                      <a:pt x="1" y="29125"/>
                      <a:pt x="517" y="31788"/>
                      <a:pt x="1599" y="34248"/>
                    </a:cubicBezTo>
                    <a:cubicBezTo>
                      <a:pt x="2680" y="36708"/>
                      <a:pt x="4401" y="38880"/>
                      <a:pt x="6350" y="40714"/>
                    </a:cubicBezTo>
                    <a:cubicBezTo>
                      <a:pt x="10282" y="44414"/>
                      <a:pt x="15294" y="47069"/>
                      <a:pt x="20716" y="47571"/>
                    </a:cubicBezTo>
                    <a:cubicBezTo>
                      <a:pt x="21286" y="47624"/>
                      <a:pt x="21861" y="47650"/>
                      <a:pt x="22436" y="47650"/>
                    </a:cubicBezTo>
                    <a:cubicBezTo>
                      <a:pt x="26869" y="47650"/>
                      <a:pt x="31357" y="46086"/>
                      <a:pt x="34615" y="43058"/>
                    </a:cubicBezTo>
                    <a:cubicBezTo>
                      <a:pt x="35056" y="42648"/>
                      <a:pt x="35470" y="42209"/>
                      <a:pt x="35856" y="41747"/>
                    </a:cubicBezTo>
                    <a:cubicBezTo>
                      <a:pt x="36244" y="41283"/>
                      <a:pt x="36309" y="40410"/>
                      <a:pt x="35645" y="40107"/>
                    </a:cubicBezTo>
                    <a:cubicBezTo>
                      <a:pt x="34541" y="39603"/>
                      <a:pt x="33483" y="39005"/>
                      <a:pt x="32482" y="38317"/>
                    </a:cubicBezTo>
                    <a:cubicBezTo>
                      <a:pt x="32018" y="37997"/>
                      <a:pt x="31565" y="37661"/>
                      <a:pt x="31134" y="37299"/>
                    </a:cubicBezTo>
                    <a:cubicBezTo>
                      <a:pt x="30956" y="37148"/>
                      <a:pt x="30741" y="36976"/>
                      <a:pt x="30610" y="36804"/>
                    </a:cubicBezTo>
                    <a:cubicBezTo>
                      <a:pt x="30563" y="36737"/>
                      <a:pt x="30521" y="36665"/>
                      <a:pt x="30483" y="36592"/>
                    </a:cubicBezTo>
                    <a:cubicBezTo>
                      <a:pt x="30425" y="36483"/>
                      <a:pt x="30443" y="36505"/>
                      <a:pt x="30452" y="36348"/>
                    </a:cubicBezTo>
                    <a:cubicBezTo>
                      <a:pt x="30457" y="36279"/>
                      <a:pt x="30509" y="36126"/>
                      <a:pt x="30590" y="35984"/>
                    </a:cubicBezTo>
                    <a:cubicBezTo>
                      <a:pt x="30716" y="35766"/>
                      <a:pt x="30822" y="35653"/>
                      <a:pt x="31014" y="35475"/>
                    </a:cubicBezTo>
                    <a:cubicBezTo>
                      <a:pt x="31304" y="35206"/>
                      <a:pt x="31764" y="34951"/>
                      <a:pt x="32143" y="34796"/>
                    </a:cubicBezTo>
                    <a:cubicBezTo>
                      <a:pt x="32973" y="34457"/>
                      <a:pt x="33807" y="34340"/>
                      <a:pt x="34677" y="34340"/>
                    </a:cubicBezTo>
                    <a:cubicBezTo>
                      <a:pt x="34855" y="34340"/>
                      <a:pt x="35034" y="34345"/>
                      <a:pt x="35215" y="34354"/>
                    </a:cubicBezTo>
                    <a:cubicBezTo>
                      <a:pt x="37580" y="34473"/>
                      <a:pt x="39849" y="35490"/>
                      <a:pt x="42097" y="36238"/>
                    </a:cubicBezTo>
                    <a:cubicBezTo>
                      <a:pt x="43956" y="36855"/>
                      <a:pt x="45866" y="37234"/>
                      <a:pt x="47811" y="37234"/>
                    </a:cubicBezTo>
                    <a:cubicBezTo>
                      <a:pt x="48261" y="37234"/>
                      <a:pt x="48714" y="37214"/>
                      <a:pt x="49168" y="37171"/>
                    </a:cubicBezTo>
                    <a:cubicBezTo>
                      <a:pt x="51838" y="36921"/>
                      <a:pt x="54430" y="36061"/>
                      <a:pt x="56677" y="34587"/>
                    </a:cubicBezTo>
                    <a:cubicBezTo>
                      <a:pt x="57335" y="34156"/>
                      <a:pt x="57309" y="32995"/>
                      <a:pt x="56443" y="32804"/>
                    </a:cubicBezTo>
                    <a:cubicBezTo>
                      <a:pt x="54688" y="32417"/>
                      <a:pt x="53044" y="31639"/>
                      <a:pt x="51634" y="30526"/>
                    </a:cubicBezTo>
                    <a:cubicBezTo>
                      <a:pt x="54886" y="28633"/>
                      <a:pt x="58682" y="27822"/>
                      <a:pt x="61870" y="25784"/>
                    </a:cubicBezTo>
                    <a:cubicBezTo>
                      <a:pt x="63579" y="24692"/>
                      <a:pt x="65126" y="23332"/>
                      <a:pt x="66407" y="21758"/>
                    </a:cubicBezTo>
                    <a:cubicBezTo>
                      <a:pt x="67735" y="20128"/>
                      <a:pt x="68709" y="18337"/>
                      <a:pt x="69538" y="16412"/>
                    </a:cubicBezTo>
                    <a:cubicBezTo>
                      <a:pt x="70470" y="14241"/>
                      <a:pt x="71345" y="12071"/>
                      <a:pt x="72765" y="10162"/>
                    </a:cubicBezTo>
                    <a:cubicBezTo>
                      <a:pt x="73051" y="9778"/>
                      <a:pt x="72824" y="9175"/>
                      <a:pt x="72447" y="8954"/>
                    </a:cubicBezTo>
                    <a:cubicBezTo>
                      <a:pt x="68623" y="6701"/>
                      <a:pt x="64406" y="5318"/>
                      <a:pt x="59956" y="5123"/>
                    </a:cubicBezTo>
                    <a:cubicBezTo>
                      <a:pt x="59567" y="5105"/>
                      <a:pt x="59178" y="5097"/>
                      <a:pt x="58789" y="5097"/>
                    </a:cubicBezTo>
                    <a:cubicBezTo>
                      <a:pt x="56957" y="5097"/>
                      <a:pt x="55129" y="5290"/>
                      <a:pt x="53335" y="5674"/>
                    </a:cubicBezTo>
                    <a:cubicBezTo>
                      <a:pt x="52273" y="5903"/>
                      <a:pt x="51227" y="6205"/>
                      <a:pt x="50206" y="6579"/>
                    </a:cubicBezTo>
                    <a:cubicBezTo>
                      <a:pt x="49675" y="6774"/>
                      <a:pt x="49162" y="7010"/>
                      <a:pt x="48635" y="7217"/>
                    </a:cubicBezTo>
                    <a:cubicBezTo>
                      <a:pt x="48307" y="7346"/>
                      <a:pt x="47969" y="7362"/>
                      <a:pt x="47668" y="7409"/>
                    </a:cubicBezTo>
                    <a:cubicBezTo>
                      <a:pt x="47665" y="7409"/>
                      <a:pt x="47631" y="7395"/>
                      <a:pt x="47616" y="7392"/>
                    </a:cubicBezTo>
                    <a:cubicBezTo>
                      <a:pt x="47614" y="7374"/>
                      <a:pt x="47614" y="7357"/>
                      <a:pt x="47614" y="7339"/>
                    </a:cubicBezTo>
                    <a:cubicBezTo>
                      <a:pt x="47611" y="7064"/>
                      <a:pt x="47736" y="6760"/>
                      <a:pt x="47814" y="6499"/>
                    </a:cubicBezTo>
                    <a:cubicBezTo>
                      <a:pt x="47986" y="5921"/>
                      <a:pt x="48210" y="5361"/>
                      <a:pt x="48482" y="4825"/>
                    </a:cubicBezTo>
                    <a:cubicBezTo>
                      <a:pt x="49047" y="3710"/>
                      <a:pt x="49801" y="2705"/>
                      <a:pt x="50710" y="1848"/>
                    </a:cubicBezTo>
                    <a:cubicBezTo>
                      <a:pt x="51103" y="1476"/>
                      <a:pt x="50926" y="724"/>
                      <a:pt x="50383" y="606"/>
                    </a:cubicBezTo>
                    <a:cubicBezTo>
                      <a:pt x="48511" y="200"/>
                      <a:pt x="46600" y="1"/>
                      <a:pt x="44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89" name="Google Shape;1289;p32"/>
              <p:cNvSpPr/>
              <p:nvPr/>
            </p:nvSpPr>
            <p:spPr>
              <a:xfrm>
                <a:off x="-5577650" y="8913175"/>
                <a:ext cx="1794175" cy="1119425"/>
              </a:xfrm>
              <a:custGeom>
                <a:avLst/>
                <a:gdLst/>
                <a:ahLst/>
                <a:cxnLst/>
                <a:rect l="l" t="t" r="r" b="b"/>
                <a:pathLst>
                  <a:path w="71767" h="44777" extrusionOk="0">
                    <a:moveTo>
                      <a:pt x="43092" y="1"/>
                    </a:moveTo>
                    <a:cubicBezTo>
                      <a:pt x="42098" y="16"/>
                      <a:pt x="41108" y="84"/>
                      <a:pt x="40122" y="205"/>
                    </a:cubicBezTo>
                    <a:lnTo>
                      <a:pt x="39671" y="484"/>
                    </a:lnTo>
                    <a:cubicBezTo>
                      <a:pt x="37172" y="2035"/>
                      <a:pt x="34765" y="3723"/>
                      <a:pt x="32443" y="5524"/>
                    </a:cubicBezTo>
                    <a:cubicBezTo>
                      <a:pt x="27803" y="9124"/>
                      <a:pt x="23545" y="13212"/>
                      <a:pt x="19782" y="17722"/>
                    </a:cubicBezTo>
                    <a:cubicBezTo>
                      <a:pt x="18730" y="18981"/>
                      <a:pt x="17715" y="20272"/>
                      <a:pt x="16737" y="21592"/>
                    </a:cubicBezTo>
                    <a:cubicBezTo>
                      <a:pt x="15785" y="22881"/>
                      <a:pt x="14776" y="24227"/>
                      <a:pt x="14100" y="25688"/>
                    </a:cubicBezTo>
                    <a:cubicBezTo>
                      <a:pt x="12947" y="26199"/>
                      <a:pt x="11803" y="26727"/>
                      <a:pt x="10667" y="27274"/>
                    </a:cubicBezTo>
                    <a:cubicBezTo>
                      <a:pt x="8924" y="28115"/>
                      <a:pt x="7206" y="29004"/>
                      <a:pt x="5512" y="29942"/>
                    </a:cubicBezTo>
                    <a:cubicBezTo>
                      <a:pt x="5598" y="29644"/>
                      <a:pt x="5668" y="29342"/>
                      <a:pt x="5721" y="29036"/>
                    </a:cubicBezTo>
                    <a:cubicBezTo>
                      <a:pt x="5849" y="28318"/>
                      <a:pt x="5945" y="27593"/>
                      <a:pt x="6088" y="26874"/>
                    </a:cubicBezTo>
                    <a:cubicBezTo>
                      <a:pt x="6372" y="25439"/>
                      <a:pt x="6730" y="24012"/>
                      <a:pt x="7152" y="22610"/>
                    </a:cubicBezTo>
                    <a:cubicBezTo>
                      <a:pt x="7992" y="19816"/>
                      <a:pt x="9107" y="17112"/>
                      <a:pt x="10386" y="14489"/>
                    </a:cubicBezTo>
                    <a:cubicBezTo>
                      <a:pt x="11644" y="11907"/>
                      <a:pt x="12999" y="9296"/>
                      <a:pt x="14847" y="7081"/>
                    </a:cubicBezTo>
                    <a:cubicBezTo>
                      <a:pt x="16545" y="5043"/>
                      <a:pt x="18628" y="3383"/>
                      <a:pt x="20863" y="1972"/>
                    </a:cubicBezTo>
                    <a:cubicBezTo>
                      <a:pt x="21249" y="1728"/>
                      <a:pt x="21641" y="1493"/>
                      <a:pt x="22034" y="1261"/>
                    </a:cubicBezTo>
                    <a:lnTo>
                      <a:pt x="22034" y="1261"/>
                    </a:lnTo>
                    <a:cubicBezTo>
                      <a:pt x="19849" y="2038"/>
                      <a:pt x="17775" y="3096"/>
                      <a:pt x="15863" y="4411"/>
                    </a:cubicBezTo>
                    <a:cubicBezTo>
                      <a:pt x="15729" y="4469"/>
                      <a:pt x="15594" y="4529"/>
                      <a:pt x="15461" y="4587"/>
                    </a:cubicBezTo>
                    <a:cubicBezTo>
                      <a:pt x="15161" y="4877"/>
                      <a:pt x="14868" y="5174"/>
                      <a:pt x="14587" y="5481"/>
                    </a:cubicBezTo>
                    <a:cubicBezTo>
                      <a:pt x="12589" y="7660"/>
                      <a:pt x="11120" y="10241"/>
                      <a:pt x="9790" y="12865"/>
                    </a:cubicBezTo>
                    <a:cubicBezTo>
                      <a:pt x="8433" y="15540"/>
                      <a:pt x="7226" y="18302"/>
                      <a:pt x="6285" y="21152"/>
                    </a:cubicBezTo>
                    <a:cubicBezTo>
                      <a:pt x="5755" y="22755"/>
                      <a:pt x="5308" y="24385"/>
                      <a:pt x="5000" y="26047"/>
                    </a:cubicBezTo>
                    <a:cubicBezTo>
                      <a:pt x="4739" y="27459"/>
                      <a:pt x="4396" y="28983"/>
                      <a:pt x="4692" y="30409"/>
                    </a:cubicBezTo>
                    <a:cubicBezTo>
                      <a:pt x="3099" y="31315"/>
                      <a:pt x="1534" y="32269"/>
                      <a:pt x="0" y="33273"/>
                    </a:cubicBezTo>
                    <a:cubicBezTo>
                      <a:pt x="121" y="33600"/>
                      <a:pt x="252" y="33924"/>
                      <a:pt x="393" y="34245"/>
                    </a:cubicBezTo>
                    <a:cubicBezTo>
                      <a:pt x="430" y="34328"/>
                      <a:pt x="473" y="34409"/>
                      <a:pt x="511" y="34492"/>
                    </a:cubicBezTo>
                    <a:cubicBezTo>
                      <a:pt x="1218" y="34028"/>
                      <a:pt x="1927" y="33571"/>
                      <a:pt x="2647" y="33127"/>
                    </a:cubicBezTo>
                    <a:cubicBezTo>
                      <a:pt x="3521" y="33938"/>
                      <a:pt x="4540" y="34581"/>
                      <a:pt x="5551" y="35217"/>
                    </a:cubicBezTo>
                    <a:cubicBezTo>
                      <a:pt x="6721" y="35955"/>
                      <a:pt x="7915" y="36655"/>
                      <a:pt x="9132" y="37320"/>
                    </a:cubicBezTo>
                    <a:cubicBezTo>
                      <a:pt x="11570" y="38650"/>
                      <a:pt x="14090" y="39826"/>
                      <a:pt x="16675" y="40843"/>
                    </a:cubicBezTo>
                    <a:cubicBezTo>
                      <a:pt x="21354" y="42685"/>
                      <a:pt x="26229" y="43990"/>
                      <a:pt x="31193" y="44777"/>
                    </a:cubicBezTo>
                    <a:cubicBezTo>
                      <a:pt x="31873" y="44334"/>
                      <a:pt x="32520" y="43841"/>
                      <a:pt x="33126" y="43302"/>
                    </a:cubicBezTo>
                    <a:cubicBezTo>
                      <a:pt x="30713" y="43052"/>
                      <a:pt x="28316" y="42665"/>
                      <a:pt x="25945" y="42143"/>
                    </a:cubicBezTo>
                    <a:cubicBezTo>
                      <a:pt x="20654" y="40976"/>
                      <a:pt x="15519" y="39186"/>
                      <a:pt x="10650" y="36811"/>
                    </a:cubicBezTo>
                    <a:cubicBezTo>
                      <a:pt x="9279" y="36141"/>
                      <a:pt x="7931" y="35426"/>
                      <a:pt x="6607" y="34664"/>
                    </a:cubicBezTo>
                    <a:cubicBezTo>
                      <a:pt x="5936" y="34277"/>
                      <a:pt x="5274" y="33876"/>
                      <a:pt x="4610" y="33480"/>
                    </a:cubicBezTo>
                    <a:cubicBezTo>
                      <a:pt x="4287" y="33288"/>
                      <a:pt x="3966" y="33095"/>
                      <a:pt x="3647" y="32898"/>
                    </a:cubicBezTo>
                    <a:cubicBezTo>
                      <a:pt x="3539" y="32831"/>
                      <a:pt x="3430" y="32774"/>
                      <a:pt x="3320" y="32718"/>
                    </a:cubicBezTo>
                    <a:cubicBezTo>
                      <a:pt x="5359" y="31487"/>
                      <a:pt x="7443" y="30332"/>
                      <a:pt x="9569" y="29258"/>
                    </a:cubicBezTo>
                    <a:cubicBezTo>
                      <a:pt x="13059" y="27492"/>
                      <a:pt x="16645" y="25927"/>
                      <a:pt x="20287" y="24507"/>
                    </a:cubicBezTo>
                    <a:cubicBezTo>
                      <a:pt x="20735" y="24828"/>
                      <a:pt x="21176" y="25149"/>
                      <a:pt x="21652" y="25436"/>
                    </a:cubicBezTo>
                    <a:cubicBezTo>
                      <a:pt x="22249" y="25797"/>
                      <a:pt x="22856" y="26131"/>
                      <a:pt x="23471" y="26458"/>
                    </a:cubicBezTo>
                    <a:cubicBezTo>
                      <a:pt x="24655" y="27089"/>
                      <a:pt x="25845" y="27705"/>
                      <a:pt x="27043" y="28306"/>
                    </a:cubicBezTo>
                    <a:cubicBezTo>
                      <a:pt x="29486" y="29526"/>
                      <a:pt x="31944" y="30724"/>
                      <a:pt x="34458" y="31790"/>
                    </a:cubicBezTo>
                    <a:cubicBezTo>
                      <a:pt x="39434" y="33901"/>
                      <a:pt x="44584" y="35682"/>
                      <a:pt x="49931" y="36562"/>
                    </a:cubicBezTo>
                    <a:cubicBezTo>
                      <a:pt x="50189" y="36603"/>
                      <a:pt x="50447" y="36642"/>
                      <a:pt x="50706" y="36680"/>
                    </a:cubicBezTo>
                    <a:cubicBezTo>
                      <a:pt x="51878" y="36374"/>
                      <a:pt x="53011" y="35940"/>
                      <a:pt x="54087" y="35384"/>
                    </a:cubicBezTo>
                    <a:cubicBezTo>
                      <a:pt x="53126" y="35309"/>
                      <a:pt x="52169" y="35201"/>
                      <a:pt x="51214" y="35063"/>
                    </a:cubicBezTo>
                    <a:cubicBezTo>
                      <a:pt x="48578" y="34675"/>
                      <a:pt x="45969" y="34080"/>
                      <a:pt x="43411" y="33337"/>
                    </a:cubicBezTo>
                    <a:cubicBezTo>
                      <a:pt x="38281" y="31845"/>
                      <a:pt x="33344" y="29730"/>
                      <a:pt x="28498" y="27498"/>
                    </a:cubicBezTo>
                    <a:cubicBezTo>
                      <a:pt x="27113" y="26859"/>
                      <a:pt x="25732" y="26213"/>
                      <a:pt x="24343" y="25579"/>
                    </a:cubicBezTo>
                    <a:cubicBezTo>
                      <a:pt x="23666" y="25271"/>
                      <a:pt x="22994" y="24957"/>
                      <a:pt x="22301" y="24685"/>
                    </a:cubicBezTo>
                    <a:cubicBezTo>
                      <a:pt x="21870" y="24514"/>
                      <a:pt x="21437" y="24370"/>
                      <a:pt x="21002" y="24232"/>
                    </a:cubicBezTo>
                    <a:cubicBezTo>
                      <a:pt x="21944" y="23870"/>
                      <a:pt x="22889" y="23516"/>
                      <a:pt x="23838" y="23171"/>
                    </a:cubicBezTo>
                    <a:cubicBezTo>
                      <a:pt x="28747" y="21391"/>
                      <a:pt x="33734" y="19837"/>
                      <a:pt x="38746" y="18374"/>
                    </a:cubicBezTo>
                    <a:cubicBezTo>
                      <a:pt x="40299" y="17921"/>
                      <a:pt x="41854" y="17474"/>
                      <a:pt x="43413" y="17035"/>
                    </a:cubicBezTo>
                    <a:cubicBezTo>
                      <a:pt x="44033" y="17477"/>
                      <a:pt x="44701" y="17850"/>
                      <a:pt x="45364" y="18227"/>
                    </a:cubicBezTo>
                    <a:cubicBezTo>
                      <a:pt x="46299" y="18756"/>
                      <a:pt x="47268" y="19235"/>
                      <a:pt x="48232" y="19710"/>
                    </a:cubicBezTo>
                    <a:cubicBezTo>
                      <a:pt x="50152" y="20651"/>
                      <a:pt x="52142" y="21465"/>
                      <a:pt x="54138" y="22227"/>
                    </a:cubicBezTo>
                    <a:cubicBezTo>
                      <a:pt x="56742" y="23220"/>
                      <a:pt x="59398" y="24069"/>
                      <a:pt x="62098" y="24768"/>
                    </a:cubicBezTo>
                    <a:cubicBezTo>
                      <a:pt x="62581" y="24393"/>
                      <a:pt x="63048" y="23997"/>
                      <a:pt x="63496" y="23578"/>
                    </a:cubicBezTo>
                    <a:cubicBezTo>
                      <a:pt x="62813" y="23414"/>
                      <a:pt x="62131" y="23245"/>
                      <a:pt x="61453" y="23063"/>
                    </a:cubicBezTo>
                    <a:cubicBezTo>
                      <a:pt x="57385" y="21975"/>
                      <a:pt x="53399" y="20599"/>
                      <a:pt x="49527" y="18947"/>
                    </a:cubicBezTo>
                    <a:cubicBezTo>
                      <a:pt x="48440" y="18485"/>
                      <a:pt x="47351" y="18029"/>
                      <a:pt x="46278" y="17536"/>
                    </a:cubicBezTo>
                    <a:cubicBezTo>
                      <a:pt x="45694" y="17267"/>
                      <a:pt x="45108" y="16984"/>
                      <a:pt x="44510" y="16728"/>
                    </a:cubicBezTo>
                    <a:cubicBezTo>
                      <a:pt x="47882" y="15778"/>
                      <a:pt x="51259" y="14847"/>
                      <a:pt x="54631" y="13903"/>
                    </a:cubicBezTo>
                    <a:cubicBezTo>
                      <a:pt x="57344" y="13144"/>
                      <a:pt x="60069" y="12383"/>
                      <a:pt x="62819" y="11744"/>
                    </a:cubicBezTo>
                    <a:cubicBezTo>
                      <a:pt x="63275" y="12085"/>
                      <a:pt x="63802" y="12318"/>
                      <a:pt x="64326" y="12555"/>
                    </a:cubicBezTo>
                    <a:cubicBezTo>
                      <a:pt x="64960" y="12843"/>
                      <a:pt x="65620" y="13081"/>
                      <a:pt x="66276" y="13316"/>
                    </a:cubicBezTo>
                    <a:cubicBezTo>
                      <a:pt x="67258" y="13671"/>
                      <a:pt x="68270" y="13955"/>
                      <a:pt x="69290" y="14202"/>
                    </a:cubicBezTo>
                    <a:cubicBezTo>
                      <a:pt x="69469" y="13800"/>
                      <a:pt x="69658" y="13402"/>
                      <a:pt x="69852" y="13008"/>
                    </a:cubicBezTo>
                    <a:cubicBezTo>
                      <a:pt x="68779" y="12779"/>
                      <a:pt x="67718" y="12506"/>
                      <a:pt x="66655" y="12225"/>
                    </a:cubicBezTo>
                    <a:cubicBezTo>
                      <a:pt x="65975" y="12046"/>
                      <a:pt x="65307" y="11830"/>
                      <a:pt x="64630" y="11644"/>
                    </a:cubicBezTo>
                    <a:cubicBezTo>
                      <a:pt x="64429" y="11589"/>
                      <a:pt x="64230" y="11529"/>
                      <a:pt x="64032" y="11471"/>
                    </a:cubicBezTo>
                    <a:cubicBezTo>
                      <a:pt x="66481" y="10941"/>
                      <a:pt x="68952" y="10525"/>
                      <a:pt x="71452" y="10311"/>
                    </a:cubicBezTo>
                    <a:cubicBezTo>
                      <a:pt x="71489" y="10261"/>
                      <a:pt x="71521" y="10208"/>
                      <a:pt x="71559" y="10159"/>
                    </a:cubicBezTo>
                    <a:cubicBezTo>
                      <a:pt x="71767" y="9878"/>
                      <a:pt x="71702" y="9484"/>
                      <a:pt x="71506" y="9203"/>
                    </a:cubicBezTo>
                    <a:cubicBezTo>
                      <a:pt x="69313" y="9230"/>
                      <a:pt x="67091" y="9619"/>
                      <a:pt x="64969" y="10029"/>
                    </a:cubicBezTo>
                    <a:cubicBezTo>
                      <a:pt x="62620" y="10482"/>
                      <a:pt x="60300" y="11061"/>
                      <a:pt x="57989" y="11676"/>
                    </a:cubicBezTo>
                    <a:cubicBezTo>
                      <a:pt x="58296" y="11498"/>
                      <a:pt x="58601" y="11320"/>
                      <a:pt x="58907" y="11140"/>
                    </a:cubicBezTo>
                    <a:cubicBezTo>
                      <a:pt x="60335" y="10302"/>
                      <a:pt x="61778" y="9490"/>
                      <a:pt x="63249" y="8727"/>
                    </a:cubicBezTo>
                    <a:cubicBezTo>
                      <a:pt x="64501" y="8077"/>
                      <a:pt x="65774" y="7468"/>
                      <a:pt x="67070" y="6913"/>
                    </a:cubicBezTo>
                    <a:cubicBezTo>
                      <a:pt x="66514" y="6695"/>
                      <a:pt x="65952" y="6496"/>
                      <a:pt x="65385" y="6313"/>
                    </a:cubicBezTo>
                    <a:cubicBezTo>
                      <a:pt x="63154" y="7357"/>
                      <a:pt x="60992" y="8542"/>
                      <a:pt x="58872" y="9795"/>
                    </a:cubicBezTo>
                    <a:cubicBezTo>
                      <a:pt x="58044" y="10284"/>
                      <a:pt x="57226" y="10784"/>
                      <a:pt x="56415" y="11299"/>
                    </a:cubicBezTo>
                    <a:cubicBezTo>
                      <a:pt x="55781" y="11699"/>
                      <a:pt x="55090" y="12065"/>
                      <a:pt x="54571" y="12607"/>
                    </a:cubicBezTo>
                    <a:cubicBezTo>
                      <a:pt x="49786" y="13918"/>
                      <a:pt x="45008" y="15254"/>
                      <a:pt x="40237" y="16613"/>
                    </a:cubicBezTo>
                    <a:cubicBezTo>
                      <a:pt x="38857" y="17009"/>
                      <a:pt x="37479" y="17413"/>
                      <a:pt x="36104" y="17823"/>
                    </a:cubicBezTo>
                    <a:cubicBezTo>
                      <a:pt x="36506" y="17417"/>
                      <a:pt x="36907" y="17009"/>
                      <a:pt x="37315" y="16607"/>
                    </a:cubicBezTo>
                    <a:cubicBezTo>
                      <a:pt x="38177" y="15759"/>
                      <a:pt x="39067" y="14945"/>
                      <a:pt x="39975" y="14147"/>
                    </a:cubicBezTo>
                    <a:cubicBezTo>
                      <a:pt x="43855" y="10718"/>
                      <a:pt x="48174" y="7821"/>
                      <a:pt x="52817" y="5533"/>
                    </a:cubicBezTo>
                    <a:lnTo>
                      <a:pt x="52817" y="5533"/>
                    </a:lnTo>
                    <a:cubicBezTo>
                      <a:pt x="52587" y="5576"/>
                      <a:pt x="52357" y="5620"/>
                      <a:pt x="52129" y="5670"/>
                    </a:cubicBezTo>
                    <a:cubicBezTo>
                      <a:pt x="51065" y="5898"/>
                      <a:pt x="50020" y="6201"/>
                      <a:pt x="48999" y="6576"/>
                    </a:cubicBezTo>
                    <a:cubicBezTo>
                      <a:pt x="48555" y="6738"/>
                      <a:pt x="48122" y="6927"/>
                      <a:pt x="47684" y="7107"/>
                    </a:cubicBezTo>
                    <a:cubicBezTo>
                      <a:pt x="44939" y="8779"/>
                      <a:pt x="42332" y="10669"/>
                      <a:pt x="39889" y="12759"/>
                    </a:cubicBezTo>
                    <a:cubicBezTo>
                      <a:pt x="38838" y="13659"/>
                      <a:pt x="37831" y="14609"/>
                      <a:pt x="36856" y="15590"/>
                    </a:cubicBezTo>
                    <a:cubicBezTo>
                      <a:pt x="36377" y="16074"/>
                      <a:pt x="35901" y="16562"/>
                      <a:pt x="35450" y="17070"/>
                    </a:cubicBezTo>
                    <a:cubicBezTo>
                      <a:pt x="35092" y="17474"/>
                      <a:pt x="34756" y="17852"/>
                      <a:pt x="34501" y="18303"/>
                    </a:cubicBezTo>
                    <a:cubicBezTo>
                      <a:pt x="31365" y="19257"/>
                      <a:pt x="28245" y="20258"/>
                      <a:pt x="25154" y="21342"/>
                    </a:cubicBezTo>
                    <a:cubicBezTo>
                      <a:pt x="22088" y="22417"/>
                      <a:pt x="19048" y="23573"/>
                      <a:pt x="16057" y="24840"/>
                    </a:cubicBezTo>
                    <a:lnTo>
                      <a:pt x="16057" y="24840"/>
                    </a:lnTo>
                    <a:cubicBezTo>
                      <a:pt x="16523" y="24201"/>
                      <a:pt x="16975" y="23550"/>
                      <a:pt x="17451" y="22921"/>
                    </a:cubicBezTo>
                    <a:cubicBezTo>
                      <a:pt x="18317" y="21775"/>
                      <a:pt x="19181" y="20628"/>
                      <a:pt x="20092" y="19516"/>
                    </a:cubicBezTo>
                    <a:cubicBezTo>
                      <a:pt x="21934" y="17273"/>
                      <a:pt x="23887" y="15123"/>
                      <a:pt x="25946" y="13078"/>
                    </a:cubicBezTo>
                    <a:cubicBezTo>
                      <a:pt x="30054" y="8988"/>
                      <a:pt x="34582" y="5344"/>
                      <a:pt x="39454" y="2204"/>
                    </a:cubicBezTo>
                    <a:cubicBezTo>
                      <a:pt x="40646" y="1436"/>
                      <a:pt x="41860" y="705"/>
                      <a:pt x="43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290" name="Google Shape;1290;p32"/>
            <p:cNvGrpSpPr/>
            <p:nvPr/>
          </p:nvGrpSpPr>
          <p:grpSpPr>
            <a:xfrm flipH="1">
              <a:off x="5108601" y="2815578"/>
              <a:ext cx="745550" cy="1341540"/>
              <a:chOff x="-4216475" y="10211225"/>
              <a:chExt cx="836475" cy="1505150"/>
            </a:xfrm>
          </p:grpSpPr>
          <p:sp>
            <p:nvSpPr>
              <p:cNvPr id="1291" name="Google Shape;1291;p32"/>
              <p:cNvSpPr/>
              <p:nvPr/>
            </p:nvSpPr>
            <p:spPr>
              <a:xfrm>
                <a:off x="-4216475" y="10211225"/>
                <a:ext cx="836475" cy="1505150"/>
              </a:xfrm>
              <a:custGeom>
                <a:avLst/>
                <a:gdLst/>
                <a:ahLst/>
                <a:cxnLst/>
                <a:rect l="l" t="t" r="r" b="b"/>
                <a:pathLst>
                  <a:path w="33459" h="60206" extrusionOk="0">
                    <a:moveTo>
                      <a:pt x="26036" y="0"/>
                    </a:moveTo>
                    <a:cubicBezTo>
                      <a:pt x="25685" y="0"/>
                      <a:pt x="25369" y="178"/>
                      <a:pt x="25078" y="358"/>
                    </a:cubicBezTo>
                    <a:cubicBezTo>
                      <a:pt x="24803" y="529"/>
                      <a:pt x="24535" y="705"/>
                      <a:pt x="24272" y="891"/>
                    </a:cubicBezTo>
                    <a:cubicBezTo>
                      <a:pt x="23773" y="1243"/>
                      <a:pt x="23288" y="1619"/>
                      <a:pt x="22824" y="2017"/>
                    </a:cubicBezTo>
                    <a:cubicBezTo>
                      <a:pt x="20972" y="3614"/>
                      <a:pt x="19457" y="5565"/>
                      <a:pt x="18365" y="7755"/>
                    </a:cubicBezTo>
                    <a:cubicBezTo>
                      <a:pt x="17746" y="8998"/>
                      <a:pt x="17260" y="10313"/>
                      <a:pt x="16943" y="11667"/>
                    </a:cubicBezTo>
                    <a:cubicBezTo>
                      <a:pt x="16776" y="12386"/>
                      <a:pt x="16633" y="13140"/>
                      <a:pt x="16658" y="13881"/>
                    </a:cubicBezTo>
                    <a:cubicBezTo>
                      <a:pt x="16679" y="14546"/>
                      <a:pt x="16785" y="15202"/>
                      <a:pt x="17172" y="15722"/>
                    </a:cubicBezTo>
                    <a:cubicBezTo>
                      <a:pt x="16868" y="16418"/>
                      <a:pt x="16586" y="17121"/>
                      <a:pt x="16323" y="17832"/>
                    </a:cubicBezTo>
                    <a:cubicBezTo>
                      <a:pt x="16131" y="18350"/>
                      <a:pt x="15951" y="18873"/>
                      <a:pt x="15776" y="19397"/>
                    </a:cubicBezTo>
                    <a:cubicBezTo>
                      <a:pt x="15709" y="18974"/>
                      <a:pt x="15618" y="18557"/>
                      <a:pt x="15523" y="18147"/>
                    </a:cubicBezTo>
                    <a:cubicBezTo>
                      <a:pt x="15299" y="17179"/>
                      <a:pt x="14975" y="16237"/>
                      <a:pt x="14536" y="15345"/>
                    </a:cubicBezTo>
                    <a:cubicBezTo>
                      <a:pt x="13754" y="13763"/>
                      <a:pt x="12517" y="12381"/>
                      <a:pt x="10895" y="11638"/>
                    </a:cubicBezTo>
                    <a:cubicBezTo>
                      <a:pt x="10148" y="11295"/>
                      <a:pt x="9343" y="11094"/>
                      <a:pt x="8524" y="11094"/>
                    </a:cubicBezTo>
                    <a:cubicBezTo>
                      <a:pt x="8379" y="11094"/>
                      <a:pt x="8234" y="11100"/>
                      <a:pt x="8088" y="11113"/>
                    </a:cubicBezTo>
                    <a:cubicBezTo>
                      <a:pt x="7876" y="11131"/>
                      <a:pt x="7734" y="11300"/>
                      <a:pt x="7781" y="11515"/>
                    </a:cubicBezTo>
                    <a:cubicBezTo>
                      <a:pt x="8139" y="13137"/>
                      <a:pt x="8681" y="14706"/>
                      <a:pt x="9542" y="16134"/>
                    </a:cubicBezTo>
                    <a:cubicBezTo>
                      <a:pt x="10398" y="17551"/>
                      <a:pt x="11491" y="18835"/>
                      <a:pt x="12768" y="19890"/>
                    </a:cubicBezTo>
                    <a:cubicBezTo>
                      <a:pt x="13462" y="20464"/>
                      <a:pt x="14265" y="21139"/>
                      <a:pt x="15158" y="21382"/>
                    </a:cubicBezTo>
                    <a:cubicBezTo>
                      <a:pt x="14431" y="23851"/>
                      <a:pt x="13857" y="26362"/>
                      <a:pt x="13361" y="28889"/>
                    </a:cubicBezTo>
                    <a:cubicBezTo>
                      <a:pt x="13307" y="29165"/>
                      <a:pt x="13257" y="29442"/>
                      <a:pt x="13204" y="29720"/>
                    </a:cubicBezTo>
                    <a:cubicBezTo>
                      <a:pt x="13106" y="29506"/>
                      <a:pt x="13003" y="29294"/>
                      <a:pt x="12897" y="29086"/>
                    </a:cubicBezTo>
                    <a:cubicBezTo>
                      <a:pt x="12480" y="28259"/>
                      <a:pt x="11990" y="27472"/>
                      <a:pt x="11437" y="26732"/>
                    </a:cubicBezTo>
                    <a:cubicBezTo>
                      <a:pt x="10364" y="25291"/>
                      <a:pt x="9099" y="23853"/>
                      <a:pt x="7376" y="23205"/>
                    </a:cubicBezTo>
                    <a:cubicBezTo>
                      <a:pt x="6356" y="22821"/>
                      <a:pt x="5246" y="22753"/>
                      <a:pt x="4170" y="22686"/>
                    </a:cubicBezTo>
                    <a:cubicBezTo>
                      <a:pt x="4164" y="22685"/>
                      <a:pt x="4157" y="22685"/>
                      <a:pt x="4151" y="22685"/>
                    </a:cubicBezTo>
                    <a:cubicBezTo>
                      <a:pt x="3944" y="22685"/>
                      <a:pt x="3771" y="22885"/>
                      <a:pt x="3771" y="23085"/>
                    </a:cubicBezTo>
                    <a:cubicBezTo>
                      <a:pt x="3771" y="24970"/>
                      <a:pt x="4597" y="26750"/>
                      <a:pt x="5658" y="28270"/>
                    </a:cubicBezTo>
                    <a:cubicBezTo>
                      <a:pt x="6714" y="29781"/>
                      <a:pt x="8091" y="31077"/>
                      <a:pt x="9819" y="31773"/>
                    </a:cubicBezTo>
                    <a:cubicBezTo>
                      <a:pt x="10614" y="32092"/>
                      <a:pt x="11472" y="32269"/>
                      <a:pt x="12330" y="32269"/>
                    </a:cubicBezTo>
                    <a:cubicBezTo>
                      <a:pt x="12469" y="32269"/>
                      <a:pt x="12608" y="32264"/>
                      <a:pt x="12747" y="32255"/>
                    </a:cubicBezTo>
                    <a:lnTo>
                      <a:pt x="12747" y="32255"/>
                    </a:lnTo>
                    <a:cubicBezTo>
                      <a:pt x="12380" y="34392"/>
                      <a:pt x="12045" y="36536"/>
                      <a:pt x="11695" y="38675"/>
                    </a:cubicBezTo>
                    <a:cubicBezTo>
                      <a:pt x="11495" y="38438"/>
                      <a:pt x="11287" y="38209"/>
                      <a:pt x="11066" y="37988"/>
                    </a:cubicBezTo>
                    <a:cubicBezTo>
                      <a:pt x="10373" y="37300"/>
                      <a:pt x="9621" y="36677"/>
                      <a:pt x="8816" y="36124"/>
                    </a:cubicBezTo>
                    <a:cubicBezTo>
                      <a:pt x="7235" y="35034"/>
                      <a:pt x="5308" y="34143"/>
                      <a:pt x="3374" y="33991"/>
                    </a:cubicBezTo>
                    <a:cubicBezTo>
                      <a:pt x="3224" y="33979"/>
                      <a:pt x="3071" y="33973"/>
                      <a:pt x="2918" y="33973"/>
                    </a:cubicBezTo>
                    <a:cubicBezTo>
                      <a:pt x="2102" y="33973"/>
                      <a:pt x="1269" y="34153"/>
                      <a:pt x="594" y="34619"/>
                    </a:cubicBezTo>
                    <a:cubicBezTo>
                      <a:pt x="406" y="34750"/>
                      <a:pt x="234" y="34888"/>
                      <a:pt x="136" y="35098"/>
                    </a:cubicBezTo>
                    <a:cubicBezTo>
                      <a:pt x="1" y="35386"/>
                      <a:pt x="84" y="35671"/>
                      <a:pt x="210" y="35944"/>
                    </a:cubicBezTo>
                    <a:cubicBezTo>
                      <a:pt x="408" y="36376"/>
                      <a:pt x="672" y="36774"/>
                      <a:pt x="962" y="37147"/>
                    </a:cubicBezTo>
                    <a:cubicBezTo>
                      <a:pt x="2160" y="38685"/>
                      <a:pt x="3950" y="39700"/>
                      <a:pt x="5747" y="40380"/>
                    </a:cubicBezTo>
                    <a:cubicBezTo>
                      <a:pt x="6877" y="40810"/>
                      <a:pt x="8182" y="41119"/>
                      <a:pt x="9461" y="41119"/>
                    </a:cubicBezTo>
                    <a:cubicBezTo>
                      <a:pt x="10099" y="41119"/>
                      <a:pt x="10731" y="41042"/>
                      <a:pt x="11331" y="40864"/>
                    </a:cubicBezTo>
                    <a:lnTo>
                      <a:pt x="11331" y="40864"/>
                    </a:lnTo>
                    <a:cubicBezTo>
                      <a:pt x="10778" y="44096"/>
                      <a:pt x="10140" y="47327"/>
                      <a:pt x="8999" y="50410"/>
                    </a:cubicBezTo>
                    <a:cubicBezTo>
                      <a:pt x="8925" y="50607"/>
                      <a:pt x="8851" y="50802"/>
                      <a:pt x="8775" y="50995"/>
                    </a:cubicBezTo>
                    <a:cubicBezTo>
                      <a:pt x="8736" y="51092"/>
                      <a:pt x="8698" y="51189"/>
                      <a:pt x="8658" y="51285"/>
                    </a:cubicBezTo>
                    <a:cubicBezTo>
                      <a:pt x="8640" y="51333"/>
                      <a:pt x="8620" y="51382"/>
                      <a:pt x="8600" y="51430"/>
                    </a:cubicBezTo>
                    <a:cubicBezTo>
                      <a:pt x="8590" y="51451"/>
                      <a:pt x="8578" y="51482"/>
                      <a:pt x="8569" y="51503"/>
                    </a:cubicBezTo>
                    <a:cubicBezTo>
                      <a:pt x="8405" y="51889"/>
                      <a:pt x="8231" y="52270"/>
                      <a:pt x="8048" y="52646"/>
                    </a:cubicBezTo>
                    <a:cubicBezTo>
                      <a:pt x="7688" y="53394"/>
                      <a:pt x="7288" y="54120"/>
                      <a:pt x="6849" y="54825"/>
                    </a:cubicBezTo>
                    <a:cubicBezTo>
                      <a:pt x="6628" y="55178"/>
                      <a:pt x="6396" y="55523"/>
                      <a:pt x="6151" y="55861"/>
                    </a:cubicBezTo>
                    <a:cubicBezTo>
                      <a:pt x="6032" y="56024"/>
                      <a:pt x="5909" y="56184"/>
                      <a:pt x="5788" y="56345"/>
                    </a:cubicBezTo>
                    <a:cubicBezTo>
                      <a:pt x="5759" y="56385"/>
                      <a:pt x="5728" y="56425"/>
                      <a:pt x="5699" y="56465"/>
                    </a:cubicBezTo>
                    <a:lnTo>
                      <a:pt x="5645" y="56535"/>
                    </a:lnTo>
                    <a:lnTo>
                      <a:pt x="5592" y="56604"/>
                    </a:lnTo>
                    <a:cubicBezTo>
                      <a:pt x="5552" y="56653"/>
                      <a:pt x="5513" y="56703"/>
                      <a:pt x="5473" y="56752"/>
                    </a:cubicBezTo>
                    <a:cubicBezTo>
                      <a:pt x="4948" y="57400"/>
                      <a:pt x="4365" y="58002"/>
                      <a:pt x="3784" y="58599"/>
                    </a:cubicBezTo>
                    <a:cubicBezTo>
                      <a:pt x="3649" y="58735"/>
                      <a:pt x="3540" y="58892"/>
                      <a:pt x="3417" y="59040"/>
                    </a:cubicBezTo>
                    <a:cubicBezTo>
                      <a:pt x="3279" y="59205"/>
                      <a:pt x="3106" y="59344"/>
                      <a:pt x="2944" y="59485"/>
                    </a:cubicBezTo>
                    <a:cubicBezTo>
                      <a:pt x="2628" y="59760"/>
                      <a:pt x="2918" y="60205"/>
                      <a:pt x="3264" y="60205"/>
                    </a:cubicBezTo>
                    <a:cubicBezTo>
                      <a:pt x="3329" y="60205"/>
                      <a:pt x="3395" y="60190"/>
                      <a:pt x="3460" y="60154"/>
                    </a:cubicBezTo>
                    <a:cubicBezTo>
                      <a:pt x="3642" y="60058"/>
                      <a:pt x="3817" y="59945"/>
                      <a:pt x="4001" y="59858"/>
                    </a:cubicBezTo>
                    <a:cubicBezTo>
                      <a:pt x="4197" y="59764"/>
                      <a:pt x="4395" y="59687"/>
                      <a:pt x="4578" y="59566"/>
                    </a:cubicBezTo>
                    <a:cubicBezTo>
                      <a:pt x="4950" y="59321"/>
                      <a:pt x="5321" y="59049"/>
                      <a:pt x="5650" y="58748"/>
                    </a:cubicBezTo>
                    <a:cubicBezTo>
                      <a:pt x="6298" y="58161"/>
                      <a:pt x="6892" y="57518"/>
                      <a:pt x="7426" y="56825"/>
                    </a:cubicBezTo>
                    <a:cubicBezTo>
                      <a:pt x="8449" y="55496"/>
                      <a:pt x="9271" y="54038"/>
                      <a:pt x="9937" y="52501"/>
                    </a:cubicBezTo>
                    <a:cubicBezTo>
                      <a:pt x="11331" y="49282"/>
                      <a:pt x="12150" y="45847"/>
                      <a:pt x="12733" y="42397"/>
                    </a:cubicBezTo>
                    <a:cubicBezTo>
                      <a:pt x="12991" y="40875"/>
                      <a:pt x="13228" y="39350"/>
                      <a:pt x="13459" y="37824"/>
                    </a:cubicBezTo>
                    <a:cubicBezTo>
                      <a:pt x="14531" y="38314"/>
                      <a:pt x="15693" y="38569"/>
                      <a:pt x="16873" y="38714"/>
                    </a:cubicBezTo>
                    <a:cubicBezTo>
                      <a:pt x="17746" y="38822"/>
                      <a:pt x="18631" y="38870"/>
                      <a:pt x="19516" y="38870"/>
                    </a:cubicBezTo>
                    <a:cubicBezTo>
                      <a:pt x="20213" y="38870"/>
                      <a:pt x="20909" y="38840"/>
                      <a:pt x="21599" y="38787"/>
                    </a:cubicBezTo>
                    <a:cubicBezTo>
                      <a:pt x="24716" y="38543"/>
                      <a:pt x="27776" y="37644"/>
                      <a:pt x="30264" y="35699"/>
                    </a:cubicBezTo>
                    <a:cubicBezTo>
                      <a:pt x="31478" y="34751"/>
                      <a:pt x="32599" y="33506"/>
                      <a:pt x="33232" y="32089"/>
                    </a:cubicBezTo>
                    <a:cubicBezTo>
                      <a:pt x="33459" y="31581"/>
                      <a:pt x="33192" y="31052"/>
                      <a:pt x="32616" y="31013"/>
                    </a:cubicBezTo>
                    <a:cubicBezTo>
                      <a:pt x="31839" y="30959"/>
                      <a:pt x="31059" y="30939"/>
                      <a:pt x="30284" y="30879"/>
                    </a:cubicBezTo>
                    <a:cubicBezTo>
                      <a:pt x="29507" y="30818"/>
                      <a:pt x="28724" y="30770"/>
                      <a:pt x="27943" y="30741"/>
                    </a:cubicBezTo>
                    <a:cubicBezTo>
                      <a:pt x="27483" y="30724"/>
                      <a:pt x="27022" y="30715"/>
                      <a:pt x="26560" y="30715"/>
                    </a:cubicBezTo>
                    <a:cubicBezTo>
                      <a:pt x="25463" y="30715"/>
                      <a:pt x="24367" y="30767"/>
                      <a:pt x="23277" y="30896"/>
                    </a:cubicBezTo>
                    <a:cubicBezTo>
                      <a:pt x="20618" y="31212"/>
                      <a:pt x="17975" y="31957"/>
                      <a:pt x="15701" y="33409"/>
                    </a:cubicBezTo>
                    <a:cubicBezTo>
                      <a:pt x="15081" y="33806"/>
                      <a:pt x="14491" y="34249"/>
                      <a:pt x="13938" y="34738"/>
                    </a:cubicBezTo>
                    <a:cubicBezTo>
                      <a:pt x="13935" y="34741"/>
                      <a:pt x="13932" y="34745"/>
                      <a:pt x="13928" y="34748"/>
                    </a:cubicBezTo>
                    <a:cubicBezTo>
                      <a:pt x="14120" y="33492"/>
                      <a:pt x="14318" y="32238"/>
                      <a:pt x="14531" y="30986"/>
                    </a:cubicBezTo>
                    <a:cubicBezTo>
                      <a:pt x="14803" y="29379"/>
                      <a:pt x="15093" y="27773"/>
                      <a:pt x="15419" y="26174"/>
                    </a:cubicBezTo>
                    <a:cubicBezTo>
                      <a:pt x="16097" y="26340"/>
                      <a:pt x="16790" y="26403"/>
                      <a:pt x="17487" y="26403"/>
                    </a:cubicBezTo>
                    <a:cubicBezTo>
                      <a:pt x="17932" y="26403"/>
                      <a:pt x="18379" y="26377"/>
                      <a:pt x="18824" y="26337"/>
                    </a:cubicBezTo>
                    <a:cubicBezTo>
                      <a:pt x="20120" y="26220"/>
                      <a:pt x="21421" y="26027"/>
                      <a:pt x="22689" y="25741"/>
                    </a:cubicBezTo>
                    <a:cubicBezTo>
                      <a:pt x="25064" y="25208"/>
                      <a:pt x="27389" y="24232"/>
                      <a:pt x="29138" y="22495"/>
                    </a:cubicBezTo>
                    <a:cubicBezTo>
                      <a:pt x="30066" y="21577"/>
                      <a:pt x="30780" y="20481"/>
                      <a:pt x="31179" y="19234"/>
                    </a:cubicBezTo>
                    <a:cubicBezTo>
                      <a:pt x="31314" y="18819"/>
                      <a:pt x="30956" y="18388"/>
                      <a:pt x="30536" y="18388"/>
                    </a:cubicBezTo>
                    <a:cubicBezTo>
                      <a:pt x="30535" y="18388"/>
                      <a:pt x="30535" y="18388"/>
                      <a:pt x="30534" y="18388"/>
                    </a:cubicBezTo>
                    <a:cubicBezTo>
                      <a:pt x="28146" y="18396"/>
                      <a:pt x="25771" y="18647"/>
                      <a:pt x="23454" y="19232"/>
                    </a:cubicBezTo>
                    <a:cubicBezTo>
                      <a:pt x="21335" y="19767"/>
                      <a:pt x="19237" y="20558"/>
                      <a:pt x="17482" y="21887"/>
                    </a:cubicBezTo>
                    <a:cubicBezTo>
                      <a:pt x="16986" y="22262"/>
                      <a:pt x="16523" y="22675"/>
                      <a:pt x="16094" y="23125"/>
                    </a:cubicBezTo>
                    <a:cubicBezTo>
                      <a:pt x="16363" y="22010"/>
                      <a:pt x="16653" y="20901"/>
                      <a:pt x="16982" y="19801"/>
                    </a:cubicBezTo>
                    <a:cubicBezTo>
                      <a:pt x="17409" y="18365"/>
                      <a:pt x="17905" y="16957"/>
                      <a:pt x="18434" y="15560"/>
                    </a:cubicBezTo>
                    <a:cubicBezTo>
                      <a:pt x="20856" y="14755"/>
                      <a:pt x="23015" y="13086"/>
                      <a:pt x="24556" y="11074"/>
                    </a:cubicBezTo>
                    <a:cubicBezTo>
                      <a:pt x="26202" y="8922"/>
                      <a:pt x="27133" y="6259"/>
                      <a:pt x="27259" y="3557"/>
                    </a:cubicBezTo>
                    <a:cubicBezTo>
                      <a:pt x="27291" y="2873"/>
                      <a:pt x="27274" y="2181"/>
                      <a:pt x="27186" y="1501"/>
                    </a:cubicBezTo>
                    <a:cubicBezTo>
                      <a:pt x="27104" y="848"/>
                      <a:pt x="26895" y="48"/>
                      <a:pt x="26095" y="2"/>
                    </a:cubicBezTo>
                    <a:cubicBezTo>
                      <a:pt x="26075" y="1"/>
                      <a:pt x="26055" y="0"/>
                      <a:pt x="26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92" name="Google Shape;1292;p32"/>
              <p:cNvSpPr/>
              <p:nvPr/>
            </p:nvSpPr>
            <p:spPr>
              <a:xfrm>
                <a:off x="-3756400" y="10274625"/>
                <a:ext cx="177975" cy="279350"/>
              </a:xfrm>
              <a:custGeom>
                <a:avLst/>
                <a:gdLst/>
                <a:ahLst/>
                <a:cxnLst/>
                <a:rect l="l" t="t" r="r" b="b"/>
                <a:pathLst>
                  <a:path w="7119" h="11174" extrusionOk="0">
                    <a:moveTo>
                      <a:pt x="7051" y="0"/>
                    </a:moveTo>
                    <a:cubicBezTo>
                      <a:pt x="7042" y="0"/>
                      <a:pt x="7033" y="3"/>
                      <a:pt x="7024" y="9"/>
                    </a:cubicBezTo>
                    <a:cubicBezTo>
                      <a:pt x="6595" y="313"/>
                      <a:pt x="6271" y="755"/>
                      <a:pt x="5952" y="1167"/>
                    </a:cubicBezTo>
                    <a:cubicBezTo>
                      <a:pt x="5630" y="1584"/>
                      <a:pt x="5312" y="2002"/>
                      <a:pt x="5009" y="2433"/>
                    </a:cubicBezTo>
                    <a:cubicBezTo>
                      <a:pt x="4361" y="3362"/>
                      <a:pt x="3733" y="4305"/>
                      <a:pt x="3124" y="5260"/>
                    </a:cubicBezTo>
                    <a:cubicBezTo>
                      <a:pt x="2530" y="6192"/>
                      <a:pt x="1971" y="7149"/>
                      <a:pt x="1426" y="8112"/>
                    </a:cubicBezTo>
                    <a:cubicBezTo>
                      <a:pt x="1152" y="8592"/>
                      <a:pt x="876" y="9073"/>
                      <a:pt x="632" y="9569"/>
                    </a:cubicBezTo>
                    <a:cubicBezTo>
                      <a:pt x="441" y="9954"/>
                      <a:pt x="1" y="10590"/>
                      <a:pt x="162" y="11029"/>
                    </a:cubicBezTo>
                    <a:cubicBezTo>
                      <a:pt x="193" y="11112"/>
                      <a:pt x="265" y="11173"/>
                      <a:pt x="352" y="11173"/>
                    </a:cubicBezTo>
                    <a:cubicBezTo>
                      <a:pt x="369" y="11173"/>
                      <a:pt x="386" y="11171"/>
                      <a:pt x="404" y="11166"/>
                    </a:cubicBezTo>
                    <a:cubicBezTo>
                      <a:pt x="833" y="11049"/>
                      <a:pt x="1049" y="10464"/>
                      <a:pt x="1254" y="10106"/>
                    </a:cubicBezTo>
                    <a:cubicBezTo>
                      <a:pt x="1527" y="9626"/>
                      <a:pt x="1783" y="9136"/>
                      <a:pt x="2049" y="8651"/>
                    </a:cubicBezTo>
                    <a:cubicBezTo>
                      <a:pt x="2591" y="7657"/>
                      <a:pt x="3162" y="6681"/>
                      <a:pt x="3735" y="5704"/>
                    </a:cubicBezTo>
                    <a:cubicBezTo>
                      <a:pt x="4294" y="4750"/>
                      <a:pt x="4873" y="3808"/>
                      <a:pt x="5471" y="2879"/>
                    </a:cubicBezTo>
                    <a:cubicBezTo>
                      <a:pt x="5769" y="2413"/>
                      <a:pt x="6061" y="1945"/>
                      <a:pt x="6354" y="1477"/>
                    </a:cubicBezTo>
                    <a:cubicBezTo>
                      <a:pt x="6634" y="1030"/>
                      <a:pt x="6950" y="580"/>
                      <a:pt x="7107" y="73"/>
                    </a:cubicBezTo>
                    <a:cubicBezTo>
                      <a:pt x="7119" y="38"/>
                      <a:pt x="7086" y="0"/>
                      <a:pt x="7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93" name="Google Shape;1293;p32"/>
              <p:cNvSpPr/>
              <p:nvPr/>
            </p:nvSpPr>
            <p:spPr>
              <a:xfrm>
                <a:off x="-3976150" y="10520100"/>
                <a:ext cx="163950" cy="217800"/>
              </a:xfrm>
              <a:custGeom>
                <a:avLst/>
                <a:gdLst/>
                <a:ahLst/>
                <a:cxnLst/>
                <a:rect l="l" t="t" r="r" b="b"/>
                <a:pathLst>
                  <a:path w="6558" h="8712" extrusionOk="0">
                    <a:moveTo>
                      <a:pt x="73" y="0"/>
                    </a:moveTo>
                    <a:cubicBezTo>
                      <a:pt x="33" y="0"/>
                      <a:pt x="1" y="45"/>
                      <a:pt x="23" y="86"/>
                    </a:cubicBezTo>
                    <a:cubicBezTo>
                      <a:pt x="422" y="852"/>
                      <a:pt x="1021" y="1516"/>
                      <a:pt x="1542" y="2202"/>
                    </a:cubicBezTo>
                    <a:cubicBezTo>
                      <a:pt x="2073" y="2907"/>
                      <a:pt x="2578" y="3628"/>
                      <a:pt x="3056" y="4372"/>
                    </a:cubicBezTo>
                    <a:cubicBezTo>
                      <a:pt x="3525" y="5096"/>
                      <a:pt x="3977" y="5832"/>
                      <a:pt x="4431" y="6564"/>
                    </a:cubicBezTo>
                    <a:cubicBezTo>
                      <a:pt x="4886" y="7297"/>
                      <a:pt x="5256" y="8235"/>
                      <a:pt x="6021" y="8668"/>
                    </a:cubicBezTo>
                    <a:cubicBezTo>
                      <a:pt x="6074" y="8698"/>
                      <a:pt x="6133" y="8711"/>
                      <a:pt x="6191" y="8711"/>
                    </a:cubicBezTo>
                    <a:cubicBezTo>
                      <a:pt x="6376" y="8711"/>
                      <a:pt x="6557" y="8573"/>
                      <a:pt x="6546" y="8367"/>
                    </a:cubicBezTo>
                    <a:cubicBezTo>
                      <a:pt x="6521" y="7875"/>
                      <a:pt x="6375" y="7579"/>
                      <a:pt x="6110" y="7166"/>
                    </a:cubicBezTo>
                    <a:cubicBezTo>
                      <a:pt x="5864" y="6782"/>
                      <a:pt x="5615" y="6400"/>
                      <a:pt x="5366" y="6018"/>
                    </a:cubicBezTo>
                    <a:cubicBezTo>
                      <a:pt x="4863" y="5251"/>
                      <a:pt x="4335" y="4507"/>
                      <a:pt x="3779" y="3782"/>
                    </a:cubicBezTo>
                    <a:cubicBezTo>
                      <a:pt x="3249" y="3088"/>
                      <a:pt x="2702" y="2406"/>
                      <a:pt x="2120" y="1755"/>
                    </a:cubicBezTo>
                    <a:cubicBezTo>
                      <a:pt x="1539" y="1104"/>
                      <a:pt x="891" y="405"/>
                      <a:pt x="101" y="8"/>
                    </a:cubicBezTo>
                    <a:cubicBezTo>
                      <a:pt x="92" y="3"/>
                      <a:pt x="82"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94" name="Google Shape;1294;p32"/>
              <p:cNvSpPr/>
              <p:nvPr/>
            </p:nvSpPr>
            <p:spPr>
              <a:xfrm>
                <a:off x="-4096600" y="10803750"/>
                <a:ext cx="204750" cy="197000"/>
              </a:xfrm>
              <a:custGeom>
                <a:avLst/>
                <a:gdLst/>
                <a:ahLst/>
                <a:cxnLst/>
                <a:rect l="l" t="t" r="r" b="b"/>
                <a:pathLst>
                  <a:path w="8190" h="7880" extrusionOk="0">
                    <a:moveTo>
                      <a:pt x="169" y="0"/>
                    </a:moveTo>
                    <a:cubicBezTo>
                      <a:pt x="81" y="0"/>
                      <a:pt x="1" y="84"/>
                      <a:pt x="58" y="176"/>
                    </a:cubicBezTo>
                    <a:cubicBezTo>
                      <a:pt x="517" y="929"/>
                      <a:pt x="1227" y="1511"/>
                      <a:pt x="1844" y="2131"/>
                    </a:cubicBezTo>
                    <a:cubicBezTo>
                      <a:pt x="2510" y="2802"/>
                      <a:pt x="3192" y="3456"/>
                      <a:pt x="3857" y="4127"/>
                    </a:cubicBezTo>
                    <a:cubicBezTo>
                      <a:pt x="4505" y="4783"/>
                      <a:pt x="5142" y="5447"/>
                      <a:pt x="5770" y="6122"/>
                    </a:cubicBezTo>
                    <a:cubicBezTo>
                      <a:pt x="6085" y="6459"/>
                      <a:pt x="6396" y="6799"/>
                      <a:pt x="6707" y="7140"/>
                    </a:cubicBezTo>
                    <a:cubicBezTo>
                      <a:pt x="7024" y="7490"/>
                      <a:pt x="7302" y="7826"/>
                      <a:pt x="7795" y="7878"/>
                    </a:cubicBezTo>
                    <a:cubicBezTo>
                      <a:pt x="7805" y="7879"/>
                      <a:pt x="7814" y="7880"/>
                      <a:pt x="7823" y="7880"/>
                    </a:cubicBezTo>
                    <a:cubicBezTo>
                      <a:pt x="8015" y="7880"/>
                      <a:pt x="8190" y="7674"/>
                      <a:pt x="8182" y="7491"/>
                    </a:cubicBezTo>
                    <a:cubicBezTo>
                      <a:pt x="8167" y="7031"/>
                      <a:pt x="7847" y="6725"/>
                      <a:pt x="7536" y="6415"/>
                    </a:cubicBezTo>
                    <a:cubicBezTo>
                      <a:pt x="7210" y="6089"/>
                      <a:pt x="6883" y="5765"/>
                      <a:pt x="6553" y="5444"/>
                    </a:cubicBezTo>
                    <a:cubicBezTo>
                      <a:pt x="5874" y="4786"/>
                      <a:pt x="5188" y="4135"/>
                      <a:pt x="4494" y="3491"/>
                    </a:cubicBezTo>
                    <a:cubicBezTo>
                      <a:pt x="3820" y="2863"/>
                      <a:pt x="3143" y="2235"/>
                      <a:pt x="2436" y="1641"/>
                    </a:cubicBezTo>
                    <a:cubicBezTo>
                      <a:pt x="1746" y="1061"/>
                      <a:pt x="1058" y="380"/>
                      <a:pt x="224" y="12"/>
                    </a:cubicBezTo>
                    <a:cubicBezTo>
                      <a:pt x="206" y="4"/>
                      <a:pt x="187"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95" name="Google Shape;1295;p32"/>
              <p:cNvSpPr/>
              <p:nvPr/>
            </p:nvSpPr>
            <p:spPr>
              <a:xfrm>
                <a:off x="-4176400" y="11103375"/>
                <a:ext cx="227950" cy="120250"/>
              </a:xfrm>
              <a:custGeom>
                <a:avLst/>
                <a:gdLst/>
                <a:ahLst/>
                <a:cxnLst/>
                <a:rect l="l" t="t" r="r" b="b"/>
                <a:pathLst>
                  <a:path w="9118" h="4810" extrusionOk="0">
                    <a:moveTo>
                      <a:pt x="200" y="0"/>
                    </a:moveTo>
                    <a:cubicBezTo>
                      <a:pt x="143" y="0"/>
                      <a:pt x="87" y="4"/>
                      <a:pt x="30" y="14"/>
                    </a:cubicBezTo>
                    <a:cubicBezTo>
                      <a:pt x="10" y="20"/>
                      <a:pt x="1" y="44"/>
                      <a:pt x="12" y="62"/>
                    </a:cubicBezTo>
                    <a:cubicBezTo>
                      <a:pt x="204" y="343"/>
                      <a:pt x="537" y="487"/>
                      <a:pt x="827" y="650"/>
                    </a:cubicBezTo>
                    <a:cubicBezTo>
                      <a:pt x="1205" y="860"/>
                      <a:pt x="1584" y="1060"/>
                      <a:pt x="1968" y="1257"/>
                    </a:cubicBezTo>
                    <a:cubicBezTo>
                      <a:pt x="2759" y="1663"/>
                      <a:pt x="3540" y="2089"/>
                      <a:pt x="4323" y="2513"/>
                    </a:cubicBezTo>
                    <a:cubicBezTo>
                      <a:pt x="5083" y="2924"/>
                      <a:pt x="5836" y="3351"/>
                      <a:pt x="6580" y="3796"/>
                    </a:cubicBezTo>
                    <a:cubicBezTo>
                      <a:pt x="7288" y="4218"/>
                      <a:pt x="8008" y="4773"/>
                      <a:pt x="8856" y="4810"/>
                    </a:cubicBezTo>
                    <a:cubicBezTo>
                      <a:pt x="8859" y="4810"/>
                      <a:pt x="8863" y="4810"/>
                      <a:pt x="8866" y="4810"/>
                    </a:cubicBezTo>
                    <a:cubicBezTo>
                      <a:pt x="9028" y="4810"/>
                      <a:pt x="9117" y="4620"/>
                      <a:pt x="9043" y="4484"/>
                    </a:cubicBezTo>
                    <a:cubicBezTo>
                      <a:pt x="8632" y="3738"/>
                      <a:pt x="7787" y="3360"/>
                      <a:pt x="7064" y="2967"/>
                    </a:cubicBezTo>
                    <a:cubicBezTo>
                      <a:pt x="6281" y="2540"/>
                      <a:pt x="5489" y="2130"/>
                      <a:pt x="4687" y="1739"/>
                    </a:cubicBezTo>
                    <a:cubicBezTo>
                      <a:pt x="3926" y="1366"/>
                      <a:pt x="3149" y="1029"/>
                      <a:pt x="2366" y="704"/>
                    </a:cubicBezTo>
                    <a:cubicBezTo>
                      <a:pt x="1943" y="529"/>
                      <a:pt x="1524" y="363"/>
                      <a:pt x="1090" y="220"/>
                    </a:cubicBezTo>
                    <a:cubicBezTo>
                      <a:pt x="806" y="127"/>
                      <a:pt x="503"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96" name="Google Shape;1296;p32"/>
              <p:cNvSpPr/>
              <p:nvPr/>
            </p:nvSpPr>
            <p:spPr>
              <a:xfrm>
                <a:off x="-3851100" y="11025325"/>
                <a:ext cx="389000" cy="119600"/>
              </a:xfrm>
              <a:custGeom>
                <a:avLst/>
                <a:gdLst/>
                <a:ahLst/>
                <a:cxnLst/>
                <a:rect l="l" t="t" r="r" b="b"/>
                <a:pathLst>
                  <a:path w="15560" h="4784" extrusionOk="0">
                    <a:moveTo>
                      <a:pt x="15101" y="1"/>
                    </a:moveTo>
                    <a:cubicBezTo>
                      <a:pt x="15095" y="1"/>
                      <a:pt x="15090" y="1"/>
                      <a:pt x="15085" y="1"/>
                    </a:cubicBezTo>
                    <a:cubicBezTo>
                      <a:pt x="13818" y="58"/>
                      <a:pt x="12573" y="515"/>
                      <a:pt x="11358" y="850"/>
                    </a:cubicBezTo>
                    <a:cubicBezTo>
                      <a:pt x="10107" y="1192"/>
                      <a:pt x="8868" y="1567"/>
                      <a:pt x="7626" y="1940"/>
                    </a:cubicBezTo>
                    <a:cubicBezTo>
                      <a:pt x="6384" y="2313"/>
                      <a:pt x="5141" y="2677"/>
                      <a:pt x="3891" y="3023"/>
                    </a:cubicBezTo>
                    <a:lnTo>
                      <a:pt x="2095" y="3517"/>
                    </a:lnTo>
                    <a:cubicBezTo>
                      <a:pt x="1459" y="3694"/>
                      <a:pt x="819" y="3818"/>
                      <a:pt x="263" y="4190"/>
                    </a:cubicBezTo>
                    <a:cubicBezTo>
                      <a:pt x="1" y="4365"/>
                      <a:pt x="100" y="4769"/>
                      <a:pt x="423" y="4781"/>
                    </a:cubicBezTo>
                    <a:cubicBezTo>
                      <a:pt x="462" y="4783"/>
                      <a:pt x="501" y="4783"/>
                      <a:pt x="539" y="4783"/>
                    </a:cubicBezTo>
                    <a:cubicBezTo>
                      <a:pt x="1137" y="4783"/>
                      <a:pt x="1685" y="4589"/>
                      <a:pt x="2261" y="4426"/>
                    </a:cubicBezTo>
                    <a:lnTo>
                      <a:pt x="4131" y="3893"/>
                    </a:lnTo>
                    <a:cubicBezTo>
                      <a:pt x="5378" y="3539"/>
                      <a:pt x="6629" y="3204"/>
                      <a:pt x="7884" y="2875"/>
                    </a:cubicBezTo>
                    <a:cubicBezTo>
                      <a:pt x="9138" y="2548"/>
                      <a:pt x="10391" y="2223"/>
                      <a:pt x="11638" y="1867"/>
                    </a:cubicBezTo>
                    <a:cubicBezTo>
                      <a:pt x="12849" y="1521"/>
                      <a:pt x="14153" y="1266"/>
                      <a:pt x="15263" y="657"/>
                    </a:cubicBezTo>
                    <a:cubicBezTo>
                      <a:pt x="15560" y="493"/>
                      <a:pt x="15439" y="1"/>
                      <a:pt x="15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97" name="Google Shape;1297;p32"/>
              <p:cNvSpPr/>
              <p:nvPr/>
            </p:nvSpPr>
            <p:spPr>
              <a:xfrm>
                <a:off x="-3786500" y="10711400"/>
                <a:ext cx="281450" cy="94650"/>
              </a:xfrm>
              <a:custGeom>
                <a:avLst/>
                <a:gdLst/>
                <a:ahLst/>
                <a:cxnLst/>
                <a:rect l="l" t="t" r="r" b="b"/>
                <a:pathLst>
                  <a:path w="11258" h="3786" extrusionOk="0">
                    <a:moveTo>
                      <a:pt x="10621" y="0"/>
                    </a:moveTo>
                    <a:cubicBezTo>
                      <a:pt x="9860" y="0"/>
                      <a:pt x="9054" y="291"/>
                      <a:pt x="8341" y="469"/>
                    </a:cubicBezTo>
                    <a:cubicBezTo>
                      <a:pt x="7363" y="713"/>
                      <a:pt x="6399" y="997"/>
                      <a:pt x="5439" y="1304"/>
                    </a:cubicBezTo>
                    <a:cubicBezTo>
                      <a:pt x="4478" y="1612"/>
                      <a:pt x="3528" y="1939"/>
                      <a:pt x="2583" y="2289"/>
                    </a:cubicBezTo>
                    <a:cubicBezTo>
                      <a:pt x="2118" y="2461"/>
                      <a:pt x="1653" y="2631"/>
                      <a:pt x="1200" y="2831"/>
                    </a:cubicBezTo>
                    <a:cubicBezTo>
                      <a:pt x="799" y="3007"/>
                      <a:pt x="337" y="3142"/>
                      <a:pt x="67" y="3503"/>
                    </a:cubicBezTo>
                    <a:cubicBezTo>
                      <a:pt x="1" y="3591"/>
                      <a:pt x="67" y="3757"/>
                      <a:pt x="177" y="3773"/>
                    </a:cubicBezTo>
                    <a:cubicBezTo>
                      <a:pt x="233" y="3782"/>
                      <a:pt x="287" y="3785"/>
                      <a:pt x="342" y="3785"/>
                    </a:cubicBezTo>
                    <a:cubicBezTo>
                      <a:pt x="730" y="3785"/>
                      <a:pt x="1104" y="3598"/>
                      <a:pt x="1469" y="3473"/>
                    </a:cubicBezTo>
                    <a:cubicBezTo>
                      <a:pt x="1932" y="3313"/>
                      <a:pt x="2388" y="3132"/>
                      <a:pt x="2849" y="2964"/>
                    </a:cubicBezTo>
                    <a:cubicBezTo>
                      <a:pt x="3795" y="2620"/>
                      <a:pt x="4748" y="2296"/>
                      <a:pt x="5708" y="1995"/>
                    </a:cubicBezTo>
                    <a:cubicBezTo>
                      <a:pt x="6645" y="1701"/>
                      <a:pt x="7586" y="1426"/>
                      <a:pt x="8529" y="1154"/>
                    </a:cubicBezTo>
                    <a:cubicBezTo>
                      <a:pt x="9413" y="899"/>
                      <a:pt x="10473" y="779"/>
                      <a:pt x="11204" y="205"/>
                    </a:cubicBezTo>
                    <a:cubicBezTo>
                      <a:pt x="11257" y="165"/>
                      <a:pt x="11227" y="71"/>
                      <a:pt x="11165" y="58"/>
                    </a:cubicBezTo>
                    <a:cubicBezTo>
                      <a:pt x="10988" y="17"/>
                      <a:pt x="10805" y="0"/>
                      <a:pt x="10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
        <p:nvSpPr>
          <p:cNvPr id="1298" name="Google Shape;1298;p32"/>
          <p:cNvSpPr/>
          <p:nvPr/>
        </p:nvSpPr>
        <p:spPr>
          <a:xfrm flipH="1">
            <a:off x="2875169" y="3876595"/>
            <a:ext cx="891" cy="1040"/>
          </a:xfrm>
          <a:custGeom>
            <a:avLst/>
            <a:gdLst/>
            <a:ahLst/>
            <a:cxnLst/>
            <a:rect l="l" t="t" r="r" b="b"/>
            <a:pathLst>
              <a:path w="30" h="35" extrusionOk="0">
                <a:moveTo>
                  <a:pt x="29" y="1"/>
                </a:moveTo>
                <a:lnTo>
                  <a:pt x="0" y="34"/>
                </a:lnTo>
                <a:cubicBezTo>
                  <a:pt x="11" y="24"/>
                  <a:pt x="20" y="13"/>
                  <a:pt x="29" y="1"/>
                </a:cubicBezTo>
                <a:close/>
              </a:path>
            </a:pathLst>
          </a:custGeom>
          <a:solidFill>
            <a:srgbClr val="2486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299" name="Google Shape;1299;p32"/>
          <p:cNvSpPr/>
          <p:nvPr/>
        </p:nvSpPr>
        <p:spPr>
          <a:xfrm>
            <a:off x="-846267" y="-512849"/>
            <a:ext cx="3195597" cy="4378688"/>
          </a:xfrm>
          <a:custGeom>
            <a:avLst/>
            <a:gdLst/>
            <a:ahLst/>
            <a:cxnLst/>
            <a:rect l="l" t="t" r="r" b="b"/>
            <a:pathLst>
              <a:path w="11755" h="16107" extrusionOk="0">
                <a:moveTo>
                  <a:pt x="4723" y="0"/>
                </a:moveTo>
                <a:cubicBezTo>
                  <a:pt x="679" y="0"/>
                  <a:pt x="0" y="9466"/>
                  <a:pt x="1441" y="12310"/>
                </a:cubicBezTo>
                <a:cubicBezTo>
                  <a:pt x="2483" y="14342"/>
                  <a:pt x="4497" y="16106"/>
                  <a:pt x="6744" y="16106"/>
                </a:cubicBezTo>
                <a:cubicBezTo>
                  <a:pt x="6902" y="16106"/>
                  <a:pt x="7061" y="16098"/>
                  <a:pt x="7221" y="16080"/>
                </a:cubicBezTo>
                <a:cubicBezTo>
                  <a:pt x="9843" y="15774"/>
                  <a:pt x="11657" y="12999"/>
                  <a:pt x="11700" y="10355"/>
                </a:cubicBezTo>
                <a:cubicBezTo>
                  <a:pt x="11755" y="7711"/>
                  <a:pt x="10455" y="5231"/>
                  <a:pt x="8980" y="3024"/>
                </a:cubicBezTo>
                <a:cubicBezTo>
                  <a:pt x="8466" y="2259"/>
                  <a:pt x="7920" y="1505"/>
                  <a:pt x="7166" y="959"/>
                </a:cubicBezTo>
                <a:cubicBezTo>
                  <a:pt x="6244" y="291"/>
                  <a:pt x="5432" y="0"/>
                  <a:pt x="4723" y="0"/>
                </a:cubicBezTo>
                <a:close/>
              </a:path>
            </a:pathLst>
          </a:custGeom>
          <a:solidFill>
            <a:srgbClr val="FFCFC0">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ONE_COLUMN_TEXT_1_1">
    <p:spTree>
      <p:nvGrpSpPr>
        <p:cNvPr id="1" name="Shape 1300"/>
        <p:cNvGrpSpPr/>
        <p:nvPr/>
      </p:nvGrpSpPr>
      <p:grpSpPr>
        <a:xfrm>
          <a:off x="0" y="0"/>
          <a:ext cx="0" cy="0"/>
          <a:chOff x="0" y="0"/>
          <a:chExt cx="0" cy="0"/>
        </a:xfrm>
      </p:grpSpPr>
      <p:grpSp>
        <p:nvGrpSpPr>
          <p:cNvPr id="1301" name="Google Shape;1301;p33"/>
          <p:cNvGrpSpPr/>
          <p:nvPr/>
        </p:nvGrpSpPr>
        <p:grpSpPr>
          <a:xfrm rot="9280668">
            <a:off x="2150050" y="-524219"/>
            <a:ext cx="11901535" cy="10194376"/>
            <a:chOff x="-2893286" y="-1251218"/>
            <a:chExt cx="8926319" cy="7645925"/>
          </a:xfrm>
        </p:grpSpPr>
        <p:sp>
          <p:nvSpPr>
            <p:cNvPr id="1302" name="Google Shape;1302;p33"/>
            <p:cNvSpPr/>
            <p:nvPr/>
          </p:nvSpPr>
          <p:spPr>
            <a:xfrm rot="7511453">
              <a:off x="-1399990" y="-542283"/>
              <a:ext cx="4963847" cy="6228056"/>
            </a:xfrm>
            <a:custGeom>
              <a:avLst/>
              <a:gdLst/>
              <a:ahLst/>
              <a:cxnLst/>
              <a:rect l="l" t="t" r="r" b="b"/>
              <a:pathLst>
                <a:path w="43768" h="56166" extrusionOk="0">
                  <a:moveTo>
                    <a:pt x="24054" y="0"/>
                  </a:moveTo>
                  <a:cubicBezTo>
                    <a:pt x="22092" y="0"/>
                    <a:pt x="20084" y="480"/>
                    <a:pt x="18082" y="1557"/>
                  </a:cubicBezTo>
                  <a:cubicBezTo>
                    <a:pt x="16673" y="2311"/>
                    <a:pt x="15329" y="3250"/>
                    <a:pt x="14411" y="4561"/>
                  </a:cubicBezTo>
                  <a:cubicBezTo>
                    <a:pt x="12925" y="6670"/>
                    <a:pt x="12739" y="9434"/>
                    <a:pt x="12991" y="12002"/>
                  </a:cubicBezTo>
                  <a:cubicBezTo>
                    <a:pt x="13253" y="14580"/>
                    <a:pt x="13908" y="17115"/>
                    <a:pt x="13887" y="19693"/>
                  </a:cubicBezTo>
                  <a:cubicBezTo>
                    <a:pt x="13843" y="23047"/>
                    <a:pt x="12685" y="26303"/>
                    <a:pt x="10598" y="28925"/>
                  </a:cubicBezTo>
                  <a:cubicBezTo>
                    <a:pt x="9025" y="30881"/>
                    <a:pt x="6971" y="32410"/>
                    <a:pt x="5452" y="34410"/>
                  </a:cubicBezTo>
                  <a:cubicBezTo>
                    <a:pt x="0" y="41555"/>
                    <a:pt x="2917" y="51945"/>
                    <a:pt x="11297" y="55212"/>
                  </a:cubicBezTo>
                  <a:cubicBezTo>
                    <a:pt x="12979" y="55866"/>
                    <a:pt x="14767" y="56166"/>
                    <a:pt x="16565" y="56166"/>
                  </a:cubicBezTo>
                  <a:cubicBezTo>
                    <a:pt x="18820" y="56166"/>
                    <a:pt x="21092" y="55695"/>
                    <a:pt x="23195" y="54862"/>
                  </a:cubicBezTo>
                  <a:cubicBezTo>
                    <a:pt x="26975" y="53365"/>
                    <a:pt x="30231" y="50765"/>
                    <a:pt x="32995" y="47793"/>
                  </a:cubicBezTo>
                  <a:cubicBezTo>
                    <a:pt x="37289" y="43172"/>
                    <a:pt x="40490" y="37644"/>
                    <a:pt x="42358" y="31613"/>
                  </a:cubicBezTo>
                  <a:cubicBezTo>
                    <a:pt x="43199" y="28849"/>
                    <a:pt x="43768" y="25975"/>
                    <a:pt x="43713" y="23091"/>
                  </a:cubicBezTo>
                  <a:cubicBezTo>
                    <a:pt x="43520" y="13399"/>
                    <a:pt x="34421" y="0"/>
                    <a:pt x="24054"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03" name="Google Shape;1303;p33"/>
            <p:cNvSpPr/>
            <p:nvPr/>
          </p:nvSpPr>
          <p:spPr>
            <a:xfrm>
              <a:off x="-102350" y="-489975"/>
              <a:ext cx="6135383" cy="3597514"/>
            </a:xfrm>
            <a:custGeom>
              <a:avLst/>
              <a:gdLst/>
              <a:ahLst/>
              <a:cxnLst/>
              <a:rect l="l" t="t" r="r" b="b"/>
              <a:pathLst>
                <a:path w="38799" h="22750" extrusionOk="0">
                  <a:moveTo>
                    <a:pt x="21596" y="1"/>
                  </a:moveTo>
                  <a:cubicBezTo>
                    <a:pt x="18432" y="1"/>
                    <a:pt x="15293" y="432"/>
                    <a:pt x="12143" y="432"/>
                  </a:cubicBezTo>
                  <a:cubicBezTo>
                    <a:pt x="11346" y="432"/>
                    <a:pt x="10548" y="404"/>
                    <a:pt x="9748" y="335"/>
                  </a:cubicBezTo>
                  <a:cubicBezTo>
                    <a:pt x="9073" y="277"/>
                    <a:pt x="8246" y="226"/>
                    <a:pt x="7363" y="226"/>
                  </a:cubicBezTo>
                  <a:cubicBezTo>
                    <a:pt x="4074" y="226"/>
                    <a:pt x="1" y="939"/>
                    <a:pt x="35" y="4694"/>
                  </a:cubicBezTo>
                  <a:cubicBezTo>
                    <a:pt x="46" y="6224"/>
                    <a:pt x="1128" y="7524"/>
                    <a:pt x="2133" y="8671"/>
                  </a:cubicBezTo>
                  <a:lnTo>
                    <a:pt x="8524" y="15915"/>
                  </a:lnTo>
                  <a:cubicBezTo>
                    <a:pt x="11015" y="18733"/>
                    <a:pt x="13758" y="21716"/>
                    <a:pt x="17429" y="22525"/>
                  </a:cubicBezTo>
                  <a:cubicBezTo>
                    <a:pt x="18129" y="22680"/>
                    <a:pt x="18838" y="22750"/>
                    <a:pt x="19549" y="22750"/>
                  </a:cubicBezTo>
                  <a:cubicBezTo>
                    <a:pt x="21332" y="22750"/>
                    <a:pt x="23124" y="22311"/>
                    <a:pt x="24803" y="21694"/>
                  </a:cubicBezTo>
                  <a:cubicBezTo>
                    <a:pt x="29643" y="19913"/>
                    <a:pt x="33839" y="16712"/>
                    <a:pt x="36821" y="12506"/>
                  </a:cubicBezTo>
                  <a:cubicBezTo>
                    <a:pt x="37881" y="11020"/>
                    <a:pt x="38799" y="9228"/>
                    <a:pt x="38395" y="7458"/>
                  </a:cubicBezTo>
                  <a:cubicBezTo>
                    <a:pt x="38067" y="6049"/>
                    <a:pt x="36963" y="4967"/>
                    <a:pt x="35794" y="4104"/>
                  </a:cubicBezTo>
                  <a:cubicBezTo>
                    <a:pt x="32233" y="1482"/>
                    <a:pt x="27775" y="313"/>
                    <a:pt x="23361" y="51"/>
                  </a:cubicBezTo>
                  <a:cubicBezTo>
                    <a:pt x="22772" y="16"/>
                    <a:pt x="22183" y="1"/>
                    <a:pt x="21596" y="1"/>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304" name="Google Shape;1304;p33"/>
          <p:cNvSpPr/>
          <p:nvPr/>
        </p:nvSpPr>
        <p:spPr>
          <a:xfrm rot="7885320">
            <a:off x="-1963759" y="-286825"/>
            <a:ext cx="4229988" cy="4913249"/>
          </a:xfrm>
          <a:custGeom>
            <a:avLst/>
            <a:gdLst/>
            <a:ahLst/>
            <a:cxnLst/>
            <a:rect l="l" t="t" r="r" b="b"/>
            <a:pathLst>
              <a:path w="34782" h="40401" extrusionOk="0">
                <a:moveTo>
                  <a:pt x="27335" y="1"/>
                </a:moveTo>
                <a:cubicBezTo>
                  <a:pt x="21337" y="1"/>
                  <a:pt x="13261" y="3359"/>
                  <a:pt x="10708" y="5214"/>
                </a:cubicBezTo>
                <a:cubicBezTo>
                  <a:pt x="5420" y="9104"/>
                  <a:pt x="1793" y="14851"/>
                  <a:pt x="558" y="21297"/>
                </a:cubicBezTo>
                <a:cubicBezTo>
                  <a:pt x="88" y="23809"/>
                  <a:pt x="1" y="26421"/>
                  <a:pt x="634" y="28890"/>
                </a:cubicBezTo>
                <a:cubicBezTo>
                  <a:pt x="1661" y="32910"/>
                  <a:pt x="4589" y="36308"/>
                  <a:pt x="8195" y="38362"/>
                </a:cubicBezTo>
                <a:cubicBezTo>
                  <a:pt x="10396" y="39603"/>
                  <a:pt x="12905" y="40401"/>
                  <a:pt x="15423" y="40401"/>
                </a:cubicBezTo>
                <a:cubicBezTo>
                  <a:pt x="15942" y="40401"/>
                  <a:pt x="16461" y="40367"/>
                  <a:pt x="16979" y="40296"/>
                </a:cubicBezTo>
                <a:cubicBezTo>
                  <a:pt x="20005" y="39881"/>
                  <a:pt x="22911" y="38100"/>
                  <a:pt x="24299" y="35380"/>
                </a:cubicBezTo>
                <a:cubicBezTo>
                  <a:pt x="26069" y="31872"/>
                  <a:pt x="25140" y="27666"/>
                  <a:pt x="25523" y="23755"/>
                </a:cubicBezTo>
                <a:cubicBezTo>
                  <a:pt x="25839" y="20674"/>
                  <a:pt x="26987" y="17735"/>
                  <a:pt x="28844" y="15255"/>
                </a:cubicBezTo>
                <a:cubicBezTo>
                  <a:pt x="30898" y="12534"/>
                  <a:pt x="33902" y="10164"/>
                  <a:pt x="34252" y="6766"/>
                </a:cubicBezTo>
                <a:cubicBezTo>
                  <a:pt x="34782" y="1682"/>
                  <a:pt x="31578" y="1"/>
                  <a:pt x="27335" y="1"/>
                </a:cubicBezTo>
                <a:close/>
              </a:path>
            </a:pathLst>
          </a:custGeom>
          <a:solidFill>
            <a:srgbClr val="FFCFC0">
              <a:alpha val="49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1305" name="Google Shape;1305;p33"/>
          <p:cNvGrpSpPr/>
          <p:nvPr/>
        </p:nvGrpSpPr>
        <p:grpSpPr>
          <a:xfrm rot="10800000" flipH="1">
            <a:off x="10012202" y="-379819"/>
            <a:ext cx="2647517" cy="3331412"/>
            <a:chOff x="5108601" y="1658560"/>
            <a:chExt cx="1985638" cy="2498559"/>
          </a:xfrm>
        </p:grpSpPr>
        <p:grpSp>
          <p:nvGrpSpPr>
            <p:cNvPr id="1306" name="Google Shape;1306;p33"/>
            <p:cNvGrpSpPr/>
            <p:nvPr/>
          </p:nvGrpSpPr>
          <p:grpSpPr>
            <a:xfrm flipH="1">
              <a:off x="5475995" y="2326723"/>
              <a:ext cx="1314734" cy="1634533"/>
              <a:chOff x="-5267275" y="9662750"/>
              <a:chExt cx="1475075" cy="1833875"/>
            </a:xfrm>
          </p:grpSpPr>
          <p:sp>
            <p:nvSpPr>
              <p:cNvPr id="1307" name="Google Shape;1307;p33"/>
              <p:cNvSpPr/>
              <p:nvPr/>
            </p:nvSpPr>
            <p:spPr>
              <a:xfrm>
                <a:off x="-5267275" y="9662750"/>
                <a:ext cx="1475075" cy="1833875"/>
              </a:xfrm>
              <a:custGeom>
                <a:avLst/>
                <a:gdLst/>
                <a:ahLst/>
                <a:cxnLst/>
                <a:rect l="l" t="t" r="r" b="b"/>
                <a:pathLst>
                  <a:path w="59003" h="73355" extrusionOk="0">
                    <a:moveTo>
                      <a:pt x="58003" y="0"/>
                    </a:moveTo>
                    <a:cubicBezTo>
                      <a:pt x="57927" y="0"/>
                      <a:pt x="57851" y="10"/>
                      <a:pt x="57776" y="30"/>
                    </a:cubicBezTo>
                    <a:cubicBezTo>
                      <a:pt x="51838" y="1625"/>
                      <a:pt x="46088" y="3850"/>
                      <a:pt x="40623" y="6666"/>
                    </a:cubicBezTo>
                    <a:cubicBezTo>
                      <a:pt x="35177" y="9476"/>
                      <a:pt x="30053" y="12923"/>
                      <a:pt x="25419" y="16936"/>
                    </a:cubicBezTo>
                    <a:cubicBezTo>
                      <a:pt x="20739" y="20988"/>
                      <a:pt x="16581" y="25634"/>
                      <a:pt x="13094" y="30752"/>
                    </a:cubicBezTo>
                    <a:cubicBezTo>
                      <a:pt x="9533" y="35980"/>
                      <a:pt x="6696" y="41669"/>
                      <a:pt x="4663" y="47660"/>
                    </a:cubicBezTo>
                    <a:cubicBezTo>
                      <a:pt x="2818" y="53102"/>
                      <a:pt x="1579" y="58845"/>
                      <a:pt x="1324" y="64601"/>
                    </a:cubicBezTo>
                    <a:cubicBezTo>
                      <a:pt x="1237" y="64570"/>
                      <a:pt x="1144" y="64555"/>
                      <a:pt x="1052" y="64555"/>
                    </a:cubicBezTo>
                    <a:cubicBezTo>
                      <a:pt x="975" y="64555"/>
                      <a:pt x="897" y="64566"/>
                      <a:pt x="822" y="64587"/>
                    </a:cubicBezTo>
                    <a:cubicBezTo>
                      <a:pt x="397" y="64704"/>
                      <a:pt x="1" y="65246"/>
                      <a:pt x="191" y="65699"/>
                    </a:cubicBezTo>
                    <a:cubicBezTo>
                      <a:pt x="491" y="66425"/>
                      <a:pt x="859" y="67121"/>
                      <a:pt x="1291" y="67778"/>
                    </a:cubicBezTo>
                    <a:cubicBezTo>
                      <a:pt x="1297" y="68031"/>
                      <a:pt x="1301" y="68285"/>
                      <a:pt x="1311" y="68538"/>
                    </a:cubicBezTo>
                    <a:cubicBezTo>
                      <a:pt x="1319" y="68795"/>
                      <a:pt x="1512" y="68923"/>
                      <a:pt x="1706" y="68923"/>
                    </a:cubicBezTo>
                    <a:cubicBezTo>
                      <a:pt x="1829" y="68923"/>
                      <a:pt x="1952" y="68872"/>
                      <a:pt x="2029" y="68770"/>
                    </a:cubicBezTo>
                    <a:cubicBezTo>
                      <a:pt x="2293" y="69083"/>
                      <a:pt x="2576" y="69383"/>
                      <a:pt x="2874" y="69664"/>
                    </a:cubicBezTo>
                    <a:cubicBezTo>
                      <a:pt x="4067" y="70786"/>
                      <a:pt x="5458" y="71647"/>
                      <a:pt x="6967" y="72274"/>
                    </a:cubicBezTo>
                    <a:cubicBezTo>
                      <a:pt x="8792" y="73031"/>
                      <a:pt x="10749" y="73355"/>
                      <a:pt x="12715" y="73355"/>
                    </a:cubicBezTo>
                    <a:cubicBezTo>
                      <a:pt x="14414" y="73355"/>
                      <a:pt x="16120" y="73113"/>
                      <a:pt x="17753" y="72699"/>
                    </a:cubicBezTo>
                    <a:cubicBezTo>
                      <a:pt x="23973" y="71124"/>
                      <a:pt x="29341" y="67101"/>
                      <a:pt x="33384" y="62210"/>
                    </a:cubicBezTo>
                    <a:cubicBezTo>
                      <a:pt x="37798" y="56870"/>
                      <a:pt x="40703" y="50561"/>
                      <a:pt x="42861" y="44015"/>
                    </a:cubicBezTo>
                    <a:cubicBezTo>
                      <a:pt x="45191" y="36947"/>
                      <a:pt x="46693" y="29645"/>
                      <a:pt x="48771" y="22503"/>
                    </a:cubicBezTo>
                    <a:cubicBezTo>
                      <a:pt x="50711" y="15828"/>
                      <a:pt x="53184" y="9212"/>
                      <a:pt x="57193" y="3480"/>
                    </a:cubicBezTo>
                    <a:cubicBezTo>
                      <a:pt x="57658" y="2814"/>
                      <a:pt x="58145" y="2163"/>
                      <a:pt x="58644" y="1522"/>
                    </a:cubicBezTo>
                    <a:cubicBezTo>
                      <a:pt x="58894" y="1203"/>
                      <a:pt x="59003" y="813"/>
                      <a:pt x="58785" y="440"/>
                    </a:cubicBezTo>
                    <a:cubicBezTo>
                      <a:pt x="58624" y="164"/>
                      <a:pt x="58317" y="0"/>
                      <a:pt x="58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08" name="Google Shape;1308;p33"/>
              <p:cNvSpPr/>
              <p:nvPr/>
            </p:nvSpPr>
            <p:spPr>
              <a:xfrm>
                <a:off x="-5200250" y="9663950"/>
                <a:ext cx="1406175" cy="1769375"/>
              </a:xfrm>
              <a:custGeom>
                <a:avLst/>
                <a:gdLst/>
                <a:ahLst/>
                <a:cxnLst/>
                <a:rect l="l" t="t" r="r" b="b"/>
                <a:pathLst>
                  <a:path w="56247" h="70775" extrusionOk="0">
                    <a:moveTo>
                      <a:pt x="55611" y="0"/>
                    </a:moveTo>
                    <a:cubicBezTo>
                      <a:pt x="55015" y="370"/>
                      <a:pt x="54429" y="756"/>
                      <a:pt x="53847" y="1150"/>
                    </a:cubicBezTo>
                    <a:cubicBezTo>
                      <a:pt x="52592" y="1998"/>
                      <a:pt x="51356" y="2873"/>
                      <a:pt x="50154" y="3795"/>
                    </a:cubicBezTo>
                    <a:cubicBezTo>
                      <a:pt x="49999" y="3914"/>
                      <a:pt x="49845" y="4037"/>
                      <a:pt x="49690" y="4157"/>
                    </a:cubicBezTo>
                    <a:cubicBezTo>
                      <a:pt x="49730" y="3592"/>
                      <a:pt x="49762" y="3027"/>
                      <a:pt x="49822" y="2463"/>
                    </a:cubicBezTo>
                    <a:cubicBezTo>
                      <a:pt x="49855" y="2159"/>
                      <a:pt x="49890" y="1855"/>
                      <a:pt x="49927" y="1551"/>
                    </a:cubicBezTo>
                    <a:lnTo>
                      <a:pt x="49927" y="1551"/>
                    </a:lnTo>
                    <a:cubicBezTo>
                      <a:pt x="49572" y="1671"/>
                      <a:pt x="49217" y="1791"/>
                      <a:pt x="48866" y="1914"/>
                    </a:cubicBezTo>
                    <a:cubicBezTo>
                      <a:pt x="48752" y="2317"/>
                      <a:pt x="48652" y="2724"/>
                      <a:pt x="48563" y="3136"/>
                    </a:cubicBezTo>
                    <a:cubicBezTo>
                      <a:pt x="48413" y="3848"/>
                      <a:pt x="48318" y="4565"/>
                      <a:pt x="48253" y="5290"/>
                    </a:cubicBezTo>
                    <a:cubicBezTo>
                      <a:pt x="46790" y="6465"/>
                      <a:pt x="45359" y="7676"/>
                      <a:pt x="43957" y="8926"/>
                    </a:cubicBezTo>
                    <a:cubicBezTo>
                      <a:pt x="44124" y="7834"/>
                      <a:pt x="44305" y="6744"/>
                      <a:pt x="44473" y="5654"/>
                    </a:cubicBezTo>
                    <a:cubicBezTo>
                      <a:pt x="44583" y="4931"/>
                      <a:pt x="44668" y="4205"/>
                      <a:pt x="44755" y="3480"/>
                    </a:cubicBezTo>
                    <a:lnTo>
                      <a:pt x="44755" y="3480"/>
                    </a:lnTo>
                    <a:cubicBezTo>
                      <a:pt x="44470" y="3596"/>
                      <a:pt x="44184" y="3712"/>
                      <a:pt x="43900" y="3833"/>
                    </a:cubicBezTo>
                    <a:cubicBezTo>
                      <a:pt x="43762" y="4404"/>
                      <a:pt x="43625" y="4977"/>
                      <a:pt x="43505" y="5554"/>
                    </a:cubicBezTo>
                    <a:cubicBezTo>
                      <a:pt x="43180" y="7111"/>
                      <a:pt x="42880" y="8677"/>
                      <a:pt x="42527" y="10230"/>
                    </a:cubicBezTo>
                    <a:cubicBezTo>
                      <a:pt x="39498" y="13041"/>
                      <a:pt x="36616" y="16008"/>
                      <a:pt x="33875" y="19102"/>
                    </a:cubicBezTo>
                    <a:cubicBezTo>
                      <a:pt x="33869" y="18503"/>
                      <a:pt x="33867" y="17904"/>
                      <a:pt x="33870" y="17304"/>
                    </a:cubicBezTo>
                    <a:cubicBezTo>
                      <a:pt x="33875" y="16074"/>
                      <a:pt x="33901" y="14844"/>
                      <a:pt x="33906" y="13614"/>
                    </a:cubicBezTo>
                    <a:cubicBezTo>
                      <a:pt x="33913" y="12015"/>
                      <a:pt x="33939" y="10419"/>
                      <a:pt x="33959" y="8820"/>
                    </a:cubicBezTo>
                    <a:lnTo>
                      <a:pt x="33959" y="8820"/>
                    </a:lnTo>
                    <a:cubicBezTo>
                      <a:pt x="33691" y="8978"/>
                      <a:pt x="33428" y="9146"/>
                      <a:pt x="33161" y="9308"/>
                    </a:cubicBezTo>
                    <a:cubicBezTo>
                      <a:pt x="32926" y="10709"/>
                      <a:pt x="32740" y="12117"/>
                      <a:pt x="32588" y="13534"/>
                    </a:cubicBezTo>
                    <a:cubicBezTo>
                      <a:pt x="32456" y="14762"/>
                      <a:pt x="32379" y="15991"/>
                      <a:pt x="32323" y="17224"/>
                    </a:cubicBezTo>
                    <a:cubicBezTo>
                      <a:pt x="32295" y="17840"/>
                      <a:pt x="32272" y="18455"/>
                      <a:pt x="32252" y="19071"/>
                    </a:cubicBezTo>
                    <a:cubicBezTo>
                      <a:pt x="32243" y="19392"/>
                      <a:pt x="32229" y="19713"/>
                      <a:pt x="32226" y="20034"/>
                    </a:cubicBezTo>
                    <a:cubicBezTo>
                      <a:pt x="32223" y="20358"/>
                      <a:pt x="32149" y="20672"/>
                      <a:pt x="32149" y="20998"/>
                    </a:cubicBezTo>
                    <a:cubicBezTo>
                      <a:pt x="32149" y="21026"/>
                      <a:pt x="32155" y="21049"/>
                      <a:pt x="32157" y="21076"/>
                    </a:cubicBezTo>
                    <a:cubicBezTo>
                      <a:pt x="31553" y="21784"/>
                      <a:pt x="30956" y="22497"/>
                      <a:pt x="30365" y="23215"/>
                    </a:cubicBezTo>
                    <a:cubicBezTo>
                      <a:pt x="28458" y="25540"/>
                      <a:pt x="26618" y="27917"/>
                      <a:pt x="24846" y="30349"/>
                    </a:cubicBezTo>
                    <a:cubicBezTo>
                      <a:pt x="24657" y="25862"/>
                      <a:pt x="24357" y="21379"/>
                      <a:pt x="24019" y="16904"/>
                    </a:cubicBezTo>
                    <a:cubicBezTo>
                      <a:pt x="23993" y="16565"/>
                      <a:pt x="23962" y="16226"/>
                      <a:pt x="23930" y="15886"/>
                    </a:cubicBezTo>
                    <a:cubicBezTo>
                      <a:pt x="23692" y="16084"/>
                      <a:pt x="23455" y="16283"/>
                      <a:pt x="23220" y="16482"/>
                    </a:cubicBezTo>
                    <a:cubicBezTo>
                      <a:pt x="23174" y="17806"/>
                      <a:pt x="23140" y="19129"/>
                      <a:pt x="23128" y="20456"/>
                    </a:cubicBezTo>
                    <a:cubicBezTo>
                      <a:pt x="23105" y="23201"/>
                      <a:pt x="23073" y="25945"/>
                      <a:pt x="23104" y="28691"/>
                    </a:cubicBezTo>
                    <a:cubicBezTo>
                      <a:pt x="23117" y="30028"/>
                      <a:pt x="23127" y="31367"/>
                      <a:pt x="23153" y="32704"/>
                    </a:cubicBezTo>
                    <a:cubicBezTo>
                      <a:pt x="21851" y="34547"/>
                      <a:pt x="20579" y="36413"/>
                      <a:pt x="19343" y="38301"/>
                    </a:cubicBezTo>
                    <a:cubicBezTo>
                      <a:pt x="17720" y="40773"/>
                      <a:pt x="16172" y="43288"/>
                      <a:pt x="14662" y="45827"/>
                    </a:cubicBezTo>
                    <a:cubicBezTo>
                      <a:pt x="14645" y="45208"/>
                      <a:pt x="14599" y="44589"/>
                      <a:pt x="14533" y="43969"/>
                    </a:cubicBezTo>
                    <a:cubicBezTo>
                      <a:pt x="14351" y="42255"/>
                      <a:pt x="14110" y="40549"/>
                      <a:pt x="13908" y="38837"/>
                    </a:cubicBezTo>
                    <a:cubicBezTo>
                      <a:pt x="13496" y="35376"/>
                      <a:pt x="13258" y="31904"/>
                      <a:pt x="12982" y="28431"/>
                    </a:cubicBezTo>
                    <a:cubicBezTo>
                      <a:pt x="12951" y="28050"/>
                      <a:pt x="12925" y="27670"/>
                      <a:pt x="12899" y="27289"/>
                    </a:cubicBezTo>
                    <a:cubicBezTo>
                      <a:pt x="12520" y="27780"/>
                      <a:pt x="12143" y="28273"/>
                      <a:pt x="11778" y="28774"/>
                    </a:cubicBezTo>
                    <a:cubicBezTo>
                      <a:pt x="11736" y="30128"/>
                      <a:pt x="11735" y="31482"/>
                      <a:pt x="11740" y="32838"/>
                    </a:cubicBezTo>
                    <a:cubicBezTo>
                      <a:pt x="11753" y="36241"/>
                      <a:pt x="11994" y="39657"/>
                      <a:pt x="12354" y="43038"/>
                    </a:cubicBezTo>
                    <a:cubicBezTo>
                      <a:pt x="12549" y="44861"/>
                      <a:pt x="12725" y="46736"/>
                      <a:pt x="12320" y="48541"/>
                    </a:cubicBezTo>
                    <a:cubicBezTo>
                      <a:pt x="12246" y="48868"/>
                      <a:pt x="12318" y="49212"/>
                      <a:pt x="12520" y="49481"/>
                    </a:cubicBezTo>
                    <a:cubicBezTo>
                      <a:pt x="11532" y="51188"/>
                      <a:pt x="10551" y="52900"/>
                      <a:pt x="9578" y="54619"/>
                    </a:cubicBezTo>
                    <a:cubicBezTo>
                      <a:pt x="8646" y="56260"/>
                      <a:pt x="7701" y="57900"/>
                      <a:pt x="6729" y="59526"/>
                    </a:cubicBezTo>
                    <a:cubicBezTo>
                      <a:pt x="6126" y="57037"/>
                      <a:pt x="5509" y="54553"/>
                      <a:pt x="4848" y="52079"/>
                    </a:cubicBezTo>
                    <a:cubicBezTo>
                      <a:pt x="4211" y="49690"/>
                      <a:pt x="3545" y="47305"/>
                      <a:pt x="2967" y="44899"/>
                    </a:cubicBezTo>
                    <a:cubicBezTo>
                      <a:pt x="2712" y="45559"/>
                      <a:pt x="2468" y="46224"/>
                      <a:pt x="2233" y="46894"/>
                    </a:cubicBezTo>
                    <a:cubicBezTo>
                      <a:pt x="2278" y="47130"/>
                      <a:pt x="2324" y="47368"/>
                      <a:pt x="2370" y="47605"/>
                    </a:cubicBezTo>
                    <a:cubicBezTo>
                      <a:pt x="3003" y="50829"/>
                      <a:pt x="3655" y="54049"/>
                      <a:pt x="4366" y="57257"/>
                    </a:cubicBezTo>
                    <a:cubicBezTo>
                      <a:pt x="4699" y="58754"/>
                      <a:pt x="5034" y="60249"/>
                      <a:pt x="5372" y="61746"/>
                    </a:cubicBezTo>
                    <a:cubicBezTo>
                      <a:pt x="3715" y="64398"/>
                      <a:pt x="1952" y="66982"/>
                      <a:pt x="1" y="69424"/>
                    </a:cubicBezTo>
                    <a:cubicBezTo>
                      <a:pt x="65" y="69487"/>
                      <a:pt x="127" y="69553"/>
                      <a:pt x="193" y="69616"/>
                    </a:cubicBezTo>
                    <a:cubicBezTo>
                      <a:pt x="641" y="70036"/>
                      <a:pt x="1119" y="70423"/>
                      <a:pt x="1624" y="70775"/>
                    </a:cubicBezTo>
                    <a:cubicBezTo>
                      <a:pt x="1745" y="70620"/>
                      <a:pt x="1868" y="70465"/>
                      <a:pt x="1989" y="70307"/>
                    </a:cubicBezTo>
                    <a:cubicBezTo>
                      <a:pt x="2986" y="69005"/>
                      <a:pt x="3933" y="67664"/>
                      <a:pt x="4841" y="66297"/>
                    </a:cubicBezTo>
                    <a:cubicBezTo>
                      <a:pt x="5459" y="65365"/>
                      <a:pt x="6055" y="64418"/>
                      <a:pt x="6643" y="63466"/>
                    </a:cubicBezTo>
                    <a:cubicBezTo>
                      <a:pt x="14235" y="62525"/>
                      <a:pt x="21875" y="61984"/>
                      <a:pt x="29526" y="61941"/>
                    </a:cubicBezTo>
                    <a:cubicBezTo>
                      <a:pt x="29616" y="61941"/>
                      <a:pt x="29706" y="61940"/>
                      <a:pt x="29796" y="61940"/>
                    </a:cubicBezTo>
                    <a:cubicBezTo>
                      <a:pt x="30156" y="61940"/>
                      <a:pt x="30516" y="61944"/>
                      <a:pt x="30876" y="61944"/>
                    </a:cubicBezTo>
                    <a:cubicBezTo>
                      <a:pt x="31397" y="61307"/>
                      <a:pt x="31897" y="60655"/>
                      <a:pt x="32376" y="59991"/>
                    </a:cubicBezTo>
                    <a:cubicBezTo>
                      <a:pt x="31892" y="59988"/>
                      <a:pt x="31409" y="59986"/>
                      <a:pt x="30925" y="59986"/>
                    </a:cubicBezTo>
                    <a:cubicBezTo>
                      <a:pt x="24899" y="59986"/>
                      <a:pt x="18875" y="60278"/>
                      <a:pt x="12876" y="60862"/>
                    </a:cubicBezTo>
                    <a:cubicBezTo>
                      <a:pt x="11204" y="61026"/>
                      <a:pt x="9533" y="61223"/>
                      <a:pt x="7867" y="61439"/>
                    </a:cubicBezTo>
                    <a:cubicBezTo>
                      <a:pt x="8561" y="60265"/>
                      <a:pt x="9244" y="59084"/>
                      <a:pt x="9917" y="57895"/>
                    </a:cubicBezTo>
                    <a:cubicBezTo>
                      <a:pt x="11479" y="55139"/>
                      <a:pt x="13011" y="52369"/>
                      <a:pt x="14574" y="49615"/>
                    </a:cubicBezTo>
                    <a:cubicBezTo>
                      <a:pt x="23056" y="47294"/>
                      <a:pt x="31602" y="45277"/>
                      <a:pt x="40259" y="43723"/>
                    </a:cubicBezTo>
                    <a:cubicBezTo>
                      <a:pt x="40514" y="42943"/>
                      <a:pt x="40762" y="42160"/>
                      <a:pt x="40998" y="41375"/>
                    </a:cubicBezTo>
                    <a:lnTo>
                      <a:pt x="40998" y="41375"/>
                    </a:lnTo>
                    <a:cubicBezTo>
                      <a:pt x="40947" y="41384"/>
                      <a:pt x="40895" y="41392"/>
                      <a:pt x="40844" y="41401"/>
                    </a:cubicBezTo>
                    <a:cubicBezTo>
                      <a:pt x="38583" y="41801"/>
                      <a:pt x="36326" y="42227"/>
                      <a:pt x="34075" y="42682"/>
                    </a:cubicBezTo>
                    <a:cubicBezTo>
                      <a:pt x="29546" y="43597"/>
                      <a:pt x="25043" y="44624"/>
                      <a:pt x="20564" y="45765"/>
                    </a:cubicBezTo>
                    <a:cubicBezTo>
                      <a:pt x="19078" y="46144"/>
                      <a:pt x="17594" y="46534"/>
                      <a:pt x="16111" y="46937"/>
                    </a:cubicBezTo>
                    <a:cubicBezTo>
                      <a:pt x="17201" y="45056"/>
                      <a:pt x="18313" y="43187"/>
                      <a:pt x="19466" y="41343"/>
                    </a:cubicBezTo>
                    <a:cubicBezTo>
                      <a:pt x="20963" y="38949"/>
                      <a:pt x="22512" y="36591"/>
                      <a:pt x="24115" y="34268"/>
                    </a:cubicBezTo>
                    <a:cubicBezTo>
                      <a:pt x="24177" y="34264"/>
                      <a:pt x="24238" y="34254"/>
                      <a:pt x="24298" y="34238"/>
                    </a:cubicBezTo>
                    <a:cubicBezTo>
                      <a:pt x="30924" y="32330"/>
                      <a:pt x="37594" y="30592"/>
                      <a:pt x="44312" y="29025"/>
                    </a:cubicBezTo>
                    <a:cubicBezTo>
                      <a:pt x="44482" y="28364"/>
                      <a:pt x="44654" y="27703"/>
                      <a:pt x="44827" y="27043"/>
                    </a:cubicBezTo>
                    <a:lnTo>
                      <a:pt x="44827" y="27043"/>
                    </a:lnTo>
                    <a:cubicBezTo>
                      <a:pt x="43323" y="27389"/>
                      <a:pt x="41819" y="27742"/>
                      <a:pt x="40319" y="28103"/>
                    </a:cubicBezTo>
                    <a:cubicBezTo>
                      <a:pt x="36777" y="28959"/>
                      <a:pt x="33248" y="29870"/>
                      <a:pt x="29734" y="30833"/>
                    </a:cubicBezTo>
                    <a:cubicBezTo>
                      <a:pt x="28398" y="31200"/>
                      <a:pt x="27067" y="31574"/>
                      <a:pt x="25735" y="31958"/>
                    </a:cubicBezTo>
                    <a:cubicBezTo>
                      <a:pt x="27116" y="30028"/>
                      <a:pt x="28539" y="28130"/>
                      <a:pt x="30004" y="26263"/>
                    </a:cubicBezTo>
                    <a:cubicBezTo>
                      <a:pt x="31185" y="24761"/>
                      <a:pt x="32396" y="23283"/>
                      <a:pt x="33637" y="21829"/>
                    </a:cubicBezTo>
                    <a:cubicBezTo>
                      <a:pt x="38096" y="21207"/>
                      <a:pt x="42533" y="20457"/>
                      <a:pt x="46956" y="19615"/>
                    </a:cubicBezTo>
                    <a:cubicBezTo>
                      <a:pt x="47172" y="18934"/>
                      <a:pt x="47395" y="18256"/>
                      <a:pt x="47625" y="17580"/>
                    </a:cubicBezTo>
                    <a:lnTo>
                      <a:pt x="47625" y="17580"/>
                    </a:lnTo>
                    <a:cubicBezTo>
                      <a:pt x="47333" y="17637"/>
                      <a:pt x="47043" y="17697"/>
                      <a:pt x="46750" y="17752"/>
                    </a:cubicBezTo>
                    <a:cubicBezTo>
                      <a:pt x="43794" y="18316"/>
                      <a:pt x="40832" y="18836"/>
                      <a:pt x="37861" y="19317"/>
                    </a:cubicBezTo>
                    <a:cubicBezTo>
                      <a:pt x="37070" y="19444"/>
                      <a:pt x="36278" y="19572"/>
                      <a:pt x="35487" y="19701"/>
                    </a:cubicBezTo>
                    <a:cubicBezTo>
                      <a:pt x="37678" y="17230"/>
                      <a:pt x="39962" y="14845"/>
                      <a:pt x="42334" y="12545"/>
                    </a:cubicBezTo>
                    <a:cubicBezTo>
                      <a:pt x="42799" y="12097"/>
                      <a:pt x="43269" y="11652"/>
                      <a:pt x="43743" y="11212"/>
                    </a:cubicBezTo>
                    <a:cubicBezTo>
                      <a:pt x="44597" y="11169"/>
                      <a:pt x="45454" y="11077"/>
                      <a:pt x="46301" y="11001"/>
                    </a:cubicBezTo>
                    <a:cubicBezTo>
                      <a:pt x="47373" y="10904"/>
                      <a:pt x="48443" y="10796"/>
                      <a:pt x="49515" y="10693"/>
                    </a:cubicBezTo>
                    <a:lnTo>
                      <a:pt x="50412" y="10607"/>
                    </a:lnTo>
                    <a:cubicBezTo>
                      <a:pt x="50647" y="10107"/>
                      <a:pt x="50886" y="9608"/>
                      <a:pt x="51137" y="9113"/>
                    </a:cubicBezTo>
                    <a:lnTo>
                      <a:pt x="51137" y="9113"/>
                    </a:lnTo>
                    <a:lnTo>
                      <a:pt x="49356" y="9288"/>
                    </a:lnTo>
                    <a:cubicBezTo>
                      <a:pt x="48061" y="9416"/>
                      <a:pt x="46748" y="9510"/>
                      <a:pt x="45446" y="9649"/>
                    </a:cubicBezTo>
                    <a:cubicBezTo>
                      <a:pt x="46446" y="8750"/>
                      <a:pt x="47462" y="7867"/>
                      <a:pt x="48493" y="7004"/>
                    </a:cubicBezTo>
                    <a:cubicBezTo>
                      <a:pt x="48666" y="7157"/>
                      <a:pt x="48893" y="7246"/>
                      <a:pt x="49142" y="7269"/>
                    </a:cubicBezTo>
                    <a:cubicBezTo>
                      <a:pt x="49968" y="7346"/>
                      <a:pt x="50822" y="7323"/>
                      <a:pt x="51651" y="7337"/>
                    </a:cubicBezTo>
                    <a:cubicBezTo>
                      <a:pt x="51794" y="7338"/>
                      <a:pt x="51937" y="7338"/>
                      <a:pt x="52079" y="7340"/>
                    </a:cubicBezTo>
                    <a:cubicBezTo>
                      <a:pt x="52377" y="6806"/>
                      <a:pt x="52681" y="6277"/>
                      <a:pt x="52999" y="5754"/>
                    </a:cubicBezTo>
                    <a:cubicBezTo>
                      <a:pt x="52549" y="5754"/>
                      <a:pt x="52101" y="5757"/>
                      <a:pt x="51651" y="5765"/>
                    </a:cubicBezTo>
                    <a:cubicBezTo>
                      <a:pt x="51223" y="5772"/>
                      <a:pt x="50793" y="5788"/>
                      <a:pt x="50364" y="5798"/>
                    </a:cubicBezTo>
                    <a:lnTo>
                      <a:pt x="49941" y="5809"/>
                    </a:lnTo>
                    <a:cubicBezTo>
                      <a:pt x="51983" y="4154"/>
                      <a:pt x="54083" y="2575"/>
                      <a:pt x="56195" y="1006"/>
                    </a:cubicBezTo>
                    <a:cubicBezTo>
                      <a:pt x="56247" y="797"/>
                      <a:pt x="56215" y="576"/>
                      <a:pt x="56104" y="390"/>
                    </a:cubicBezTo>
                    <a:cubicBezTo>
                      <a:pt x="55992" y="205"/>
                      <a:pt x="55817" y="66"/>
                      <a:pt x="55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309" name="Google Shape;1309;p33"/>
            <p:cNvGrpSpPr/>
            <p:nvPr/>
          </p:nvGrpSpPr>
          <p:grpSpPr>
            <a:xfrm flipH="1">
              <a:off x="5466480" y="1658560"/>
              <a:ext cx="1627759" cy="1061783"/>
              <a:chOff x="-5607800" y="8913100"/>
              <a:chExt cx="1826275" cy="1191275"/>
            </a:xfrm>
          </p:grpSpPr>
          <p:sp>
            <p:nvSpPr>
              <p:cNvPr id="1310" name="Google Shape;1310;p33"/>
              <p:cNvSpPr/>
              <p:nvPr/>
            </p:nvSpPr>
            <p:spPr>
              <a:xfrm>
                <a:off x="-5607800" y="8913100"/>
                <a:ext cx="1826275" cy="1191275"/>
              </a:xfrm>
              <a:custGeom>
                <a:avLst/>
                <a:gdLst/>
                <a:ahLst/>
                <a:cxnLst/>
                <a:rect l="l" t="t" r="r" b="b"/>
                <a:pathLst>
                  <a:path w="73051" h="47651" extrusionOk="0">
                    <a:moveTo>
                      <a:pt x="44689" y="1"/>
                    </a:moveTo>
                    <a:cubicBezTo>
                      <a:pt x="41831" y="1"/>
                      <a:pt x="38972" y="447"/>
                      <a:pt x="36246" y="1320"/>
                    </a:cubicBezTo>
                    <a:cubicBezTo>
                      <a:pt x="33999" y="2038"/>
                      <a:pt x="31831" y="3036"/>
                      <a:pt x="29838" y="4301"/>
                    </a:cubicBezTo>
                    <a:cubicBezTo>
                      <a:pt x="28818" y="4952"/>
                      <a:pt x="27845" y="5674"/>
                      <a:pt x="26927" y="6463"/>
                    </a:cubicBezTo>
                    <a:cubicBezTo>
                      <a:pt x="26483" y="6844"/>
                      <a:pt x="26064" y="7251"/>
                      <a:pt x="25628" y="7641"/>
                    </a:cubicBezTo>
                    <a:cubicBezTo>
                      <a:pt x="25219" y="8008"/>
                      <a:pt x="24742" y="8406"/>
                      <a:pt x="24184" y="8510"/>
                    </a:cubicBezTo>
                    <a:cubicBezTo>
                      <a:pt x="24102" y="8525"/>
                      <a:pt x="24011" y="8534"/>
                      <a:pt x="23917" y="8534"/>
                    </a:cubicBezTo>
                    <a:cubicBezTo>
                      <a:pt x="23584" y="8534"/>
                      <a:pt x="23208" y="8430"/>
                      <a:pt x="23030" y="8159"/>
                    </a:cubicBezTo>
                    <a:cubicBezTo>
                      <a:pt x="22697" y="7655"/>
                      <a:pt x="23202" y="6824"/>
                      <a:pt x="23400" y="6356"/>
                    </a:cubicBezTo>
                    <a:lnTo>
                      <a:pt x="25364" y="1726"/>
                    </a:lnTo>
                    <a:cubicBezTo>
                      <a:pt x="25540" y="1309"/>
                      <a:pt x="25301" y="775"/>
                      <a:pt x="24842" y="775"/>
                    </a:cubicBezTo>
                    <a:cubicBezTo>
                      <a:pt x="24782" y="775"/>
                      <a:pt x="24719" y="784"/>
                      <a:pt x="24653" y="804"/>
                    </a:cubicBezTo>
                    <a:cubicBezTo>
                      <a:pt x="21944" y="1590"/>
                      <a:pt x="19385" y="2824"/>
                      <a:pt x="17069" y="4415"/>
                    </a:cubicBezTo>
                    <a:cubicBezTo>
                      <a:pt x="12856" y="6198"/>
                      <a:pt x="8925" y="8736"/>
                      <a:pt x="5872" y="12172"/>
                    </a:cubicBezTo>
                    <a:cubicBezTo>
                      <a:pt x="2370" y="16114"/>
                      <a:pt x="179" y="21129"/>
                      <a:pt x="61" y="26437"/>
                    </a:cubicBezTo>
                    <a:cubicBezTo>
                      <a:pt x="1" y="29125"/>
                      <a:pt x="517" y="31788"/>
                      <a:pt x="1599" y="34248"/>
                    </a:cubicBezTo>
                    <a:cubicBezTo>
                      <a:pt x="2680" y="36708"/>
                      <a:pt x="4401" y="38880"/>
                      <a:pt x="6350" y="40714"/>
                    </a:cubicBezTo>
                    <a:cubicBezTo>
                      <a:pt x="10282" y="44414"/>
                      <a:pt x="15294" y="47069"/>
                      <a:pt x="20716" y="47571"/>
                    </a:cubicBezTo>
                    <a:cubicBezTo>
                      <a:pt x="21286" y="47624"/>
                      <a:pt x="21861" y="47650"/>
                      <a:pt x="22436" y="47650"/>
                    </a:cubicBezTo>
                    <a:cubicBezTo>
                      <a:pt x="26869" y="47650"/>
                      <a:pt x="31357" y="46086"/>
                      <a:pt x="34615" y="43058"/>
                    </a:cubicBezTo>
                    <a:cubicBezTo>
                      <a:pt x="35056" y="42648"/>
                      <a:pt x="35470" y="42209"/>
                      <a:pt x="35856" y="41747"/>
                    </a:cubicBezTo>
                    <a:cubicBezTo>
                      <a:pt x="36244" y="41283"/>
                      <a:pt x="36309" y="40410"/>
                      <a:pt x="35645" y="40107"/>
                    </a:cubicBezTo>
                    <a:cubicBezTo>
                      <a:pt x="34541" y="39603"/>
                      <a:pt x="33483" y="39005"/>
                      <a:pt x="32482" y="38317"/>
                    </a:cubicBezTo>
                    <a:cubicBezTo>
                      <a:pt x="32018" y="37997"/>
                      <a:pt x="31565" y="37661"/>
                      <a:pt x="31134" y="37299"/>
                    </a:cubicBezTo>
                    <a:cubicBezTo>
                      <a:pt x="30956" y="37148"/>
                      <a:pt x="30741" y="36976"/>
                      <a:pt x="30610" y="36804"/>
                    </a:cubicBezTo>
                    <a:cubicBezTo>
                      <a:pt x="30563" y="36737"/>
                      <a:pt x="30521" y="36665"/>
                      <a:pt x="30483" y="36592"/>
                    </a:cubicBezTo>
                    <a:cubicBezTo>
                      <a:pt x="30425" y="36483"/>
                      <a:pt x="30443" y="36505"/>
                      <a:pt x="30452" y="36348"/>
                    </a:cubicBezTo>
                    <a:cubicBezTo>
                      <a:pt x="30457" y="36279"/>
                      <a:pt x="30509" y="36126"/>
                      <a:pt x="30590" y="35984"/>
                    </a:cubicBezTo>
                    <a:cubicBezTo>
                      <a:pt x="30716" y="35766"/>
                      <a:pt x="30822" y="35653"/>
                      <a:pt x="31014" y="35475"/>
                    </a:cubicBezTo>
                    <a:cubicBezTo>
                      <a:pt x="31304" y="35206"/>
                      <a:pt x="31764" y="34951"/>
                      <a:pt x="32143" y="34796"/>
                    </a:cubicBezTo>
                    <a:cubicBezTo>
                      <a:pt x="32973" y="34457"/>
                      <a:pt x="33807" y="34340"/>
                      <a:pt x="34677" y="34340"/>
                    </a:cubicBezTo>
                    <a:cubicBezTo>
                      <a:pt x="34855" y="34340"/>
                      <a:pt x="35034" y="34345"/>
                      <a:pt x="35215" y="34354"/>
                    </a:cubicBezTo>
                    <a:cubicBezTo>
                      <a:pt x="37580" y="34473"/>
                      <a:pt x="39849" y="35490"/>
                      <a:pt x="42097" y="36238"/>
                    </a:cubicBezTo>
                    <a:cubicBezTo>
                      <a:pt x="43956" y="36855"/>
                      <a:pt x="45866" y="37234"/>
                      <a:pt x="47811" y="37234"/>
                    </a:cubicBezTo>
                    <a:cubicBezTo>
                      <a:pt x="48261" y="37234"/>
                      <a:pt x="48714" y="37214"/>
                      <a:pt x="49168" y="37171"/>
                    </a:cubicBezTo>
                    <a:cubicBezTo>
                      <a:pt x="51838" y="36921"/>
                      <a:pt x="54430" y="36061"/>
                      <a:pt x="56677" y="34587"/>
                    </a:cubicBezTo>
                    <a:cubicBezTo>
                      <a:pt x="57335" y="34156"/>
                      <a:pt x="57309" y="32995"/>
                      <a:pt x="56443" y="32804"/>
                    </a:cubicBezTo>
                    <a:cubicBezTo>
                      <a:pt x="54688" y="32417"/>
                      <a:pt x="53044" y="31639"/>
                      <a:pt x="51634" y="30526"/>
                    </a:cubicBezTo>
                    <a:cubicBezTo>
                      <a:pt x="54886" y="28633"/>
                      <a:pt x="58682" y="27822"/>
                      <a:pt x="61870" y="25784"/>
                    </a:cubicBezTo>
                    <a:cubicBezTo>
                      <a:pt x="63579" y="24692"/>
                      <a:pt x="65126" y="23332"/>
                      <a:pt x="66407" y="21758"/>
                    </a:cubicBezTo>
                    <a:cubicBezTo>
                      <a:pt x="67735" y="20128"/>
                      <a:pt x="68709" y="18337"/>
                      <a:pt x="69538" y="16412"/>
                    </a:cubicBezTo>
                    <a:cubicBezTo>
                      <a:pt x="70470" y="14241"/>
                      <a:pt x="71345" y="12071"/>
                      <a:pt x="72765" y="10162"/>
                    </a:cubicBezTo>
                    <a:cubicBezTo>
                      <a:pt x="73051" y="9778"/>
                      <a:pt x="72824" y="9175"/>
                      <a:pt x="72447" y="8954"/>
                    </a:cubicBezTo>
                    <a:cubicBezTo>
                      <a:pt x="68623" y="6701"/>
                      <a:pt x="64406" y="5318"/>
                      <a:pt x="59956" y="5123"/>
                    </a:cubicBezTo>
                    <a:cubicBezTo>
                      <a:pt x="59567" y="5105"/>
                      <a:pt x="59178" y="5097"/>
                      <a:pt x="58789" y="5097"/>
                    </a:cubicBezTo>
                    <a:cubicBezTo>
                      <a:pt x="56957" y="5097"/>
                      <a:pt x="55129" y="5290"/>
                      <a:pt x="53335" y="5674"/>
                    </a:cubicBezTo>
                    <a:cubicBezTo>
                      <a:pt x="52273" y="5903"/>
                      <a:pt x="51227" y="6205"/>
                      <a:pt x="50206" y="6579"/>
                    </a:cubicBezTo>
                    <a:cubicBezTo>
                      <a:pt x="49675" y="6774"/>
                      <a:pt x="49162" y="7010"/>
                      <a:pt x="48635" y="7217"/>
                    </a:cubicBezTo>
                    <a:cubicBezTo>
                      <a:pt x="48307" y="7346"/>
                      <a:pt x="47969" y="7362"/>
                      <a:pt x="47668" y="7409"/>
                    </a:cubicBezTo>
                    <a:cubicBezTo>
                      <a:pt x="47665" y="7409"/>
                      <a:pt x="47631" y="7395"/>
                      <a:pt x="47616" y="7392"/>
                    </a:cubicBezTo>
                    <a:cubicBezTo>
                      <a:pt x="47614" y="7374"/>
                      <a:pt x="47614" y="7357"/>
                      <a:pt x="47614" y="7339"/>
                    </a:cubicBezTo>
                    <a:cubicBezTo>
                      <a:pt x="47611" y="7064"/>
                      <a:pt x="47736" y="6760"/>
                      <a:pt x="47814" y="6499"/>
                    </a:cubicBezTo>
                    <a:cubicBezTo>
                      <a:pt x="47986" y="5921"/>
                      <a:pt x="48210" y="5361"/>
                      <a:pt x="48482" y="4825"/>
                    </a:cubicBezTo>
                    <a:cubicBezTo>
                      <a:pt x="49047" y="3710"/>
                      <a:pt x="49801" y="2705"/>
                      <a:pt x="50710" y="1848"/>
                    </a:cubicBezTo>
                    <a:cubicBezTo>
                      <a:pt x="51103" y="1476"/>
                      <a:pt x="50926" y="724"/>
                      <a:pt x="50383" y="606"/>
                    </a:cubicBezTo>
                    <a:cubicBezTo>
                      <a:pt x="48511" y="200"/>
                      <a:pt x="46600" y="1"/>
                      <a:pt x="44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11" name="Google Shape;1311;p33"/>
              <p:cNvSpPr/>
              <p:nvPr/>
            </p:nvSpPr>
            <p:spPr>
              <a:xfrm>
                <a:off x="-5577650" y="8913175"/>
                <a:ext cx="1794175" cy="1119425"/>
              </a:xfrm>
              <a:custGeom>
                <a:avLst/>
                <a:gdLst/>
                <a:ahLst/>
                <a:cxnLst/>
                <a:rect l="l" t="t" r="r" b="b"/>
                <a:pathLst>
                  <a:path w="71767" h="44777" extrusionOk="0">
                    <a:moveTo>
                      <a:pt x="43092" y="1"/>
                    </a:moveTo>
                    <a:cubicBezTo>
                      <a:pt x="42098" y="16"/>
                      <a:pt x="41108" y="84"/>
                      <a:pt x="40122" y="205"/>
                    </a:cubicBezTo>
                    <a:lnTo>
                      <a:pt x="39671" y="484"/>
                    </a:lnTo>
                    <a:cubicBezTo>
                      <a:pt x="37172" y="2035"/>
                      <a:pt x="34765" y="3723"/>
                      <a:pt x="32443" y="5524"/>
                    </a:cubicBezTo>
                    <a:cubicBezTo>
                      <a:pt x="27803" y="9124"/>
                      <a:pt x="23545" y="13212"/>
                      <a:pt x="19782" y="17722"/>
                    </a:cubicBezTo>
                    <a:cubicBezTo>
                      <a:pt x="18730" y="18981"/>
                      <a:pt x="17715" y="20272"/>
                      <a:pt x="16737" y="21592"/>
                    </a:cubicBezTo>
                    <a:cubicBezTo>
                      <a:pt x="15785" y="22881"/>
                      <a:pt x="14776" y="24227"/>
                      <a:pt x="14100" y="25688"/>
                    </a:cubicBezTo>
                    <a:cubicBezTo>
                      <a:pt x="12947" y="26199"/>
                      <a:pt x="11803" y="26727"/>
                      <a:pt x="10667" y="27274"/>
                    </a:cubicBezTo>
                    <a:cubicBezTo>
                      <a:pt x="8924" y="28115"/>
                      <a:pt x="7206" y="29004"/>
                      <a:pt x="5512" y="29942"/>
                    </a:cubicBezTo>
                    <a:cubicBezTo>
                      <a:pt x="5598" y="29644"/>
                      <a:pt x="5668" y="29342"/>
                      <a:pt x="5721" y="29036"/>
                    </a:cubicBezTo>
                    <a:cubicBezTo>
                      <a:pt x="5849" y="28318"/>
                      <a:pt x="5945" y="27593"/>
                      <a:pt x="6088" y="26874"/>
                    </a:cubicBezTo>
                    <a:cubicBezTo>
                      <a:pt x="6372" y="25439"/>
                      <a:pt x="6730" y="24012"/>
                      <a:pt x="7152" y="22610"/>
                    </a:cubicBezTo>
                    <a:cubicBezTo>
                      <a:pt x="7992" y="19816"/>
                      <a:pt x="9107" y="17112"/>
                      <a:pt x="10386" y="14489"/>
                    </a:cubicBezTo>
                    <a:cubicBezTo>
                      <a:pt x="11644" y="11907"/>
                      <a:pt x="12999" y="9296"/>
                      <a:pt x="14847" y="7081"/>
                    </a:cubicBezTo>
                    <a:cubicBezTo>
                      <a:pt x="16545" y="5043"/>
                      <a:pt x="18628" y="3383"/>
                      <a:pt x="20863" y="1972"/>
                    </a:cubicBezTo>
                    <a:cubicBezTo>
                      <a:pt x="21249" y="1728"/>
                      <a:pt x="21641" y="1493"/>
                      <a:pt x="22034" y="1261"/>
                    </a:cubicBezTo>
                    <a:lnTo>
                      <a:pt x="22034" y="1261"/>
                    </a:lnTo>
                    <a:cubicBezTo>
                      <a:pt x="19849" y="2038"/>
                      <a:pt x="17775" y="3096"/>
                      <a:pt x="15863" y="4411"/>
                    </a:cubicBezTo>
                    <a:cubicBezTo>
                      <a:pt x="15729" y="4469"/>
                      <a:pt x="15594" y="4529"/>
                      <a:pt x="15461" y="4587"/>
                    </a:cubicBezTo>
                    <a:cubicBezTo>
                      <a:pt x="15161" y="4877"/>
                      <a:pt x="14868" y="5174"/>
                      <a:pt x="14587" y="5481"/>
                    </a:cubicBezTo>
                    <a:cubicBezTo>
                      <a:pt x="12589" y="7660"/>
                      <a:pt x="11120" y="10241"/>
                      <a:pt x="9790" y="12865"/>
                    </a:cubicBezTo>
                    <a:cubicBezTo>
                      <a:pt x="8433" y="15540"/>
                      <a:pt x="7226" y="18302"/>
                      <a:pt x="6285" y="21152"/>
                    </a:cubicBezTo>
                    <a:cubicBezTo>
                      <a:pt x="5755" y="22755"/>
                      <a:pt x="5308" y="24385"/>
                      <a:pt x="5000" y="26047"/>
                    </a:cubicBezTo>
                    <a:cubicBezTo>
                      <a:pt x="4739" y="27459"/>
                      <a:pt x="4396" y="28983"/>
                      <a:pt x="4692" y="30409"/>
                    </a:cubicBezTo>
                    <a:cubicBezTo>
                      <a:pt x="3099" y="31315"/>
                      <a:pt x="1534" y="32269"/>
                      <a:pt x="0" y="33273"/>
                    </a:cubicBezTo>
                    <a:cubicBezTo>
                      <a:pt x="121" y="33600"/>
                      <a:pt x="252" y="33924"/>
                      <a:pt x="393" y="34245"/>
                    </a:cubicBezTo>
                    <a:cubicBezTo>
                      <a:pt x="430" y="34328"/>
                      <a:pt x="473" y="34409"/>
                      <a:pt x="511" y="34492"/>
                    </a:cubicBezTo>
                    <a:cubicBezTo>
                      <a:pt x="1218" y="34028"/>
                      <a:pt x="1927" y="33571"/>
                      <a:pt x="2647" y="33127"/>
                    </a:cubicBezTo>
                    <a:cubicBezTo>
                      <a:pt x="3521" y="33938"/>
                      <a:pt x="4540" y="34581"/>
                      <a:pt x="5551" y="35217"/>
                    </a:cubicBezTo>
                    <a:cubicBezTo>
                      <a:pt x="6721" y="35955"/>
                      <a:pt x="7915" y="36655"/>
                      <a:pt x="9132" y="37320"/>
                    </a:cubicBezTo>
                    <a:cubicBezTo>
                      <a:pt x="11570" y="38650"/>
                      <a:pt x="14090" y="39826"/>
                      <a:pt x="16675" y="40843"/>
                    </a:cubicBezTo>
                    <a:cubicBezTo>
                      <a:pt x="21354" y="42685"/>
                      <a:pt x="26229" y="43990"/>
                      <a:pt x="31193" y="44777"/>
                    </a:cubicBezTo>
                    <a:cubicBezTo>
                      <a:pt x="31873" y="44334"/>
                      <a:pt x="32520" y="43841"/>
                      <a:pt x="33126" y="43302"/>
                    </a:cubicBezTo>
                    <a:cubicBezTo>
                      <a:pt x="30713" y="43052"/>
                      <a:pt x="28316" y="42665"/>
                      <a:pt x="25945" y="42143"/>
                    </a:cubicBezTo>
                    <a:cubicBezTo>
                      <a:pt x="20654" y="40976"/>
                      <a:pt x="15519" y="39186"/>
                      <a:pt x="10650" y="36811"/>
                    </a:cubicBezTo>
                    <a:cubicBezTo>
                      <a:pt x="9279" y="36141"/>
                      <a:pt x="7931" y="35426"/>
                      <a:pt x="6607" y="34664"/>
                    </a:cubicBezTo>
                    <a:cubicBezTo>
                      <a:pt x="5936" y="34277"/>
                      <a:pt x="5274" y="33876"/>
                      <a:pt x="4610" y="33480"/>
                    </a:cubicBezTo>
                    <a:cubicBezTo>
                      <a:pt x="4287" y="33288"/>
                      <a:pt x="3966" y="33095"/>
                      <a:pt x="3647" y="32898"/>
                    </a:cubicBezTo>
                    <a:cubicBezTo>
                      <a:pt x="3539" y="32831"/>
                      <a:pt x="3430" y="32774"/>
                      <a:pt x="3320" y="32718"/>
                    </a:cubicBezTo>
                    <a:cubicBezTo>
                      <a:pt x="5359" y="31487"/>
                      <a:pt x="7443" y="30332"/>
                      <a:pt x="9569" y="29258"/>
                    </a:cubicBezTo>
                    <a:cubicBezTo>
                      <a:pt x="13059" y="27492"/>
                      <a:pt x="16645" y="25927"/>
                      <a:pt x="20287" y="24507"/>
                    </a:cubicBezTo>
                    <a:cubicBezTo>
                      <a:pt x="20735" y="24828"/>
                      <a:pt x="21176" y="25149"/>
                      <a:pt x="21652" y="25436"/>
                    </a:cubicBezTo>
                    <a:cubicBezTo>
                      <a:pt x="22249" y="25797"/>
                      <a:pt x="22856" y="26131"/>
                      <a:pt x="23471" y="26458"/>
                    </a:cubicBezTo>
                    <a:cubicBezTo>
                      <a:pt x="24655" y="27089"/>
                      <a:pt x="25845" y="27705"/>
                      <a:pt x="27043" y="28306"/>
                    </a:cubicBezTo>
                    <a:cubicBezTo>
                      <a:pt x="29486" y="29526"/>
                      <a:pt x="31944" y="30724"/>
                      <a:pt x="34458" y="31790"/>
                    </a:cubicBezTo>
                    <a:cubicBezTo>
                      <a:pt x="39434" y="33901"/>
                      <a:pt x="44584" y="35682"/>
                      <a:pt x="49931" y="36562"/>
                    </a:cubicBezTo>
                    <a:cubicBezTo>
                      <a:pt x="50189" y="36603"/>
                      <a:pt x="50447" y="36642"/>
                      <a:pt x="50706" y="36680"/>
                    </a:cubicBezTo>
                    <a:cubicBezTo>
                      <a:pt x="51878" y="36374"/>
                      <a:pt x="53011" y="35940"/>
                      <a:pt x="54087" y="35384"/>
                    </a:cubicBezTo>
                    <a:cubicBezTo>
                      <a:pt x="53126" y="35309"/>
                      <a:pt x="52169" y="35201"/>
                      <a:pt x="51214" y="35063"/>
                    </a:cubicBezTo>
                    <a:cubicBezTo>
                      <a:pt x="48578" y="34675"/>
                      <a:pt x="45969" y="34080"/>
                      <a:pt x="43411" y="33337"/>
                    </a:cubicBezTo>
                    <a:cubicBezTo>
                      <a:pt x="38281" y="31845"/>
                      <a:pt x="33344" y="29730"/>
                      <a:pt x="28498" y="27498"/>
                    </a:cubicBezTo>
                    <a:cubicBezTo>
                      <a:pt x="27113" y="26859"/>
                      <a:pt x="25732" y="26213"/>
                      <a:pt x="24343" y="25579"/>
                    </a:cubicBezTo>
                    <a:cubicBezTo>
                      <a:pt x="23666" y="25271"/>
                      <a:pt x="22994" y="24957"/>
                      <a:pt x="22301" y="24685"/>
                    </a:cubicBezTo>
                    <a:cubicBezTo>
                      <a:pt x="21870" y="24514"/>
                      <a:pt x="21437" y="24370"/>
                      <a:pt x="21002" y="24232"/>
                    </a:cubicBezTo>
                    <a:cubicBezTo>
                      <a:pt x="21944" y="23870"/>
                      <a:pt x="22889" y="23516"/>
                      <a:pt x="23838" y="23171"/>
                    </a:cubicBezTo>
                    <a:cubicBezTo>
                      <a:pt x="28747" y="21391"/>
                      <a:pt x="33734" y="19837"/>
                      <a:pt x="38746" y="18374"/>
                    </a:cubicBezTo>
                    <a:cubicBezTo>
                      <a:pt x="40299" y="17921"/>
                      <a:pt x="41854" y="17474"/>
                      <a:pt x="43413" y="17035"/>
                    </a:cubicBezTo>
                    <a:cubicBezTo>
                      <a:pt x="44033" y="17477"/>
                      <a:pt x="44701" y="17850"/>
                      <a:pt x="45364" y="18227"/>
                    </a:cubicBezTo>
                    <a:cubicBezTo>
                      <a:pt x="46299" y="18756"/>
                      <a:pt x="47268" y="19235"/>
                      <a:pt x="48232" y="19710"/>
                    </a:cubicBezTo>
                    <a:cubicBezTo>
                      <a:pt x="50152" y="20651"/>
                      <a:pt x="52142" y="21465"/>
                      <a:pt x="54138" y="22227"/>
                    </a:cubicBezTo>
                    <a:cubicBezTo>
                      <a:pt x="56742" y="23220"/>
                      <a:pt x="59398" y="24069"/>
                      <a:pt x="62098" y="24768"/>
                    </a:cubicBezTo>
                    <a:cubicBezTo>
                      <a:pt x="62581" y="24393"/>
                      <a:pt x="63048" y="23997"/>
                      <a:pt x="63496" y="23578"/>
                    </a:cubicBezTo>
                    <a:cubicBezTo>
                      <a:pt x="62813" y="23414"/>
                      <a:pt x="62131" y="23245"/>
                      <a:pt x="61453" y="23063"/>
                    </a:cubicBezTo>
                    <a:cubicBezTo>
                      <a:pt x="57385" y="21975"/>
                      <a:pt x="53399" y="20599"/>
                      <a:pt x="49527" y="18947"/>
                    </a:cubicBezTo>
                    <a:cubicBezTo>
                      <a:pt x="48440" y="18485"/>
                      <a:pt x="47351" y="18029"/>
                      <a:pt x="46278" y="17536"/>
                    </a:cubicBezTo>
                    <a:cubicBezTo>
                      <a:pt x="45694" y="17267"/>
                      <a:pt x="45108" y="16984"/>
                      <a:pt x="44510" y="16728"/>
                    </a:cubicBezTo>
                    <a:cubicBezTo>
                      <a:pt x="47882" y="15778"/>
                      <a:pt x="51259" y="14847"/>
                      <a:pt x="54631" y="13903"/>
                    </a:cubicBezTo>
                    <a:cubicBezTo>
                      <a:pt x="57344" y="13144"/>
                      <a:pt x="60069" y="12383"/>
                      <a:pt x="62819" y="11744"/>
                    </a:cubicBezTo>
                    <a:cubicBezTo>
                      <a:pt x="63275" y="12085"/>
                      <a:pt x="63802" y="12318"/>
                      <a:pt x="64326" y="12555"/>
                    </a:cubicBezTo>
                    <a:cubicBezTo>
                      <a:pt x="64960" y="12843"/>
                      <a:pt x="65620" y="13081"/>
                      <a:pt x="66276" y="13316"/>
                    </a:cubicBezTo>
                    <a:cubicBezTo>
                      <a:pt x="67258" y="13671"/>
                      <a:pt x="68270" y="13955"/>
                      <a:pt x="69290" y="14202"/>
                    </a:cubicBezTo>
                    <a:cubicBezTo>
                      <a:pt x="69469" y="13800"/>
                      <a:pt x="69658" y="13402"/>
                      <a:pt x="69852" y="13008"/>
                    </a:cubicBezTo>
                    <a:cubicBezTo>
                      <a:pt x="68779" y="12779"/>
                      <a:pt x="67718" y="12506"/>
                      <a:pt x="66655" y="12225"/>
                    </a:cubicBezTo>
                    <a:cubicBezTo>
                      <a:pt x="65975" y="12046"/>
                      <a:pt x="65307" y="11830"/>
                      <a:pt x="64630" y="11644"/>
                    </a:cubicBezTo>
                    <a:cubicBezTo>
                      <a:pt x="64429" y="11589"/>
                      <a:pt x="64230" y="11529"/>
                      <a:pt x="64032" y="11471"/>
                    </a:cubicBezTo>
                    <a:cubicBezTo>
                      <a:pt x="66481" y="10941"/>
                      <a:pt x="68952" y="10525"/>
                      <a:pt x="71452" y="10311"/>
                    </a:cubicBezTo>
                    <a:cubicBezTo>
                      <a:pt x="71489" y="10261"/>
                      <a:pt x="71521" y="10208"/>
                      <a:pt x="71559" y="10159"/>
                    </a:cubicBezTo>
                    <a:cubicBezTo>
                      <a:pt x="71767" y="9878"/>
                      <a:pt x="71702" y="9484"/>
                      <a:pt x="71506" y="9203"/>
                    </a:cubicBezTo>
                    <a:cubicBezTo>
                      <a:pt x="69313" y="9230"/>
                      <a:pt x="67091" y="9619"/>
                      <a:pt x="64969" y="10029"/>
                    </a:cubicBezTo>
                    <a:cubicBezTo>
                      <a:pt x="62620" y="10482"/>
                      <a:pt x="60300" y="11061"/>
                      <a:pt x="57989" y="11676"/>
                    </a:cubicBezTo>
                    <a:cubicBezTo>
                      <a:pt x="58296" y="11498"/>
                      <a:pt x="58601" y="11320"/>
                      <a:pt x="58907" y="11140"/>
                    </a:cubicBezTo>
                    <a:cubicBezTo>
                      <a:pt x="60335" y="10302"/>
                      <a:pt x="61778" y="9490"/>
                      <a:pt x="63249" y="8727"/>
                    </a:cubicBezTo>
                    <a:cubicBezTo>
                      <a:pt x="64501" y="8077"/>
                      <a:pt x="65774" y="7468"/>
                      <a:pt x="67070" y="6913"/>
                    </a:cubicBezTo>
                    <a:cubicBezTo>
                      <a:pt x="66514" y="6695"/>
                      <a:pt x="65952" y="6496"/>
                      <a:pt x="65385" y="6313"/>
                    </a:cubicBezTo>
                    <a:cubicBezTo>
                      <a:pt x="63154" y="7357"/>
                      <a:pt x="60992" y="8542"/>
                      <a:pt x="58872" y="9795"/>
                    </a:cubicBezTo>
                    <a:cubicBezTo>
                      <a:pt x="58044" y="10284"/>
                      <a:pt x="57226" y="10784"/>
                      <a:pt x="56415" y="11299"/>
                    </a:cubicBezTo>
                    <a:cubicBezTo>
                      <a:pt x="55781" y="11699"/>
                      <a:pt x="55090" y="12065"/>
                      <a:pt x="54571" y="12607"/>
                    </a:cubicBezTo>
                    <a:cubicBezTo>
                      <a:pt x="49786" y="13918"/>
                      <a:pt x="45008" y="15254"/>
                      <a:pt x="40237" y="16613"/>
                    </a:cubicBezTo>
                    <a:cubicBezTo>
                      <a:pt x="38857" y="17009"/>
                      <a:pt x="37479" y="17413"/>
                      <a:pt x="36104" y="17823"/>
                    </a:cubicBezTo>
                    <a:cubicBezTo>
                      <a:pt x="36506" y="17417"/>
                      <a:pt x="36907" y="17009"/>
                      <a:pt x="37315" y="16607"/>
                    </a:cubicBezTo>
                    <a:cubicBezTo>
                      <a:pt x="38177" y="15759"/>
                      <a:pt x="39067" y="14945"/>
                      <a:pt x="39975" y="14147"/>
                    </a:cubicBezTo>
                    <a:cubicBezTo>
                      <a:pt x="43855" y="10718"/>
                      <a:pt x="48174" y="7821"/>
                      <a:pt x="52817" y="5533"/>
                    </a:cubicBezTo>
                    <a:lnTo>
                      <a:pt x="52817" y="5533"/>
                    </a:lnTo>
                    <a:cubicBezTo>
                      <a:pt x="52587" y="5576"/>
                      <a:pt x="52357" y="5620"/>
                      <a:pt x="52129" y="5670"/>
                    </a:cubicBezTo>
                    <a:cubicBezTo>
                      <a:pt x="51065" y="5898"/>
                      <a:pt x="50020" y="6201"/>
                      <a:pt x="48999" y="6576"/>
                    </a:cubicBezTo>
                    <a:cubicBezTo>
                      <a:pt x="48555" y="6738"/>
                      <a:pt x="48122" y="6927"/>
                      <a:pt x="47684" y="7107"/>
                    </a:cubicBezTo>
                    <a:cubicBezTo>
                      <a:pt x="44939" y="8779"/>
                      <a:pt x="42332" y="10669"/>
                      <a:pt x="39889" y="12759"/>
                    </a:cubicBezTo>
                    <a:cubicBezTo>
                      <a:pt x="38838" y="13659"/>
                      <a:pt x="37831" y="14609"/>
                      <a:pt x="36856" y="15590"/>
                    </a:cubicBezTo>
                    <a:cubicBezTo>
                      <a:pt x="36377" y="16074"/>
                      <a:pt x="35901" y="16562"/>
                      <a:pt x="35450" y="17070"/>
                    </a:cubicBezTo>
                    <a:cubicBezTo>
                      <a:pt x="35092" y="17474"/>
                      <a:pt x="34756" y="17852"/>
                      <a:pt x="34501" y="18303"/>
                    </a:cubicBezTo>
                    <a:cubicBezTo>
                      <a:pt x="31365" y="19257"/>
                      <a:pt x="28245" y="20258"/>
                      <a:pt x="25154" y="21342"/>
                    </a:cubicBezTo>
                    <a:cubicBezTo>
                      <a:pt x="22088" y="22417"/>
                      <a:pt x="19048" y="23573"/>
                      <a:pt x="16057" y="24840"/>
                    </a:cubicBezTo>
                    <a:lnTo>
                      <a:pt x="16057" y="24840"/>
                    </a:lnTo>
                    <a:cubicBezTo>
                      <a:pt x="16523" y="24201"/>
                      <a:pt x="16975" y="23550"/>
                      <a:pt x="17451" y="22921"/>
                    </a:cubicBezTo>
                    <a:cubicBezTo>
                      <a:pt x="18317" y="21775"/>
                      <a:pt x="19181" y="20628"/>
                      <a:pt x="20092" y="19516"/>
                    </a:cubicBezTo>
                    <a:cubicBezTo>
                      <a:pt x="21934" y="17273"/>
                      <a:pt x="23887" y="15123"/>
                      <a:pt x="25946" y="13078"/>
                    </a:cubicBezTo>
                    <a:cubicBezTo>
                      <a:pt x="30054" y="8988"/>
                      <a:pt x="34582" y="5344"/>
                      <a:pt x="39454" y="2204"/>
                    </a:cubicBezTo>
                    <a:cubicBezTo>
                      <a:pt x="40646" y="1436"/>
                      <a:pt x="41860" y="705"/>
                      <a:pt x="43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312" name="Google Shape;1312;p33"/>
            <p:cNvGrpSpPr/>
            <p:nvPr/>
          </p:nvGrpSpPr>
          <p:grpSpPr>
            <a:xfrm flipH="1">
              <a:off x="5108601" y="2815578"/>
              <a:ext cx="745550" cy="1341540"/>
              <a:chOff x="-4216475" y="10211225"/>
              <a:chExt cx="836475" cy="1505150"/>
            </a:xfrm>
          </p:grpSpPr>
          <p:sp>
            <p:nvSpPr>
              <p:cNvPr id="1313" name="Google Shape;1313;p33"/>
              <p:cNvSpPr/>
              <p:nvPr/>
            </p:nvSpPr>
            <p:spPr>
              <a:xfrm>
                <a:off x="-4216475" y="10211225"/>
                <a:ext cx="836475" cy="1505150"/>
              </a:xfrm>
              <a:custGeom>
                <a:avLst/>
                <a:gdLst/>
                <a:ahLst/>
                <a:cxnLst/>
                <a:rect l="l" t="t" r="r" b="b"/>
                <a:pathLst>
                  <a:path w="33459" h="60206" extrusionOk="0">
                    <a:moveTo>
                      <a:pt x="26036" y="0"/>
                    </a:moveTo>
                    <a:cubicBezTo>
                      <a:pt x="25685" y="0"/>
                      <a:pt x="25369" y="178"/>
                      <a:pt x="25078" y="358"/>
                    </a:cubicBezTo>
                    <a:cubicBezTo>
                      <a:pt x="24803" y="529"/>
                      <a:pt x="24535" y="705"/>
                      <a:pt x="24272" y="891"/>
                    </a:cubicBezTo>
                    <a:cubicBezTo>
                      <a:pt x="23773" y="1243"/>
                      <a:pt x="23288" y="1619"/>
                      <a:pt x="22824" y="2017"/>
                    </a:cubicBezTo>
                    <a:cubicBezTo>
                      <a:pt x="20972" y="3614"/>
                      <a:pt x="19457" y="5565"/>
                      <a:pt x="18365" y="7755"/>
                    </a:cubicBezTo>
                    <a:cubicBezTo>
                      <a:pt x="17746" y="8998"/>
                      <a:pt x="17260" y="10313"/>
                      <a:pt x="16943" y="11667"/>
                    </a:cubicBezTo>
                    <a:cubicBezTo>
                      <a:pt x="16776" y="12386"/>
                      <a:pt x="16633" y="13140"/>
                      <a:pt x="16658" y="13881"/>
                    </a:cubicBezTo>
                    <a:cubicBezTo>
                      <a:pt x="16679" y="14546"/>
                      <a:pt x="16785" y="15202"/>
                      <a:pt x="17172" y="15722"/>
                    </a:cubicBezTo>
                    <a:cubicBezTo>
                      <a:pt x="16868" y="16418"/>
                      <a:pt x="16586" y="17121"/>
                      <a:pt x="16323" y="17832"/>
                    </a:cubicBezTo>
                    <a:cubicBezTo>
                      <a:pt x="16131" y="18350"/>
                      <a:pt x="15951" y="18873"/>
                      <a:pt x="15776" y="19397"/>
                    </a:cubicBezTo>
                    <a:cubicBezTo>
                      <a:pt x="15709" y="18974"/>
                      <a:pt x="15618" y="18557"/>
                      <a:pt x="15523" y="18147"/>
                    </a:cubicBezTo>
                    <a:cubicBezTo>
                      <a:pt x="15299" y="17179"/>
                      <a:pt x="14975" y="16237"/>
                      <a:pt x="14536" y="15345"/>
                    </a:cubicBezTo>
                    <a:cubicBezTo>
                      <a:pt x="13754" y="13763"/>
                      <a:pt x="12517" y="12381"/>
                      <a:pt x="10895" y="11638"/>
                    </a:cubicBezTo>
                    <a:cubicBezTo>
                      <a:pt x="10148" y="11295"/>
                      <a:pt x="9343" y="11094"/>
                      <a:pt x="8524" y="11094"/>
                    </a:cubicBezTo>
                    <a:cubicBezTo>
                      <a:pt x="8379" y="11094"/>
                      <a:pt x="8234" y="11100"/>
                      <a:pt x="8088" y="11113"/>
                    </a:cubicBezTo>
                    <a:cubicBezTo>
                      <a:pt x="7876" y="11131"/>
                      <a:pt x="7734" y="11300"/>
                      <a:pt x="7781" y="11515"/>
                    </a:cubicBezTo>
                    <a:cubicBezTo>
                      <a:pt x="8139" y="13137"/>
                      <a:pt x="8681" y="14706"/>
                      <a:pt x="9542" y="16134"/>
                    </a:cubicBezTo>
                    <a:cubicBezTo>
                      <a:pt x="10398" y="17551"/>
                      <a:pt x="11491" y="18835"/>
                      <a:pt x="12768" y="19890"/>
                    </a:cubicBezTo>
                    <a:cubicBezTo>
                      <a:pt x="13462" y="20464"/>
                      <a:pt x="14265" y="21139"/>
                      <a:pt x="15158" y="21382"/>
                    </a:cubicBezTo>
                    <a:cubicBezTo>
                      <a:pt x="14431" y="23851"/>
                      <a:pt x="13857" y="26362"/>
                      <a:pt x="13361" y="28889"/>
                    </a:cubicBezTo>
                    <a:cubicBezTo>
                      <a:pt x="13307" y="29165"/>
                      <a:pt x="13257" y="29442"/>
                      <a:pt x="13204" y="29720"/>
                    </a:cubicBezTo>
                    <a:cubicBezTo>
                      <a:pt x="13106" y="29506"/>
                      <a:pt x="13003" y="29294"/>
                      <a:pt x="12897" y="29086"/>
                    </a:cubicBezTo>
                    <a:cubicBezTo>
                      <a:pt x="12480" y="28259"/>
                      <a:pt x="11990" y="27472"/>
                      <a:pt x="11437" y="26732"/>
                    </a:cubicBezTo>
                    <a:cubicBezTo>
                      <a:pt x="10364" y="25291"/>
                      <a:pt x="9099" y="23853"/>
                      <a:pt x="7376" y="23205"/>
                    </a:cubicBezTo>
                    <a:cubicBezTo>
                      <a:pt x="6356" y="22821"/>
                      <a:pt x="5246" y="22753"/>
                      <a:pt x="4170" y="22686"/>
                    </a:cubicBezTo>
                    <a:cubicBezTo>
                      <a:pt x="4164" y="22685"/>
                      <a:pt x="4157" y="22685"/>
                      <a:pt x="4151" y="22685"/>
                    </a:cubicBezTo>
                    <a:cubicBezTo>
                      <a:pt x="3944" y="22685"/>
                      <a:pt x="3771" y="22885"/>
                      <a:pt x="3771" y="23085"/>
                    </a:cubicBezTo>
                    <a:cubicBezTo>
                      <a:pt x="3771" y="24970"/>
                      <a:pt x="4597" y="26750"/>
                      <a:pt x="5658" y="28270"/>
                    </a:cubicBezTo>
                    <a:cubicBezTo>
                      <a:pt x="6714" y="29781"/>
                      <a:pt x="8091" y="31077"/>
                      <a:pt x="9819" y="31773"/>
                    </a:cubicBezTo>
                    <a:cubicBezTo>
                      <a:pt x="10614" y="32092"/>
                      <a:pt x="11472" y="32269"/>
                      <a:pt x="12330" y="32269"/>
                    </a:cubicBezTo>
                    <a:cubicBezTo>
                      <a:pt x="12469" y="32269"/>
                      <a:pt x="12608" y="32264"/>
                      <a:pt x="12747" y="32255"/>
                    </a:cubicBezTo>
                    <a:lnTo>
                      <a:pt x="12747" y="32255"/>
                    </a:lnTo>
                    <a:cubicBezTo>
                      <a:pt x="12380" y="34392"/>
                      <a:pt x="12045" y="36536"/>
                      <a:pt x="11695" y="38675"/>
                    </a:cubicBezTo>
                    <a:cubicBezTo>
                      <a:pt x="11495" y="38438"/>
                      <a:pt x="11287" y="38209"/>
                      <a:pt x="11066" y="37988"/>
                    </a:cubicBezTo>
                    <a:cubicBezTo>
                      <a:pt x="10373" y="37300"/>
                      <a:pt x="9621" y="36677"/>
                      <a:pt x="8816" y="36124"/>
                    </a:cubicBezTo>
                    <a:cubicBezTo>
                      <a:pt x="7235" y="35034"/>
                      <a:pt x="5308" y="34143"/>
                      <a:pt x="3374" y="33991"/>
                    </a:cubicBezTo>
                    <a:cubicBezTo>
                      <a:pt x="3224" y="33979"/>
                      <a:pt x="3071" y="33973"/>
                      <a:pt x="2918" y="33973"/>
                    </a:cubicBezTo>
                    <a:cubicBezTo>
                      <a:pt x="2102" y="33973"/>
                      <a:pt x="1269" y="34153"/>
                      <a:pt x="594" y="34619"/>
                    </a:cubicBezTo>
                    <a:cubicBezTo>
                      <a:pt x="406" y="34750"/>
                      <a:pt x="234" y="34888"/>
                      <a:pt x="136" y="35098"/>
                    </a:cubicBezTo>
                    <a:cubicBezTo>
                      <a:pt x="1" y="35386"/>
                      <a:pt x="84" y="35671"/>
                      <a:pt x="210" y="35944"/>
                    </a:cubicBezTo>
                    <a:cubicBezTo>
                      <a:pt x="408" y="36376"/>
                      <a:pt x="672" y="36774"/>
                      <a:pt x="962" y="37147"/>
                    </a:cubicBezTo>
                    <a:cubicBezTo>
                      <a:pt x="2160" y="38685"/>
                      <a:pt x="3950" y="39700"/>
                      <a:pt x="5747" y="40380"/>
                    </a:cubicBezTo>
                    <a:cubicBezTo>
                      <a:pt x="6877" y="40810"/>
                      <a:pt x="8182" y="41119"/>
                      <a:pt x="9461" y="41119"/>
                    </a:cubicBezTo>
                    <a:cubicBezTo>
                      <a:pt x="10099" y="41119"/>
                      <a:pt x="10731" y="41042"/>
                      <a:pt x="11331" y="40864"/>
                    </a:cubicBezTo>
                    <a:lnTo>
                      <a:pt x="11331" y="40864"/>
                    </a:lnTo>
                    <a:cubicBezTo>
                      <a:pt x="10778" y="44096"/>
                      <a:pt x="10140" y="47327"/>
                      <a:pt x="8999" y="50410"/>
                    </a:cubicBezTo>
                    <a:cubicBezTo>
                      <a:pt x="8925" y="50607"/>
                      <a:pt x="8851" y="50802"/>
                      <a:pt x="8775" y="50995"/>
                    </a:cubicBezTo>
                    <a:cubicBezTo>
                      <a:pt x="8736" y="51092"/>
                      <a:pt x="8698" y="51189"/>
                      <a:pt x="8658" y="51285"/>
                    </a:cubicBezTo>
                    <a:cubicBezTo>
                      <a:pt x="8640" y="51333"/>
                      <a:pt x="8620" y="51382"/>
                      <a:pt x="8600" y="51430"/>
                    </a:cubicBezTo>
                    <a:cubicBezTo>
                      <a:pt x="8590" y="51451"/>
                      <a:pt x="8578" y="51482"/>
                      <a:pt x="8569" y="51503"/>
                    </a:cubicBezTo>
                    <a:cubicBezTo>
                      <a:pt x="8405" y="51889"/>
                      <a:pt x="8231" y="52270"/>
                      <a:pt x="8048" y="52646"/>
                    </a:cubicBezTo>
                    <a:cubicBezTo>
                      <a:pt x="7688" y="53394"/>
                      <a:pt x="7288" y="54120"/>
                      <a:pt x="6849" y="54825"/>
                    </a:cubicBezTo>
                    <a:cubicBezTo>
                      <a:pt x="6628" y="55178"/>
                      <a:pt x="6396" y="55523"/>
                      <a:pt x="6151" y="55861"/>
                    </a:cubicBezTo>
                    <a:cubicBezTo>
                      <a:pt x="6032" y="56024"/>
                      <a:pt x="5909" y="56184"/>
                      <a:pt x="5788" y="56345"/>
                    </a:cubicBezTo>
                    <a:cubicBezTo>
                      <a:pt x="5759" y="56385"/>
                      <a:pt x="5728" y="56425"/>
                      <a:pt x="5699" y="56465"/>
                    </a:cubicBezTo>
                    <a:lnTo>
                      <a:pt x="5645" y="56535"/>
                    </a:lnTo>
                    <a:lnTo>
                      <a:pt x="5592" y="56604"/>
                    </a:lnTo>
                    <a:cubicBezTo>
                      <a:pt x="5552" y="56653"/>
                      <a:pt x="5513" y="56703"/>
                      <a:pt x="5473" y="56752"/>
                    </a:cubicBezTo>
                    <a:cubicBezTo>
                      <a:pt x="4948" y="57400"/>
                      <a:pt x="4365" y="58002"/>
                      <a:pt x="3784" y="58599"/>
                    </a:cubicBezTo>
                    <a:cubicBezTo>
                      <a:pt x="3649" y="58735"/>
                      <a:pt x="3540" y="58892"/>
                      <a:pt x="3417" y="59040"/>
                    </a:cubicBezTo>
                    <a:cubicBezTo>
                      <a:pt x="3279" y="59205"/>
                      <a:pt x="3106" y="59344"/>
                      <a:pt x="2944" y="59485"/>
                    </a:cubicBezTo>
                    <a:cubicBezTo>
                      <a:pt x="2628" y="59760"/>
                      <a:pt x="2918" y="60205"/>
                      <a:pt x="3264" y="60205"/>
                    </a:cubicBezTo>
                    <a:cubicBezTo>
                      <a:pt x="3329" y="60205"/>
                      <a:pt x="3395" y="60190"/>
                      <a:pt x="3460" y="60154"/>
                    </a:cubicBezTo>
                    <a:cubicBezTo>
                      <a:pt x="3642" y="60058"/>
                      <a:pt x="3817" y="59945"/>
                      <a:pt x="4001" y="59858"/>
                    </a:cubicBezTo>
                    <a:cubicBezTo>
                      <a:pt x="4197" y="59764"/>
                      <a:pt x="4395" y="59687"/>
                      <a:pt x="4578" y="59566"/>
                    </a:cubicBezTo>
                    <a:cubicBezTo>
                      <a:pt x="4950" y="59321"/>
                      <a:pt x="5321" y="59049"/>
                      <a:pt x="5650" y="58748"/>
                    </a:cubicBezTo>
                    <a:cubicBezTo>
                      <a:pt x="6298" y="58161"/>
                      <a:pt x="6892" y="57518"/>
                      <a:pt x="7426" y="56825"/>
                    </a:cubicBezTo>
                    <a:cubicBezTo>
                      <a:pt x="8449" y="55496"/>
                      <a:pt x="9271" y="54038"/>
                      <a:pt x="9937" y="52501"/>
                    </a:cubicBezTo>
                    <a:cubicBezTo>
                      <a:pt x="11331" y="49282"/>
                      <a:pt x="12150" y="45847"/>
                      <a:pt x="12733" y="42397"/>
                    </a:cubicBezTo>
                    <a:cubicBezTo>
                      <a:pt x="12991" y="40875"/>
                      <a:pt x="13228" y="39350"/>
                      <a:pt x="13459" y="37824"/>
                    </a:cubicBezTo>
                    <a:cubicBezTo>
                      <a:pt x="14531" y="38314"/>
                      <a:pt x="15693" y="38569"/>
                      <a:pt x="16873" y="38714"/>
                    </a:cubicBezTo>
                    <a:cubicBezTo>
                      <a:pt x="17746" y="38822"/>
                      <a:pt x="18631" y="38870"/>
                      <a:pt x="19516" y="38870"/>
                    </a:cubicBezTo>
                    <a:cubicBezTo>
                      <a:pt x="20213" y="38870"/>
                      <a:pt x="20909" y="38840"/>
                      <a:pt x="21599" y="38787"/>
                    </a:cubicBezTo>
                    <a:cubicBezTo>
                      <a:pt x="24716" y="38543"/>
                      <a:pt x="27776" y="37644"/>
                      <a:pt x="30264" y="35699"/>
                    </a:cubicBezTo>
                    <a:cubicBezTo>
                      <a:pt x="31478" y="34751"/>
                      <a:pt x="32599" y="33506"/>
                      <a:pt x="33232" y="32089"/>
                    </a:cubicBezTo>
                    <a:cubicBezTo>
                      <a:pt x="33459" y="31581"/>
                      <a:pt x="33192" y="31052"/>
                      <a:pt x="32616" y="31013"/>
                    </a:cubicBezTo>
                    <a:cubicBezTo>
                      <a:pt x="31839" y="30959"/>
                      <a:pt x="31059" y="30939"/>
                      <a:pt x="30284" y="30879"/>
                    </a:cubicBezTo>
                    <a:cubicBezTo>
                      <a:pt x="29507" y="30818"/>
                      <a:pt x="28724" y="30770"/>
                      <a:pt x="27943" y="30741"/>
                    </a:cubicBezTo>
                    <a:cubicBezTo>
                      <a:pt x="27483" y="30724"/>
                      <a:pt x="27022" y="30715"/>
                      <a:pt x="26560" y="30715"/>
                    </a:cubicBezTo>
                    <a:cubicBezTo>
                      <a:pt x="25463" y="30715"/>
                      <a:pt x="24367" y="30767"/>
                      <a:pt x="23277" y="30896"/>
                    </a:cubicBezTo>
                    <a:cubicBezTo>
                      <a:pt x="20618" y="31212"/>
                      <a:pt x="17975" y="31957"/>
                      <a:pt x="15701" y="33409"/>
                    </a:cubicBezTo>
                    <a:cubicBezTo>
                      <a:pt x="15081" y="33806"/>
                      <a:pt x="14491" y="34249"/>
                      <a:pt x="13938" y="34738"/>
                    </a:cubicBezTo>
                    <a:cubicBezTo>
                      <a:pt x="13935" y="34741"/>
                      <a:pt x="13932" y="34745"/>
                      <a:pt x="13928" y="34748"/>
                    </a:cubicBezTo>
                    <a:cubicBezTo>
                      <a:pt x="14120" y="33492"/>
                      <a:pt x="14318" y="32238"/>
                      <a:pt x="14531" y="30986"/>
                    </a:cubicBezTo>
                    <a:cubicBezTo>
                      <a:pt x="14803" y="29379"/>
                      <a:pt x="15093" y="27773"/>
                      <a:pt x="15419" y="26174"/>
                    </a:cubicBezTo>
                    <a:cubicBezTo>
                      <a:pt x="16097" y="26340"/>
                      <a:pt x="16790" y="26403"/>
                      <a:pt x="17487" y="26403"/>
                    </a:cubicBezTo>
                    <a:cubicBezTo>
                      <a:pt x="17932" y="26403"/>
                      <a:pt x="18379" y="26377"/>
                      <a:pt x="18824" y="26337"/>
                    </a:cubicBezTo>
                    <a:cubicBezTo>
                      <a:pt x="20120" y="26220"/>
                      <a:pt x="21421" y="26027"/>
                      <a:pt x="22689" y="25741"/>
                    </a:cubicBezTo>
                    <a:cubicBezTo>
                      <a:pt x="25064" y="25208"/>
                      <a:pt x="27389" y="24232"/>
                      <a:pt x="29138" y="22495"/>
                    </a:cubicBezTo>
                    <a:cubicBezTo>
                      <a:pt x="30066" y="21577"/>
                      <a:pt x="30780" y="20481"/>
                      <a:pt x="31179" y="19234"/>
                    </a:cubicBezTo>
                    <a:cubicBezTo>
                      <a:pt x="31314" y="18819"/>
                      <a:pt x="30956" y="18388"/>
                      <a:pt x="30536" y="18388"/>
                    </a:cubicBezTo>
                    <a:cubicBezTo>
                      <a:pt x="30535" y="18388"/>
                      <a:pt x="30535" y="18388"/>
                      <a:pt x="30534" y="18388"/>
                    </a:cubicBezTo>
                    <a:cubicBezTo>
                      <a:pt x="28146" y="18396"/>
                      <a:pt x="25771" y="18647"/>
                      <a:pt x="23454" y="19232"/>
                    </a:cubicBezTo>
                    <a:cubicBezTo>
                      <a:pt x="21335" y="19767"/>
                      <a:pt x="19237" y="20558"/>
                      <a:pt x="17482" y="21887"/>
                    </a:cubicBezTo>
                    <a:cubicBezTo>
                      <a:pt x="16986" y="22262"/>
                      <a:pt x="16523" y="22675"/>
                      <a:pt x="16094" y="23125"/>
                    </a:cubicBezTo>
                    <a:cubicBezTo>
                      <a:pt x="16363" y="22010"/>
                      <a:pt x="16653" y="20901"/>
                      <a:pt x="16982" y="19801"/>
                    </a:cubicBezTo>
                    <a:cubicBezTo>
                      <a:pt x="17409" y="18365"/>
                      <a:pt x="17905" y="16957"/>
                      <a:pt x="18434" y="15560"/>
                    </a:cubicBezTo>
                    <a:cubicBezTo>
                      <a:pt x="20856" y="14755"/>
                      <a:pt x="23015" y="13086"/>
                      <a:pt x="24556" y="11074"/>
                    </a:cubicBezTo>
                    <a:cubicBezTo>
                      <a:pt x="26202" y="8922"/>
                      <a:pt x="27133" y="6259"/>
                      <a:pt x="27259" y="3557"/>
                    </a:cubicBezTo>
                    <a:cubicBezTo>
                      <a:pt x="27291" y="2873"/>
                      <a:pt x="27274" y="2181"/>
                      <a:pt x="27186" y="1501"/>
                    </a:cubicBezTo>
                    <a:cubicBezTo>
                      <a:pt x="27104" y="848"/>
                      <a:pt x="26895" y="48"/>
                      <a:pt x="26095" y="2"/>
                    </a:cubicBezTo>
                    <a:cubicBezTo>
                      <a:pt x="26075" y="1"/>
                      <a:pt x="26055" y="0"/>
                      <a:pt x="26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14" name="Google Shape;1314;p33"/>
              <p:cNvSpPr/>
              <p:nvPr/>
            </p:nvSpPr>
            <p:spPr>
              <a:xfrm>
                <a:off x="-3756400" y="10274625"/>
                <a:ext cx="177975" cy="279350"/>
              </a:xfrm>
              <a:custGeom>
                <a:avLst/>
                <a:gdLst/>
                <a:ahLst/>
                <a:cxnLst/>
                <a:rect l="l" t="t" r="r" b="b"/>
                <a:pathLst>
                  <a:path w="7119" h="11174" extrusionOk="0">
                    <a:moveTo>
                      <a:pt x="7051" y="0"/>
                    </a:moveTo>
                    <a:cubicBezTo>
                      <a:pt x="7042" y="0"/>
                      <a:pt x="7033" y="3"/>
                      <a:pt x="7024" y="9"/>
                    </a:cubicBezTo>
                    <a:cubicBezTo>
                      <a:pt x="6595" y="313"/>
                      <a:pt x="6271" y="755"/>
                      <a:pt x="5952" y="1167"/>
                    </a:cubicBezTo>
                    <a:cubicBezTo>
                      <a:pt x="5630" y="1584"/>
                      <a:pt x="5312" y="2002"/>
                      <a:pt x="5009" y="2433"/>
                    </a:cubicBezTo>
                    <a:cubicBezTo>
                      <a:pt x="4361" y="3362"/>
                      <a:pt x="3733" y="4305"/>
                      <a:pt x="3124" y="5260"/>
                    </a:cubicBezTo>
                    <a:cubicBezTo>
                      <a:pt x="2530" y="6192"/>
                      <a:pt x="1971" y="7149"/>
                      <a:pt x="1426" y="8112"/>
                    </a:cubicBezTo>
                    <a:cubicBezTo>
                      <a:pt x="1152" y="8592"/>
                      <a:pt x="876" y="9073"/>
                      <a:pt x="632" y="9569"/>
                    </a:cubicBezTo>
                    <a:cubicBezTo>
                      <a:pt x="441" y="9954"/>
                      <a:pt x="1" y="10590"/>
                      <a:pt x="162" y="11029"/>
                    </a:cubicBezTo>
                    <a:cubicBezTo>
                      <a:pt x="193" y="11112"/>
                      <a:pt x="265" y="11173"/>
                      <a:pt x="352" y="11173"/>
                    </a:cubicBezTo>
                    <a:cubicBezTo>
                      <a:pt x="369" y="11173"/>
                      <a:pt x="386" y="11171"/>
                      <a:pt x="404" y="11166"/>
                    </a:cubicBezTo>
                    <a:cubicBezTo>
                      <a:pt x="833" y="11049"/>
                      <a:pt x="1049" y="10464"/>
                      <a:pt x="1254" y="10106"/>
                    </a:cubicBezTo>
                    <a:cubicBezTo>
                      <a:pt x="1527" y="9626"/>
                      <a:pt x="1783" y="9136"/>
                      <a:pt x="2049" y="8651"/>
                    </a:cubicBezTo>
                    <a:cubicBezTo>
                      <a:pt x="2591" y="7657"/>
                      <a:pt x="3162" y="6681"/>
                      <a:pt x="3735" y="5704"/>
                    </a:cubicBezTo>
                    <a:cubicBezTo>
                      <a:pt x="4294" y="4750"/>
                      <a:pt x="4873" y="3808"/>
                      <a:pt x="5471" y="2879"/>
                    </a:cubicBezTo>
                    <a:cubicBezTo>
                      <a:pt x="5769" y="2413"/>
                      <a:pt x="6061" y="1945"/>
                      <a:pt x="6354" y="1477"/>
                    </a:cubicBezTo>
                    <a:cubicBezTo>
                      <a:pt x="6634" y="1030"/>
                      <a:pt x="6950" y="580"/>
                      <a:pt x="7107" y="73"/>
                    </a:cubicBezTo>
                    <a:cubicBezTo>
                      <a:pt x="7119" y="38"/>
                      <a:pt x="7086" y="0"/>
                      <a:pt x="7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15" name="Google Shape;1315;p33"/>
              <p:cNvSpPr/>
              <p:nvPr/>
            </p:nvSpPr>
            <p:spPr>
              <a:xfrm>
                <a:off x="-3976150" y="10520100"/>
                <a:ext cx="163950" cy="217800"/>
              </a:xfrm>
              <a:custGeom>
                <a:avLst/>
                <a:gdLst/>
                <a:ahLst/>
                <a:cxnLst/>
                <a:rect l="l" t="t" r="r" b="b"/>
                <a:pathLst>
                  <a:path w="6558" h="8712" extrusionOk="0">
                    <a:moveTo>
                      <a:pt x="73" y="0"/>
                    </a:moveTo>
                    <a:cubicBezTo>
                      <a:pt x="33" y="0"/>
                      <a:pt x="1" y="45"/>
                      <a:pt x="23" y="86"/>
                    </a:cubicBezTo>
                    <a:cubicBezTo>
                      <a:pt x="422" y="852"/>
                      <a:pt x="1021" y="1516"/>
                      <a:pt x="1542" y="2202"/>
                    </a:cubicBezTo>
                    <a:cubicBezTo>
                      <a:pt x="2073" y="2907"/>
                      <a:pt x="2578" y="3628"/>
                      <a:pt x="3056" y="4372"/>
                    </a:cubicBezTo>
                    <a:cubicBezTo>
                      <a:pt x="3525" y="5096"/>
                      <a:pt x="3977" y="5832"/>
                      <a:pt x="4431" y="6564"/>
                    </a:cubicBezTo>
                    <a:cubicBezTo>
                      <a:pt x="4886" y="7297"/>
                      <a:pt x="5256" y="8235"/>
                      <a:pt x="6021" y="8668"/>
                    </a:cubicBezTo>
                    <a:cubicBezTo>
                      <a:pt x="6074" y="8698"/>
                      <a:pt x="6133" y="8711"/>
                      <a:pt x="6191" y="8711"/>
                    </a:cubicBezTo>
                    <a:cubicBezTo>
                      <a:pt x="6376" y="8711"/>
                      <a:pt x="6557" y="8573"/>
                      <a:pt x="6546" y="8367"/>
                    </a:cubicBezTo>
                    <a:cubicBezTo>
                      <a:pt x="6521" y="7875"/>
                      <a:pt x="6375" y="7579"/>
                      <a:pt x="6110" y="7166"/>
                    </a:cubicBezTo>
                    <a:cubicBezTo>
                      <a:pt x="5864" y="6782"/>
                      <a:pt x="5615" y="6400"/>
                      <a:pt x="5366" y="6018"/>
                    </a:cubicBezTo>
                    <a:cubicBezTo>
                      <a:pt x="4863" y="5251"/>
                      <a:pt x="4335" y="4507"/>
                      <a:pt x="3779" y="3782"/>
                    </a:cubicBezTo>
                    <a:cubicBezTo>
                      <a:pt x="3249" y="3088"/>
                      <a:pt x="2702" y="2406"/>
                      <a:pt x="2120" y="1755"/>
                    </a:cubicBezTo>
                    <a:cubicBezTo>
                      <a:pt x="1539" y="1104"/>
                      <a:pt x="891" y="405"/>
                      <a:pt x="101" y="8"/>
                    </a:cubicBezTo>
                    <a:cubicBezTo>
                      <a:pt x="92" y="3"/>
                      <a:pt x="82"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16" name="Google Shape;1316;p33"/>
              <p:cNvSpPr/>
              <p:nvPr/>
            </p:nvSpPr>
            <p:spPr>
              <a:xfrm>
                <a:off x="-4096600" y="10803750"/>
                <a:ext cx="204750" cy="197000"/>
              </a:xfrm>
              <a:custGeom>
                <a:avLst/>
                <a:gdLst/>
                <a:ahLst/>
                <a:cxnLst/>
                <a:rect l="l" t="t" r="r" b="b"/>
                <a:pathLst>
                  <a:path w="8190" h="7880" extrusionOk="0">
                    <a:moveTo>
                      <a:pt x="169" y="0"/>
                    </a:moveTo>
                    <a:cubicBezTo>
                      <a:pt x="81" y="0"/>
                      <a:pt x="1" y="84"/>
                      <a:pt x="58" y="176"/>
                    </a:cubicBezTo>
                    <a:cubicBezTo>
                      <a:pt x="517" y="929"/>
                      <a:pt x="1227" y="1511"/>
                      <a:pt x="1844" y="2131"/>
                    </a:cubicBezTo>
                    <a:cubicBezTo>
                      <a:pt x="2510" y="2802"/>
                      <a:pt x="3192" y="3456"/>
                      <a:pt x="3857" y="4127"/>
                    </a:cubicBezTo>
                    <a:cubicBezTo>
                      <a:pt x="4505" y="4783"/>
                      <a:pt x="5142" y="5447"/>
                      <a:pt x="5770" y="6122"/>
                    </a:cubicBezTo>
                    <a:cubicBezTo>
                      <a:pt x="6085" y="6459"/>
                      <a:pt x="6396" y="6799"/>
                      <a:pt x="6707" y="7140"/>
                    </a:cubicBezTo>
                    <a:cubicBezTo>
                      <a:pt x="7024" y="7490"/>
                      <a:pt x="7302" y="7826"/>
                      <a:pt x="7795" y="7878"/>
                    </a:cubicBezTo>
                    <a:cubicBezTo>
                      <a:pt x="7805" y="7879"/>
                      <a:pt x="7814" y="7880"/>
                      <a:pt x="7823" y="7880"/>
                    </a:cubicBezTo>
                    <a:cubicBezTo>
                      <a:pt x="8015" y="7880"/>
                      <a:pt x="8190" y="7674"/>
                      <a:pt x="8182" y="7491"/>
                    </a:cubicBezTo>
                    <a:cubicBezTo>
                      <a:pt x="8167" y="7031"/>
                      <a:pt x="7847" y="6725"/>
                      <a:pt x="7536" y="6415"/>
                    </a:cubicBezTo>
                    <a:cubicBezTo>
                      <a:pt x="7210" y="6089"/>
                      <a:pt x="6883" y="5765"/>
                      <a:pt x="6553" y="5444"/>
                    </a:cubicBezTo>
                    <a:cubicBezTo>
                      <a:pt x="5874" y="4786"/>
                      <a:pt x="5188" y="4135"/>
                      <a:pt x="4494" y="3491"/>
                    </a:cubicBezTo>
                    <a:cubicBezTo>
                      <a:pt x="3820" y="2863"/>
                      <a:pt x="3143" y="2235"/>
                      <a:pt x="2436" y="1641"/>
                    </a:cubicBezTo>
                    <a:cubicBezTo>
                      <a:pt x="1746" y="1061"/>
                      <a:pt x="1058" y="380"/>
                      <a:pt x="224" y="12"/>
                    </a:cubicBezTo>
                    <a:cubicBezTo>
                      <a:pt x="206" y="4"/>
                      <a:pt x="187"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17" name="Google Shape;1317;p33"/>
              <p:cNvSpPr/>
              <p:nvPr/>
            </p:nvSpPr>
            <p:spPr>
              <a:xfrm>
                <a:off x="-4176400" y="11103375"/>
                <a:ext cx="227950" cy="120250"/>
              </a:xfrm>
              <a:custGeom>
                <a:avLst/>
                <a:gdLst/>
                <a:ahLst/>
                <a:cxnLst/>
                <a:rect l="l" t="t" r="r" b="b"/>
                <a:pathLst>
                  <a:path w="9118" h="4810" extrusionOk="0">
                    <a:moveTo>
                      <a:pt x="200" y="0"/>
                    </a:moveTo>
                    <a:cubicBezTo>
                      <a:pt x="143" y="0"/>
                      <a:pt x="87" y="4"/>
                      <a:pt x="30" y="14"/>
                    </a:cubicBezTo>
                    <a:cubicBezTo>
                      <a:pt x="10" y="20"/>
                      <a:pt x="1" y="44"/>
                      <a:pt x="12" y="62"/>
                    </a:cubicBezTo>
                    <a:cubicBezTo>
                      <a:pt x="204" y="343"/>
                      <a:pt x="537" y="487"/>
                      <a:pt x="827" y="650"/>
                    </a:cubicBezTo>
                    <a:cubicBezTo>
                      <a:pt x="1205" y="860"/>
                      <a:pt x="1584" y="1060"/>
                      <a:pt x="1968" y="1257"/>
                    </a:cubicBezTo>
                    <a:cubicBezTo>
                      <a:pt x="2759" y="1663"/>
                      <a:pt x="3540" y="2089"/>
                      <a:pt x="4323" y="2513"/>
                    </a:cubicBezTo>
                    <a:cubicBezTo>
                      <a:pt x="5083" y="2924"/>
                      <a:pt x="5836" y="3351"/>
                      <a:pt x="6580" y="3796"/>
                    </a:cubicBezTo>
                    <a:cubicBezTo>
                      <a:pt x="7288" y="4218"/>
                      <a:pt x="8008" y="4773"/>
                      <a:pt x="8856" y="4810"/>
                    </a:cubicBezTo>
                    <a:cubicBezTo>
                      <a:pt x="8859" y="4810"/>
                      <a:pt x="8863" y="4810"/>
                      <a:pt x="8866" y="4810"/>
                    </a:cubicBezTo>
                    <a:cubicBezTo>
                      <a:pt x="9028" y="4810"/>
                      <a:pt x="9117" y="4620"/>
                      <a:pt x="9043" y="4484"/>
                    </a:cubicBezTo>
                    <a:cubicBezTo>
                      <a:pt x="8632" y="3738"/>
                      <a:pt x="7787" y="3360"/>
                      <a:pt x="7064" y="2967"/>
                    </a:cubicBezTo>
                    <a:cubicBezTo>
                      <a:pt x="6281" y="2540"/>
                      <a:pt x="5489" y="2130"/>
                      <a:pt x="4687" y="1739"/>
                    </a:cubicBezTo>
                    <a:cubicBezTo>
                      <a:pt x="3926" y="1366"/>
                      <a:pt x="3149" y="1029"/>
                      <a:pt x="2366" y="704"/>
                    </a:cubicBezTo>
                    <a:cubicBezTo>
                      <a:pt x="1943" y="529"/>
                      <a:pt x="1524" y="363"/>
                      <a:pt x="1090" y="220"/>
                    </a:cubicBezTo>
                    <a:cubicBezTo>
                      <a:pt x="806" y="127"/>
                      <a:pt x="503"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18" name="Google Shape;1318;p33"/>
              <p:cNvSpPr/>
              <p:nvPr/>
            </p:nvSpPr>
            <p:spPr>
              <a:xfrm>
                <a:off x="-3851100" y="11025325"/>
                <a:ext cx="389000" cy="119600"/>
              </a:xfrm>
              <a:custGeom>
                <a:avLst/>
                <a:gdLst/>
                <a:ahLst/>
                <a:cxnLst/>
                <a:rect l="l" t="t" r="r" b="b"/>
                <a:pathLst>
                  <a:path w="15560" h="4784" extrusionOk="0">
                    <a:moveTo>
                      <a:pt x="15101" y="1"/>
                    </a:moveTo>
                    <a:cubicBezTo>
                      <a:pt x="15095" y="1"/>
                      <a:pt x="15090" y="1"/>
                      <a:pt x="15085" y="1"/>
                    </a:cubicBezTo>
                    <a:cubicBezTo>
                      <a:pt x="13818" y="58"/>
                      <a:pt x="12573" y="515"/>
                      <a:pt x="11358" y="850"/>
                    </a:cubicBezTo>
                    <a:cubicBezTo>
                      <a:pt x="10107" y="1192"/>
                      <a:pt x="8868" y="1567"/>
                      <a:pt x="7626" y="1940"/>
                    </a:cubicBezTo>
                    <a:cubicBezTo>
                      <a:pt x="6384" y="2313"/>
                      <a:pt x="5141" y="2677"/>
                      <a:pt x="3891" y="3023"/>
                    </a:cubicBezTo>
                    <a:lnTo>
                      <a:pt x="2095" y="3517"/>
                    </a:lnTo>
                    <a:cubicBezTo>
                      <a:pt x="1459" y="3694"/>
                      <a:pt x="819" y="3818"/>
                      <a:pt x="263" y="4190"/>
                    </a:cubicBezTo>
                    <a:cubicBezTo>
                      <a:pt x="1" y="4365"/>
                      <a:pt x="100" y="4769"/>
                      <a:pt x="423" y="4781"/>
                    </a:cubicBezTo>
                    <a:cubicBezTo>
                      <a:pt x="462" y="4783"/>
                      <a:pt x="501" y="4783"/>
                      <a:pt x="539" y="4783"/>
                    </a:cubicBezTo>
                    <a:cubicBezTo>
                      <a:pt x="1137" y="4783"/>
                      <a:pt x="1685" y="4589"/>
                      <a:pt x="2261" y="4426"/>
                    </a:cubicBezTo>
                    <a:lnTo>
                      <a:pt x="4131" y="3893"/>
                    </a:lnTo>
                    <a:cubicBezTo>
                      <a:pt x="5378" y="3539"/>
                      <a:pt x="6629" y="3204"/>
                      <a:pt x="7884" y="2875"/>
                    </a:cubicBezTo>
                    <a:cubicBezTo>
                      <a:pt x="9138" y="2548"/>
                      <a:pt x="10391" y="2223"/>
                      <a:pt x="11638" y="1867"/>
                    </a:cubicBezTo>
                    <a:cubicBezTo>
                      <a:pt x="12849" y="1521"/>
                      <a:pt x="14153" y="1266"/>
                      <a:pt x="15263" y="657"/>
                    </a:cubicBezTo>
                    <a:cubicBezTo>
                      <a:pt x="15560" y="493"/>
                      <a:pt x="15439" y="1"/>
                      <a:pt x="15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19" name="Google Shape;1319;p33"/>
              <p:cNvSpPr/>
              <p:nvPr/>
            </p:nvSpPr>
            <p:spPr>
              <a:xfrm>
                <a:off x="-3786500" y="10711400"/>
                <a:ext cx="281450" cy="94650"/>
              </a:xfrm>
              <a:custGeom>
                <a:avLst/>
                <a:gdLst/>
                <a:ahLst/>
                <a:cxnLst/>
                <a:rect l="l" t="t" r="r" b="b"/>
                <a:pathLst>
                  <a:path w="11258" h="3786" extrusionOk="0">
                    <a:moveTo>
                      <a:pt x="10621" y="0"/>
                    </a:moveTo>
                    <a:cubicBezTo>
                      <a:pt x="9860" y="0"/>
                      <a:pt x="9054" y="291"/>
                      <a:pt x="8341" y="469"/>
                    </a:cubicBezTo>
                    <a:cubicBezTo>
                      <a:pt x="7363" y="713"/>
                      <a:pt x="6399" y="997"/>
                      <a:pt x="5439" y="1304"/>
                    </a:cubicBezTo>
                    <a:cubicBezTo>
                      <a:pt x="4478" y="1612"/>
                      <a:pt x="3528" y="1939"/>
                      <a:pt x="2583" y="2289"/>
                    </a:cubicBezTo>
                    <a:cubicBezTo>
                      <a:pt x="2118" y="2461"/>
                      <a:pt x="1653" y="2631"/>
                      <a:pt x="1200" y="2831"/>
                    </a:cubicBezTo>
                    <a:cubicBezTo>
                      <a:pt x="799" y="3007"/>
                      <a:pt x="337" y="3142"/>
                      <a:pt x="67" y="3503"/>
                    </a:cubicBezTo>
                    <a:cubicBezTo>
                      <a:pt x="1" y="3591"/>
                      <a:pt x="67" y="3757"/>
                      <a:pt x="177" y="3773"/>
                    </a:cubicBezTo>
                    <a:cubicBezTo>
                      <a:pt x="233" y="3782"/>
                      <a:pt x="287" y="3785"/>
                      <a:pt x="342" y="3785"/>
                    </a:cubicBezTo>
                    <a:cubicBezTo>
                      <a:pt x="730" y="3785"/>
                      <a:pt x="1104" y="3598"/>
                      <a:pt x="1469" y="3473"/>
                    </a:cubicBezTo>
                    <a:cubicBezTo>
                      <a:pt x="1932" y="3313"/>
                      <a:pt x="2388" y="3132"/>
                      <a:pt x="2849" y="2964"/>
                    </a:cubicBezTo>
                    <a:cubicBezTo>
                      <a:pt x="3795" y="2620"/>
                      <a:pt x="4748" y="2296"/>
                      <a:pt x="5708" y="1995"/>
                    </a:cubicBezTo>
                    <a:cubicBezTo>
                      <a:pt x="6645" y="1701"/>
                      <a:pt x="7586" y="1426"/>
                      <a:pt x="8529" y="1154"/>
                    </a:cubicBezTo>
                    <a:cubicBezTo>
                      <a:pt x="9413" y="899"/>
                      <a:pt x="10473" y="779"/>
                      <a:pt x="11204" y="205"/>
                    </a:cubicBezTo>
                    <a:cubicBezTo>
                      <a:pt x="11257" y="165"/>
                      <a:pt x="11227" y="71"/>
                      <a:pt x="11165" y="58"/>
                    </a:cubicBezTo>
                    <a:cubicBezTo>
                      <a:pt x="10988" y="17"/>
                      <a:pt x="10805" y="0"/>
                      <a:pt x="10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3">
  <p:cSld name="BIG_NUMBER_1_1">
    <p:spTree>
      <p:nvGrpSpPr>
        <p:cNvPr id="1" name="Shape 1320"/>
        <p:cNvGrpSpPr/>
        <p:nvPr/>
      </p:nvGrpSpPr>
      <p:grpSpPr>
        <a:xfrm>
          <a:off x="0" y="0"/>
          <a:ext cx="0" cy="0"/>
          <a:chOff x="0" y="0"/>
          <a:chExt cx="0" cy="0"/>
        </a:xfrm>
      </p:grpSpPr>
      <p:grpSp>
        <p:nvGrpSpPr>
          <p:cNvPr id="1321" name="Google Shape;1321;p34"/>
          <p:cNvGrpSpPr/>
          <p:nvPr/>
        </p:nvGrpSpPr>
        <p:grpSpPr>
          <a:xfrm>
            <a:off x="-4220815" y="-1371191"/>
            <a:ext cx="16731200" cy="11166165"/>
            <a:chOff x="-2893286" y="-1251218"/>
            <a:chExt cx="12548400" cy="8374624"/>
          </a:xfrm>
        </p:grpSpPr>
        <p:sp>
          <p:nvSpPr>
            <p:cNvPr id="1322" name="Google Shape;1322;p34"/>
            <p:cNvSpPr/>
            <p:nvPr/>
          </p:nvSpPr>
          <p:spPr>
            <a:xfrm rot="7511453">
              <a:off x="-1399990" y="-542283"/>
              <a:ext cx="4963847" cy="6228056"/>
            </a:xfrm>
            <a:custGeom>
              <a:avLst/>
              <a:gdLst/>
              <a:ahLst/>
              <a:cxnLst/>
              <a:rect l="l" t="t" r="r" b="b"/>
              <a:pathLst>
                <a:path w="43768" h="56166" extrusionOk="0">
                  <a:moveTo>
                    <a:pt x="24054" y="0"/>
                  </a:moveTo>
                  <a:cubicBezTo>
                    <a:pt x="22092" y="0"/>
                    <a:pt x="20084" y="480"/>
                    <a:pt x="18082" y="1557"/>
                  </a:cubicBezTo>
                  <a:cubicBezTo>
                    <a:pt x="16673" y="2311"/>
                    <a:pt x="15329" y="3250"/>
                    <a:pt x="14411" y="4561"/>
                  </a:cubicBezTo>
                  <a:cubicBezTo>
                    <a:pt x="12925" y="6670"/>
                    <a:pt x="12739" y="9434"/>
                    <a:pt x="12991" y="12002"/>
                  </a:cubicBezTo>
                  <a:cubicBezTo>
                    <a:pt x="13253" y="14580"/>
                    <a:pt x="13908" y="17115"/>
                    <a:pt x="13887" y="19693"/>
                  </a:cubicBezTo>
                  <a:cubicBezTo>
                    <a:pt x="13843" y="23047"/>
                    <a:pt x="12685" y="26303"/>
                    <a:pt x="10598" y="28925"/>
                  </a:cubicBezTo>
                  <a:cubicBezTo>
                    <a:pt x="9025" y="30881"/>
                    <a:pt x="6971" y="32410"/>
                    <a:pt x="5452" y="34410"/>
                  </a:cubicBezTo>
                  <a:cubicBezTo>
                    <a:pt x="0" y="41555"/>
                    <a:pt x="2917" y="51945"/>
                    <a:pt x="11297" y="55212"/>
                  </a:cubicBezTo>
                  <a:cubicBezTo>
                    <a:pt x="12979" y="55866"/>
                    <a:pt x="14767" y="56166"/>
                    <a:pt x="16565" y="56166"/>
                  </a:cubicBezTo>
                  <a:cubicBezTo>
                    <a:pt x="18820" y="56166"/>
                    <a:pt x="21092" y="55695"/>
                    <a:pt x="23195" y="54862"/>
                  </a:cubicBezTo>
                  <a:cubicBezTo>
                    <a:pt x="26975" y="53365"/>
                    <a:pt x="30231" y="50765"/>
                    <a:pt x="32995" y="47793"/>
                  </a:cubicBezTo>
                  <a:cubicBezTo>
                    <a:pt x="37289" y="43172"/>
                    <a:pt x="40490" y="37644"/>
                    <a:pt x="42358" y="31613"/>
                  </a:cubicBezTo>
                  <a:cubicBezTo>
                    <a:pt x="43199" y="28849"/>
                    <a:pt x="43768" y="25975"/>
                    <a:pt x="43713" y="23091"/>
                  </a:cubicBezTo>
                  <a:cubicBezTo>
                    <a:pt x="43520" y="13399"/>
                    <a:pt x="34421" y="0"/>
                    <a:pt x="24054"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23" name="Google Shape;1323;p34"/>
            <p:cNvSpPr/>
            <p:nvPr/>
          </p:nvSpPr>
          <p:spPr>
            <a:xfrm>
              <a:off x="4425800" y="2327525"/>
              <a:ext cx="5229314" cy="4795880"/>
            </a:xfrm>
            <a:custGeom>
              <a:avLst/>
              <a:gdLst/>
              <a:ahLst/>
              <a:cxnLst/>
              <a:rect l="l" t="t" r="r" b="b"/>
              <a:pathLst>
                <a:path w="15624" h="14329" extrusionOk="0">
                  <a:moveTo>
                    <a:pt x="8358" y="1"/>
                  </a:moveTo>
                  <a:cubicBezTo>
                    <a:pt x="5891" y="1"/>
                    <a:pt x="2866" y="476"/>
                    <a:pt x="1694" y="1253"/>
                  </a:cubicBezTo>
                  <a:cubicBezTo>
                    <a:pt x="459" y="2061"/>
                    <a:pt x="0" y="3700"/>
                    <a:pt x="230" y="5153"/>
                  </a:cubicBezTo>
                  <a:cubicBezTo>
                    <a:pt x="448" y="6595"/>
                    <a:pt x="1235" y="7895"/>
                    <a:pt x="2065" y="9097"/>
                  </a:cubicBezTo>
                  <a:cubicBezTo>
                    <a:pt x="3201" y="10736"/>
                    <a:pt x="4502" y="12331"/>
                    <a:pt x="6228" y="13347"/>
                  </a:cubicBezTo>
                  <a:cubicBezTo>
                    <a:pt x="7260" y="13959"/>
                    <a:pt x="8475" y="14329"/>
                    <a:pt x="9667" y="14329"/>
                  </a:cubicBezTo>
                  <a:cubicBezTo>
                    <a:pt x="10455" y="14329"/>
                    <a:pt x="11233" y="14167"/>
                    <a:pt x="11942" y="13806"/>
                  </a:cubicBezTo>
                  <a:cubicBezTo>
                    <a:pt x="13329" y="13107"/>
                    <a:pt x="14302" y="11719"/>
                    <a:pt x="14728" y="10222"/>
                  </a:cubicBezTo>
                  <a:cubicBezTo>
                    <a:pt x="15624" y="7120"/>
                    <a:pt x="14739" y="1515"/>
                    <a:pt x="11188" y="324"/>
                  </a:cubicBezTo>
                  <a:cubicBezTo>
                    <a:pt x="10524" y="103"/>
                    <a:pt x="9501" y="1"/>
                    <a:pt x="8358" y="1"/>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24" name="Google Shape;1324;p34"/>
            <p:cNvSpPr/>
            <p:nvPr/>
          </p:nvSpPr>
          <p:spPr>
            <a:xfrm>
              <a:off x="1814725" y="1953800"/>
              <a:ext cx="3242416" cy="4795864"/>
            </a:xfrm>
            <a:custGeom>
              <a:avLst/>
              <a:gdLst/>
              <a:ahLst/>
              <a:cxnLst/>
              <a:rect l="l" t="t" r="r" b="b"/>
              <a:pathLst>
                <a:path w="14882" h="22012" extrusionOk="0">
                  <a:moveTo>
                    <a:pt x="7328" y="0"/>
                  </a:moveTo>
                  <a:cubicBezTo>
                    <a:pt x="6568" y="0"/>
                    <a:pt x="5784" y="253"/>
                    <a:pt x="4994" y="832"/>
                  </a:cubicBezTo>
                  <a:cubicBezTo>
                    <a:pt x="1" y="4460"/>
                    <a:pt x="2011" y="13386"/>
                    <a:pt x="3835" y="18062"/>
                  </a:cubicBezTo>
                  <a:cubicBezTo>
                    <a:pt x="4207" y="19034"/>
                    <a:pt x="4633" y="20018"/>
                    <a:pt x="5332" y="20793"/>
                  </a:cubicBezTo>
                  <a:cubicBezTo>
                    <a:pt x="5966" y="21497"/>
                    <a:pt x="6879" y="22012"/>
                    <a:pt x="7810" y="22012"/>
                  </a:cubicBezTo>
                  <a:cubicBezTo>
                    <a:pt x="7905" y="22012"/>
                    <a:pt x="8001" y="22006"/>
                    <a:pt x="8096" y="21995"/>
                  </a:cubicBezTo>
                  <a:cubicBezTo>
                    <a:pt x="8796" y="21919"/>
                    <a:pt x="9429" y="21547"/>
                    <a:pt x="10019" y="21176"/>
                  </a:cubicBezTo>
                  <a:cubicBezTo>
                    <a:pt x="11341" y="20323"/>
                    <a:pt x="12630" y="19351"/>
                    <a:pt x="13428" y="17996"/>
                  </a:cubicBezTo>
                  <a:cubicBezTo>
                    <a:pt x="14171" y="16740"/>
                    <a:pt x="14433" y="15265"/>
                    <a:pt x="14630" y="13812"/>
                  </a:cubicBezTo>
                  <a:cubicBezTo>
                    <a:pt x="14805" y="12763"/>
                    <a:pt x="14881" y="11692"/>
                    <a:pt x="14870" y="10622"/>
                  </a:cubicBezTo>
                  <a:cubicBezTo>
                    <a:pt x="14796" y="7270"/>
                    <a:pt x="11402" y="0"/>
                    <a:pt x="7328"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325" name="Google Shape;1325;p34"/>
          <p:cNvGrpSpPr/>
          <p:nvPr/>
        </p:nvGrpSpPr>
        <p:grpSpPr>
          <a:xfrm rot="10800000">
            <a:off x="5723469" y="-342931"/>
            <a:ext cx="2078097" cy="2996668"/>
            <a:chOff x="-1279900" y="9489425"/>
            <a:chExt cx="1398450" cy="2016600"/>
          </a:xfrm>
        </p:grpSpPr>
        <p:sp>
          <p:nvSpPr>
            <p:cNvPr id="1326" name="Google Shape;1326;p34"/>
            <p:cNvSpPr/>
            <p:nvPr/>
          </p:nvSpPr>
          <p:spPr>
            <a:xfrm>
              <a:off x="-1279900" y="9489425"/>
              <a:ext cx="1398450" cy="2016600"/>
            </a:xfrm>
            <a:custGeom>
              <a:avLst/>
              <a:gdLst/>
              <a:ahLst/>
              <a:cxnLst/>
              <a:rect l="l" t="t" r="r" b="b"/>
              <a:pathLst>
                <a:path w="55938" h="80664" extrusionOk="0">
                  <a:moveTo>
                    <a:pt x="12508" y="0"/>
                  </a:moveTo>
                  <a:cubicBezTo>
                    <a:pt x="12347" y="0"/>
                    <a:pt x="12180" y="152"/>
                    <a:pt x="12172" y="321"/>
                  </a:cubicBezTo>
                  <a:cubicBezTo>
                    <a:pt x="11945" y="4787"/>
                    <a:pt x="11832" y="9297"/>
                    <a:pt x="12150" y="13762"/>
                  </a:cubicBezTo>
                  <a:cubicBezTo>
                    <a:pt x="12433" y="17730"/>
                    <a:pt x="13260" y="21774"/>
                    <a:pt x="15419" y="25175"/>
                  </a:cubicBezTo>
                  <a:cubicBezTo>
                    <a:pt x="16488" y="26860"/>
                    <a:pt x="17881" y="28461"/>
                    <a:pt x="19633" y="29455"/>
                  </a:cubicBezTo>
                  <a:cubicBezTo>
                    <a:pt x="19678" y="29481"/>
                    <a:pt x="19728" y="29494"/>
                    <a:pt x="19780" y="29494"/>
                  </a:cubicBezTo>
                  <a:cubicBezTo>
                    <a:pt x="19804" y="29494"/>
                    <a:pt x="19828" y="29491"/>
                    <a:pt x="19852" y="29485"/>
                  </a:cubicBezTo>
                  <a:cubicBezTo>
                    <a:pt x="20227" y="30935"/>
                    <a:pt x="20629" y="32378"/>
                    <a:pt x="21074" y="33811"/>
                  </a:cubicBezTo>
                  <a:cubicBezTo>
                    <a:pt x="21294" y="34514"/>
                    <a:pt x="21521" y="35211"/>
                    <a:pt x="21759" y="35905"/>
                  </a:cubicBezTo>
                  <a:cubicBezTo>
                    <a:pt x="21636" y="35788"/>
                    <a:pt x="21511" y="35670"/>
                    <a:pt x="21383" y="35557"/>
                  </a:cubicBezTo>
                  <a:cubicBezTo>
                    <a:pt x="20777" y="35019"/>
                    <a:pt x="20152" y="34506"/>
                    <a:pt x="19505" y="34016"/>
                  </a:cubicBezTo>
                  <a:cubicBezTo>
                    <a:pt x="18212" y="33035"/>
                    <a:pt x="16849" y="32149"/>
                    <a:pt x="15410" y="31397"/>
                  </a:cubicBezTo>
                  <a:cubicBezTo>
                    <a:pt x="12500" y="29878"/>
                    <a:pt x="9360" y="28793"/>
                    <a:pt x="6130" y="28219"/>
                  </a:cubicBezTo>
                  <a:cubicBezTo>
                    <a:pt x="4401" y="27910"/>
                    <a:pt x="2644" y="27733"/>
                    <a:pt x="888" y="27733"/>
                  </a:cubicBezTo>
                  <a:cubicBezTo>
                    <a:pt x="782" y="27733"/>
                    <a:pt x="675" y="27734"/>
                    <a:pt x="568" y="27735"/>
                  </a:cubicBezTo>
                  <a:cubicBezTo>
                    <a:pt x="261" y="27739"/>
                    <a:pt x="0" y="28108"/>
                    <a:pt x="195" y="28386"/>
                  </a:cubicBezTo>
                  <a:cubicBezTo>
                    <a:pt x="1987" y="30950"/>
                    <a:pt x="4298" y="33075"/>
                    <a:pt x="7014" y="34632"/>
                  </a:cubicBezTo>
                  <a:cubicBezTo>
                    <a:pt x="9955" y="36320"/>
                    <a:pt x="13270" y="37267"/>
                    <a:pt x="16643" y="37533"/>
                  </a:cubicBezTo>
                  <a:cubicBezTo>
                    <a:pt x="17245" y="37580"/>
                    <a:pt x="17848" y="37603"/>
                    <a:pt x="18450" y="37603"/>
                  </a:cubicBezTo>
                  <a:cubicBezTo>
                    <a:pt x="19724" y="37603"/>
                    <a:pt x="20997" y="37501"/>
                    <a:pt x="22260" y="37318"/>
                  </a:cubicBezTo>
                  <a:cubicBezTo>
                    <a:pt x="22751" y="38661"/>
                    <a:pt x="23284" y="39989"/>
                    <a:pt x="23858" y="41302"/>
                  </a:cubicBezTo>
                  <a:cubicBezTo>
                    <a:pt x="24929" y="43739"/>
                    <a:pt x="26128" y="46118"/>
                    <a:pt x="27384" y="48462"/>
                  </a:cubicBezTo>
                  <a:cubicBezTo>
                    <a:pt x="28046" y="49698"/>
                    <a:pt x="28721" y="50928"/>
                    <a:pt x="29411" y="52150"/>
                  </a:cubicBezTo>
                  <a:cubicBezTo>
                    <a:pt x="29321" y="52078"/>
                    <a:pt x="29234" y="52003"/>
                    <a:pt x="29143" y="51931"/>
                  </a:cubicBezTo>
                  <a:cubicBezTo>
                    <a:pt x="27984" y="51017"/>
                    <a:pt x="26762" y="50183"/>
                    <a:pt x="25487" y="49439"/>
                  </a:cubicBezTo>
                  <a:cubicBezTo>
                    <a:pt x="22919" y="47934"/>
                    <a:pt x="20170" y="46761"/>
                    <a:pt x="17306" y="45950"/>
                  </a:cubicBezTo>
                  <a:cubicBezTo>
                    <a:pt x="15693" y="45497"/>
                    <a:pt x="14048" y="45167"/>
                    <a:pt x="12385" y="44964"/>
                  </a:cubicBezTo>
                  <a:cubicBezTo>
                    <a:pt x="12369" y="44962"/>
                    <a:pt x="12354" y="44961"/>
                    <a:pt x="12339" y="44961"/>
                  </a:cubicBezTo>
                  <a:cubicBezTo>
                    <a:pt x="12021" y="44961"/>
                    <a:pt x="11868" y="45376"/>
                    <a:pt x="12006" y="45625"/>
                  </a:cubicBezTo>
                  <a:cubicBezTo>
                    <a:pt x="13502" y="48341"/>
                    <a:pt x="15585" y="50650"/>
                    <a:pt x="18103" y="52451"/>
                  </a:cubicBezTo>
                  <a:cubicBezTo>
                    <a:pt x="20617" y="54249"/>
                    <a:pt x="23576" y="55605"/>
                    <a:pt x="26613" y="56213"/>
                  </a:cubicBezTo>
                  <a:cubicBezTo>
                    <a:pt x="27399" y="56371"/>
                    <a:pt x="28195" y="56465"/>
                    <a:pt x="28984" y="56465"/>
                  </a:cubicBezTo>
                  <a:cubicBezTo>
                    <a:pt x="29895" y="56465"/>
                    <a:pt x="30798" y="56339"/>
                    <a:pt x="31669" y="56038"/>
                  </a:cubicBezTo>
                  <a:cubicBezTo>
                    <a:pt x="32589" y="57564"/>
                    <a:pt x="33539" y="59072"/>
                    <a:pt x="34521" y="60562"/>
                  </a:cubicBezTo>
                  <a:cubicBezTo>
                    <a:pt x="35758" y="62430"/>
                    <a:pt x="37054" y="64264"/>
                    <a:pt x="38424" y="66040"/>
                  </a:cubicBezTo>
                  <a:cubicBezTo>
                    <a:pt x="38074" y="65897"/>
                    <a:pt x="37704" y="65793"/>
                    <a:pt x="37340" y="65701"/>
                  </a:cubicBezTo>
                  <a:cubicBezTo>
                    <a:pt x="36564" y="65507"/>
                    <a:pt x="35769" y="65398"/>
                    <a:pt x="34974" y="65320"/>
                  </a:cubicBezTo>
                  <a:cubicBezTo>
                    <a:pt x="33909" y="65214"/>
                    <a:pt x="32838" y="65166"/>
                    <a:pt x="31767" y="65166"/>
                  </a:cubicBezTo>
                  <a:cubicBezTo>
                    <a:pt x="31104" y="65166"/>
                    <a:pt x="30442" y="65184"/>
                    <a:pt x="29781" y="65219"/>
                  </a:cubicBezTo>
                  <a:cubicBezTo>
                    <a:pt x="26304" y="65405"/>
                    <a:pt x="22846" y="66071"/>
                    <a:pt x="19557" y="67213"/>
                  </a:cubicBezTo>
                  <a:cubicBezTo>
                    <a:pt x="17924" y="67780"/>
                    <a:pt x="16173" y="68417"/>
                    <a:pt x="15017" y="69770"/>
                  </a:cubicBezTo>
                  <a:cubicBezTo>
                    <a:pt x="14767" y="70060"/>
                    <a:pt x="14880" y="70439"/>
                    <a:pt x="15229" y="70573"/>
                  </a:cubicBezTo>
                  <a:cubicBezTo>
                    <a:pt x="18638" y="71887"/>
                    <a:pt x="22290" y="72554"/>
                    <a:pt x="25944" y="72554"/>
                  </a:cubicBezTo>
                  <a:cubicBezTo>
                    <a:pt x="25965" y="72554"/>
                    <a:pt x="25985" y="72554"/>
                    <a:pt x="26006" y="72554"/>
                  </a:cubicBezTo>
                  <a:cubicBezTo>
                    <a:pt x="29265" y="72548"/>
                    <a:pt x="32534" y="71998"/>
                    <a:pt x="35514" y="70648"/>
                  </a:cubicBezTo>
                  <a:cubicBezTo>
                    <a:pt x="37096" y="69933"/>
                    <a:pt x="38539" y="68953"/>
                    <a:pt x="39737" y="67695"/>
                  </a:cubicBezTo>
                  <a:cubicBezTo>
                    <a:pt x="40768" y="68962"/>
                    <a:pt x="41840" y="70195"/>
                    <a:pt x="42961" y="71384"/>
                  </a:cubicBezTo>
                  <a:cubicBezTo>
                    <a:pt x="46052" y="74659"/>
                    <a:pt x="49527" y="77627"/>
                    <a:pt x="53389" y="79959"/>
                  </a:cubicBezTo>
                  <a:cubicBezTo>
                    <a:pt x="53631" y="80107"/>
                    <a:pt x="53874" y="80262"/>
                    <a:pt x="54129" y="80386"/>
                  </a:cubicBezTo>
                  <a:cubicBezTo>
                    <a:pt x="54407" y="80523"/>
                    <a:pt x="54720" y="80577"/>
                    <a:pt x="55018" y="80647"/>
                  </a:cubicBezTo>
                  <a:cubicBezTo>
                    <a:pt x="55064" y="80658"/>
                    <a:pt x="55110" y="80664"/>
                    <a:pt x="55154" y="80664"/>
                  </a:cubicBezTo>
                  <a:cubicBezTo>
                    <a:pt x="55620" y="80664"/>
                    <a:pt x="55937" y="80080"/>
                    <a:pt x="55566" y="79712"/>
                  </a:cubicBezTo>
                  <a:cubicBezTo>
                    <a:pt x="55360" y="79509"/>
                    <a:pt x="55168" y="79281"/>
                    <a:pt x="54933" y="79112"/>
                  </a:cubicBezTo>
                  <a:cubicBezTo>
                    <a:pt x="54691" y="78937"/>
                    <a:pt x="54419" y="78794"/>
                    <a:pt x="54162" y="78639"/>
                  </a:cubicBezTo>
                  <a:cubicBezTo>
                    <a:pt x="53691" y="78352"/>
                    <a:pt x="53224" y="78058"/>
                    <a:pt x="52764" y="77756"/>
                  </a:cubicBezTo>
                  <a:cubicBezTo>
                    <a:pt x="51828" y="77145"/>
                    <a:pt x="50919" y="76500"/>
                    <a:pt x="50032" y="75821"/>
                  </a:cubicBezTo>
                  <a:cubicBezTo>
                    <a:pt x="48317" y="74511"/>
                    <a:pt x="46698" y="73068"/>
                    <a:pt x="45165" y="71550"/>
                  </a:cubicBezTo>
                  <a:cubicBezTo>
                    <a:pt x="47110" y="68566"/>
                    <a:pt x="47922" y="64998"/>
                    <a:pt x="48110" y="61475"/>
                  </a:cubicBezTo>
                  <a:cubicBezTo>
                    <a:pt x="48214" y="59504"/>
                    <a:pt x="48113" y="57531"/>
                    <a:pt x="47953" y="55565"/>
                  </a:cubicBezTo>
                  <a:cubicBezTo>
                    <a:pt x="47796" y="53647"/>
                    <a:pt x="47623" y="51728"/>
                    <a:pt x="47374" y="49820"/>
                  </a:cubicBezTo>
                  <a:cubicBezTo>
                    <a:pt x="47095" y="47667"/>
                    <a:pt x="46683" y="45525"/>
                    <a:pt x="46012" y="43458"/>
                  </a:cubicBezTo>
                  <a:cubicBezTo>
                    <a:pt x="45950" y="43267"/>
                    <a:pt x="45764" y="43152"/>
                    <a:pt x="45582" y="43152"/>
                  </a:cubicBezTo>
                  <a:cubicBezTo>
                    <a:pt x="45447" y="43152"/>
                    <a:pt x="45315" y="43215"/>
                    <a:pt x="45238" y="43357"/>
                  </a:cubicBezTo>
                  <a:cubicBezTo>
                    <a:pt x="43380" y="46767"/>
                    <a:pt x="42590" y="50610"/>
                    <a:pt x="42218" y="54443"/>
                  </a:cubicBezTo>
                  <a:cubicBezTo>
                    <a:pt x="42028" y="56384"/>
                    <a:pt x="41928" y="58334"/>
                    <a:pt x="41869" y="60282"/>
                  </a:cubicBezTo>
                  <a:cubicBezTo>
                    <a:pt x="41814" y="62171"/>
                    <a:pt x="41831" y="64056"/>
                    <a:pt x="42094" y="65931"/>
                  </a:cubicBezTo>
                  <a:cubicBezTo>
                    <a:pt x="42238" y="66955"/>
                    <a:pt x="42454" y="67970"/>
                    <a:pt x="42778" y="68953"/>
                  </a:cubicBezTo>
                  <a:cubicBezTo>
                    <a:pt x="42797" y="69010"/>
                    <a:pt x="42820" y="69064"/>
                    <a:pt x="42838" y="69120"/>
                  </a:cubicBezTo>
                  <a:cubicBezTo>
                    <a:pt x="40564" y="66608"/>
                    <a:pt x="38487" y="63921"/>
                    <a:pt x="36558" y="61136"/>
                  </a:cubicBezTo>
                  <a:cubicBezTo>
                    <a:pt x="36279" y="60732"/>
                    <a:pt x="36002" y="60327"/>
                    <a:pt x="35729" y="59918"/>
                  </a:cubicBezTo>
                  <a:cubicBezTo>
                    <a:pt x="38579" y="56849"/>
                    <a:pt x="40526" y="52826"/>
                    <a:pt x="41310" y="48726"/>
                  </a:cubicBezTo>
                  <a:cubicBezTo>
                    <a:pt x="42223" y="43979"/>
                    <a:pt x="41647" y="39108"/>
                    <a:pt x="41228" y="34337"/>
                  </a:cubicBezTo>
                  <a:cubicBezTo>
                    <a:pt x="40985" y="31589"/>
                    <a:pt x="40791" y="28828"/>
                    <a:pt x="41002" y="26070"/>
                  </a:cubicBezTo>
                  <a:cubicBezTo>
                    <a:pt x="41019" y="25836"/>
                    <a:pt x="40845" y="25722"/>
                    <a:pt x="40660" y="25722"/>
                  </a:cubicBezTo>
                  <a:cubicBezTo>
                    <a:pt x="40532" y="25722"/>
                    <a:pt x="40397" y="25777"/>
                    <a:pt x="40319" y="25886"/>
                  </a:cubicBezTo>
                  <a:cubicBezTo>
                    <a:pt x="37628" y="29623"/>
                    <a:pt x="35574" y="33811"/>
                    <a:pt x="34303" y="38237"/>
                  </a:cubicBezTo>
                  <a:cubicBezTo>
                    <a:pt x="33033" y="42664"/>
                    <a:pt x="32497" y="47335"/>
                    <a:pt x="32829" y="51932"/>
                  </a:cubicBezTo>
                  <a:cubicBezTo>
                    <a:pt x="32933" y="53374"/>
                    <a:pt x="33094" y="54836"/>
                    <a:pt x="33377" y="56270"/>
                  </a:cubicBezTo>
                  <a:cubicBezTo>
                    <a:pt x="31993" y="54039"/>
                    <a:pt x="30673" y="51770"/>
                    <a:pt x="29388" y="49482"/>
                  </a:cubicBezTo>
                  <a:cubicBezTo>
                    <a:pt x="28276" y="47503"/>
                    <a:pt x="27210" y="45500"/>
                    <a:pt x="26209" y="43469"/>
                  </a:cubicBezTo>
                  <a:cubicBezTo>
                    <a:pt x="26232" y="43430"/>
                    <a:pt x="26252" y="43389"/>
                    <a:pt x="26266" y="43346"/>
                  </a:cubicBezTo>
                  <a:cubicBezTo>
                    <a:pt x="26928" y="41216"/>
                    <a:pt x="27583" y="39084"/>
                    <a:pt x="28231" y="36949"/>
                  </a:cubicBezTo>
                  <a:cubicBezTo>
                    <a:pt x="28847" y="34905"/>
                    <a:pt x="29469" y="32857"/>
                    <a:pt x="29810" y="30746"/>
                  </a:cubicBezTo>
                  <a:cubicBezTo>
                    <a:pt x="30495" y="26494"/>
                    <a:pt x="30234" y="22181"/>
                    <a:pt x="30158" y="17897"/>
                  </a:cubicBezTo>
                  <a:cubicBezTo>
                    <a:pt x="30115" y="15463"/>
                    <a:pt x="30125" y="13016"/>
                    <a:pt x="30441" y="10599"/>
                  </a:cubicBezTo>
                  <a:cubicBezTo>
                    <a:pt x="30472" y="10364"/>
                    <a:pt x="30251" y="10217"/>
                    <a:pt x="30038" y="10217"/>
                  </a:cubicBezTo>
                  <a:cubicBezTo>
                    <a:pt x="29906" y="10217"/>
                    <a:pt x="29777" y="10274"/>
                    <a:pt x="29715" y="10402"/>
                  </a:cubicBezTo>
                  <a:cubicBezTo>
                    <a:pt x="27818" y="14378"/>
                    <a:pt x="26200" y="18494"/>
                    <a:pt x="25096" y="22763"/>
                  </a:cubicBezTo>
                  <a:cubicBezTo>
                    <a:pt x="24004" y="26989"/>
                    <a:pt x="23416" y="31374"/>
                    <a:pt x="23625" y="35742"/>
                  </a:cubicBezTo>
                  <a:cubicBezTo>
                    <a:pt x="23665" y="36578"/>
                    <a:pt x="23731" y="37414"/>
                    <a:pt x="23838" y="38245"/>
                  </a:cubicBezTo>
                  <a:cubicBezTo>
                    <a:pt x="23424" y="37242"/>
                    <a:pt x="23026" y="36232"/>
                    <a:pt x="22658" y="35208"/>
                  </a:cubicBezTo>
                  <a:cubicBezTo>
                    <a:pt x="21804" y="32834"/>
                    <a:pt x="21068" y="30420"/>
                    <a:pt x="20373" y="27996"/>
                  </a:cubicBezTo>
                  <a:cubicBezTo>
                    <a:pt x="20869" y="24392"/>
                    <a:pt x="20786" y="20755"/>
                    <a:pt x="20201" y="17157"/>
                  </a:cubicBezTo>
                  <a:cubicBezTo>
                    <a:pt x="19550" y="13177"/>
                    <a:pt x="18263" y="9326"/>
                    <a:pt x="16390" y="5755"/>
                  </a:cubicBezTo>
                  <a:cubicBezTo>
                    <a:pt x="15339" y="3760"/>
                    <a:pt x="14106" y="1867"/>
                    <a:pt x="12705" y="99"/>
                  </a:cubicBezTo>
                  <a:cubicBezTo>
                    <a:pt x="12649" y="30"/>
                    <a:pt x="12579" y="0"/>
                    <a:pt x="12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27" name="Google Shape;1327;p34"/>
            <p:cNvSpPr/>
            <p:nvPr/>
          </p:nvSpPr>
          <p:spPr>
            <a:xfrm>
              <a:off x="-647950" y="10580350"/>
              <a:ext cx="38575" cy="44975"/>
            </a:xfrm>
            <a:custGeom>
              <a:avLst/>
              <a:gdLst/>
              <a:ahLst/>
              <a:cxnLst/>
              <a:rect l="l" t="t" r="r" b="b"/>
              <a:pathLst>
                <a:path w="1543" h="1799" extrusionOk="0">
                  <a:moveTo>
                    <a:pt x="1017" y="1"/>
                  </a:moveTo>
                  <a:cubicBezTo>
                    <a:pt x="979" y="27"/>
                    <a:pt x="942" y="53"/>
                    <a:pt x="903" y="77"/>
                  </a:cubicBezTo>
                  <a:cubicBezTo>
                    <a:pt x="604" y="283"/>
                    <a:pt x="298" y="492"/>
                    <a:pt x="1" y="715"/>
                  </a:cubicBezTo>
                  <a:cubicBezTo>
                    <a:pt x="177" y="1077"/>
                    <a:pt x="357" y="1438"/>
                    <a:pt x="536" y="1799"/>
                  </a:cubicBezTo>
                  <a:cubicBezTo>
                    <a:pt x="885" y="1565"/>
                    <a:pt x="1220" y="1315"/>
                    <a:pt x="1542" y="1048"/>
                  </a:cubicBezTo>
                  <a:cubicBezTo>
                    <a:pt x="1366" y="699"/>
                    <a:pt x="1191" y="351"/>
                    <a:pt x="10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28" name="Google Shape;1328;p34"/>
            <p:cNvSpPr/>
            <p:nvPr/>
          </p:nvSpPr>
          <p:spPr>
            <a:xfrm>
              <a:off x="-771550" y="10271275"/>
              <a:ext cx="32525" cy="22900"/>
            </a:xfrm>
            <a:custGeom>
              <a:avLst/>
              <a:gdLst/>
              <a:ahLst/>
              <a:cxnLst/>
              <a:rect l="l" t="t" r="r" b="b"/>
              <a:pathLst>
                <a:path w="1301" h="916" extrusionOk="0">
                  <a:moveTo>
                    <a:pt x="0" y="0"/>
                  </a:moveTo>
                  <a:cubicBezTo>
                    <a:pt x="76" y="269"/>
                    <a:pt x="152" y="536"/>
                    <a:pt x="229" y="805"/>
                  </a:cubicBezTo>
                  <a:cubicBezTo>
                    <a:pt x="416" y="838"/>
                    <a:pt x="607" y="863"/>
                    <a:pt x="794" y="892"/>
                  </a:cubicBezTo>
                  <a:cubicBezTo>
                    <a:pt x="884" y="907"/>
                    <a:pt x="975" y="915"/>
                    <a:pt x="1065" y="915"/>
                  </a:cubicBezTo>
                  <a:cubicBezTo>
                    <a:pt x="1097" y="915"/>
                    <a:pt x="1128" y="914"/>
                    <a:pt x="1160" y="912"/>
                  </a:cubicBezTo>
                  <a:cubicBezTo>
                    <a:pt x="1206" y="909"/>
                    <a:pt x="1255" y="906"/>
                    <a:pt x="1301" y="900"/>
                  </a:cubicBezTo>
                  <a:cubicBezTo>
                    <a:pt x="1223" y="651"/>
                    <a:pt x="1141" y="404"/>
                    <a:pt x="1064" y="157"/>
                  </a:cubicBezTo>
                  <a:cubicBezTo>
                    <a:pt x="1037" y="148"/>
                    <a:pt x="1011" y="137"/>
                    <a:pt x="982" y="131"/>
                  </a:cubicBezTo>
                  <a:cubicBezTo>
                    <a:pt x="759" y="80"/>
                    <a:pt x="535" y="40"/>
                    <a:pt x="307" y="15"/>
                  </a:cubicBezTo>
                  <a:cubicBezTo>
                    <a:pt x="206" y="5"/>
                    <a:pt x="103"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29" name="Google Shape;1329;p34"/>
            <p:cNvSpPr/>
            <p:nvPr/>
          </p:nvSpPr>
          <p:spPr>
            <a:xfrm>
              <a:off x="-862150" y="10634300"/>
              <a:ext cx="105975" cy="209875"/>
            </a:xfrm>
            <a:custGeom>
              <a:avLst/>
              <a:gdLst/>
              <a:ahLst/>
              <a:cxnLst/>
              <a:rect l="l" t="t" r="r" b="b"/>
              <a:pathLst>
                <a:path w="4239" h="8395" extrusionOk="0">
                  <a:moveTo>
                    <a:pt x="1" y="0"/>
                  </a:moveTo>
                  <a:lnTo>
                    <a:pt x="1" y="0"/>
                  </a:lnTo>
                  <a:cubicBezTo>
                    <a:pt x="53" y="174"/>
                    <a:pt x="104" y="346"/>
                    <a:pt x="153" y="516"/>
                  </a:cubicBezTo>
                  <a:cubicBezTo>
                    <a:pt x="492" y="1711"/>
                    <a:pt x="847" y="2897"/>
                    <a:pt x="1211" y="4084"/>
                  </a:cubicBezTo>
                  <a:cubicBezTo>
                    <a:pt x="1527" y="5119"/>
                    <a:pt x="1842" y="6153"/>
                    <a:pt x="2172" y="7183"/>
                  </a:cubicBezTo>
                  <a:cubicBezTo>
                    <a:pt x="2840" y="7622"/>
                    <a:pt x="3529" y="8028"/>
                    <a:pt x="4239" y="8394"/>
                  </a:cubicBezTo>
                  <a:cubicBezTo>
                    <a:pt x="4116" y="8003"/>
                    <a:pt x="3970" y="7614"/>
                    <a:pt x="3827" y="7224"/>
                  </a:cubicBezTo>
                  <a:cubicBezTo>
                    <a:pt x="3402" y="6053"/>
                    <a:pt x="2950" y="4892"/>
                    <a:pt x="2503" y="3728"/>
                  </a:cubicBezTo>
                  <a:cubicBezTo>
                    <a:pt x="2066" y="2590"/>
                    <a:pt x="1622" y="1456"/>
                    <a:pt x="1163" y="326"/>
                  </a:cubicBezTo>
                  <a:cubicBezTo>
                    <a:pt x="974" y="269"/>
                    <a:pt x="785" y="209"/>
                    <a:pt x="596" y="155"/>
                  </a:cubicBezTo>
                  <a:cubicBezTo>
                    <a:pt x="398" y="100"/>
                    <a:pt x="199" y="52"/>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0" name="Google Shape;1330;p34"/>
            <p:cNvSpPr/>
            <p:nvPr/>
          </p:nvSpPr>
          <p:spPr>
            <a:xfrm>
              <a:off x="-876725" y="10303175"/>
              <a:ext cx="53900" cy="125700"/>
            </a:xfrm>
            <a:custGeom>
              <a:avLst/>
              <a:gdLst/>
              <a:ahLst/>
              <a:cxnLst/>
              <a:rect l="l" t="t" r="r" b="b"/>
              <a:pathLst>
                <a:path w="2156" h="5028" extrusionOk="0">
                  <a:moveTo>
                    <a:pt x="1272" y="0"/>
                  </a:moveTo>
                  <a:cubicBezTo>
                    <a:pt x="1030" y="977"/>
                    <a:pt x="800" y="1956"/>
                    <a:pt x="545" y="2928"/>
                  </a:cubicBezTo>
                  <a:cubicBezTo>
                    <a:pt x="372" y="3598"/>
                    <a:pt x="186" y="4263"/>
                    <a:pt x="0" y="4927"/>
                  </a:cubicBezTo>
                  <a:cubicBezTo>
                    <a:pt x="172" y="4944"/>
                    <a:pt x="344" y="4967"/>
                    <a:pt x="516" y="4981"/>
                  </a:cubicBezTo>
                  <a:cubicBezTo>
                    <a:pt x="768" y="5000"/>
                    <a:pt x="1021" y="5015"/>
                    <a:pt x="1273" y="5027"/>
                  </a:cubicBezTo>
                  <a:cubicBezTo>
                    <a:pt x="1408" y="4459"/>
                    <a:pt x="1534" y="3888"/>
                    <a:pt x="1652" y="3315"/>
                  </a:cubicBezTo>
                  <a:cubicBezTo>
                    <a:pt x="1840" y="2411"/>
                    <a:pt x="2018" y="1502"/>
                    <a:pt x="2156" y="588"/>
                  </a:cubicBezTo>
                  <a:cubicBezTo>
                    <a:pt x="1864" y="387"/>
                    <a:pt x="1569" y="190"/>
                    <a:pt x="1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1" name="Google Shape;1331;p34"/>
            <p:cNvSpPr/>
            <p:nvPr/>
          </p:nvSpPr>
          <p:spPr>
            <a:xfrm>
              <a:off x="-349800" y="10254000"/>
              <a:ext cx="111550" cy="223650"/>
            </a:xfrm>
            <a:custGeom>
              <a:avLst/>
              <a:gdLst/>
              <a:ahLst/>
              <a:cxnLst/>
              <a:rect l="l" t="t" r="r" b="b"/>
              <a:pathLst>
                <a:path w="4462" h="8946" extrusionOk="0">
                  <a:moveTo>
                    <a:pt x="203" y="0"/>
                  </a:moveTo>
                  <a:cubicBezTo>
                    <a:pt x="134" y="131"/>
                    <a:pt x="68" y="263"/>
                    <a:pt x="1" y="393"/>
                  </a:cubicBezTo>
                  <a:cubicBezTo>
                    <a:pt x="893" y="2164"/>
                    <a:pt x="1794" y="3928"/>
                    <a:pt x="2726" y="5678"/>
                  </a:cubicBezTo>
                  <a:lnTo>
                    <a:pt x="4461" y="8946"/>
                  </a:lnTo>
                  <a:cubicBezTo>
                    <a:pt x="4406" y="8104"/>
                    <a:pt x="4337" y="7264"/>
                    <a:pt x="4263" y="6426"/>
                  </a:cubicBezTo>
                  <a:lnTo>
                    <a:pt x="3517" y="5216"/>
                  </a:lnTo>
                  <a:cubicBezTo>
                    <a:pt x="2434" y="3464"/>
                    <a:pt x="1324" y="1729"/>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2" name="Google Shape;1332;p34"/>
            <p:cNvSpPr/>
            <p:nvPr/>
          </p:nvSpPr>
          <p:spPr>
            <a:xfrm>
              <a:off x="-640300" y="9935375"/>
              <a:ext cx="114950" cy="79300"/>
            </a:xfrm>
            <a:custGeom>
              <a:avLst/>
              <a:gdLst/>
              <a:ahLst/>
              <a:cxnLst/>
              <a:rect l="l" t="t" r="r" b="b"/>
              <a:pathLst>
                <a:path w="4598" h="3172" extrusionOk="0">
                  <a:moveTo>
                    <a:pt x="4574" y="1"/>
                  </a:moveTo>
                  <a:cubicBezTo>
                    <a:pt x="4186" y="222"/>
                    <a:pt x="3797" y="446"/>
                    <a:pt x="3406" y="663"/>
                  </a:cubicBezTo>
                  <a:cubicBezTo>
                    <a:pt x="2512" y="1155"/>
                    <a:pt x="1625" y="1659"/>
                    <a:pt x="700" y="2097"/>
                  </a:cubicBezTo>
                  <a:cubicBezTo>
                    <a:pt x="559" y="2164"/>
                    <a:pt x="415" y="2229"/>
                    <a:pt x="269" y="2292"/>
                  </a:cubicBezTo>
                  <a:cubicBezTo>
                    <a:pt x="178" y="2585"/>
                    <a:pt x="86" y="2878"/>
                    <a:pt x="0" y="3171"/>
                  </a:cubicBezTo>
                  <a:cubicBezTo>
                    <a:pt x="318" y="3067"/>
                    <a:pt x="631" y="2947"/>
                    <a:pt x="934" y="2829"/>
                  </a:cubicBezTo>
                  <a:cubicBezTo>
                    <a:pt x="1898" y="2451"/>
                    <a:pt x="2842" y="2026"/>
                    <a:pt x="3762" y="1552"/>
                  </a:cubicBezTo>
                  <a:cubicBezTo>
                    <a:pt x="4040" y="1407"/>
                    <a:pt x="4318" y="1263"/>
                    <a:pt x="4597" y="1119"/>
                  </a:cubicBezTo>
                  <a:cubicBezTo>
                    <a:pt x="4588" y="765"/>
                    <a:pt x="4580" y="411"/>
                    <a:pt x="4574" y="58"/>
                  </a:cubicBezTo>
                  <a:lnTo>
                    <a:pt x="45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3" name="Google Shape;1333;p34"/>
            <p:cNvSpPr/>
            <p:nvPr/>
          </p:nvSpPr>
          <p:spPr>
            <a:xfrm>
              <a:off x="-735425" y="10716775"/>
              <a:ext cx="94075" cy="148250"/>
            </a:xfrm>
            <a:custGeom>
              <a:avLst/>
              <a:gdLst/>
              <a:ahLst/>
              <a:cxnLst/>
              <a:rect l="l" t="t" r="r" b="b"/>
              <a:pathLst>
                <a:path w="3763" h="5930" extrusionOk="0">
                  <a:moveTo>
                    <a:pt x="3099" y="1"/>
                  </a:moveTo>
                  <a:cubicBezTo>
                    <a:pt x="2922" y="340"/>
                    <a:pt x="2747" y="679"/>
                    <a:pt x="2574" y="1022"/>
                  </a:cubicBezTo>
                  <a:cubicBezTo>
                    <a:pt x="2156" y="1845"/>
                    <a:pt x="1708" y="2653"/>
                    <a:pt x="1253" y="3456"/>
                  </a:cubicBezTo>
                  <a:cubicBezTo>
                    <a:pt x="860" y="4147"/>
                    <a:pt x="423" y="4821"/>
                    <a:pt x="0" y="5502"/>
                  </a:cubicBezTo>
                  <a:cubicBezTo>
                    <a:pt x="321" y="5653"/>
                    <a:pt x="645" y="5794"/>
                    <a:pt x="974" y="5929"/>
                  </a:cubicBezTo>
                  <a:cubicBezTo>
                    <a:pt x="1396" y="5263"/>
                    <a:pt x="1775" y="4567"/>
                    <a:pt x="2142" y="3892"/>
                  </a:cubicBezTo>
                  <a:cubicBezTo>
                    <a:pt x="2574" y="3099"/>
                    <a:pt x="2959" y="2284"/>
                    <a:pt x="3323" y="1459"/>
                  </a:cubicBezTo>
                  <a:cubicBezTo>
                    <a:pt x="3480" y="1102"/>
                    <a:pt x="3627" y="742"/>
                    <a:pt x="3762" y="377"/>
                  </a:cubicBezTo>
                  <a:cubicBezTo>
                    <a:pt x="3744" y="366"/>
                    <a:pt x="3725" y="355"/>
                    <a:pt x="3707" y="345"/>
                  </a:cubicBezTo>
                  <a:cubicBezTo>
                    <a:pt x="3507" y="227"/>
                    <a:pt x="3303" y="114"/>
                    <a:pt x="30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4" name="Google Shape;1334;p34"/>
            <p:cNvSpPr/>
            <p:nvPr/>
          </p:nvSpPr>
          <p:spPr>
            <a:xfrm>
              <a:off x="-222400" y="10798750"/>
              <a:ext cx="145525" cy="147225"/>
            </a:xfrm>
            <a:custGeom>
              <a:avLst/>
              <a:gdLst/>
              <a:ahLst/>
              <a:cxnLst/>
              <a:rect l="l" t="t" r="r" b="b"/>
              <a:pathLst>
                <a:path w="5821" h="5889" extrusionOk="0">
                  <a:moveTo>
                    <a:pt x="164" y="0"/>
                  </a:moveTo>
                  <a:cubicBezTo>
                    <a:pt x="104" y="428"/>
                    <a:pt x="48" y="858"/>
                    <a:pt x="1" y="1287"/>
                  </a:cubicBezTo>
                  <a:cubicBezTo>
                    <a:pt x="655" y="1890"/>
                    <a:pt x="1351" y="2454"/>
                    <a:pt x="2037" y="3017"/>
                  </a:cubicBezTo>
                  <a:cubicBezTo>
                    <a:pt x="3261" y="4023"/>
                    <a:pt x="4529" y="4972"/>
                    <a:pt x="5820" y="5889"/>
                  </a:cubicBezTo>
                  <a:cubicBezTo>
                    <a:pt x="5796" y="5268"/>
                    <a:pt x="5762" y="4649"/>
                    <a:pt x="5717" y="4031"/>
                  </a:cubicBezTo>
                  <a:cubicBezTo>
                    <a:pt x="5701" y="4020"/>
                    <a:pt x="5685" y="4009"/>
                    <a:pt x="5668" y="3998"/>
                  </a:cubicBezTo>
                  <a:cubicBezTo>
                    <a:pt x="4901" y="3469"/>
                    <a:pt x="4145" y="2922"/>
                    <a:pt x="3387" y="2380"/>
                  </a:cubicBezTo>
                  <a:cubicBezTo>
                    <a:pt x="2568" y="1797"/>
                    <a:pt x="1759" y="1198"/>
                    <a:pt x="961" y="587"/>
                  </a:cubicBezTo>
                  <a:cubicBezTo>
                    <a:pt x="699" y="385"/>
                    <a:pt x="432" y="192"/>
                    <a:pt x="1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5" name="Google Shape;1335;p34"/>
            <p:cNvSpPr/>
            <p:nvPr/>
          </p:nvSpPr>
          <p:spPr>
            <a:xfrm>
              <a:off x="-933825" y="9955200"/>
              <a:ext cx="167625" cy="127875"/>
            </a:xfrm>
            <a:custGeom>
              <a:avLst/>
              <a:gdLst/>
              <a:ahLst/>
              <a:cxnLst/>
              <a:rect l="l" t="t" r="r" b="b"/>
              <a:pathLst>
                <a:path w="6705" h="5115" extrusionOk="0">
                  <a:moveTo>
                    <a:pt x="6568" y="0"/>
                  </a:moveTo>
                  <a:cubicBezTo>
                    <a:pt x="6109" y="203"/>
                    <a:pt x="5655" y="410"/>
                    <a:pt x="5203" y="628"/>
                  </a:cubicBezTo>
                  <a:cubicBezTo>
                    <a:pt x="3989" y="1216"/>
                    <a:pt x="2779" y="1840"/>
                    <a:pt x="1602" y="2500"/>
                  </a:cubicBezTo>
                  <a:cubicBezTo>
                    <a:pt x="1070" y="2799"/>
                    <a:pt x="535" y="3099"/>
                    <a:pt x="1" y="3398"/>
                  </a:cubicBezTo>
                  <a:cubicBezTo>
                    <a:pt x="228" y="3981"/>
                    <a:pt x="482" y="4554"/>
                    <a:pt x="766" y="5115"/>
                  </a:cubicBezTo>
                  <a:cubicBezTo>
                    <a:pt x="1366" y="4740"/>
                    <a:pt x="1966" y="4367"/>
                    <a:pt x="2567" y="3994"/>
                  </a:cubicBezTo>
                  <a:cubicBezTo>
                    <a:pt x="3692" y="3297"/>
                    <a:pt x="4808" y="2570"/>
                    <a:pt x="5903" y="1826"/>
                  </a:cubicBezTo>
                  <a:cubicBezTo>
                    <a:pt x="6172" y="1643"/>
                    <a:pt x="6441" y="1459"/>
                    <a:pt x="6705" y="1271"/>
                  </a:cubicBezTo>
                  <a:cubicBezTo>
                    <a:pt x="6666" y="848"/>
                    <a:pt x="6620" y="424"/>
                    <a:pt x="65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6" name="Google Shape;1336;p34"/>
            <p:cNvSpPr/>
            <p:nvPr/>
          </p:nvSpPr>
          <p:spPr>
            <a:xfrm>
              <a:off x="-980875" y="9633650"/>
              <a:ext cx="179975" cy="170825"/>
            </a:xfrm>
            <a:custGeom>
              <a:avLst/>
              <a:gdLst/>
              <a:ahLst/>
              <a:cxnLst/>
              <a:rect l="l" t="t" r="r" b="b"/>
              <a:pathLst>
                <a:path w="7199" h="6833" extrusionOk="0">
                  <a:moveTo>
                    <a:pt x="14" y="1"/>
                  </a:moveTo>
                  <a:cubicBezTo>
                    <a:pt x="8" y="322"/>
                    <a:pt x="4" y="643"/>
                    <a:pt x="0" y="964"/>
                  </a:cubicBezTo>
                  <a:cubicBezTo>
                    <a:pt x="1012" y="1797"/>
                    <a:pt x="2026" y="2630"/>
                    <a:pt x="3042" y="3457"/>
                  </a:cubicBezTo>
                  <a:lnTo>
                    <a:pt x="6941" y="6622"/>
                  </a:lnTo>
                  <a:cubicBezTo>
                    <a:pt x="7027" y="6692"/>
                    <a:pt x="7113" y="6762"/>
                    <a:pt x="7199" y="6832"/>
                  </a:cubicBezTo>
                  <a:cubicBezTo>
                    <a:pt x="6999" y="6154"/>
                    <a:pt x="6776" y="5484"/>
                    <a:pt x="6538" y="4818"/>
                  </a:cubicBezTo>
                  <a:lnTo>
                    <a:pt x="3649" y="2673"/>
                  </a:lnTo>
                  <a:cubicBezTo>
                    <a:pt x="2440" y="1777"/>
                    <a:pt x="1230" y="885"/>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7" name="Google Shape;1337;p34"/>
            <p:cNvSpPr/>
            <p:nvPr/>
          </p:nvSpPr>
          <p:spPr>
            <a:xfrm>
              <a:off x="-233800" y="11010600"/>
              <a:ext cx="157275" cy="39300"/>
            </a:xfrm>
            <a:custGeom>
              <a:avLst/>
              <a:gdLst/>
              <a:ahLst/>
              <a:cxnLst/>
              <a:rect l="l" t="t" r="r" b="b"/>
              <a:pathLst>
                <a:path w="6291" h="1572" extrusionOk="0">
                  <a:moveTo>
                    <a:pt x="6290" y="0"/>
                  </a:moveTo>
                  <a:lnTo>
                    <a:pt x="6290" y="0"/>
                  </a:lnTo>
                  <a:cubicBezTo>
                    <a:pt x="5587" y="83"/>
                    <a:pt x="4885" y="175"/>
                    <a:pt x="4183" y="267"/>
                  </a:cubicBezTo>
                  <a:cubicBezTo>
                    <a:pt x="3230" y="390"/>
                    <a:pt x="2284" y="533"/>
                    <a:pt x="1335" y="687"/>
                  </a:cubicBezTo>
                  <a:cubicBezTo>
                    <a:pt x="891" y="757"/>
                    <a:pt x="445" y="828"/>
                    <a:pt x="1" y="914"/>
                  </a:cubicBezTo>
                  <a:cubicBezTo>
                    <a:pt x="1" y="1132"/>
                    <a:pt x="1" y="1348"/>
                    <a:pt x="4" y="1566"/>
                  </a:cubicBezTo>
                  <a:cubicBezTo>
                    <a:pt x="179" y="1570"/>
                    <a:pt x="354" y="1572"/>
                    <a:pt x="529" y="1572"/>
                  </a:cubicBezTo>
                  <a:cubicBezTo>
                    <a:pt x="784" y="1572"/>
                    <a:pt x="1040" y="1569"/>
                    <a:pt x="1294" y="1565"/>
                  </a:cubicBezTo>
                  <a:cubicBezTo>
                    <a:pt x="2284" y="1550"/>
                    <a:pt x="3273" y="1530"/>
                    <a:pt x="4263" y="1485"/>
                  </a:cubicBezTo>
                  <a:cubicBezTo>
                    <a:pt x="4913" y="1456"/>
                    <a:pt x="5564" y="1428"/>
                    <a:pt x="6213" y="1391"/>
                  </a:cubicBezTo>
                  <a:cubicBezTo>
                    <a:pt x="6233" y="1137"/>
                    <a:pt x="6252" y="882"/>
                    <a:pt x="6266" y="627"/>
                  </a:cubicBezTo>
                  <a:cubicBezTo>
                    <a:pt x="6276" y="418"/>
                    <a:pt x="6284" y="209"/>
                    <a:pt x="6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8" name="Google Shape;1338;p34"/>
            <p:cNvSpPr/>
            <p:nvPr/>
          </p:nvSpPr>
          <p:spPr>
            <a:xfrm>
              <a:off x="-420850" y="10997125"/>
              <a:ext cx="63950" cy="33525"/>
            </a:xfrm>
            <a:custGeom>
              <a:avLst/>
              <a:gdLst/>
              <a:ahLst/>
              <a:cxnLst/>
              <a:rect l="l" t="t" r="r" b="b"/>
              <a:pathLst>
                <a:path w="2558" h="1341" extrusionOk="0">
                  <a:moveTo>
                    <a:pt x="488" y="1"/>
                  </a:moveTo>
                  <a:cubicBezTo>
                    <a:pt x="326" y="1"/>
                    <a:pt x="163" y="2"/>
                    <a:pt x="0" y="6"/>
                  </a:cubicBezTo>
                  <a:cubicBezTo>
                    <a:pt x="54" y="88"/>
                    <a:pt x="105" y="171"/>
                    <a:pt x="159" y="252"/>
                  </a:cubicBezTo>
                  <a:cubicBezTo>
                    <a:pt x="346" y="535"/>
                    <a:pt x="536" y="814"/>
                    <a:pt x="725" y="1094"/>
                  </a:cubicBezTo>
                  <a:cubicBezTo>
                    <a:pt x="1108" y="1146"/>
                    <a:pt x="1488" y="1195"/>
                    <a:pt x="1871" y="1243"/>
                  </a:cubicBezTo>
                  <a:cubicBezTo>
                    <a:pt x="2095" y="1272"/>
                    <a:pt x="2325" y="1305"/>
                    <a:pt x="2557" y="1341"/>
                  </a:cubicBezTo>
                  <a:cubicBezTo>
                    <a:pt x="2437" y="1169"/>
                    <a:pt x="2316" y="998"/>
                    <a:pt x="2196" y="828"/>
                  </a:cubicBezTo>
                  <a:cubicBezTo>
                    <a:pt x="2012" y="561"/>
                    <a:pt x="1831" y="292"/>
                    <a:pt x="1650" y="25"/>
                  </a:cubicBezTo>
                  <a:cubicBezTo>
                    <a:pt x="1262" y="11"/>
                    <a:pt x="876" y="1"/>
                    <a:pt x="4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9" name="Google Shape;1339;p34"/>
            <p:cNvSpPr/>
            <p:nvPr/>
          </p:nvSpPr>
          <p:spPr>
            <a:xfrm>
              <a:off x="-497050" y="11118650"/>
              <a:ext cx="34725" cy="171075"/>
            </a:xfrm>
            <a:custGeom>
              <a:avLst/>
              <a:gdLst/>
              <a:ahLst/>
              <a:cxnLst/>
              <a:rect l="l" t="t" r="r" b="b"/>
              <a:pathLst>
                <a:path w="1389" h="6843" extrusionOk="0">
                  <a:moveTo>
                    <a:pt x="744" y="0"/>
                  </a:moveTo>
                  <a:cubicBezTo>
                    <a:pt x="594" y="0"/>
                    <a:pt x="445" y="1"/>
                    <a:pt x="295" y="2"/>
                  </a:cubicBezTo>
                  <a:cubicBezTo>
                    <a:pt x="297" y="348"/>
                    <a:pt x="298" y="692"/>
                    <a:pt x="288" y="1032"/>
                  </a:cubicBezTo>
                  <a:cubicBezTo>
                    <a:pt x="254" y="2066"/>
                    <a:pt x="196" y="3099"/>
                    <a:pt x="153" y="4133"/>
                  </a:cubicBezTo>
                  <a:cubicBezTo>
                    <a:pt x="117" y="5028"/>
                    <a:pt x="40" y="5937"/>
                    <a:pt x="1" y="6843"/>
                  </a:cubicBezTo>
                  <a:cubicBezTo>
                    <a:pt x="466" y="6743"/>
                    <a:pt x="926" y="6629"/>
                    <a:pt x="1386" y="6502"/>
                  </a:cubicBezTo>
                  <a:cubicBezTo>
                    <a:pt x="1389" y="5679"/>
                    <a:pt x="1356" y="4856"/>
                    <a:pt x="1344" y="4051"/>
                  </a:cubicBezTo>
                  <a:cubicBezTo>
                    <a:pt x="1329" y="3044"/>
                    <a:pt x="1292" y="2038"/>
                    <a:pt x="1218" y="1032"/>
                  </a:cubicBezTo>
                  <a:cubicBezTo>
                    <a:pt x="1194" y="698"/>
                    <a:pt x="1166" y="349"/>
                    <a:pt x="1117" y="4"/>
                  </a:cubicBezTo>
                  <a:cubicBezTo>
                    <a:pt x="992" y="1"/>
                    <a:pt x="868" y="0"/>
                    <a:pt x="7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40" name="Google Shape;1340;p34"/>
            <p:cNvSpPr/>
            <p:nvPr/>
          </p:nvSpPr>
          <p:spPr>
            <a:xfrm>
              <a:off x="-120100" y="11319300"/>
              <a:ext cx="50175" cy="73700"/>
            </a:xfrm>
            <a:custGeom>
              <a:avLst/>
              <a:gdLst/>
              <a:ahLst/>
              <a:cxnLst/>
              <a:rect l="l" t="t" r="r" b="b"/>
              <a:pathLst>
                <a:path w="2007" h="2948" extrusionOk="0">
                  <a:moveTo>
                    <a:pt x="514" y="1"/>
                  </a:moveTo>
                  <a:cubicBezTo>
                    <a:pt x="483" y="80"/>
                    <a:pt x="451" y="160"/>
                    <a:pt x="422" y="242"/>
                  </a:cubicBezTo>
                  <a:cubicBezTo>
                    <a:pt x="270" y="665"/>
                    <a:pt x="130" y="1098"/>
                    <a:pt x="1" y="1534"/>
                  </a:cubicBezTo>
                  <a:cubicBezTo>
                    <a:pt x="538" y="2017"/>
                    <a:pt x="1085" y="2486"/>
                    <a:pt x="1642" y="2947"/>
                  </a:cubicBezTo>
                  <a:cubicBezTo>
                    <a:pt x="1757" y="2399"/>
                    <a:pt x="1885" y="1854"/>
                    <a:pt x="2006" y="1307"/>
                  </a:cubicBezTo>
                  <a:cubicBezTo>
                    <a:pt x="1500" y="882"/>
                    <a:pt x="1002" y="446"/>
                    <a:pt x="5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41" name="Google Shape;1341;p34"/>
            <p:cNvSpPr/>
            <p:nvPr/>
          </p:nvSpPr>
          <p:spPr>
            <a:xfrm>
              <a:off x="-1152400" y="10190725"/>
              <a:ext cx="156500" cy="211575"/>
            </a:xfrm>
            <a:custGeom>
              <a:avLst/>
              <a:gdLst/>
              <a:ahLst/>
              <a:cxnLst/>
              <a:rect l="l" t="t" r="r" b="b"/>
              <a:pathLst>
                <a:path w="6260" h="8463" extrusionOk="0">
                  <a:moveTo>
                    <a:pt x="1" y="1"/>
                  </a:moveTo>
                  <a:cubicBezTo>
                    <a:pt x="328" y="644"/>
                    <a:pt x="660" y="1286"/>
                    <a:pt x="996" y="1925"/>
                  </a:cubicBezTo>
                  <a:cubicBezTo>
                    <a:pt x="2040" y="3902"/>
                    <a:pt x="3158" y="5843"/>
                    <a:pt x="4317" y="7758"/>
                  </a:cubicBezTo>
                  <a:cubicBezTo>
                    <a:pt x="4953" y="8024"/>
                    <a:pt x="5602" y="8257"/>
                    <a:pt x="6260" y="8463"/>
                  </a:cubicBezTo>
                  <a:cubicBezTo>
                    <a:pt x="5711" y="7655"/>
                    <a:pt x="5169" y="6843"/>
                    <a:pt x="4635" y="6026"/>
                  </a:cubicBezTo>
                  <a:cubicBezTo>
                    <a:pt x="3382" y="4099"/>
                    <a:pt x="2171" y="2144"/>
                    <a:pt x="1002" y="160"/>
                  </a:cubicBezTo>
                  <a:cubicBezTo>
                    <a:pt x="669" y="102"/>
                    <a:pt x="336" y="4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42" name="Google Shape;1342;p34"/>
            <p:cNvSpPr/>
            <p:nvPr/>
          </p:nvSpPr>
          <p:spPr>
            <a:xfrm>
              <a:off x="-679550" y="10185275"/>
              <a:ext cx="144800" cy="91975"/>
            </a:xfrm>
            <a:custGeom>
              <a:avLst/>
              <a:gdLst/>
              <a:ahLst/>
              <a:cxnLst/>
              <a:rect l="l" t="t" r="r" b="b"/>
              <a:pathLst>
                <a:path w="5792" h="3679" extrusionOk="0">
                  <a:moveTo>
                    <a:pt x="44" y="1"/>
                  </a:moveTo>
                  <a:cubicBezTo>
                    <a:pt x="29" y="97"/>
                    <a:pt x="15" y="196"/>
                    <a:pt x="1" y="294"/>
                  </a:cubicBezTo>
                  <a:cubicBezTo>
                    <a:pt x="1288" y="1180"/>
                    <a:pt x="2611" y="2008"/>
                    <a:pt x="3975" y="2775"/>
                  </a:cubicBezTo>
                  <a:cubicBezTo>
                    <a:pt x="4532" y="3087"/>
                    <a:pt x="5094" y="3385"/>
                    <a:pt x="5659" y="3678"/>
                  </a:cubicBezTo>
                  <a:cubicBezTo>
                    <a:pt x="5707" y="3431"/>
                    <a:pt x="5751" y="3184"/>
                    <a:pt x="5791" y="2936"/>
                  </a:cubicBezTo>
                  <a:cubicBezTo>
                    <a:pt x="5265" y="2700"/>
                    <a:pt x="4741" y="2457"/>
                    <a:pt x="4222" y="2207"/>
                  </a:cubicBezTo>
                  <a:cubicBezTo>
                    <a:pt x="2806" y="1521"/>
                    <a:pt x="1414" y="785"/>
                    <a:pt x="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43" name="Google Shape;1343;p34"/>
            <p:cNvSpPr/>
            <p:nvPr/>
          </p:nvSpPr>
          <p:spPr>
            <a:xfrm>
              <a:off x="-461625" y="10644275"/>
              <a:ext cx="223300" cy="79325"/>
            </a:xfrm>
            <a:custGeom>
              <a:avLst/>
              <a:gdLst/>
              <a:ahLst/>
              <a:cxnLst/>
              <a:rect l="l" t="t" r="r" b="b"/>
              <a:pathLst>
                <a:path w="8932" h="3173" extrusionOk="0">
                  <a:moveTo>
                    <a:pt x="8931" y="0"/>
                  </a:moveTo>
                  <a:lnTo>
                    <a:pt x="8880" y="11"/>
                  </a:lnTo>
                  <a:cubicBezTo>
                    <a:pt x="8409" y="102"/>
                    <a:pt x="7942" y="214"/>
                    <a:pt x="7472" y="315"/>
                  </a:cubicBezTo>
                  <a:cubicBezTo>
                    <a:pt x="6482" y="528"/>
                    <a:pt x="5501" y="780"/>
                    <a:pt x="4515" y="1015"/>
                  </a:cubicBezTo>
                  <a:cubicBezTo>
                    <a:pt x="3555" y="1242"/>
                    <a:pt x="2596" y="1464"/>
                    <a:pt x="1639" y="1708"/>
                  </a:cubicBezTo>
                  <a:cubicBezTo>
                    <a:pt x="1122" y="1838"/>
                    <a:pt x="547" y="1946"/>
                    <a:pt x="15" y="2127"/>
                  </a:cubicBezTo>
                  <a:cubicBezTo>
                    <a:pt x="7" y="2475"/>
                    <a:pt x="1" y="2824"/>
                    <a:pt x="2" y="3173"/>
                  </a:cubicBezTo>
                  <a:cubicBezTo>
                    <a:pt x="629" y="3111"/>
                    <a:pt x="1268" y="2910"/>
                    <a:pt x="1849" y="2769"/>
                  </a:cubicBezTo>
                  <a:cubicBezTo>
                    <a:pt x="2834" y="2531"/>
                    <a:pt x="3810" y="2265"/>
                    <a:pt x="4785" y="1995"/>
                  </a:cubicBezTo>
                  <a:cubicBezTo>
                    <a:pt x="5736" y="1734"/>
                    <a:pt x="6689" y="1482"/>
                    <a:pt x="7629" y="1184"/>
                  </a:cubicBezTo>
                  <a:cubicBezTo>
                    <a:pt x="8036" y="1055"/>
                    <a:pt x="8444" y="929"/>
                    <a:pt x="8848" y="796"/>
                  </a:cubicBezTo>
                  <a:cubicBezTo>
                    <a:pt x="8880" y="532"/>
                    <a:pt x="8907" y="266"/>
                    <a:pt x="89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44" name="Google Shape;1344;p34"/>
            <p:cNvSpPr/>
            <p:nvPr/>
          </p:nvSpPr>
          <p:spPr>
            <a:xfrm>
              <a:off x="-766325" y="11152600"/>
              <a:ext cx="204300" cy="150450"/>
            </a:xfrm>
            <a:custGeom>
              <a:avLst/>
              <a:gdLst/>
              <a:ahLst/>
              <a:cxnLst/>
              <a:rect l="l" t="t" r="r" b="b"/>
              <a:pathLst>
                <a:path w="8172" h="6018" extrusionOk="0">
                  <a:moveTo>
                    <a:pt x="1224" y="0"/>
                  </a:moveTo>
                  <a:cubicBezTo>
                    <a:pt x="814" y="114"/>
                    <a:pt x="407" y="235"/>
                    <a:pt x="0" y="362"/>
                  </a:cubicBezTo>
                  <a:cubicBezTo>
                    <a:pt x="680" y="1070"/>
                    <a:pt x="1371" y="1767"/>
                    <a:pt x="2085" y="2444"/>
                  </a:cubicBezTo>
                  <a:cubicBezTo>
                    <a:pt x="3056" y="3366"/>
                    <a:pt x="4048" y="4264"/>
                    <a:pt x="5058" y="5141"/>
                  </a:cubicBezTo>
                  <a:cubicBezTo>
                    <a:pt x="5404" y="5440"/>
                    <a:pt x="5757" y="5732"/>
                    <a:pt x="6114" y="6018"/>
                  </a:cubicBezTo>
                  <a:cubicBezTo>
                    <a:pt x="6801" y="6001"/>
                    <a:pt x="7487" y="5958"/>
                    <a:pt x="8172" y="5889"/>
                  </a:cubicBezTo>
                  <a:cubicBezTo>
                    <a:pt x="7980" y="5700"/>
                    <a:pt x="7776" y="5523"/>
                    <a:pt x="7570" y="5353"/>
                  </a:cubicBezTo>
                  <a:cubicBezTo>
                    <a:pt x="7074" y="4938"/>
                    <a:pt x="6570" y="4537"/>
                    <a:pt x="6065" y="4135"/>
                  </a:cubicBezTo>
                  <a:cubicBezTo>
                    <a:pt x="4997" y="3281"/>
                    <a:pt x="3948" y="2406"/>
                    <a:pt x="2919" y="1505"/>
                  </a:cubicBezTo>
                  <a:cubicBezTo>
                    <a:pt x="2351" y="1007"/>
                    <a:pt x="1786" y="507"/>
                    <a:pt x="12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345" name="Google Shape;1345;p34"/>
          <p:cNvGrpSpPr/>
          <p:nvPr/>
        </p:nvGrpSpPr>
        <p:grpSpPr>
          <a:xfrm rot="10800000">
            <a:off x="10137396" y="-328963"/>
            <a:ext cx="2191961" cy="2725139"/>
            <a:chOff x="-5267275" y="9662750"/>
            <a:chExt cx="1475075" cy="1833875"/>
          </a:xfrm>
        </p:grpSpPr>
        <p:sp>
          <p:nvSpPr>
            <p:cNvPr id="1346" name="Google Shape;1346;p34"/>
            <p:cNvSpPr/>
            <p:nvPr/>
          </p:nvSpPr>
          <p:spPr>
            <a:xfrm>
              <a:off x="-5267275" y="9662750"/>
              <a:ext cx="1475075" cy="1833875"/>
            </a:xfrm>
            <a:custGeom>
              <a:avLst/>
              <a:gdLst/>
              <a:ahLst/>
              <a:cxnLst/>
              <a:rect l="l" t="t" r="r" b="b"/>
              <a:pathLst>
                <a:path w="59003" h="73355" extrusionOk="0">
                  <a:moveTo>
                    <a:pt x="58003" y="0"/>
                  </a:moveTo>
                  <a:cubicBezTo>
                    <a:pt x="57927" y="0"/>
                    <a:pt x="57851" y="10"/>
                    <a:pt x="57776" y="30"/>
                  </a:cubicBezTo>
                  <a:cubicBezTo>
                    <a:pt x="51838" y="1625"/>
                    <a:pt x="46088" y="3850"/>
                    <a:pt x="40623" y="6666"/>
                  </a:cubicBezTo>
                  <a:cubicBezTo>
                    <a:pt x="35177" y="9476"/>
                    <a:pt x="30053" y="12923"/>
                    <a:pt x="25419" y="16936"/>
                  </a:cubicBezTo>
                  <a:cubicBezTo>
                    <a:pt x="20739" y="20988"/>
                    <a:pt x="16581" y="25634"/>
                    <a:pt x="13094" y="30752"/>
                  </a:cubicBezTo>
                  <a:cubicBezTo>
                    <a:pt x="9533" y="35980"/>
                    <a:pt x="6696" y="41669"/>
                    <a:pt x="4663" y="47660"/>
                  </a:cubicBezTo>
                  <a:cubicBezTo>
                    <a:pt x="2818" y="53102"/>
                    <a:pt x="1579" y="58845"/>
                    <a:pt x="1324" y="64601"/>
                  </a:cubicBezTo>
                  <a:cubicBezTo>
                    <a:pt x="1237" y="64570"/>
                    <a:pt x="1144" y="64555"/>
                    <a:pt x="1052" y="64555"/>
                  </a:cubicBezTo>
                  <a:cubicBezTo>
                    <a:pt x="975" y="64555"/>
                    <a:pt x="897" y="64566"/>
                    <a:pt x="822" y="64587"/>
                  </a:cubicBezTo>
                  <a:cubicBezTo>
                    <a:pt x="397" y="64704"/>
                    <a:pt x="1" y="65246"/>
                    <a:pt x="191" y="65699"/>
                  </a:cubicBezTo>
                  <a:cubicBezTo>
                    <a:pt x="491" y="66425"/>
                    <a:pt x="859" y="67121"/>
                    <a:pt x="1291" y="67778"/>
                  </a:cubicBezTo>
                  <a:cubicBezTo>
                    <a:pt x="1297" y="68031"/>
                    <a:pt x="1301" y="68285"/>
                    <a:pt x="1311" y="68538"/>
                  </a:cubicBezTo>
                  <a:cubicBezTo>
                    <a:pt x="1319" y="68795"/>
                    <a:pt x="1512" y="68923"/>
                    <a:pt x="1706" y="68923"/>
                  </a:cubicBezTo>
                  <a:cubicBezTo>
                    <a:pt x="1829" y="68923"/>
                    <a:pt x="1952" y="68872"/>
                    <a:pt x="2029" y="68770"/>
                  </a:cubicBezTo>
                  <a:cubicBezTo>
                    <a:pt x="2293" y="69083"/>
                    <a:pt x="2576" y="69383"/>
                    <a:pt x="2874" y="69664"/>
                  </a:cubicBezTo>
                  <a:cubicBezTo>
                    <a:pt x="4067" y="70786"/>
                    <a:pt x="5458" y="71647"/>
                    <a:pt x="6967" y="72274"/>
                  </a:cubicBezTo>
                  <a:cubicBezTo>
                    <a:pt x="8792" y="73031"/>
                    <a:pt x="10749" y="73355"/>
                    <a:pt x="12715" y="73355"/>
                  </a:cubicBezTo>
                  <a:cubicBezTo>
                    <a:pt x="14414" y="73355"/>
                    <a:pt x="16120" y="73113"/>
                    <a:pt x="17753" y="72699"/>
                  </a:cubicBezTo>
                  <a:cubicBezTo>
                    <a:pt x="23973" y="71124"/>
                    <a:pt x="29341" y="67101"/>
                    <a:pt x="33384" y="62210"/>
                  </a:cubicBezTo>
                  <a:cubicBezTo>
                    <a:pt x="37798" y="56870"/>
                    <a:pt x="40703" y="50561"/>
                    <a:pt x="42861" y="44015"/>
                  </a:cubicBezTo>
                  <a:cubicBezTo>
                    <a:pt x="45191" y="36947"/>
                    <a:pt x="46693" y="29645"/>
                    <a:pt x="48771" y="22503"/>
                  </a:cubicBezTo>
                  <a:cubicBezTo>
                    <a:pt x="50711" y="15828"/>
                    <a:pt x="53184" y="9212"/>
                    <a:pt x="57193" y="3480"/>
                  </a:cubicBezTo>
                  <a:cubicBezTo>
                    <a:pt x="57658" y="2814"/>
                    <a:pt x="58145" y="2163"/>
                    <a:pt x="58644" y="1522"/>
                  </a:cubicBezTo>
                  <a:cubicBezTo>
                    <a:pt x="58894" y="1203"/>
                    <a:pt x="59003" y="813"/>
                    <a:pt x="58785" y="440"/>
                  </a:cubicBezTo>
                  <a:cubicBezTo>
                    <a:pt x="58624" y="164"/>
                    <a:pt x="58317" y="0"/>
                    <a:pt x="58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47" name="Google Shape;1347;p34"/>
            <p:cNvSpPr/>
            <p:nvPr/>
          </p:nvSpPr>
          <p:spPr>
            <a:xfrm>
              <a:off x="-5200250" y="9663950"/>
              <a:ext cx="1406175" cy="1769375"/>
            </a:xfrm>
            <a:custGeom>
              <a:avLst/>
              <a:gdLst/>
              <a:ahLst/>
              <a:cxnLst/>
              <a:rect l="l" t="t" r="r" b="b"/>
              <a:pathLst>
                <a:path w="56247" h="70775" extrusionOk="0">
                  <a:moveTo>
                    <a:pt x="55611" y="0"/>
                  </a:moveTo>
                  <a:cubicBezTo>
                    <a:pt x="55015" y="370"/>
                    <a:pt x="54429" y="756"/>
                    <a:pt x="53847" y="1150"/>
                  </a:cubicBezTo>
                  <a:cubicBezTo>
                    <a:pt x="52592" y="1998"/>
                    <a:pt x="51356" y="2873"/>
                    <a:pt x="50154" y="3795"/>
                  </a:cubicBezTo>
                  <a:cubicBezTo>
                    <a:pt x="49999" y="3914"/>
                    <a:pt x="49845" y="4037"/>
                    <a:pt x="49690" y="4157"/>
                  </a:cubicBezTo>
                  <a:cubicBezTo>
                    <a:pt x="49730" y="3592"/>
                    <a:pt x="49762" y="3027"/>
                    <a:pt x="49822" y="2463"/>
                  </a:cubicBezTo>
                  <a:cubicBezTo>
                    <a:pt x="49855" y="2159"/>
                    <a:pt x="49890" y="1855"/>
                    <a:pt x="49927" y="1551"/>
                  </a:cubicBezTo>
                  <a:lnTo>
                    <a:pt x="49927" y="1551"/>
                  </a:lnTo>
                  <a:cubicBezTo>
                    <a:pt x="49572" y="1671"/>
                    <a:pt x="49217" y="1791"/>
                    <a:pt x="48866" y="1914"/>
                  </a:cubicBezTo>
                  <a:cubicBezTo>
                    <a:pt x="48752" y="2317"/>
                    <a:pt x="48652" y="2724"/>
                    <a:pt x="48563" y="3136"/>
                  </a:cubicBezTo>
                  <a:cubicBezTo>
                    <a:pt x="48413" y="3848"/>
                    <a:pt x="48318" y="4565"/>
                    <a:pt x="48253" y="5290"/>
                  </a:cubicBezTo>
                  <a:cubicBezTo>
                    <a:pt x="46790" y="6465"/>
                    <a:pt x="45359" y="7676"/>
                    <a:pt x="43957" y="8926"/>
                  </a:cubicBezTo>
                  <a:cubicBezTo>
                    <a:pt x="44124" y="7834"/>
                    <a:pt x="44305" y="6744"/>
                    <a:pt x="44473" y="5654"/>
                  </a:cubicBezTo>
                  <a:cubicBezTo>
                    <a:pt x="44583" y="4931"/>
                    <a:pt x="44668" y="4205"/>
                    <a:pt x="44755" y="3480"/>
                  </a:cubicBezTo>
                  <a:lnTo>
                    <a:pt x="44755" y="3480"/>
                  </a:lnTo>
                  <a:cubicBezTo>
                    <a:pt x="44470" y="3596"/>
                    <a:pt x="44184" y="3712"/>
                    <a:pt x="43900" y="3833"/>
                  </a:cubicBezTo>
                  <a:cubicBezTo>
                    <a:pt x="43762" y="4404"/>
                    <a:pt x="43625" y="4977"/>
                    <a:pt x="43505" y="5554"/>
                  </a:cubicBezTo>
                  <a:cubicBezTo>
                    <a:pt x="43180" y="7111"/>
                    <a:pt x="42880" y="8677"/>
                    <a:pt x="42527" y="10230"/>
                  </a:cubicBezTo>
                  <a:cubicBezTo>
                    <a:pt x="39498" y="13041"/>
                    <a:pt x="36616" y="16008"/>
                    <a:pt x="33875" y="19102"/>
                  </a:cubicBezTo>
                  <a:cubicBezTo>
                    <a:pt x="33869" y="18503"/>
                    <a:pt x="33867" y="17904"/>
                    <a:pt x="33870" y="17304"/>
                  </a:cubicBezTo>
                  <a:cubicBezTo>
                    <a:pt x="33875" y="16074"/>
                    <a:pt x="33901" y="14844"/>
                    <a:pt x="33906" y="13614"/>
                  </a:cubicBezTo>
                  <a:cubicBezTo>
                    <a:pt x="33913" y="12015"/>
                    <a:pt x="33939" y="10419"/>
                    <a:pt x="33959" y="8820"/>
                  </a:cubicBezTo>
                  <a:lnTo>
                    <a:pt x="33959" y="8820"/>
                  </a:lnTo>
                  <a:cubicBezTo>
                    <a:pt x="33691" y="8978"/>
                    <a:pt x="33428" y="9146"/>
                    <a:pt x="33161" y="9308"/>
                  </a:cubicBezTo>
                  <a:cubicBezTo>
                    <a:pt x="32926" y="10709"/>
                    <a:pt x="32740" y="12117"/>
                    <a:pt x="32588" y="13534"/>
                  </a:cubicBezTo>
                  <a:cubicBezTo>
                    <a:pt x="32456" y="14762"/>
                    <a:pt x="32379" y="15991"/>
                    <a:pt x="32323" y="17224"/>
                  </a:cubicBezTo>
                  <a:cubicBezTo>
                    <a:pt x="32295" y="17840"/>
                    <a:pt x="32272" y="18455"/>
                    <a:pt x="32252" y="19071"/>
                  </a:cubicBezTo>
                  <a:cubicBezTo>
                    <a:pt x="32243" y="19392"/>
                    <a:pt x="32229" y="19713"/>
                    <a:pt x="32226" y="20034"/>
                  </a:cubicBezTo>
                  <a:cubicBezTo>
                    <a:pt x="32223" y="20358"/>
                    <a:pt x="32149" y="20672"/>
                    <a:pt x="32149" y="20998"/>
                  </a:cubicBezTo>
                  <a:cubicBezTo>
                    <a:pt x="32149" y="21026"/>
                    <a:pt x="32155" y="21049"/>
                    <a:pt x="32157" y="21076"/>
                  </a:cubicBezTo>
                  <a:cubicBezTo>
                    <a:pt x="31553" y="21784"/>
                    <a:pt x="30956" y="22497"/>
                    <a:pt x="30365" y="23215"/>
                  </a:cubicBezTo>
                  <a:cubicBezTo>
                    <a:pt x="28458" y="25540"/>
                    <a:pt x="26618" y="27917"/>
                    <a:pt x="24846" y="30349"/>
                  </a:cubicBezTo>
                  <a:cubicBezTo>
                    <a:pt x="24657" y="25862"/>
                    <a:pt x="24357" y="21379"/>
                    <a:pt x="24019" y="16904"/>
                  </a:cubicBezTo>
                  <a:cubicBezTo>
                    <a:pt x="23993" y="16565"/>
                    <a:pt x="23962" y="16226"/>
                    <a:pt x="23930" y="15886"/>
                  </a:cubicBezTo>
                  <a:cubicBezTo>
                    <a:pt x="23692" y="16084"/>
                    <a:pt x="23455" y="16283"/>
                    <a:pt x="23220" y="16482"/>
                  </a:cubicBezTo>
                  <a:cubicBezTo>
                    <a:pt x="23174" y="17806"/>
                    <a:pt x="23140" y="19129"/>
                    <a:pt x="23128" y="20456"/>
                  </a:cubicBezTo>
                  <a:cubicBezTo>
                    <a:pt x="23105" y="23201"/>
                    <a:pt x="23073" y="25945"/>
                    <a:pt x="23104" y="28691"/>
                  </a:cubicBezTo>
                  <a:cubicBezTo>
                    <a:pt x="23117" y="30028"/>
                    <a:pt x="23127" y="31367"/>
                    <a:pt x="23153" y="32704"/>
                  </a:cubicBezTo>
                  <a:cubicBezTo>
                    <a:pt x="21851" y="34547"/>
                    <a:pt x="20579" y="36413"/>
                    <a:pt x="19343" y="38301"/>
                  </a:cubicBezTo>
                  <a:cubicBezTo>
                    <a:pt x="17720" y="40773"/>
                    <a:pt x="16172" y="43288"/>
                    <a:pt x="14662" y="45827"/>
                  </a:cubicBezTo>
                  <a:cubicBezTo>
                    <a:pt x="14645" y="45208"/>
                    <a:pt x="14599" y="44589"/>
                    <a:pt x="14533" y="43969"/>
                  </a:cubicBezTo>
                  <a:cubicBezTo>
                    <a:pt x="14351" y="42255"/>
                    <a:pt x="14110" y="40549"/>
                    <a:pt x="13908" y="38837"/>
                  </a:cubicBezTo>
                  <a:cubicBezTo>
                    <a:pt x="13496" y="35376"/>
                    <a:pt x="13258" y="31904"/>
                    <a:pt x="12982" y="28431"/>
                  </a:cubicBezTo>
                  <a:cubicBezTo>
                    <a:pt x="12951" y="28050"/>
                    <a:pt x="12925" y="27670"/>
                    <a:pt x="12899" y="27289"/>
                  </a:cubicBezTo>
                  <a:cubicBezTo>
                    <a:pt x="12520" y="27780"/>
                    <a:pt x="12143" y="28273"/>
                    <a:pt x="11778" y="28774"/>
                  </a:cubicBezTo>
                  <a:cubicBezTo>
                    <a:pt x="11736" y="30128"/>
                    <a:pt x="11735" y="31482"/>
                    <a:pt x="11740" y="32838"/>
                  </a:cubicBezTo>
                  <a:cubicBezTo>
                    <a:pt x="11753" y="36241"/>
                    <a:pt x="11994" y="39657"/>
                    <a:pt x="12354" y="43038"/>
                  </a:cubicBezTo>
                  <a:cubicBezTo>
                    <a:pt x="12549" y="44861"/>
                    <a:pt x="12725" y="46736"/>
                    <a:pt x="12320" y="48541"/>
                  </a:cubicBezTo>
                  <a:cubicBezTo>
                    <a:pt x="12246" y="48868"/>
                    <a:pt x="12318" y="49212"/>
                    <a:pt x="12520" y="49481"/>
                  </a:cubicBezTo>
                  <a:cubicBezTo>
                    <a:pt x="11532" y="51188"/>
                    <a:pt x="10551" y="52900"/>
                    <a:pt x="9578" y="54619"/>
                  </a:cubicBezTo>
                  <a:cubicBezTo>
                    <a:pt x="8646" y="56260"/>
                    <a:pt x="7701" y="57900"/>
                    <a:pt x="6729" y="59526"/>
                  </a:cubicBezTo>
                  <a:cubicBezTo>
                    <a:pt x="6126" y="57037"/>
                    <a:pt x="5509" y="54553"/>
                    <a:pt x="4848" y="52079"/>
                  </a:cubicBezTo>
                  <a:cubicBezTo>
                    <a:pt x="4211" y="49690"/>
                    <a:pt x="3545" y="47305"/>
                    <a:pt x="2967" y="44899"/>
                  </a:cubicBezTo>
                  <a:cubicBezTo>
                    <a:pt x="2712" y="45559"/>
                    <a:pt x="2468" y="46224"/>
                    <a:pt x="2233" y="46894"/>
                  </a:cubicBezTo>
                  <a:cubicBezTo>
                    <a:pt x="2278" y="47130"/>
                    <a:pt x="2324" y="47368"/>
                    <a:pt x="2370" y="47605"/>
                  </a:cubicBezTo>
                  <a:cubicBezTo>
                    <a:pt x="3003" y="50829"/>
                    <a:pt x="3655" y="54049"/>
                    <a:pt x="4366" y="57257"/>
                  </a:cubicBezTo>
                  <a:cubicBezTo>
                    <a:pt x="4699" y="58754"/>
                    <a:pt x="5034" y="60249"/>
                    <a:pt x="5372" y="61746"/>
                  </a:cubicBezTo>
                  <a:cubicBezTo>
                    <a:pt x="3715" y="64398"/>
                    <a:pt x="1952" y="66982"/>
                    <a:pt x="1" y="69424"/>
                  </a:cubicBezTo>
                  <a:cubicBezTo>
                    <a:pt x="65" y="69487"/>
                    <a:pt x="127" y="69553"/>
                    <a:pt x="193" y="69616"/>
                  </a:cubicBezTo>
                  <a:cubicBezTo>
                    <a:pt x="641" y="70036"/>
                    <a:pt x="1119" y="70423"/>
                    <a:pt x="1624" y="70775"/>
                  </a:cubicBezTo>
                  <a:cubicBezTo>
                    <a:pt x="1745" y="70620"/>
                    <a:pt x="1868" y="70465"/>
                    <a:pt x="1989" y="70307"/>
                  </a:cubicBezTo>
                  <a:cubicBezTo>
                    <a:pt x="2986" y="69005"/>
                    <a:pt x="3933" y="67664"/>
                    <a:pt x="4841" y="66297"/>
                  </a:cubicBezTo>
                  <a:cubicBezTo>
                    <a:pt x="5459" y="65365"/>
                    <a:pt x="6055" y="64418"/>
                    <a:pt x="6643" y="63466"/>
                  </a:cubicBezTo>
                  <a:cubicBezTo>
                    <a:pt x="14235" y="62525"/>
                    <a:pt x="21875" y="61984"/>
                    <a:pt x="29526" y="61941"/>
                  </a:cubicBezTo>
                  <a:cubicBezTo>
                    <a:pt x="29616" y="61941"/>
                    <a:pt x="29706" y="61940"/>
                    <a:pt x="29796" y="61940"/>
                  </a:cubicBezTo>
                  <a:cubicBezTo>
                    <a:pt x="30156" y="61940"/>
                    <a:pt x="30516" y="61944"/>
                    <a:pt x="30876" y="61944"/>
                  </a:cubicBezTo>
                  <a:cubicBezTo>
                    <a:pt x="31397" y="61307"/>
                    <a:pt x="31897" y="60655"/>
                    <a:pt x="32376" y="59991"/>
                  </a:cubicBezTo>
                  <a:cubicBezTo>
                    <a:pt x="31892" y="59988"/>
                    <a:pt x="31409" y="59986"/>
                    <a:pt x="30925" y="59986"/>
                  </a:cubicBezTo>
                  <a:cubicBezTo>
                    <a:pt x="24899" y="59986"/>
                    <a:pt x="18875" y="60278"/>
                    <a:pt x="12876" y="60862"/>
                  </a:cubicBezTo>
                  <a:cubicBezTo>
                    <a:pt x="11204" y="61026"/>
                    <a:pt x="9533" y="61223"/>
                    <a:pt x="7867" y="61439"/>
                  </a:cubicBezTo>
                  <a:cubicBezTo>
                    <a:pt x="8561" y="60265"/>
                    <a:pt x="9244" y="59084"/>
                    <a:pt x="9917" y="57895"/>
                  </a:cubicBezTo>
                  <a:cubicBezTo>
                    <a:pt x="11479" y="55139"/>
                    <a:pt x="13011" y="52369"/>
                    <a:pt x="14574" y="49615"/>
                  </a:cubicBezTo>
                  <a:cubicBezTo>
                    <a:pt x="23056" y="47294"/>
                    <a:pt x="31602" y="45277"/>
                    <a:pt x="40259" y="43723"/>
                  </a:cubicBezTo>
                  <a:cubicBezTo>
                    <a:pt x="40514" y="42943"/>
                    <a:pt x="40762" y="42160"/>
                    <a:pt x="40998" y="41375"/>
                  </a:cubicBezTo>
                  <a:lnTo>
                    <a:pt x="40998" y="41375"/>
                  </a:lnTo>
                  <a:cubicBezTo>
                    <a:pt x="40947" y="41384"/>
                    <a:pt x="40895" y="41392"/>
                    <a:pt x="40844" y="41401"/>
                  </a:cubicBezTo>
                  <a:cubicBezTo>
                    <a:pt x="38583" y="41801"/>
                    <a:pt x="36326" y="42227"/>
                    <a:pt x="34075" y="42682"/>
                  </a:cubicBezTo>
                  <a:cubicBezTo>
                    <a:pt x="29546" y="43597"/>
                    <a:pt x="25043" y="44624"/>
                    <a:pt x="20564" y="45765"/>
                  </a:cubicBezTo>
                  <a:cubicBezTo>
                    <a:pt x="19078" y="46144"/>
                    <a:pt x="17594" y="46534"/>
                    <a:pt x="16111" y="46937"/>
                  </a:cubicBezTo>
                  <a:cubicBezTo>
                    <a:pt x="17201" y="45056"/>
                    <a:pt x="18313" y="43187"/>
                    <a:pt x="19466" y="41343"/>
                  </a:cubicBezTo>
                  <a:cubicBezTo>
                    <a:pt x="20963" y="38949"/>
                    <a:pt x="22512" y="36591"/>
                    <a:pt x="24115" y="34268"/>
                  </a:cubicBezTo>
                  <a:cubicBezTo>
                    <a:pt x="24177" y="34264"/>
                    <a:pt x="24238" y="34254"/>
                    <a:pt x="24298" y="34238"/>
                  </a:cubicBezTo>
                  <a:cubicBezTo>
                    <a:pt x="30924" y="32330"/>
                    <a:pt x="37594" y="30592"/>
                    <a:pt x="44312" y="29025"/>
                  </a:cubicBezTo>
                  <a:cubicBezTo>
                    <a:pt x="44482" y="28364"/>
                    <a:pt x="44654" y="27703"/>
                    <a:pt x="44827" y="27043"/>
                  </a:cubicBezTo>
                  <a:lnTo>
                    <a:pt x="44827" y="27043"/>
                  </a:lnTo>
                  <a:cubicBezTo>
                    <a:pt x="43323" y="27389"/>
                    <a:pt x="41819" y="27742"/>
                    <a:pt x="40319" y="28103"/>
                  </a:cubicBezTo>
                  <a:cubicBezTo>
                    <a:pt x="36777" y="28959"/>
                    <a:pt x="33248" y="29870"/>
                    <a:pt x="29734" y="30833"/>
                  </a:cubicBezTo>
                  <a:cubicBezTo>
                    <a:pt x="28398" y="31200"/>
                    <a:pt x="27067" y="31574"/>
                    <a:pt x="25735" y="31958"/>
                  </a:cubicBezTo>
                  <a:cubicBezTo>
                    <a:pt x="27116" y="30028"/>
                    <a:pt x="28539" y="28130"/>
                    <a:pt x="30004" y="26263"/>
                  </a:cubicBezTo>
                  <a:cubicBezTo>
                    <a:pt x="31185" y="24761"/>
                    <a:pt x="32396" y="23283"/>
                    <a:pt x="33637" y="21829"/>
                  </a:cubicBezTo>
                  <a:cubicBezTo>
                    <a:pt x="38096" y="21207"/>
                    <a:pt x="42533" y="20457"/>
                    <a:pt x="46956" y="19615"/>
                  </a:cubicBezTo>
                  <a:cubicBezTo>
                    <a:pt x="47172" y="18934"/>
                    <a:pt x="47395" y="18256"/>
                    <a:pt x="47625" y="17580"/>
                  </a:cubicBezTo>
                  <a:lnTo>
                    <a:pt x="47625" y="17580"/>
                  </a:lnTo>
                  <a:cubicBezTo>
                    <a:pt x="47333" y="17637"/>
                    <a:pt x="47043" y="17697"/>
                    <a:pt x="46750" y="17752"/>
                  </a:cubicBezTo>
                  <a:cubicBezTo>
                    <a:pt x="43794" y="18316"/>
                    <a:pt x="40832" y="18836"/>
                    <a:pt x="37861" y="19317"/>
                  </a:cubicBezTo>
                  <a:cubicBezTo>
                    <a:pt x="37070" y="19444"/>
                    <a:pt x="36278" y="19572"/>
                    <a:pt x="35487" y="19701"/>
                  </a:cubicBezTo>
                  <a:cubicBezTo>
                    <a:pt x="37678" y="17230"/>
                    <a:pt x="39962" y="14845"/>
                    <a:pt x="42334" y="12545"/>
                  </a:cubicBezTo>
                  <a:cubicBezTo>
                    <a:pt x="42799" y="12097"/>
                    <a:pt x="43269" y="11652"/>
                    <a:pt x="43743" y="11212"/>
                  </a:cubicBezTo>
                  <a:cubicBezTo>
                    <a:pt x="44597" y="11169"/>
                    <a:pt x="45454" y="11077"/>
                    <a:pt x="46301" y="11001"/>
                  </a:cubicBezTo>
                  <a:cubicBezTo>
                    <a:pt x="47373" y="10904"/>
                    <a:pt x="48443" y="10796"/>
                    <a:pt x="49515" y="10693"/>
                  </a:cubicBezTo>
                  <a:lnTo>
                    <a:pt x="50412" y="10607"/>
                  </a:lnTo>
                  <a:cubicBezTo>
                    <a:pt x="50647" y="10107"/>
                    <a:pt x="50886" y="9608"/>
                    <a:pt x="51137" y="9113"/>
                  </a:cubicBezTo>
                  <a:lnTo>
                    <a:pt x="51137" y="9113"/>
                  </a:lnTo>
                  <a:lnTo>
                    <a:pt x="49356" y="9288"/>
                  </a:lnTo>
                  <a:cubicBezTo>
                    <a:pt x="48061" y="9416"/>
                    <a:pt x="46748" y="9510"/>
                    <a:pt x="45446" y="9649"/>
                  </a:cubicBezTo>
                  <a:cubicBezTo>
                    <a:pt x="46446" y="8750"/>
                    <a:pt x="47462" y="7867"/>
                    <a:pt x="48493" y="7004"/>
                  </a:cubicBezTo>
                  <a:cubicBezTo>
                    <a:pt x="48666" y="7157"/>
                    <a:pt x="48893" y="7246"/>
                    <a:pt x="49142" y="7269"/>
                  </a:cubicBezTo>
                  <a:cubicBezTo>
                    <a:pt x="49968" y="7346"/>
                    <a:pt x="50822" y="7323"/>
                    <a:pt x="51651" y="7337"/>
                  </a:cubicBezTo>
                  <a:cubicBezTo>
                    <a:pt x="51794" y="7338"/>
                    <a:pt x="51937" y="7338"/>
                    <a:pt x="52079" y="7340"/>
                  </a:cubicBezTo>
                  <a:cubicBezTo>
                    <a:pt x="52377" y="6806"/>
                    <a:pt x="52681" y="6277"/>
                    <a:pt x="52999" y="5754"/>
                  </a:cubicBezTo>
                  <a:cubicBezTo>
                    <a:pt x="52549" y="5754"/>
                    <a:pt x="52101" y="5757"/>
                    <a:pt x="51651" y="5765"/>
                  </a:cubicBezTo>
                  <a:cubicBezTo>
                    <a:pt x="51223" y="5772"/>
                    <a:pt x="50793" y="5788"/>
                    <a:pt x="50364" y="5798"/>
                  </a:cubicBezTo>
                  <a:lnTo>
                    <a:pt x="49941" y="5809"/>
                  </a:lnTo>
                  <a:cubicBezTo>
                    <a:pt x="51983" y="4154"/>
                    <a:pt x="54083" y="2575"/>
                    <a:pt x="56195" y="1006"/>
                  </a:cubicBezTo>
                  <a:cubicBezTo>
                    <a:pt x="56247" y="797"/>
                    <a:pt x="56215" y="576"/>
                    <a:pt x="56104" y="390"/>
                  </a:cubicBezTo>
                  <a:cubicBezTo>
                    <a:pt x="55992" y="205"/>
                    <a:pt x="55817" y="66"/>
                    <a:pt x="55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348" name="Google Shape;1348;p34"/>
          <p:cNvGrpSpPr/>
          <p:nvPr/>
        </p:nvGrpSpPr>
        <p:grpSpPr>
          <a:xfrm rot="10800000">
            <a:off x="10121533" y="1739920"/>
            <a:ext cx="2713844" cy="1770235"/>
            <a:chOff x="-5607800" y="8913100"/>
            <a:chExt cx="1826275" cy="1191275"/>
          </a:xfrm>
        </p:grpSpPr>
        <p:sp>
          <p:nvSpPr>
            <p:cNvPr id="1349" name="Google Shape;1349;p34"/>
            <p:cNvSpPr/>
            <p:nvPr/>
          </p:nvSpPr>
          <p:spPr>
            <a:xfrm>
              <a:off x="-5607800" y="8913100"/>
              <a:ext cx="1826275" cy="1191275"/>
            </a:xfrm>
            <a:custGeom>
              <a:avLst/>
              <a:gdLst/>
              <a:ahLst/>
              <a:cxnLst/>
              <a:rect l="l" t="t" r="r" b="b"/>
              <a:pathLst>
                <a:path w="73051" h="47651" extrusionOk="0">
                  <a:moveTo>
                    <a:pt x="44689" y="1"/>
                  </a:moveTo>
                  <a:cubicBezTo>
                    <a:pt x="41831" y="1"/>
                    <a:pt x="38972" y="447"/>
                    <a:pt x="36246" y="1320"/>
                  </a:cubicBezTo>
                  <a:cubicBezTo>
                    <a:pt x="33999" y="2038"/>
                    <a:pt x="31831" y="3036"/>
                    <a:pt x="29838" y="4301"/>
                  </a:cubicBezTo>
                  <a:cubicBezTo>
                    <a:pt x="28818" y="4952"/>
                    <a:pt x="27845" y="5674"/>
                    <a:pt x="26927" y="6463"/>
                  </a:cubicBezTo>
                  <a:cubicBezTo>
                    <a:pt x="26483" y="6844"/>
                    <a:pt x="26064" y="7251"/>
                    <a:pt x="25628" y="7641"/>
                  </a:cubicBezTo>
                  <a:cubicBezTo>
                    <a:pt x="25219" y="8008"/>
                    <a:pt x="24742" y="8406"/>
                    <a:pt x="24184" y="8510"/>
                  </a:cubicBezTo>
                  <a:cubicBezTo>
                    <a:pt x="24102" y="8525"/>
                    <a:pt x="24011" y="8534"/>
                    <a:pt x="23917" y="8534"/>
                  </a:cubicBezTo>
                  <a:cubicBezTo>
                    <a:pt x="23584" y="8534"/>
                    <a:pt x="23208" y="8430"/>
                    <a:pt x="23030" y="8159"/>
                  </a:cubicBezTo>
                  <a:cubicBezTo>
                    <a:pt x="22697" y="7655"/>
                    <a:pt x="23202" y="6824"/>
                    <a:pt x="23400" y="6356"/>
                  </a:cubicBezTo>
                  <a:lnTo>
                    <a:pt x="25364" y="1726"/>
                  </a:lnTo>
                  <a:cubicBezTo>
                    <a:pt x="25540" y="1309"/>
                    <a:pt x="25301" y="775"/>
                    <a:pt x="24842" y="775"/>
                  </a:cubicBezTo>
                  <a:cubicBezTo>
                    <a:pt x="24782" y="775"/>
                    <a:pt x="24719" y="784"/>
                    <a:pt x="24653" y="804"/>
                  </a:cubicBezTo>
                  <a:cubicBezTo>
                    <a:pt x="21944" y="1590"/>
                    <a:pt x="19385" y="2824"/>
                    <a:pt x="17069" y="4415"/>
                  </a:cubicBezTo>
                  <a:cubicBezTo>
                    <a:pt x="12856" y="6198"/>
                    <a:pt x="8925" y="8736"/>
                    <a:pt x="5872" y="12172"/>
                  </a:cubicBezTo>
                  <a:cubicBezTo>
                    <a:pt x="2370" y="16114"/>
                    <a:pt x="179" y="21129"/>
                    <a:pt x="61" y="26437"/>
                  </a:cubicBezTo>
                  <a:cubicBezTo>
                    <a:pt x="1" y="29125"/>
                    <a:pt x="517" y="31788"/>
                    <a:pt x="1599" y="34248"/>
                  </a:cubicBezTo>
                  <a:cubicBezTo>
                    <a:pt x="2680" y="36708"/>
                    <a:pt x="4401" y="38880"/>
                    <a:pt x="6350" y="40714"/>
                  </a:cubicBezTo>
                  <a:cubicBezTo>
                    <a:pt x="10282" y="44414"/>
                    <a:pt x="15294" y="47069"/>
                    <a:pt x="20716" y="47571"/>
                  </a:cubicBezTo>
                  <a:cubicBezTo>
                    <a:pt x="21286" y="47624"/>
                    <a:pt x="21861" y="47650"/>
                    <a:pt x="22436" y="47650"/>
                  </a:cubicBezTo>
                  <a:cubicBezTo>
                    <a:pt x="26869" y="47650"/>
                    <a:pt x="31357" y="46086"/>
                    <a:pt x="34615" y="43058"/>
                  </a:cubicBezTo>
                  <a:cubicBezTo>
                    <a:pt x="35056" y="42648"/>
                    <a:pt x="35470" y="42209"/>
                    <a:pt x="35856" y="41747"/>
                  </a:cubicBezTo>
                  <a:cubicBezTo>
                    <a:pt x="36244" y="41283"/>
                    <a:pt x="36309" y="40410"/>
                    <a:pt x="35645" y="40107"/>
                  </a:cubicBezTo>
                  <a:cubicBezTo>
                    <a:pt x="34541" y="39603"/>
                    <a:pt x="33483" y="39005"/>
                    <a:pt x="32482" y="38317"/>
                  </a:cubicBezTo>
                  <a:cubicBezTo>
                    <a:pt x="32018" y="37997"/>
                    <a:pt x="31565" y="37661"/>
                    <a:pt x="31134" y="37299"/>
                  </a:cubicBezTo>
                  <a:cubicBezTo>
                    <a:pt x="30956" y="37148"/>
                    <a:pt x="30741" y="36976"/>
                    <a:pt x="30610" y="36804"/>
                  </a:cubicBezTo>
                  <a:cubicBezTo>
                    <a:pt x="30563" y="36737"/>
                    <a:pt x="30521" y="36665"/>
                    <a:pt x="30483" y="36592"/>
                  </a:cubicBezTo>
                  <a:cubicBezTo>
                    <a:pt x="30425" y="36483"/>
                    <a:pt x="30443" y="36505"/>
                    <a:pt x="30452" y="36348"/>
                  </a:cubicBezTo>
                  <a:cubicBezTo>
                    <a:pt x="30457" y="36279"/>
                    <a:pt x="30509" y="36126"/>
                    <a:pt x="30590" y="35984"/>
                  </a:cubicBezTo>
                  <a:cubicBezTo>
                    <a:pt x="30716" y="35766"/>
                    <a:pt x="30822" y="35653"/>
                    <a:pt x="31014" y="35475"/>
                  </a:cubicBezTo>
                  <a:cubicBezTo>
                    <a:pt x="31304" y="35206"/>
                    <a:pt x="31764" y="34951"/>
                    <a:pt x="32143" y="34796"/>
                  </a:cubicBezTo>
                  <a:cubicBezTo>
                    <a:pt x="32973" y="34457"/>
                    <a:pt x="33807" y="34340"/>
                    <a:pt x="34677" y="34340"/>
                  </a:cubicBezTo>
                  <a:cubicBezTo>
                    <a:pt x="34855" y="34340"/>
                    <a:pt x="35034" y="34345"/>
                    <a:pt x="35215" y="34354"/>
                  </a:cubicBezTo>
                  <a:cubicBezTo>
                    <a:pt x="37580" y="34473"/>
                    <a:pt x="39849" y="35490"/>
                    <a:pt x="42097" y="36238"/>
                  </a:cubicBezTo>
                  <a:cubicBezTo>
                    <a:pt x="43956" y="36855"/>
                    <a:pt x="45866" y="37234"/>
                    <a:pt x="47811" y="37234"/>
                  </a:cubicBezTo>
                  <a:cubicBezTo>
                    <a:pt x="48261" y="37234"/>
                    <a:pt x="48714" y="37214"/>
                    <a:pt x="49168" y="37171"/>
                  </a:cubicBezTo>
                  <a:cubicBezTo>
                    <a:pt x="51838" y="36921"/>
                    <a:pt x="54430" y="36061"/>
                    <a:pt x="56677" y="34587"/>
                  </a:cubicBezTo>
                  <a:cubicBezTo>
                    <a:pt x="57335" y="34156"/>
                    <a:pt x="57309" y="32995"/>
                    <a:pt x="56443" y="32804"/>
                  </a:cubicBezTo>
                  <a:cubicBezTo>
                    <a:pt x="54688" y="32417"/>
                    <a:pt x="53044" y="31639"/>
                    <a:pt x="51634" y="30526"/>
                  </a:cubicBezTo>
                  <a:cubicBezTo>
                    <a:pt x="54886" y="28633"/>
                    <a:pt x="58682" y="27822"/>
                    <a:pt x="61870" y="25784"/>
                  </a:cubicBezTo>
                  <a:cubicBezTo>
                    <a:pt x="63579" y="24692"/>
                    <a:pt x="65126" y="23332"/>
                    <a:pt x="66407" y="21758"/>
                  </a:cubicBezTo>
                  <a:cubicBezTo>
                    <a:pt x="67735" y="20128"/>
                    <a:pt x="68709" y="18337"/>
                    <a:pt x="69538" y="16412"/>
                  </a:cubicBezTo>
                  <a:cubicBezTo>
                    <a:pt x="70470" y="14241"/>
                    <a:pt x="71345" y="12071"/>
                    <a:pt x="72765" y="10162"/>
                  </a:cubicBezTo>
                  <a:cubicBezTo>
                    <a:pt x="73051" y="9778"/>
                    <a:pt x="72824" y="9175"/>
                    <a:pt x="72447" y="8954"/>
                  </a:cubicBezTo>
                  <a:cubicBezTo>
                    <a:pt x="68623" y="6701"/>
                    <a:pt x="64406" y="5318"/>
                    <a:pt x="59956" y="5123"/>
                  </a:cubicBezTo>
                  <a:cubicBezTo>
                    <a:pt x="59567" y="5105"/>
                    <a:pt x="59178" y="5097"/>
                    <a:pt x="58789" y="5097"/>
                  </a:cubicBezTo>
                  <a:cubicBezTo>
                    <a:pt x="56957" y="5097"/>
                    <a:pt x="55129" y="5290"/>
                    <a:pt x="53335" y="5674"/>
                  </a:cubicBezTo>
                  <a:cubicBezTo>
                    <a:pt x="52273" y="5903"/>
                    <a:pt x="51227" y="6205"/>
                    <a:pt x="50206" y="6579"/>
                  </a:cubicBezTo>
                  <a:cubicBezTo>
                    <a:pt x="49675" y="6774"/>
                    <a:pt x="49162" y="7010"/>
                    <a:pt x="48635" y="7217"/>
                  </a:cubicBezTo>
                  <a:cubicBezTo>
                    <a:pt x="48307" y="7346"/>
                    <a:pt x="47969" y="7362"/>
                    <a:pt x="47668" y="7409"/>
                  </a:cubicBezTo>
                  <a:cubicBezTo>
                    <a:pt x="47665" y="7409"/>
                    <a:pt x="47631" y="7395"/>
                    <a:pt x="47616" y="7392"/>
                  </a:cubicBezTo>
                  <a:cubicBezTo>
                    <a:pt x="47614" y="7374"/>
                    <a:pt x="47614" y="7357"/>
                    <a:pt x="47614" y="7339"/>
                  </a:cubicBezTo>
                  <a:cubicBezTo>
                    <a:pt x="47611" y="7064"/>
                    <a:pt x="47736" y="6760"/>
                    <a:pt x="47814" y="6499"/>
                  </a:cubicBezTo>
                  <a:cubicBezTo>
                    <a:pt x="47986" y="5921"/>
                    <a:pt x="48210" y="5361"/>
                    <a:pt x="48482" y="4825"/>
                  </a:cubicBezTo>
                  <a:cubicBezTo>
                    <a:pt x="49047" y="3710"/>
                    <a:pt x="49801" y="2705"/>
                    <a:pt x="50710" y="1848"/>
                  </a:cubicBezTo>
                  <a:cubicBezTo>
                    <a:pt x="51103" y="1476"/>
                    <a:pt x="50926" y="724"/>
                    <a:pt x="50383" y="606"/>
                  </a:cubicBezTo>
                  <a:cubicBezTo>
                    <a:pt x="48511" y="200"/>
                    <a:pt x="46600" y="1"/>
                    <a:pt x="44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50" name="Google Shape;1350;p34"/>
            <p:cNvSpPr/>
            <p:nvPr/>
          </p:nvSpPr>
          <p:spPr>
            <a:xfrm>
              <a:off x="-5577650" y="8913175"/>
              <a:ext cx="1794175" cy="1119425"/>
            </a:xfrm>
            <a:custGeom>
              <a:avLst/>
              <a:gdLst/>
              <a:ahLst/>
              <a:cxnLst/>
              <a:rect l="l" t="t" r="r" b="b"/>
              <a:pathLst>
                <a:path w="71767" h="44777" extrusionOk="0">
                  <a:moveTo>
                    <a:pt x="43092" y="1"/>
                  </a:moveTo>
                  <a:cubicBezTo>
                    <a:pt x="42098" y="16"/>
                    <a:pt x="41108" y="84"/>
                    <a:pt x="40122" y="205"/>
                  </a:cubicBezTo>
                  <a:lnTo>
                    <a:pt x="39671" y="484"/>
                  </a:lnTo>
                  <a:cubicBezTo>
                    <a:pt x="37172" y="2035"/>
                    <a:pt x="34765" y="3723"/>
                    <a:pt x="32443" y="5524"/>
                  </a:cubicBezTo>
                  <a:cubicBezTo>
                    <a:pt x="27803" y="9124"/>
                    <a:pt x="23545" y="13212"/>
                    <a:pt x="19782" y="17722"/>
                  </a:cubicBezTo>
                  <a:cubicBezTo>
                    <a:pt x="18730" y="18981"/>
                    <a:pt x="17715" y="20272"/>
                    <a:pt x="16737" y="21592"/>
                  </a:cubicBezTo>
                  <a:cubicBezTo>
                    <a:pt x="15785" y="22881"/>
                    <a:pt x="14776" y="24227"/>
                    <a:pt x="14100" y="25688"/>
                  </a:cubicBezTo>
                  <a:cubicBezTo>
                    <a:pt x="12947" y="26199"/>
                    <a:pt x="11803" y="26727"/>
                    <a:pt x="10667" y="27274"/>
                  </a:cubicBezTo>
                  <a:cubicBezTo>
                    <a:pt x="8924" y="28115"/>
                    <a:pt x="7206" y="29004"/>
                    <a:pt x="5512" y="29942"/>
                  </a:cubicBezTo>
                  <a:cubicBezTo>
                    <a:pt x="5598" y="29644"/>
                    <a:pt x="5668" y="29342"/>
                    <a:pt x="5721" y="29036"/>
                  </a:cubicBezTo>
                  <a:cubicBezTo>
                    <a:pt x="5849" y="28318"/>
                    <a:pt x="5945" y="27593"/>
                    <a:pt x="6088" y="26874"/>
                  </a:cubicBezTo>
                  <a:cubicBezTo>
                    <a:pt x="6372" y="25439"/>
                    <a:pt x="6730" y="24012"/>
                    <a:pt x="7152" y="22610"/>
                  </a:cubicBezTo>
                  <a:cubicBezTo>
                    <a:pt x="7992" y="19816"/>
                    <a:pt x="9107" y="17112"/>
                    <a:pt x="10386" y="14489"/>
                  </a:cubicBezTo>
                  <a:cubicBezTo>
                    <a:pt x="11644" y="11907"/>
                    <a:pt x="12999" y="9296"/>
                    <a:pt x="14847" y="7081"/>
                  </a:cubicBezTo>
                  <a:cubicBezTo>
                    <a:pt x="16545" y="5043"/>
                    <a:pt x="18628" y="3383"/>
                    <a:pt x="20863" y="1972"/>
                  </a:cubicBezTo>
                  <a:cubicBezTo>
                    <a:pt x="21249" y="1728"/>
                    <a:pt x="21641" y="1493"/>
                    <a:pt x="22034" y="1261"/>
                  </a:cubicBezTo>
                  <a:lnTo>
                    <a:pt x="22034" y="1261"/>
                  </a:lnTo>
                  <a:cubicBezTo>
                    <a:pt x="19849" y="2038"/>
                    <a:pt x="17775" y="3096"/>
                    <a:pt x="15863" y="4411"/>
                  </a:cubicBezTo>
                  <a:cubicBezTo>
                    <a:pt x="15729" y="4469"/>
                    <a:pt x="15594" y="4529"/>
                    <a:pt x="15461" y="4587"/>
                  </a:cubicBezTo>
                  <a:cubicBezTo>
                    <a:pt x="15161" y="4877"/>
                    <a:pt x="14868" y="5174"/>
                    <a:pt x="14587" y="5481"/>
                  </a:cubicBezTo>
                  <a:cubicBezTo>
                    <a:pt x="12589" y="7660"/>
                    <a:pt x="11120" y="10241"/>
                    <a:pt x="9790" y="12865"/>
                  </a:cubicBezTo>
                  <a:cubicBezTo>
                    <a:pt x="8433" y="15540"/>
                    <a:pt x="7226" y="18302"/>
                    <a:pt x="6285" y="21152"/>
                  </a:cubicBezTo>
                  <a:cubicBezTo>
                    <a:pt x="5755" y="22755"/>
                    <a:pt x="5308" y="24385"/>
                    <a:pt x="5000" y="26047"/>
                  </a:cubicBezTo>
                  <a:cubicBezTo>
                    <a:pt x="4739" y="27459"/>
                    <a:pt x="4396" y="28983"/>
                    <a:pt x="4692" y="30409"/>
                  </a:cubicBezTo>
                  <a:cubicBezTo>
                    <a:pt x="3099" y="31315"/>
                    <a:pt x="1534" y="32269"/>
                    <a:pt x="0" y="33273"/>
                  </a:cubicBezTo>
                  <a:cubicBezTo>
                    <a:pt x="121" y="33600"/>
                    <a:pt x="252" y="33924"/>
                    <a:pt x="393" y="34245"/>
                  </a:cubicBezTo>
                  <a:cubicBezTo>
                    <a:pt x="430" y="34328"/>
                    <a:pt x="473" y="34409"/>
                    <a:pt x="511" y="34492"/>
                  </a:cubicBezTo>
                  <a:cubicBezTo>
                    <a:pt x="1218" y="34028"/>
                    <a:pt x="1927" y="33571"/>
                    <a:pt x="2647" y="33127"/>
                  </a:cubicBezTo>
                  <a:cubicBezTo>
                    <a:pt x="3521" y="33938"/>
                    <a:pt x="4540" y="34581"/>
                    <a:pt x="5551" y="35217"/>
                  </a:cubicBezTo>
                  <a:cubicBezTo>
                    <a:pt x="6721" y="35955"/>
                    <a:pt x="7915" y="36655"/>
                    <a:pt x="9132" y="37320"/>
                  </a:cubicBezTo>
                  <a:cubicBezTo>
                    <a:pt x="11570" y="38650"/>
                    <a:pt x="14090" y="39826"/>
                    <a:pt x="16675" y="40843"/>
                  </a:cubicBezTo>
                  <a:cubicBezTo>
                    <a:pt x="21354" y="42685"/>
                    <a:pt x="26229" y="43990"/>
                    <a:pt x="31193" y="44777"/>
                  </a:cubicBezTo>
                  <a:cubicBezTo>
                    <a:pt x="31873" y="44334"/>
                    <a:pt x="32520" y="43841"/>
                    <a:pt x="33126" y="43302"/>
                  </a:cubicBezTo>
                  <a:cubicBezTo>
                    <a:pt x="30713" y="43052"/>
                    <a:pt x="28316" y="42665"/>
                    <a:pt x="25945" y="42143"/>
                  </a:cubicBezTo>
                  <a:cubicBezTo>
                    <a:pt x="20654" y="40976"/>
                    <a:pt x="15519" y="39186"/>
                    <a:pt x="10650" y="36811"/>
                  </a:cubicBezTo>
                  <a:cubicBezTo>
                    <a:pt x="9279" y="36141"/>
                    <a:pt x="7931" y="35426"/>
                    <a:pt x="6607" y="34664"/>
                  </a:cubicBezTo>
                  <a:cubicBezTo>
                    <a:pt x="5936" y="34277"/>
                    <a:pt x="5274" y="33876"/>
                    <a:pt x="4610" y="33480"/>
                  </a:cubicBezTo>
                  <a:cubicBezTo>
                    <a:pt x="4287" y="33288"/>
                    <a:pt x="3966" y="33095"/>
                    <a:pt x="3647" y="32898"/>
                  </a:cubicBezTo>
                  <a:cubicBezTo>
                    <a:pt x="3539" y="32831"/>
                    <a:pt x="3430" y="32774"/>
                    <a:pt x="3320" y="32718"/>
                  </a:cubicBezTo>
                  <a:cubicBezTo>
                    <a:pt x="5359" y="31487"/>
                    <a:pt x="7443" y="30332"/>
                    <a:pt x="9569" y="29258"/>
                  </a:cubicBezTo>
                  <a:cubicBezTo>
                    <a:pt x="13059" y="27492"/>
                    <a:pt x="16645" y="25927"/>
                    <a:pt x="20287" y="24507"/>
                  </a:cubicBezTo>
                  <a:cubicBezTo>
                    <a:pt x="20735" y="24828"/>
                    <a:pt x="21176" y="25149"/>
                    <a:pt x="21652" y="25436"/>
                  </a:cubicBezTo>
                  <a:cubicBezTo>
                    <a:pt x="22249" y="25797"/>
                    <a:pt x="22856" y="26131"/>
                    <a:pt x="23471" y="26458"/>
                  </a:cubicBezTo>
                  <a:cubicBezTo>
                    <a:pt x="24655" y="27089"/>
                    <a:pt x="25845" y="27705"/>
                    <a:pt x="27043" y="28306"/>
                  </a:cubicBezTo>
                  <a:cubicBezTo>
                    <a:pt x="29486" y="29526"/>
                    <a:pt x="31944" y="30724"/>
                    <a:pt x="34458" y="31790"/>
                  </a:cubicBezTo>
                  <a:cubicBezTo>
                    <a:pt x="39434" y="33901"/>
                    <a:pt x="44584" y="35682"/>
                    <a:pt x="49931" y="36562"/>
                  </a:cubicBezTo>
                  <a:cubicBezTo>
                    <a:pt x="50189" y="36603"/>
                    <a:pt x="50447" y="36642"/>
                    <a:pt x="50706" y="36680"/>
                  </a:cubicBezTo>
                  <a:cubicBezTo>
                    <a:pt x="51878" y="36374"/>
                    <a:pt x="53011" y="35940"/>
                    <a:pt x="54087" y="35384"/>
                  </a:cubicBezTo>
                  <a:cubicBezTo>
                    <a:pt x="53126" y="35309"/>
                    <a:pt x="52169" y="35201"/>
                    <a:pt x="51214" y="35063"/>
                  </a:cubicBezTo>
                  <a:cubicBezTo>
                    <a:pt x="48578" y="34675"/>
                    <a:pt x="45969" y="34080"/>
                    <a:pt x="43411" y="33337"/>
                  </a:cubicBezTo>
                  <a:cubicBezTo>
                    <a:pt x="38281" y="31845"/>
                    <a:pt x="33344" y="29730"/>
                    <a:pt x="28498" y="27498"/>
                  </a:cubicBezTo>
                  <a:cubicBezTo>
                    <a:pt x="27113" y="26859"/>
                    <a:pt x="25732" y="26213"/>
                    <a:pt x="24343" y="25579"/>
                  </a:cubicBezTo>
                  <a:cubicBezTo>
                    <a:pt x="23666" y="25271"/>
                    <a:pt x="22994" y="24957"/>
                    <a:pt x="22301" y="24685"/>
                  </a:cubicBezTo>
                  <a:cubicBezTo>
                    <a:pt x="21870" y="24514"/>
                    <a:pt x="21437" y="24370"/>
                    <a:pt x="21002" y="24232"/>
                  </a:cubicBezTo>
                  <a:cubicBezTo>
                    <a:pt x="21944" y="23870"/>
                    <a:pt x="22889" y="23516"/>
                    <a:pt x="23838" y="23171"/>
                  </a:cubicBezTo>
                  <a:cubicBezTo>
                    <a:pt x="28747" y="21391"/>
                    <a:pt x="33734" y="19837"/>
                    <a:pt x="38746" y="18374"/>
                  </a:cubicBezTo>
                  <a:cubicBezTo>
                    <a:pt x="40299" y="17921"/>
                    <a:pt x="41854" y="17474"/>
                    <a:pt x="43413" y="17035"/>
                  </a:cubicBezTo>
                  <a:cubicBezTo>
                    <a:pt x="44033" y="17477"/>
                    <a:pt x="44701" y="17850"/>
                    <a:pt x="45364" y="18227"/>
                  </a:cubicBezTo>
                  <a:cubicBezTo>
                    <a:pt x="46299" y="18756"/>
                    <a:pt x="47268" y="19235"/>
                    <a:pt x="48232" y="19710"/>
                  </a:cubicBezTo>
                  <a:cubicBezTo>
                    <a:pt x="50152" y="20651"/>
                    <a:pt x="52142" y="21465"/>
                    <a:pt x="54138" y="22227"/>
                  </a:cubicBezTo>
                  <a:cubicBezTo>
                    <a:pt x="56742" y="23220"/>
                    <a:pt x="59398" y="24069"/>
                    <a:pt x="62098" y="24768"/>
                  </a:cubicBezTo>
                  <a:cubicBezTo>
                    <a:pt x="62581" y="24393"/>
                    <a:pt x="63048" y="23997"/>
                    <a:pt x="63496" y="23578"/>
                  </a:cubicBezTo>
                  <a:cubicBezTo>
                    <a:pt x="62813" y="23414"/>
                    <a:pt x="62131" y="23245"/>
                    <a:pt x="61453" y="23063"/>
                  </a:cubicBezTo>
                  <a:cubicBezTo>
                    <a:pt x="57385" y="21975"/>
                    <a:pt x="53399" y="20599"/>
                    <a:pt x="49527" y="18947"/>
                  </a:cubicBezTo>
                  <a:cubicBezTo>
                    <a:pt x="48440" y="18485"/>
                    <a:pt x="47351" y="18029"/>
                    <a:pt x="46278" y="17536"/>
                  </a:cubicBezTo>
                  <a:cubicBezTo>
                    <a:pt x="45694" y="17267"/>
                    <a:pt x="45108" y="16984"/>
                    <a:pt x="44510" y="16728"/>
                  </a:cubicBezTo>
                  <a:cubicBezTo>
                    <a:pt x="47882" y="15778"/>
                    <a:pt x="51259" y="14847"/>
                    <a:pt x="54631" y="13903"/>
                  </a:cubicBezTo>
                  <a:cubicBezTo>
                    <a:pt x="57344" y="13144"/>
                    <a:pt x="60069" y="12383"/>
                    <a:pt x="62819" y="11744"/>
                  </a:cubicBezTo>
                  <a:cubicBezTo>
                    <a:pt x="63275" y="12085"/>
                    <a:pt x="63802" y="12318"/>
                    <a:pt x="64326" y="12555"/>
                  </a:cubicBezTo>
                  <a:cubicBezTo>
                    <a:pt x="64960" y="12843"/>
                    <a:pt x="65620" y="13081"/>
                    <a:pt x="66276" y="13316"/>
                  </a:cubicBezTo>
                  <a:cubicBezTo>
                    <a:pt x="67258" y="13671"/>
                    <a:pt x="68270" y="13955"/>
                    <a:pt x="69290" y="14202"/>
                  </a:cubicBezTo>
                  <a:cubicBezTo>
                    <a:pt x="69469" y="13800"/>
                    <a:pt x="69658" y="13402"/>
                    <a:pt x="69852" y="13008"/>
                  </a:cubicBezTo>
                  <a:cubicBezTo>
                    <a:pt x="68779" y="12779"/>
                    <a:pt x="67718" y="12506"/>
                    <a:pt x="66655" y="12225"/>
                  </a:cubicBezTo>
                  <a:cubicBezTo>
                    <a:pt x="65975" y="12046"/>
                    <a:pt x="65307" y="11830"/>
                    <a:pt x="64630" y="11644"/>
                  </a:cubicBezTo>
                  <a:cubicBezTo>
                    <a:pt x="64429" y="11589"/>
                    <a:pt x="64230" y="11529"/>
                    <a:pt x="64032" y="11471"/>
                  </a:cubicBezTo>
                  <a:cubicBezTo>
                    <a:pt x="66481" y="10941"/>
                    <a:pt x="68952" y="10525"/>
                    <a:pt x="71452" y="10311"/>
                  </a:cubicBezTo>
                  <a:cubicBezTo>
                    <a:pt x="71489" y="10261"/>
                    <a:pt x="71521" y="10208"/>
                    <a:pt x="71559" y="10159"/>
                  </a:cubicBezTo>
                  <a:cubicBezTo>
                    <a:pt x="71767" y="9878"/>
                    <a:pt x="71702" y="9484"/>
                    <a:pt x="71506" y="9203"/>
                  </a:cubicBezTo>
                  <a:cubicBezTo>
                    <a:pt x="69313" y="9230"/>
                    <a:pt x="67091" y="9619"/>
                    <a:pt x="64969" y="10029"/>
                  </a:cubicBezTo>
                  <a:cubicBezTo>
                    <a:pt x="62620" y="10482"/>
                    <a:pt x="60300" y="11061"/>
                    <a:pt x="57989" y="11676"/>
                  </a:cubicBezTo>
                  <a:cubicBezTo>
                    <a:pt x="58296" y="11498"/>
                    <a:pt x="58601" y="11320"/>
                    <a:pt x="58907" y="11140"/>
                  </a:cubicBezTo>
                  <a:cubicBezTo>
                    <a:pt x="60335" y="10302"/>
                    <a:pt x="61778" y="9490"/>
                    <a:pt x="63249" y="8727"/>
                  </a:cubicBezTo>
                  <a:cubicBezTo>
                    <a:pt x="64501" y="8077"/>
                    <a:pt x="65774" y="7468"/>
                    <a:pt x="67070" y="6913"/>
                  </a:cubicBezTo>
                  <a:cubicBezTo>
                    <a:pt x="66514" y="6695"/>
                    <a:pt x="65952" y="6496"/>
                    <a:pt x="65385" y="6313"/>
                  </a:cubicBezTo>
                  <a:cubicBezTo>
                    <a:pt x="63154" y="7357"/>
                    <a:pt x="60992" y="8542"/>
                    <a:pt x="58872" y="9795"/>
                  </a:cubicBezTo>
                  <a:cubicBezTo>
                    <a:pt x="58044" y="10284"/>
                    <a:pt x="57226" y="10784"/>
                    <a:pt x="56415" y="11299"/>
                  </a:cubicBezTo>
                  <a:cubicBezTo>
                    <a:pt x="55781" y="11699"/>
                    <a:pt x="55090" y="12065"/>
                    <a:pt x="54571" y="12607"/>
                  </a:cubicBezTo>
                  <a:cubicBezTo>
                    <a:pt x="49786" y="13918"/>
                    <a:pt x="45008" y="15254"/>
                    <a:pt x="40237" y="16613"/>
                  </a:cubicBezTo>
                  <a:cubicBezTo>
                    <a:pt x="38857" y="17009"/>
                    <a:pt x="37479" y="17413"/>
                    <a:pt x="36104" y="17823"/>
                  </a:cubicBezTo>
                  <a:cubicBezTo>
                    <a:pt x="36506" y="17417"/>
                    <a:pt x="36907" y="17009"/>
                    <a:pt x="37315" y="16607"/>
                  </a:cubicBezTo>
                  <a:cubicBezTo>
                    <a:pt x="38177" y="15759"/>
                    <a:pt x="39067" y="14945"/>
                    <a:pt x="39975" y="14147"/>
                  </a:cubicBezTo>
                  <a:cubicBezTo>
                    <a:pt x="43855" y="10718"/>
                    <a:pt x="48174" y="7821"/>
                    <a:pt x="52817" y="5533"/>
                  </a:cubicBezTo>
                  <a:lnTo>
                    <a:pt x="52817" y="5533"/>
                  </a:lnTo>
                  <a:cubicBezTo>
                    <a:pt x="52587" y="5576"/>
                    <a:pt x="52357" y="5620"/>
                    <a:pt x="52129" y="5670"/>
                  </a:cubicBezTo>
                  <a:cubicBezTo>
                    <a:pt x="51065" y="5898"/>
                    <a:pt x="50020" y="6201"/>
                    <a:pt x="48999" y="6576"/>
                  </a:cubicBezTo>
                  <a:cubicBezTo>
                    <a:pt x="48555" y="6738"/>
                    <a:pt x="48122" y="6927"/>
                    <a:pt x="47684" y="7107"/>
                  </a:cubicBezTo>
                  <a:cubicBezTo>
                    <a:pt x="44939" y="8779"/>
                    <a:pt x="42332" y="10669"/>
                    <a:pt x="39889" y="12759"/>
                  </a:cubicBezTo>
                  <a:cubicBezTo>
                    <a:pt x="38838" y="13659"/>
                    <a:pt x="37831" y="14609"/>
                    <a:pt x="36856" y="15590"/>
                  </a:cubicBezTo>
                  <a:cubicBezTo>
                    <a:pt x="36377" y="16074"/>
                    <a:pt x="35901" y="16562"/>
                    <a:pt x="35450" y="17070"/>
                  </a:cubicBezTo>
                  <a:cubicBezTo>
                    <a:pt x="35092" y="17474"/>
                    <a:pt x="34756" y="17852"/>
                    <a:pt x="34501" y="18303"/>
                  </a:cubicBezTo>
                  <a:cubicBezTo>
                    <a:pt x="31365" y="19257"/>
                    <a:pt x="28245" y="20258"/>
                    <a:pt x="25154" y="21342"/>
                  </a:cubicBezTo>
                  <a:cubicBezTo>
                    <a:pt x="22088" y="22417"/>
                    <a:pt x="19048" y="23573"/>
                    <a:pt x="16057" y="24840"/>
                  </a:cubicBezTo>
                  <a:lnTo>
                    <a:pt x="16057" y="24840"/>
                  </a:lnTo>
                  <a:cubicBezTo>
                    <a:pt x="16523" y="24201"/>
                    <a:pt x="16975" y="23550"/>
                    <a:pt x="17451" y="22921"/>
                  </a:cubicBezTo>
                  <a:cubicBezTo>
                    <a:pt x="18317" y="21775"/>
                    <a:pt x="19181" y="20628"/>
                    <a:pt x="20092" y="19516"/>
                  </a:cubicBezTo>
                  <a:cubicBezTo>
                    <a:pt x="21934" y="17273"/>
                    <a:pt x="23887" y="15123"/>
                    <a:pt x="25946" y="13078"/>
                  </a:cubicBezTo>
                  <a:cubicBezTo>
                    <a:pt x="30054" y="8988"/>
                    <a:pt x="34582" y="5344"/>
                    <a:pt x="39454" y="2204"/>
                  </a:cubicBezTo>
                  <a:cubicBezTo>
                    <a:pt x="40646" y="1436"/>
                    <a:pt x="41860" y="705"/>
                    <a:pt x="43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351" name="Google Shape;1351;p34"/>
          <p:cNvGrpSpPr/>
          <p:nvPr/>
        </p:nvGrpSpPr>
        <p:grpSpPr>
          <a:xfrm rot="10800000">
            <a:off x="7540325" y="-492832"/>
            <a:ext cx="1650760" cy="2350815"/>
            <a:chOff x="-2214975" y="10024925"/>
            <a:chExt cx="1110875" cy="1581975"/>
          </a:xfrm>
        </p:grpSpPr>
        <p:sp>
          <p:nvSpPr>
            <p:cNvPr id="1352" name="Google Shape;1352;p34"/>
            <p:cNvSpPr/>
            <p:nvPr/>
          </p:nvSpPr>
          <p:spPr>
            <a:xfrm>
              <a:off x="-2214975" y="10024925"/>
              <a:ext cx="1110875" cy="1581975"/>
            </a:xfrm>
            <a:custGeom>
              <a:avLst/>
              <a:gdLst/>
              <a:ahLst/>
              <a:cxnLst/>
              <a:rect l="l" t="t" r="r" b="b"/>
              <a:pathLst>
                <a:path w="44435" h="63279" extrusionOk="0">
                  <a:moveTo>
                    <a:pt x="20387" y="1"/>
                  </a:moveTo>
                  <a:cubicBezTo>
                    <a:pt x="20241" y="1"/>
                    <a:pt x="20092" y="67"/>
                    <a:pt x="19997" y="211"/>
                  </a:cubicBezTo>
                  <a:cubicBezTo>
                    <a:pt x="16432" y="5618"/>
                    <a:pt x="13112" y="11322"/>
                    <a:pt x="11699" y="17708"/>
                  </a:cubicBezTo>
                  <a:cubicBezTo>
                    <a:pt x="10400" y="23586"/>
                    <a:pt x="10601" y="29772"/>
                    <a:pt x="12217" y="35570"/>
                  </a:cubicBezTo>
                  <a:cubicBezTo>
                    <a:pt x="12894" y="37993"/>
                    <a:pt x="13823" y="40341"/>
                    <a:pt x="14993" y="42569"/>
                  </a:cubicBezTo>
                  <a:cubicBezTo>
                    <a:pt x="10981" y="40112"/>
                    <a:pt x="7292" y="37127"/>
                    <a:pt x="4114" y="33657"/>
                  </a:cubicBezTo>
                  <a:cubicBezTo>
                    <a:pt x="3053" y="32499"/>
                    <a:pt x="2050" y="31292"/>
                    <a:pt x="1105" y="30035"/>
                  </a:cubicBezTo>
                  <a:cubicBezTo>
                    <a:pt x="977" y="29864"/>
                    <a:pt x="801" y="29746"/>
                    <a:pt x="595" y="29746"/>
                  </a:cubicBezTo>
                  <a:cubicBezTo>
                    <a:pt x="548" y="29746"/>
                    <a:pt x="498" y="29752"/>
                    <a:pt x="447" y="29766"/>
                  </a:cubicBezTo>
                  <a:cubicBezTo>
                    <a:pt x="212" y="29831"/>
                    <a:pt x="1" y="30076"/>
                    <a:pt x="19" y="30328"/>
                  </a:cubicBezTo>
                  <a:cubicBezTo>
                    <a:pt x="143" y="32080"/>
                    <a:pt x="364" y="33823"/>
                    <a:pt x="679" y="35550"/>
                  </a:cubicBezTo>
                  <a:cubicBezTo>
                    <a:pt x="994" y="37270"/>
                    <a:pt x="1293" y="38979"/>
                    <a:pt x="1748" y="40669"/>
                  </a:cubicBezTo>
                  <a:cubicBezTo>
                    <a:pt x="2654" y="44028"/>
                    <a:pt x="3939" y="47274"/>
                    <a:pt x="5576" y="50343"/>
                  </a:cubicBezTo>
                  <a:cubicBezTo>
                    <a:pt x="7230" y="53434"/>
                    <a:pt x="9241" y="56319"/>
                    <a:pt x="11572" y="58939"/>
                  </a:cubicBezTo>
                  <a:cubicBezTo>
                    <a:pt x="14250" y="61952"/>
                    <a:pt x="17766" y="63279"/>
                    <a:pt x="21389" y="63279"/>
                  </a:cubicBezTo>
                  <a:cubicBezTo>
                    <a:pt x="24582" y="63279"/>
                    <a:pt x="27859" y="62248"/>
                    <a:pt x="30721" y="60433"/>
                  </a:cubicBezTo>
                  <a:cubicBezTo>
                    <a:pt x="35175" y="57607"/>
                    <a:pt x="38387" y="53204"/>
                    <a:pt x="40469" y="48414"/>
                  </a:cubicBezTo>
                  <a:cubicBezTo>
                    <a:pt x="42780" y="43099"/>
                    <a:pt x="43978" y="37290"/>
                    <a:pt x="44310" y="31515"/>
                  </a:cubicBezTo>
                  <a:cubicBezTo>
                    <a:pt x="44399" y="29972"/>
                    <a:pt x="44420" y="28426"/>
                    <a:pt x="44376" y="26878"/>
                  </a:cubicBezTo>
                  <a:cubicBezTo>
                    <a:pt x="44356" y="26211"/>
                    <a:pt x="44434" y="25396"/>
                    <a:pt x="44085" y="24799"/>
                  </a:cubicBezTo>
                  <a:cubicBezTo>
                    <a:pt x="43914" y="24504"/>
                    <a:pt x="43605" y="24294"/>
                    <a:pt x="43266" y="24260"/>
                  </a:cubicBezTo>
                  <a:cubicBezTo>
                    <a:pt x="43228" y="24256"/>
                    <a:pt x="43191" y="24254"/>
                    <a:pt x="43155" y="24254"/>
                  </a:cubicBezTo>
                  <a:cubicBezTo>
                    <a:pt x="42778" y="24254"/>
                    <a:pt x="42473" y="24451"/>
                    <a:pt x="42152" y="24648"/>
                  </a:cubicBezTo>
                  <a:cubicBezTo>
                    <a:pt x="35928" y="28519"/>
                    <a:pt x="30728" y="33835"/>
                    <a:pt x="26996" y="40144"/>
                  </a:cubicBezTo>
                  <a:cubicBezTo>
                    <a:pt x="26968" y="35725"/>
                    <a:pt x="25823" y="31384"/>
                    <a:pt x="24570" y="27137"/>
                  </a:cubicBezTo>
                  <a:cubicBezTo>
                    <a:pt x="23779" y="24450"/>
                    <a:pt x="22979" y="21763"/>
                    <a:pt x="22379" y="19025"/>
                  </a:cubicBezTo>
                  <a:cubicBezTo>
                    <a:pt x="21755" y="16182"/>
                    <a:pt x="21397" y="13294"/>
                    <a:pt x="21187" y="10392"/>
                  </a:cubicBezTo>
                  <a:cubicBezTo>
                    <a:pt x="20947" y="7079"/>
                    <a:pt x="20892" y="3758"/>
                    <a:pt x="20837" y="440"/>
                  </a:cubicBezTo>
                  <a:cubicBezTo>
                    <a:pt x="20832" y="160"/>
                    <a:pt x="20613" y="1"/>
                    <a:pt x="203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53" name="Google Shape;1353;p34"/>
            <p:cNvSpPr/>
            <p:nvPr/>
          </p:nvSpPr>
          <p:spPr>
            <a:xfrm>
              <a:off x="-2213275" y="10025000"/>
              <a:ext cx="1106475" cy="1580775"/>
            </a:xfrm>
            <a:custGeom>
              <a:avLst/>
              <a:gdLst/>
              <a:ahLst/>
              <a:cxnLst/>
              <a:rect l="l" t="t" r="r" b="b"/>
              <a:pathLst>
                <a:path w="44259" h="63231" extrusionOk="0">
                  <a:moveTo>
                    <a:pt x="20323" y="1"/>
                  </a:moveTo>
                  <a:cubicBezTo>
                    <a:pt x="20284" y="1"/>
                    <a:pt x="20245" y="5"/>
                    <a:pt x="20207" y="15"/>
                  </a:cubicBezTo>
                  <a:cubicBezTo>
                    <a:pt x="19272" y="1351"/>
                    <a:pt x="18676" y="2920"/>
                    <a:pt x="18278" y="4494"/>
                  </a:cubicBezTo>
                  <a:cubicBezTo>
                    <a:pt x="17690" y="6817"/>
                    <a:pt x="17314" y="9197"/>
                    <a:pt x="17030" y="11574"/>
                  </a:cubicBezTo>
                  <a:cubicBezTo>
                    <a:pt x="16457" y="16374"/>
                    <a:pt x="16416" y="21204"/>
                    <a:pt x="16881" y="26017"/>
                  </a:cubicBezTo>
                  <a:cubicBezTo>
                    <a:pt x="17346" y="30853"/>
                    <a:pt x="18286" y="35642"/>
                    <a:pt x="19717" y="40286"/>
                  </a:cubicBezTo>
                  <a:cubicBezTo>
                    <a:pt x="21125" y="44851"/>
                    <a:pt x="23301" y="49173"/>
                    <a:pt x="24459" y="53813"/>
                  </a:cubicBezTo>
                  <a:cubicBezTo>
                    <a:pt x="25061" y="56225"/>
                    <a:pt x="25303" y="58794"/>
                    <a:pt x="24878" y="61205"/>
                  </a:cubicBezTo>
                  <a:cubicBezTo>
                    <a:pt x="24781" y="61750"/>
                    <a:pt x="24651" y="62306"/>
                    <a:pt x="24497" y="62853"/>
                  </a:cubicBezTo>
                  <a:cubicBezTo>
                    <a:pt x="24400" y="62591"/>
                    <a:pt x="24300" y="62334"/>
                    <a:pt x="24199" y="62088"/>
                  </a:cubicBezTo>
                  <a:cubicBezTo>
                    <a:pt x="23648" y="60729"/>
                    <a:pt x="22952" y="59455"/>
                    <a:pt x="22122" y="58245"/>
                  </a:cubicBezTo>
                  <a:cubicBezTo>
                    <a:pt x="20451" y="55808"/>
                    <a:pt x="18397" y="53673"/>
                    <a:pt x="16210" y="51702"/>
                  </a:cubicBezTo>
                  <a:cubicBezTo>
                    <a:pt x="13939" y="49655"/>
                    <a:pt x="11579" y="47705"/>
                    <a:pt x="9371" y="45588"/>
                  </a:cubicBezTo>
                  <a:cubicBezTo>
                    <a:pt x="7151" y="43458"/>
                    <a:pt x="5178" y="41144"/>
                    <a:pt x="3656" y="38460"/>
                  </a:cubicBezTo>
                  <a:cubicBezTo>
                    <a:pt x="2808" y="36966"/>
                    <a:pt x="2105" y="35403"/>
                    <a:pt x="1571" y="33771"/>
                  </a:cubicBezTo>
                  <a:cubicBezTo>
                    <a:pt x="1139" y="32450"/>
                    <a:pt x="802" y="31097"/>
                    <a:pt x="456" y="29751"/>
                  </a:cubicBezTo>
                  <a:cubicBezTo>
                    <a:pt x="430" y="29752"/>
                    <a:pt x="405" y="29757"/>
                    <a:pt x="381" y="29765"/>
                  </a:cubicBezTo>
                  <a:cubicBezTo>
                    <a:pt x="221" y="29808"/>
                    <a:pt x="74" y="29937"/>
                    <a:pt x="0" y="30092"/>
                  </a:cubicBezTo>
                  <a:cubicBezTo>
                    <a:pt x="72" y="32705"/>
                    <a:pt x="904" y="35294"/>
                    <a:pt x="1949" y="37668"/>
                  </a:cubicBezTo>
                  <a:cubicBezTo>
                    <a:pt x="3194" y="40496"/>
                    <a:pt x="5027" y="42999"/>
                    <a:pt x="7125" y="45254"/>
                  </a:cubicBezTo>
                  <a:cubicBezTo>
                    <a:pt x="11188" y="49621"/>
                    <a:pt x="16181" y="53099"/>
                    <a:pt x="19663" y="58002"/>
                  </a:cubicBezTo>
                  <a:cubicBezTo>
                    <a:pt x="20591" y="59304"/>
                    <a:pt x="21386" y="60694"/>
                    <a:pt x="22040" y="62152"/>
                  </a:cubicBezTo>
                  <a:cubicBezTo>
                    <a:pt x="22197" y="62501"/>
                    <a:pt x="22337" y="62863"/>
                    <a:pt x="22466" y="63230"/>
                  </a:cubicBezTo>
                  <a:cubicBezTo>
                    <a:pt x="24451" y="63080"/>
                    <a:pt x="26446" y="62547"/>
                    <a:pt x="28330" y="61689"/>
                  </a:cubicBezTo>
                  <a:cubicBezTo>
                    <a:pt x="29114" y="60480"/>
                    <a:pt x="29879" y="59261"/>
                    <a:pt x="30625" y="58030"/>
                  </a:cubicBezTo>
                  <a:cubicBezTo>
                    <a:pt x="32207" y="55415"/>
                    <a:pt x="33727" y="52749"/>
                    <a:pt x="35099" y="50019"/>
                  </a:cubicBezTo>
                  <a:cubicBezTo>
                    <a:pt x="37854" y="44536"/>
                    <a:pt x="40197" y="38882"/>
                    <a:pt x="42127" y="33055"/>
                  </a:cubicBezTo>
                  <a:cubicBezTo>
                    <a:pt x="42663" y="31432"/>
                    <a:pt x="43164" y="29801"/>
                    <a:pt x="43608" y="28151"/>
                  </a:cubicBezTo>
                  <a:cubicBezTo>
                    <a:pt x="43832" y="27312"/>
                    <a:pt x="44044" y="26473"/>
                    <a:pt x="44240" y="25628"/>
                  </a:cubicBezTo>
                  <a:cubicBezTo>
                    <a:pt x="44248" y="25599"/>
                    <a:pt x="44252" y="25571"/>
                    <a:pt x="44259" y="25542"/>
                  </a:cubicBezTo>
                  <a:cubicBezTo>
                    <a:pt x="44219" y="25276"/>
                    <a:pt x="44148" y="25020"/>
                    <a:pt x="44017" y="24796"/>
                  </a:cubicBezTo>
                  <a:cubicBezTo>
                    <a:pt x="43942" y="24671"/>
                    <a:pt x="43842" y="24562"/>
                    <a:pt x="43726" y="24475"/>
                  </a:cubicBezTo>
                  <a:cubicBezTo>
                    <a:pt x="43640" y="24688"/>
                    <a:pt x="43554" y="24902"/>
                    <a:pt x="43477" y="25120"/>
                  </a:cubicBezTo>
                  <a:cubicBezTo>
                    <a:pt x="43224" y="25823"/>
                    <a:pt x="42964" y="26526"/>
                    <a:pt x="42711" y="27231"/>
                  </a:cubicBezTo>
                  <a:cubicBezTo>
                    <a:pt x="42193" y="28661"/>
                    <a:pt x="41664" y="30087"/>
                    <a:pt x="41123" y="31509"/>
                  </a:cubicBezTo>
                  <a:cubicBezTo>
                    <a:pt x="40065" y="34300"/>
                    <a:pt x="38914" y="37054"/>
                    <a:pt x="37668" y="39768"/>
                  </a:cubicBezTo>
                  <a:cubicBezTo>
                    <a:pt x="35147" y="45264"/>
                    <a:pt x="32423" y="50652"/>
                    <a:pt x="29315" y="55842"/>
                  </a:cubicBezTo>
                  <a:cubicBezTo>
                    <a:pt x="28641" y="56966"/>
                    <a:pt x="27947" y="58076"/>
                    <a:pt x="27242" y="59180"/>
                  </a:cubicBezTo>
                  <a:cubicBezTo>
                    <a:pt x="27258" y="58054"/>
                    <a:pt x="27183" y="56929"/>
                    <a:pt x="27018" y="55815"/>
                  </a:cubicBezTo>
                  <a:cubicBezTo>
                    <a:pt x="26321" y="51080"/>
                    <a:pt x="24105" y="46761"/>
                    <a:pt x="22496" y="42302"/>
                  </a:cubicBezTo>
                  <a:cubicBezTo>
                    <a:pt x="19221" y="33227"/>
                    <a:pt x="17933" y="23574"/>
                    <a:pt x="18441" y="13951"/>
                  </a:cubicBezTo>
                  <a:cubicBezTo>
                    <a:pt x="18581" y="11301"/>
                    <a:pt x="18866" y="8660"/>
                    <a:pt x="19298" y="6040"/>
                  </a:cubicBezTo>
                  <a:cubicBezTo>
                    <a:pt x="19602" y="4193"/>
                    <a:pt x="19998" y="2317"/>
                    <a:pt x="20773" y="609"/>
                  </a:cubicBezTo>
                  <a:cubicBezTo>
                    <a:pt x="20773" y="551"/>
                    <a:pt x="20772" y="494"/>
                    <a:pt x="20770" y="436"/>
                  </a:cubicBezTo>
                  <a:cubicBezTo>
                    <a:pt x="20766" y="158"/>
                    <a:pt x="20548" y="1"/>
                    <a:pt x="203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354" name="Google Shape;1354;p34"/>
          <p:cNvGrpSpPr/>
          <p:nvPr/>
        </p:nvGrpSpPr>
        <p:grpSpPr>
          <a:xfrm rot="10800000">
            <a:off x="9524866" y="-655512"/>
            <a:ext cx="1243001" cy="2236653"/>
            <a:chOff x="-4216475" y="10211225"/>
            <a:chExt cx="836475" cy="1505150"/>
          </a:xfrm>
        </p:grpSpPr>
        <p:sp>
          <p:nvSpPr>
            <p:cNvPr id="1355" name="Google Shape;1355;p34"/>
            <p:cNvSpPr/>
            <p:nvPr/>
          </p:nvSpPr>
          <p:spPr>
            <a:xfrm>
              <a:off x="-4216475" y="10211225"/>
              <a:ext cx="836475" cy="1505150"/>
            </a:xfrm>
            <a:custGeom>
              <a:avLst/>
              <a:gdLst/>
              <a:ahLst/>
              <a:cxnLst/>
              <a:rect l="l" t="t" r="r" b="b"/>
              <a:pathLst>
                <a:path w="33459" h="60206" extrusionOk="0">
                  <a:moveTo>
                    <a:pt x="26036" y="0"/>
                  </a:moveTo>
                  <a:cubicBezTo>
                    <a:pt x="25685" y="0"/>
                    <a:pt x="25369" y="178"/>
                    <a:pt x="25078" y="358"/>
                  </a:cubicBezTo>
                  <a:cubicBezTo>
                    <a:pt x="24803" y="529"/>
                    <a:pt x="24535" y="705"/>
                    <a:pt x="24272" y="891"/>
                  </a:cubicBezTo>
                  <a:cubicBezTo>
                    <a:pt x="23773" y="1243"/>
                    <a:pt x="23288" y="1619"/>
                    <a:pt x="22824" y="2017"/>
                  </a:cubicBezTo>
                  <a:cubicBezTo>
                    <a:pt x="20972" y="3614"/>
                    <a:pt x="19457" y="5565"/>
                    <a:pt x="18365" y="7755"/>
                  </a:cubicBezTo>
                  <a:cubicBezTo>
                    <a:pt x="17746" y="8998"/>
                    <a:pt x="17260" y="10313"/>
                    <a:pt x="16943" y="11667"/>
                  </a:cubicBezTo>
                  <a:cubicBezTo>
                    <a:pt x="16776" y="12386"/>
                    <a:pt x="16633" y="13140"/>
                    <a:pt x="16658" y="13881"/>
                  </a:cubicBezTo>
                  <a:cubicBezTo>
                    <a:pt x="16679" y="14546"/>
                    <a:pt x="16785" y="15202"/>
                    <a:pt x="17172" y="15722"/>
                  </a:cubicBezTo>
                  <a:cubicBezTo>
                    <a:pt x="16868" y="16418"/>
                    <a:pt x="16586" y="17121"/>
                    <a:pt x="16323" y="17832"/>
                  </a:cubicBezTo>
                  <a:cubicBezTo>
                    <a:pt x="16131" y="18350"/>
                    <a:pt x="15951" y="18873"/>
                    <a:pt x="15776" y="19397"/>
                  </a:cubicBezTo>
                  <a:cubicBezTo>
                    <a:pt x="15709" y="18974"/>
                    <a:pt x="15618" y="18557"/>
                    <a:pt x="15523" y="18147"/>
                  </a:cubicBezTo>
                  <a:cubicBezTo>
                    <a:pt x="15299" y="17179"/>
                    <a:pt x="14975" y="16237"/>
                    <a:pt x="14536" y="15345"/>
                  </a:cubicBezTo>
                  <a:cubicBezTo>
                    <a:pt x="13754" y="13763"/>
                    <a:pt x="12517" y="12381"/>
                    <a:pt x="10895" y="11638"/>
                  </a:cubicBezTo>
                  <a:cubicBezTo>
                    <a:pt x="10148" y="11295"/>
                    <a:pt x="9343" y="11094"/>
                    <a:pt x="8524" y="11094"/>
                  </a:cubicBezTo>
                  <a:cubicBezTo>
                    <a:pt x="8379" y="11094"/>
                    <a:pt x="8234" y="11100"/>
                    <a:pt x="8088" y="11113"/>
                  </a:cubicBezTo>
                  <a:cubicBezTo>
                    <a:pt x="7876" y="11131"/>
                    <a:pt x="7734" y="11300"/>
                    <a:pt x="7781" y="11515"/>
                  </a:cubicBezTo>
                  <a:cubicBezTo>
                    <a:pt x="8139" y="13137"/>
                    <a:pt x="8681" y="14706"/>
                    <a:pt x="9542" y="16134"/>
                  </a:cubicBezTo>
                  <a:cubicBezTo>
                    <a:pt x="10398" y="17551"/>
                    <a:pt x="11491" y="18835"/>
                    <a:pt x="12768" y="19890"/>
                  </a:cubicBezTo>
                  <a:cubicBezTo>
                    <a:pt x="13462" y="20464"/>
                    <a:pt x="14265" y="21139"/>
                    <a:pt x="15158" y="21382"/>
                  </a:cubicBezTo>
                  <a:cubicBezTo>
                    <a:pt x="14431" y="23851"/>
                    <a:pt x="13857" y="26362"/>
                    <a:pt x="13361" y="28889"/>
                  </a:cubicBezTo>
                  <a:cubicBezTo>
                    <a:pt x="13307" y="29165"/>
                    <a:pt x="13257" y="29442"/>
                    <a:pt x="13204" y="29720"/>
                  </a:cubicBezTo>
                  <a:cubicBezTo>
                    <a:pt x="13106" y="29506"/>
                    <a:pt x="13003" y="29294"/>
                    <a:pt x="12897" y="29086"/>
                  </a:cubicBezTo>
                  <a:cubicBezTo>
                    <a:pt x="12480" y="28259"/>
                    <a:pt x="11990" y="27472"/>
                    <a:pt x="11437" y="26732"/>
                  </a:cubicBezTo>
                  <a:cubicBezTo>
                    <a:pt x="10364" y="25291"/>
                    <a:pt x="9099" y="23853"/>
                    <a:pt x="7376" y="23205"/>
                  </a:cubicBezTo>
                  <a:cubicBezTo>
                    <a:pt x="6356" y="22821"/>
                    <a:pt x="5246" y="22753"/>
                    <a:pt x="4170" y="22686"/>
                  </a:cubicBezTo>
                  <a:cubicBezTo>
                    <a:pt x="4164" y="22685"/>
                    <a:pt x="4157" y="22685"/>
                    <a:pt x="4151" y="22685"/>
                  </a:cubicBezTo>
                  <a:cubicBezTo>
                    <a:pt x="3944" y="22685"/>
                    <a:pt x="3771" y="22885"/>
                    <a:pt x="3771" y="23085"/>
                  </a:cubicBezTo>
                  <a:cubicBezTo>
                    <a:pt x="3771" y="24970"/>
                    <a:pt x="4597" y="26750"/>
                    <a:pt x="5658" y="28270"/>
                  </a:cubicBezTo>
                  <a:cubicBezTo>
                    <a:pt x="6714" y="29781"/>
                    <a:pt x="8091" y="31077"/>
                    <a:pt x="9819" y="31773"/>
                  </a:cubicBezTo>
                  <a:cubicBezTo>
                    <a:pt x="10614" y="32092"/>
                    <a:pt x="11472" y="32269"/>
                    <a:pt x="12330" y="32269"/>
                  </a:cubicBezTo>
                  <a:cubicBezTo>
                    <a:pt x="12469" y="32269"/>
                    <a:pt x="12608" y="32264"/>
                    <a:pt x="12747" y="32255"/>
                  </a:cubicBezTo>
                  <a:lnTo>
                    <a:pt x="12747" y="32255"/>
                  </a:lnTo>
                  <a:cubicBezTo>
                    <a:pt x="12380" y="34392"/>
                    <a:pt x="12045" y="36536"/>
                    <a:pt x="11695" y="38675"/>
                  </a:cubicBezTo>
                  <a:cubicBezTo>
                    <a:pt x="11495" y="38438"/>
                    <a:pt x="11287" y="38209"/>
                    <a:pt x="11066" y="37988"/>
                  </a:cubicBezTo>
                  <a:cubicBezTo>
                    <a:pt x="10373" y="37300"/>
                    <a:pt x="9621" y="36677"/>
                    <a:pt x="8816" y="36124"/>
                  </a:cubicBezTo>
                  <a:cubicBezTo>
                    <a:pt x="7235" y="35034"/>
                    <a:pt x="5308" y="34143"/>
                    <a:pt x="3374" y="33991"/>
                  </a:cubicBezTo>
                  <a:cubicBezTo>
                    <a:pt x="3224" y="33979"/>
                    <a:pt x="3071" y="33973"/>
                    <a:pt x="2918" y="33973"/>
                  </a:cubicBezTo>
                  <a:cubicBezTo>
                    <a:pt x="2102" y="33973"/>
                    <a:pt x="1269" y="34153"/>
                    <a:pt x="594" y="34619"/>
                  </a:cubicBezTo>
                  <a:cubicBezTo>
                    <a:pt x="406" y="34750"/>
                    <a:pt x="234" y="34888"/>
                    <a:pt x="136" y="35098"/>
                  </a:cubicBezTo>
                  <a:cubicBezTo>
                    <a:pt x="1" y="35386"/>
                    <a:pt x="84" y="35671"/>
                    <a:pt x="210" y="35944"/>
                  </a:cubicBezTo>
                  <a:cubicBezTo>
                    <a:pt x="408" y="36376"/>
                    <a:pt x="672" y="36774"/>
                    <a:pt x="962" y="37147"/>
                  </a:cubicBezTo>
                  <a:cubicBezTo>
                    <a:pt x="2160" y="38685"/>
                    <a:pt x="3950" y="39700"/>
                    <a:pt x="5747" y="40380"/>
                  </a:cubicBezTo>
                  <a:cubicBezTo>
                    <a:pt x="6877" y="40810"/>
                    <a:pt x="8182" y="41119"/>
                    <a:pt x="9461" y="41119"/>
                  </a:cubicBezTo>
                  <a:cubicBezTo>
                    <a:pt x="10099" y="41119"/>
                    <a:pt x="10731" y="41042"/>
                    <a:pt x="11331" y="40864"/>
                  </a:cubicBezTo>
                  <a:lnTo>
                    <a:pt x="11331" y="40864"/>
                  </a:lnTo>
                  <a:cubicBezTo>
                    <a:pt x="10778" y="44096"/>
                    <a:pt x="10140" y="47327"/>
                    <a:pt x="8999" y="50410"/>
                  </a:cubicBezTo>
                  <a:cubicBezTo>
                    <a:pt x="8925" y="50607"/>
                    <a:pt x="8851" y="50802"/>
                    <a:pt x="8775" y="50995"/>
                  </a:cubicBezTo>
                  <a:cubicBezTo>
                    <a:pt x="8736" y="51092"/>
                    <a:pt x="8698" y="51189"/>
                    <a:pt x="8658" y="51285"/>
                  </a:cubicBezTo>
                  <a:cubicBezTo>
                    <a:pt x="8640" y="51333"/>
                    <a:pt x="8620" y="51382"/>
                    <a:pt x="8600" y="51430"/>
                  </a:cubicBezTo>
                  <a:cubicBezTo>
                    <a:pt x="8590" y="51451"/>
                    <a:pt x="8578" y="51482"/>
                    <a:pt x="8569" y="51503"/>
                  </a:cubicBezTo>
                  <a:cubicBezTo>
                    <a:pt x="8405" y="51889"/>
                    <a:pt x="8231" y="52270"/>
                    <a:pt x="8048" y="52646"/>
                  </a:cubicBezTo>
                  <a:cubicBezTo>
                    <a:pt x="7688" y="53394"/>
                    <a:pt x="7288" y="54120"/>
                    <a:pt x="6849" y="54825"/>
                  </a:cubicBezTo>
                  <a:cubicBezTo>
                    <a:pt x="6628" y="55178"/>
                    <a:pt x="6396" y="55523"/>
                    <a:pt x="6151" y="55861"/>
                  </a:cubicBezTo>
                  <a:cubicBezTo>
                    <a:pt x="6032" y="56024"/>
                    <a:pt x="5909" y="56184"/>
                    <a:pt x="5788" y="56345"/>
                  </a:cubicBezTo>
                  <a:cubicBezTo>
                    <a:pt x="5759" y="56385"/>
                    <a:pt x="5728" y="56425"/>
                    <a:pt x="5699" y="56465"/>
                  </a:cubicBezTo>
                  <a:lnTo>
                    <a:pt x="5645" y="56535"/>
                  </a:lnTo>
                  <a:lnTo>
                    <a:pt x="5592" y="56604"/>
                  </a:lnTo>
                  <a:cubicBezTo>
                    <a:pt x="5552" y="56653"/>
                    <a:pt x="5513" y="56703"/>
                    <a:pt x="5473" y="56752"/>
                  </a:cubicBezTo>
                  <a:cubicBezTo>
                    <a:pt x="4948" y="57400"/>
                    <a:pt x="4365" y="58002"/>
                    <a:pt x="3784" y="58599"/>
                  </a:cubicBezTo>
                  <a:cubicBezTo>
                    <a:pt x="3649" y="58735"/>
                    <a:pt x="3540" y="58892"/>
                    <a:pt x="3417" y="59040"/>
                  </a:cubicBezTo>
                  <a:cubicBezTo>
                    <a:pt x="3279" y="59205"/>
                    <a:pt x="3106" y="59344"/>
                    <a:pt x="2944" y="59485"/>
                  </a:cubicBezTo>
                  <a:cubicBezTo>
                    <a:pt x="2628" y="59760"/>
                    <a:pt x="2918" y="60205"/>
                    <a:pt x="3264" y="60205"/>
                  </a:cubicBezTo>
                  <a:cubicBezTo>
                    <a:pt x="3329" y="60205"/>
                    <a:pt x="3395" y="60190"/>
                    <a:pt x="3460" y="60154"/>
                  </a:cubicBezTo>
                  <a:cubicBezTo>
                    <a:pt x="3642" y="60058"/>
                    <a:pt x="3817" y="59945"/>
                    <a:pt x="4001" y="59858"/>
                  </a:cubicBezTo>
                  <a:cubicBezTo>
                    <a:pt x="4197" y="59764"/>
                    <a:pt x="4395" y="59687"/>
                    <a:pt x="4578" y="59566"/>
                  </a:cubicBezTo>
                  <a:cubicBezTo>
                    <a:pt x="4950" y="59321"/>
                    <a:pt x="5321" y="59049"/>
                    <a:pt x="5650" y="58748"/>
                  </a:cubicBezTo>
                  <a:cubicBezTo>
                    <a:pt x="6298" y="58161"/>
                    <a:pt x="6892" y="57518"/>
                    <a:pt x="7426" y="56825"/>
                  </a:cubicBezTo>
                  <a:cubicBezTo>
                    <a:pt x="8449" y="55496"/>
                    <a:pt x="9271" y="54038"/>
                    <a:pt x="9937" y="52501"/>
                  </a:cubicBezTo>
                  <a:cubicBezTo>
                    <a:pt x="11331" y="49282"/>
                    <a:pt x="12150" y="45847"/>
                    <a:pt x="12733" y="42397"/>
                  </a:cubicBezTo>
                  <a:cubicBezTo>
                    <a:pt x="12991" y="40875"/>
                    <a:pt x="13228" y="39350"/>
                    <a:pt x="13459" y="37824"/>
                  </a:cubicBezTo>
                  <a:cubicBezTo>
                    <a:pt x="14531" y="38314"/>
                    <a:pt x="15693" y="38569"/>
                    <a:pt x="16873" y="38714"/>
                  </a:cubicBezTo>
                  <a:cubicBezTo>
                    <a:pt x="17746" y="38822"/>
                    <a:pt x="18631" y="38870"/>
                    <a:pt x="19516" y="38870"/>
                  </a:cubicBezTo>
                  <a:cubicBezTo>
                    <a:pt x="20213" y="38870"/>
                    <a:pt x="20909" y="38840"/>
                    <a:pt x="21599" y="38787"/>
                  </a:cubicBezTo>
                  <a:cubicBezTo>
                    <a:pt x="24716" y="38543"/>
                    <a:pt x="27776" y="37644"/>
                    <a:pt x="30264" y="35699"/>
                  </a:cubicBezTo>
                  <a:cubicBezTo>
                    <a:pt x="31478" y="34751"/>
                    <a:pt x="32599" y="33506"/>
                    <a:pt x="33232" y="32089"/>
                  </a:cubicBezTo>
                  <a:cubicBezTo>
                    <a:pt x="33459" y="31581"/>
                    <a:pt x="33192" y="31052"/>
                    <a:pt x="32616" y="31013"/>
                  </a:cubicBezTo>
                  <a:cubicBezTo>
                    <a:pt x="31839" y="30959"/>
                    <a:pt x="31059" y="30939"/>
                    <a:pt x="30284" y="30879"/>
                  </a:cubicBezTo>
                  <a:cubicBezTo>
                    <a:pt x="29507" y="30818"/>
                    <a:pt x="28724" y="30770"/>
                    <a:pt x="27943" y="30741"/>
                  </a:cubicBezTo>
                  <a:cubicBezTo>
                    <a:pt x="27483" y="30724"/>
                    <a:pt x="27022" y="30715"/>
                    <a:pt x="26560" y="30715"/>
                  </a:cubicBezTo>
                  <a:cubicBezTo>
                    <a:pt x="25463" y="30715"/>
                    <a:pt x="24367" y="30767"/>
                    <a:pt x="23277" y="30896"/>
                  </a:cubicBezTo>
                  <a:cubicBezTo>
                    <a:pt x="20618" y="31212"/>
                    <a:pt x="17975" y="31957"/>
                    <a:pt x="15701" y="33409"/>
                  </a:cubicBezTo>
                  <a:cubicBezTo>
                    <a:pt x="15081" y="33806"/>
                    <a:pt x="14491" y="34249"/>
                    <a:pt x="13938" y="34738"/>
                  </a:cubicBezTo>
                  <a:cubicBezTo>
                    <a:pt x="13935" y="34741"/>
                    <a:pt x="13932" y="34745"/>
                    <a:pt x="13928" y="34748"/>
                  </a:cubicBezTo>
                  <a:cubicBezTo>
                    <a:pt x="14120" y="33492"/>
                    <a:pt x="14318" y="32238"/>
                    <a:pt x="14531" y="30986"/>
                  </a:cubicBezTo>
                  <a:cubicBezTo>
                    <a:pt x="14803" y="29379"/>
                    <a:pt x="15093" y="27773"/>
                    <a:pt x="15419" y="26174"/>
                  </a:cubicBezTo>
                  <a:cubicBezTo>
                    <a:pt x="16097" y="26340"/>
                    <a:pt x="16790" y="26403"/>
                    <a:pt x="17487" y="26403"/>
                  </a:cubicBezTo>
                  <a:cubicBezTo>
                    <a:pt x="17932" y="26403"/>
                    <a:pt x="18379" y="26377"/>
                    <a:pt x="18824" y="26337"/>
                  </a:cubicBezTo>
                  <a:cubicBezTo>
                    <a:pt x="20120" y="26220"/>
                    <a:pt x="21421" y="26027"/>
                    <a:pt x="22689" y="25741"/>
                  </a:cubicBezTo>
                  <a:cubicBezTo>
                    <a:pt x="25064" y="25208"/>
                    <a:pt x="27389" y="24232"/>
                    <a:pt x="29138" y="22495"/>
                  </a:cubicBezTo>
                  <a:cubicBezTo>
                    <a:pt x="30066" y="21577"/>
                    <a:pt x="30780" y="20481"/>
                    <a:pt x="31179" y="19234"/>
                  </a:cubicBezTo>
                  <a:cubicBezTo>
                    <a:pt x="31314" y="18819"/>
                    <a:pt x="30956" y="18388"/>
                    <a:pt x="30536" y="18388"/>
                  </a:cubicBezTo>
                  <a:cubicBezTo>
                    <a:pt x="30535" y="18388"/>
                    <a:pt x="30535" y="18388"/>
                    <a:pt x="30534" y="18388"/>
                  </a:cubicBezTo>
                  <a:cubicBezTo>
                    <a:pt x="28146" y="18396"/>
                    <a:pt x="25771" y="18647"/>
                    <a:pt x="23454" y="19232"/>
                  </a:cubicBezTo>
                  <a:cubicBezTo>
                    <a:pt x="21335" y="19767"/>
                    <a:pt x="19237" y="20558"/>
                    <a:pt x="17482" y="21887"/>
                  </a:cubicBezTo>
                  <a:cubicBezTo>
                    <a:pt x="16986" y="22262"/>
                    <a:pt x="16523" y="22675"/>
                    <a:pt x="16094" y="23125"/>
                  </a:cubicBezTo>
                  <a:cubicBezTo>
                    <a:pt x="16363" y="22010"/>
                    <a:pt x="16653" y="20901"/>
                    <a:pt x="16982" y="19801"/>
                  </a:cubicBezTo>
                  <a:cubicBezTo>
                    <a:pt x="17409" y="18365"/>
                    <a:pt x="17905" y="16957"/>
                    <a:pt x="18434" y="15560"/>
                  </a:cubicBezTo>
                  <a:cubicBezTo>
                    <a:pt x="20856" y="14755"/>
                    <a:pt x="23015" y="13086"/>
                    <a:pt x="24556" y="11074"/>
                  </a:cubicBezTo>
                  <a:cubicBezTo>
                    <a:pt x="26202" y="8922"/>
                    <a:pt x="27133" y="6259"/>
                    <a:pt x="27259" y="3557"/>
                  </a:cubicBezTo>
                  <a:cubicBezTo>
                    <a:pt x="27291" y="2873"/>
                    <a:pt x="27274" y="2181"/>
                    <a:pt x="27186" y="1501"/>
                  </a:cubicBezTo>
                  <a:cubicBezTo>
                    <a:pt x="27104" y="848"/>
                    <a:pt x="26895" y="48"/>
                    <a:pt x="26095" y="2"/>
                  </a:cubicBezTo>
                  <a:cubicBezTo>
                    <a:pt x="26075" y="1"/>
                    <a:pt x="26055" y="0"/>
                    <a:pt x="26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56" name="Google Shape;1356;p34"/>
            <p:cNvSpPr/>
            <p:nvPr/>
          </p:nvSpPr>
          <p:spPr>
            <a:xfrm>
              <a:off x="-3756400" y="10274625"/>
              <a:ext cx="177975" cy="279350"/>
            </a:xfrm>
            <a:custGeom>
              <a:avLst/>
              <a:gdLst/>
              <a:ahLst/>
              <a:cxnLst/>
              <a:rect l="l" t="t" r="r" b="b"/>
              <a:pathLst>
                <a:path w="7119" h="11174" extrusionOk="0">
                  <a:moveTo>
                    <a:pt x="7051" y="0"/>
                  </a:moveTo>
                  <a:cubicBezTo>
                    <a:pt x="7042" y="0"/>
                    <a:pt x="7033" y="3"/>
                    <a:pt x="7024" y="9"/>
                  </a:cubicBezTo>
                  <a:cubicBezTo>
                    <a:pt x="6595" y="313"/>
                    <a:pt x="6271" y="755"/>
                    <a:pt x="5952" y="1167"/>
                  </a:cubicBezTo>
                  <a:cubicBezTo>
                    <a:pt x="5630" y="1584"/>
                    <a:pt x="5312" y="2002"/>
                    <a:pt x="5009" y="2433"/>
                  </a:cubicBezTo>
                  <a:cubicBezTo>
                    <a:pt x="4361" y="3362"/>
                    <a:pt x="3733" y="4305"/>
                    <a:pt x="3124" y="5260"/>
                  </a:cubicBezTo>
                  <a:cubicBezTo>
                    <a:pt x="2530" y="6192"/>
                    <a:pt x="1971" y="7149"/>
                    <a:pt x="1426" y="8112"/>
                  </a:cubicBezTo>
                  <a:cubicBezTo>
                    <a:pt x="1152" y="8592"/>
                    <a:pt x="876" y="9073"/>
                    <a:pt x="632" y="9569"/>
                  </a:cubicBezTo>
                  <a:cubicBezTo>
                    <a:pt x="441" y="9954"/>
                    <a:pt x="1" y="10590"/>
                    <a:pt x="162" y="11029"/>
                  </a:cubicBezTo>
                  <a:cubicBezTo>
                    <a:pt x="193" y="11112"/>
                    <a:pt x="265" y="11173"/>
                    <a:pt x="352" y="11173"/>
                  </a:cubicBezTo>
                  <a:cubicBezTo>
                    <a:pt x="369" y="11173"/>
                    <a:pt x="386" y="11171"/>
                    <a:pt x="404" y="11166"/>
                  </a:cubicBezTo>
                  <a:cubicBezTo>
                    <a:pt x="833" y="11049"/>
                    <a:pt x="1049" y="10464"/>
                    <a:pt x="1254" y="10106"/>
                  </a:cubicBezTo>
                  <a:cubicBezTo>
                    <a:pt x="1527" y="9626"/>
                    <a:pt x="1783" y="9136"/>
                    <a:pt x="2049" y="8651"/>
                  </a:cubicBezTo>
                  <a:cubicBezTo>
                    <a:pt x="2591" y="7657"/>
                    <a:pt x="3162" y="6681"/>
                    <a:pt x="3735" y="5704"/>
                  </a:cubicBezTo>
                  <a:cubicBezTo>
                    <a:pt x="4294" y="4750"/>
                    <a:pt x="4873" y="3808"/>
                    <a:pt x="5471" y="2879"/>
                  </a:cubicBezTo>
                  <a:cubicBezTo>
                    <a:pt x="5769" y="2413"/>
                    <a:pt x="6061" y="1945"/>
                    <a:pt x="6354" y="1477"/>
                  </a:cubicBezTo>
                  <a:cubicBezTo>
                    <a:pt x="6634" y="1030"/>
                    <a:pt x="6950" y="580"/>
                    <a:pt x="7107" y="73"/>
                  </a:cubicBezTo>
                  <a:cubicBezTo>
                    <a:pt x="7119" y="38"/>
                    <a:pt x="7086" y="0"/>
                    <a:pt x="7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57" name="Google Shape;1357;p34"/>
            <p:cNvSpPr/>
            <p:nvPr/>
          </p:nvSpPr>
          <p:spPr>
            <a:xfrm>
              <a:off x="-3976150" y="10520100"/>
              <a:ext cx="163950" cy="217800"/>
            </a:xfrm>
            <a:custGeom>
              <a:avLst/>
              <a:gdLst/>
              <a:ahLst/>
              <a:cxnLst/>
              <a:rect l="l" t="t" r="r" b="b"/>
              <a:pathLst>
                <a:path w="6558" h="8712" extrusionOk="0">
                  <a:moveTo>
                    <a:pt x="73" y="0"/>
                  </a:moveTo>
                  <a:cubicBezTo>
                    <a:pt x="33" y="0"/>
                    <a:pt x="1" y="45"/>
                    <a:pt x="23" y="86"/>
                  </a:cubicBezTo>
                  <a:cubicBezTo>
                    <a:pt x="422" y="852"/>
                    <a:pt x="1021" y="1516"/>
                    <a:pt x="1542" y="2202"/>
                  </a:cubicBezTo>
                  <a:cubicBezTo>
                    <a:pt x="2073" y="2907"/>
                    <a:pt x="2578" y="3628"/>
                    <a:pt x="3056" y="4372"/>
                  </a:cubicBezTo>
                  <a:cubicBezTo>
                    <a:pt x="3525" y="5096"/>
                    <a:pt x="3977" y="5832"/>
                    <a:pt x="4431" y="6564"/>
                  </a:cubicBezTo>
                  <a:cubicBezTo>
                    <a:pt x="4886" y="7297"/>
                    <a:pt x="5256" y="8235"/>
                    <a:pt x="6021" y="8668"/>
                  </a:cubicBezTo>
                  <a:cubicBezTo>
                    <a:pt x="6074" y="8698"/>
                    <a:pt x="6133" y="8711"/>
                    <a:pt x="6191" y="8711"/>
                  </a:cubicBezTo>
                  <a:cubicBezTo>
                    <a:pt x="6376" y="8711"/>
                    <a:pt x="6557" y="8573"/>
                    <a:pt x="6546" y="8367"/>
                  </a:cubicBezTo>
                  <a:cubicBezTo>
                    <a:pt x="6521" y="7875"/>
                    <a:pt x="6375" y="7579"/>
                    <a:pt x="6110" y="7166"/>
                  </a:cubicBezTo>
                  <a:cubicBezTo>
                    <a:pt x="5864" y="6782"/>
                    <a:pt x="5615" y="6400"/>
                    <a:pt x="5366" y="6018"/>
                  </a:cubicBezTo>
                  <a:cubicBezTo>
                    <a:pt x="4863" y="5251"/>
                    <a:pt x="4335" y="4507"/>
                    <a:pt x="3779" y="3782"/>
                  </a:cubicBezTo>
                  <a:cubicBezTo>
                    <a:pt x="3249" y="3088"/>
                    <a:pt x="2702" y="2406"/>
                    <a:pt x="2120" y="1755"/>
                  </a:cubicBezTo>
                  <a:cubicBezTo>
                    <a:pt x="1539" y="1104"/>
                    <a:pt x="891" y="405"/>
                    <a:pt x="101" y="8"/>
                  </a:cubicBezTo>
                  <a:cubicBezTo>
                    <a:pt x="92" y="3"/>
                    <a:pt x="82"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58" name="Google Shape;1358;p34"/>
            <p:cNvSpPr/>
            <p:nvPr/>
          </p:nvSpPr>
          <p:spPr>
            <a:xfrm>
              <a:off x="-4096600" y="10803750"/>
              <a:ext cx="204750" cy="197000"/>
            </a:xfrm>
            <a:custGeom>
              <a:avLst/>
              <a:gdLst/>
              <a:ahLst/>
              <a:cxnLst/>
              <a:rect l="l" t="t" r="r" b="b"/>
              <a:pathLst>
                <a:path w="8190" h="7880" extrusionOk="0">
                  <a:moveTo>
                    <a:pt x="169" y="0"/>
                  </a:moveTo>
                  <a:cubicBezTo>
                    <a:pt x="81" y="0"/>
                    <a:pt x="1" y="84"/>
                    <a:pt x="58" y="176"/>
                  </a:cubicBezTo>
                  <a:cubicBezTo>
                    <a:pt x="517" y="929"/>
                    <a:pt x="1227" y="1511"/>
                    <a:pt x="1844" y="2131"/>
                  </a:cubicBezTo>
                  <a:cubicBezTo>
                    <a:pt x="2510" y="2802"/>
                    <a:pt x="3192" y="3456"/>
                    <a:pt x="3857" y="4127"/>
                  </a:cubicBezTo>
                  <a:cubicBezTo>
                    <a:pt x="4505" y="4783"/>
                    <a:pt x="5142" y="5447"/>
                    <a:pt x="5770" y="6122"/>
                  </a:cubicBezTo>
                  <a:cubicBezTo>
                    <a:pt x="6085" y="6459"/>
                    <a:pt x="6396" y="6799"/>
                    <a:pt x="6707" y="7140"/>
                  </a:cubicBezTo>
                  <a:cubicBezTo>
                    <a:pt x="7024" y="7490"/>
                    <a:pt x="7302" y="7826"/>
                    <a:pt x="7795" y="7878"/>
                  </a:cubicBezTo>
                  <a:cubicBezTo>
                    <a:pt x="7805" y="7879"/>
                    <a:pt x="7814" y="7880"/>
                    <a:pt x="7823" y="7880"/>
                  </a:cubicBezTo>
                  <a:cubicBezTo>
                    <a:pt x="8015" y="7880"/>
                    <a:pt x="8190" y="7674"/>
                    <a:pt x="8182" y="7491"/>
                  </a:cubicBezTo>
                  <a:cubicBezTo>
                    <a:pt x="8167" y="7031"/>
                    <a:pt x="7847" y="6725"/>
                    <a:pt x="7536" y="6415"/>
                  </a:cubicBezTo>
                  <a:cubicBezTo>
                    <a:pt x="7210" y="6089"/>
                    <a:pt x="6883" y="5765"/>
                    <a:pt x="6553" y="5444"/>
                  </a:cubicBezTo>
                  <a:cubicBezTo>
                    <a:pt x="5874" y="4786"/>
                    <a:pt x="5188" y="4135"/>
                    <a:pt x="4494" y="3491"/>
                  </a:cubicBezTo>
                  <a:cubicBezTo>
                    <a:pt x="3820" y="2863"/>
                    <a:pt x="3143" y="2235"/>
                    <a:pt x="2436" y="1641"/>
                  </a:cubicBezTo>
                  <a:cubicBezTo>
                    <a:pt x="1746" y="1061"/>
                    <a:pt x="1058" y="380"/>
                    <a:pt x="224" y="12"/>
                  </a:cubicBezTo>
                  <a:cubicBezTo>
                    <a:pt x="206" y="4"/>
                    <a:pt x="187"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59" name="Google Shape;1359;p34"/>
            <p:cNvSpPr/>
            <p:nvPr/>
          </p:nvSpPr>
          <p:spPr>
            <a:xfrm>
              <a:off x="-4176400" y="11103375"/>
              <a:ext cx="227950" cy="120250"/>
            </a:xfrm>
            <a:custGeom>
              <a:avLst/>
              <a:gdLst/>
              <a:ahLst/>
              <a:cxnLst/>
              <a:rect l="l" t="t" r="r" b="b"/>
              <a:pathLst>
                <a:path w="9118" h="4810" extrusionOk="0">
                  <a:moveTo>
                    <a:pt x="200" y="0"/>
                  </a:moveTo>
                  <a:cubicBezTo>
                    <a:pt x="143" y="0"/>
                    <a:pt x="87" y="4"/>
                    <a:pt x="30" y="14"/>
                  </a:cubicBezTo>
                  <a:cubicBezTo>
                    <a:pt x="10" y="20"/>
                    <a:pt x="1" y="44"/>
                    <a:pt x="12" y="62"/>
                  </a:cubicBezTo>
                  <a:cubicBezTo>
                    <a:pt x="204" y="343"/>
                    <a:pt x="537" y="487"/>
                    <a:pt x="827" y="650"/>
                  </a:cubicBezTo>
                  <a:cubicBezTo>
                    <a:pt x="1205" y="860"/>
                    <a:pt x="1584" y="1060"/>
                    <a:pt x="1968" y="1257"/>
                  </a:cubicBezTo>
                  <a:cubicBezTo>
                    <a:pt x="2759" y="1663"/>
                    <a:pt x="3540" y="2089"/>
                    <a:pt x="4323" y="2513"/>
                  </a:cubicBezTo>
                  <a:cubicBezTo>
                    <a:pt x="5083" y="2924"/>
                    <a:pt x="5836" y="3351"/>
                    <a:pt x="6580" y="3796"/>
                  </a:cubicBezTo>
                  <a:cubicBezTo>
                    <a:pt x="7288" y="4218"/>
                    <a:pt x="8008" y="4773"/>
                    <a:pt x="8856" y="4810"/>
                  </a:cubicBezTo>
                  <a:cubicBezTo>
                    <a:pt x="8859" y="4810"/>
                    <a:pt x="8863" y="4810"/>
                    <a:pt x="8866" y="4810"/>
                  </a:cubicBezTo>
                  <a:cubicBezTo>
                    <a:pt x="9028" y="4810"/>
                    <a:pt x="9117" y="4620"/>
                    <a:pt x="9043" y="4484"/>
                  </a:cubicBezTo>
                  <a:cubicBezTo>
                    <a:pt x="8632" y="3738"/>
                    <a:pt x="7787" y="3360"/>
                    <a:pt x="7064" y="2967"/>
                  </a:cubicBezTo>
                  <a:cubicBezTo>
                    <a:pt x="6281" y="2540"/>
                    <a:pt x="5489" y="2130"/>
                    <a:pt x="4687" y="1739"/>
                  </a:cubicBezTo>
                  <a:cubicBezTo>
                    <a:pt x="3926" y="1366"/>
                    <a:pt x="3149" y="1029"/>
                    <a:pt x="2366" y="704"/>
                  </a:cubicBezTo>
                  <a:cubicBezTo>
                    <a:pt x="1943" y="529"/>
                    <a:pt x="1524" y="363"/>
                    <a:pt x="1090" y="220"/>
                  </a:cubicBezTo>
                  <a:cubicBezTo>
                    <a:pt x="806" y="127"/>
                    <a:pt x="503"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60" name="Google Shape;1360;p34"/>
            <p:cNvSpPr/>
            <p:nvPr/>
          </p:nvSpPr>
          <p:spPr>
            <a:xfrm>
              <a:off x="-3851100" y="11025325"/>
              <a:ext cx="389000" cy="119600"/>
            </a:xfrm>
            <a:custGeom>
              <a:avLst/>
              <a:gdLst/>
              <a:ahLst/>
              <a:cxnLst/>
              <a:rect l="l" t="t" r="r" b="b"/>
              <a:pathLst>
                <a:path w="15560" h="4784" extrusionOk="0">
                  <a:moveTo>
                    <a:pt x="15101" y="1"/>
                  </a:moveTo>
                  <a:cubicBezTo>
                    <a:pt x="15095" y="1"/>
                    <a:pt x="15090" y="1"/>
                    <a:pt x="15085" y="1"/>
                  </a:cubicBezTo>
                  <a:cubicBezTo>
                    <a:pt x="13818" y="58"/>
                    <a:pt x="12573" y="515"/>
                    <a:pt x="11358" y="850"/>
                  </a:cubicBezTo>
                  <a:cubicBezTo>
                    <a:pt x="10107" y="1192"/>
                    <a:pt x="8868" y="1567"/>
                    <a:pt x="7626" y="1940"/>
                  </a:cubicBezTo>
                  <a:cubicBezTo>
                    <a:pt x="6384" y="2313"/>
                    <a:pt x="5141" y="2677"/>
                    <a:pt x="3891" y="3023"/>
                  </a:cubicBezTo>
                  <a:lnTo>
                    <a:pt x="2095" y="3517"/>
                  </a:lnTo>
                  <a:cubicBezTo>
                    <a:pt x="1459" y="3694"/>
                    <a:pt x="819" y="3818"/>
                    <a:pt x="263" y="4190"/>
                  </a:cubicBezTo>
                  <a:cubicBezTo>
                    <a:pt x="1" y="4365"/>
                    <a:pt x="100" y="4769"/>
                    <a:pt x="423" y="4781"/>
                  </a:cubicBezTo>
                  <a:cubicBezTo>
                    <a:pt x="462" y="4783"/>
                    <a:pt x="501" y="4783"/>
                    <a:pt x="539" y="4783"/>
                  </a:cubicBezTo>
                  <a:cubicBezTo>
                    <a:pt x="1137" y="4783"/>
                    <a:pt x="1685" y="4589"/>
                    <a:pt x="2261" y="4426"/>
                  </a:cubicBezTo>
                  <a:lnTo>
                    <a:pt x="4131" y="3893"/>
                  </a:lnTo>
                  <a:cubicBezTo>
                    <a:pt x="5378" y="3539"/>
                    <a:pt x="6629" y="3204"/>
                    <a:pt x="7884" y="2875"/>
                  </a:cubicBezTo>
                  <a:cubicBezTo>
                    <a:pt x="9138" y="2548"/>
                    <a:pt x="10391" y="2223"/>
                    <a:pt x="11638" y="1867"/>
                  </a:cubicBezTo>
                  <a:cubicBezTo>
                    <a:pt x="12849" y="1521"/>
                    <a:pt x="14153" y="1266"/>
                    <a:pt x="15263" y="657"/>
                  </a:cubicBezTo>
                  <a:cubicBezTo>
                    <a:pt x="15560" y="493"/>
                    <a:pt x="15439" y="1"/>
                    <a:pt x="15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61" name="Google Shape;1361;p34"/>
            <p:cNvSpPr/>
            <p:nvPr/>
          </p:nvSpPr>
          <p:spPr>
            <a:xfrm>
              <a:off x="-3786500" y="10711400"/>
              <a:ext cx="281450" cy="94650"/>
            </a:xfrm>
            <a:custGeom>
              <a:avLst/>
              <a:gdLst/>
              <a:ahLst/>
              <a:cxnLst/>
              <a:rect l="l" t="t" r="r" b="b"/>
              <a:pathLst>
                <a:path w="11258" h="3786" extrusionOk="0">
                  <a:moveTo>
                    <a:pt x="10621" y="0"/>
                  </a:moveTo>
                  <a:cubicBezTo>
                    <a:pt x="9860" y="0"/>
                    <a:pt x="9054" y="291"/>
                    <a:pt x="8341" y="469"/>
                  </a:cubicBezTo>
                  <a:cubicBezTo>
                    <a:pt x="7363" y="713"/>
                    <a:pt x="6399" y="997"/>
                    <a:pt x="5439" y="1304"/>
                  </a:cubicBezTo>
                  <a:cubicBezTo>
                    <a:pt x="4478" y="1612"/>
                    <a:pt x="3528" y="1939"/>
                    <a:pt x="2583" y="2289"/>
                  </a:cubicBezTo>
                  <a:cubicBezTo>
                    <a:pt x="2118" y="2461"/>
                    <a:pt x="1653" y="2631"/>
                    <a:pt x="1200" y="2831"/>
                  </a:cubicBezTo>
                  <a:cubicBezTo>
                    <a:pt x="799" y="3007"/>
                    <a:pt x="337" y="3142"/>
                    <a:pt x="67" y="3503"/>
                  </a:cubicBezTo>
                  <a:cubicBezTo>
                    <a:pt x="1" y="3591"/>
                    <a:pt x="67" y="3757"/>
                    <a:pt x="177" y="3773"/>
                  </a:cubicBezTo>
                  <a:cubicBezTo>
                    <a:pt x="233" y="3782"/>
                    <a:pt x="287" y="3785"/>
                    <a:pt x="342" y="3785"/>
                  </a:cubicBezTo>
                  <a:cubicBezTo>
                    <a:pt x="730" y="3785"/>
                    <a:pt x="1104" y="3598"/>
                    <a:pt x="1469" y="3473"/>
                  </a:cubicBezTo>
                  <a:cubicBezTo>
                    <a:pt x="1932" y="3313"/>
                    <a:pt x="2388" y="3132"/>
                    <a:pt x="2849" y="2964"/>
                  </a:cubicBezTo>
                  <a:cubicBezTo>
                    <a:pt x="3795" y="2620"/>
                    <a:pt x="4748" y="2296"/>
                    <a:pt x="5708" y="1995"/>
                  </a:cubicBezTo>
                  <a:cubicBezTo>
                    <a:pt x="6645" y="1701"/>
                    <a:pt x="7586" y="1426"/>
                    <a:pt x="8529" y="1154"/>
                  </a:cubicBezTo>
                  <a:cubicBezTo>
                    <a:pt x="9413" y="899"/>
                    <a:pt x="10473" y="779"/>
                    <a:pt x="11204" y="205"/>
                  </a:cubicBezTo>
                  <a:cubicBezTo>
                    <a:pt x="11257" y="165"/>
                    <a:pt x="11227" y="71"/>
                    <a:pt x="11165" y="58"/>
                  </a:cubicBezTo>
                  <a:cubicBezTo>
                    <a:pt x="10988" y="17"/>
                    <a:pt x="10805" y="0"/>
                    <a:pt x="10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362" name="Google Shape;1362;p34"/>
          <p:cNvSpPr/>
          <p:nvPr/>
        </p:nvSpPr>
        <p:spPr>
          <a:xfrm rot="10800000">
            <a:off x="9401469" y="1619606"/>
            <a:ext cx="927969" cy="318524"/>
          </a:xfrm>
          <a:custGeom>
            <a:avLst/>
            <a:gdLst/>
            <a:ahLst/>
            <a:cxnLst/>
            <a:rect l="l" t="t" r="r" b="b"/>
            <a:pathLst>
              <a:path w="24979" h="8574" extrusionOk="0">
                <a:moveTo>
                  <a:pt x="6390" y="1"/>
                </a:moveTo>
                <a:cubicBezTo>
                  <a:pt x="6386" y="1"/>
                  <a:pt x="6383" y="1"/>
                  <a:pt x="6380" y="1"/>
                </a:cubicBezTo>
                <a:cubicBezTo>
                  <a:pt x="5646" y="2"/>
                  <a:pt x="5117" y="489"/>
                  <a:pt x="4599" y="940"/>
                </a:cubicBezTo>
                <a:cubicBezTo>
                  <a:pt x="4117" y="1360"/>
                  <a:pt x="3635" y="1776"/>
                  <a:pt x="3159" y="2201"/>
                </a:cubicBezTo>
                <a:cubicBezTo>
                  <a:pt x="2155" y="3099"/>
                  <a:pt x="1158" y="3947"/>
                  <a:pt x="354" y="5036"/>
                </a:cubicBezTo>
                <a:cubicBezTo>
                  <a:pt x="0" y="5515"/>
                  <a:pt x="490" y="6021"/>
                  <a:pt x="975" y="6021"/>
                </a:cubicBezTo>
                <a:cubicBezTo>
                  <a:pt x="1075" y="6021"/>
                  <a:pt x="1176" y="5999"/>
                  <a:pt x="1269" y="5951"/>
                </a:cubicBezTo>
                <a:cubicBezTo>
                  <a:pt x="2288" y="5418"/>
                  <a:pt x="3141" y="4695"/>
                  <a:pt x="4025" y="3967"/>
                </a:cubicBezTo>
                <a:cubicBezTo>
                  <a:pt x="4437" y="3629"/>
                  <a:pt x="4848" y="3291"/>
                  <a:pt x="5255" y="2947"/>
                </a:cubicBezTo>
                <a:cubicBezTo>
                  <a:pt x="5459" y="2775"/>
                  <a:pt x="5662" y="2603"/>
                  <a:pt x="5864" y="2431"/>
                </a:cubicBezTo>
                <a:cubicBezTo>
                  <a:pt x="6009" y="2310"/>
                  <a:pt x="6248" y="2028"/>
                  <a:pt x="6419" y="1986"/>
                </a:cubicBezTo>
                <a:lnTo>
                  <a:pt x="6419" y="1986"/>
                </a:lnTo>
                <a:cubicBezTo>
                  <a:pt x="6414" y="1987"/>
                  <a:pt x="6409" y="1988"/>
                  <a:pt x="6403" y="1988"/>
                </a:cubicBezTo>
                <a:cubicBezTo>
                  <a:pt x="6372" y="1988"/>
                  <a:pt x="6345" y="1969"/>
                  <a:pt x="6365" y="1969"/>
                </a:cubicBezTo>
                <a:cubicBezTo>
                  <a:pt x="6380" y="1969"/>
                  <a:pt x="6420" y="1979"/>
                  <a:pt x="6503" y="2014"/>
                </a:cubicBezTo>
                <a:cubicBezTo>
                  <a:pt x="6661" y="2080"/>
                  <a:pt x="6792" y="2181"/>
                  <a:pt x="6898" y="2272"/>
                </a:cubicBezTo>
                <a:cubicBezTo>
                  <a:pt x="7208" y="2539"/>
                  <a:pt x="7408" y="2823"/>
                  <a:pt x="7627" y="3162"/>
                </a:cubicBezTo>
                <a:cubicBezTo>
                  <a:pt x="8119" y="3921"/>
                  <a:pt x="8544" y="4724"/>
                  <a:pt x="9195" y="5366"/>
                </a:cubicBezTo>
                <a:cubicBezTo>
                  <a:pt x="9850" y="6015"/>
                  <a:pt x="10706" y="6507"/>
                  <a:pt x="11641" y="6507"/>
                </a:cubicBezTo>
                <a:cubicBezTo>
                  <a:pt x="11721" y="6507"/>
                  <a:pt x="11801" y="6503"/>
                  <a:pt x="11882" y="6496"/>
                </a:cubicBezTo>
                <a:cubicBezTo>
                  <a:pt x="13012" y="6393"/>
                  <a:pt x="13901" y="5682"/>
                  <a:pt x="14801" y="5056"/>
                </a:cubicBezTo>
                <a:lnTo>
                  <a:pt x="17394" y="3253"/>
                </a:lnTo>
                <a:cubicBezTo>
                  <a:pt x="17611" y="3102"/>
                  <a:pt x="17826" y="2950"/>
                  <a:pt x="18044" y="2803"/>
                </a:cubicBezTo>
                <a:cubicBezTo>
                  <a:pt x="18096" y="2768"/>
                  <a:pt x="18171" y="2725"/>
                  <a:pt x="18237" y="2685"/>
                </a:cubicBezTo>
                <a:cubicBezTo>
                  <a:pt x="18276" y="2723"/>
                  <a:pt x="18313" y="2763"/>
                  <a:pt x="18349" y="2803"/>
                </a:cubicBezTo>
                <a:cubicBezTo>
                  <a:pt x="18549" y="3012"/>
                  <a:pt x="18746" y="3224"/>
                  <a:pt x="18941" y="3437"/>
                </a:cubicBezTo>
                <a:cubicBezTo>
                  <a:pt x="19653" y="4217"/>
                  <a:pt x="20385" y="5097"/>
                  <a:pt x="20952" y="5860"/>
                </a:cubicBezTo>
                <a:cubicBezTo>
                  <a:pt x="21298" y="6324"/>
                  <a:pt x="21626" y="6800"/>
                  <a:pt x="21962" y="7270"/>
                </a:cubicBezTo>
                <a:cubicBezTo>
                  <a:pt x="22157" y="7541"/>
                  <a:pt x="22334" y="7898"/>
                  <a:pt x="22578" y="8122"/>
                </a:cubicBezTo>
                <a:cubicBezTo>
                  <a:pt x="22908" y="8424"/>
                  <a:pt x="23235" y="8535"/>
                  <a:pt x="23625" y="8536"/>
                </a:cubicBezTo>
                <a:cubicBezTo>
                  <a:pt x="23703" y="8561"/>
                  <a:pt x="23783" y="8573"/>
                  <a:pt x="23864" y="8573"/>
                </a:cubicBezTo>
                <a:cubicBezTo>
                  <a:pt x="24242" y="8573"/>
                  <a:pt x="24620" y="8313"/>
                  <a:pt x="24642" y="7908"/>
                </a:cubicBezTo>
                <a:cubicBezTo>
                  <a:pt x="24978" y="7198"/>
                  <a:pt x="24622" y="6588"/>
                  <a:pt x="24201" y="5961"/>
                </a:cubicBezTo>
                <a:cubicBezTo>
                  <a:pt x="23871" y="5470"/>
                  <a:pt x="23507" y="5003"/>
                  <a:pt x="23140" y="4538"/>
                </a:cubicBezTo>
                <a:cubicBezTo>
                  <a:pt x="22486" y="3704"/>
                  <a:pt x="21793" y="2904"/>
                  <a:pt x="21063" y="2135"/>
                </a:cubicBezTo>
                <a:cubicBezTo>
                  <a:pt x="20324" y="1356"/>
                  <a:pt x="19467" y="249"/>
                  <a:pt x="18302" y="249"/>
                </a:cubicBezTo>
                <a:cubicBezTo>
                  <a:pt x="18274" y="249"/>
                  <a:pt x="18245" y="250"/>
                  <a:pt x="18216" y="251"/>
                </a:cubicBezTo>
                <a:cubicBezTo>
                  <a:pt x="17534" y="282"/>
                  <a:pt x="17029" y="727"/>
                  <a:pt x="16504" y="1103"/>
                </a:cubicBezTo>
                <a:lnTo>
                  <a:pt x="15090" y="2117"/>
                </a:lnTo>
                <a:cubicBezTo>
                  <a:pt x="14178" y="2771"/>
                  <a:pt x="13282" y="3474"/>
                  <a:pt x="12335" y="4076"/>
                </a:cubicBezTo>
                <a:cubicBezTo>
                  <a:pt x="12125" y="4208"/>
                  <a:pt x="11962" y="4308"/>
                  <a:pt x="11730" y="4362"/>
                </a:cubicBezTo>
                <a:cubicBezTo>
                  <a:pt x="11730" y="4362"/>
                  <a:pt x="11642" y="4371"/>
                  <a:pt x="11610" y="4375"/>
                </a:cubicBezTo>
                <a:cubicBezTo>
                  <a:pt x="11568" y="4371"/>
                  <a:pt x="11444" y="4358"/>
                  <a:pt x="11406" y="4358"/>
                </a:cubicBezTo>
                <a:cubicBezTo>
                  <a:pt x="11400" y="4358"/>
                  <a:pt x="11397" y="4358"/>
                  <a:pt x="11395" y="4358"/>
                </a:cubicBezTo>
                <a:cubicBezTo>
                  <a:pt x="11082" y="4282"/>
                  <a:pt x="10819" y="4094"/>
                  <a:pt x="10555" y="3826"/>
                </a:cubicBezTo>
                <a:cubicBezTo>
                  <a:pt x="9950" y="3213"/>
                  <a:pt x="9574" y="2385"/>
                  <a:pt x="9046" y="1687"/>
                </a:cubicBezTo>
                <a:cubicBezTo>
                  <a:pt x="8412" y="849"/>
                  <a:pt x="7509" y="1"/>
                  <a:pt x="639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363" name="Google Shape;1363;p34"/>
          <p:cNvSpPr/>
          <p:nvPr/>
        </p:nvSpPr>
        <p:spPr>
          <a:xfrm rot="10800000">
            <a:off x="9342956" y="1852867"/>
            <a:ext cx="960736" cy="315069"/>
          </a:xfrm>
          <a:custGeom>
            <a:avLst/>
            <a:gdLst/>
            <a:ahLst/>
            <a:cxnLst/>
            <a:rect l="l" t="t" r="r" b="b"/>
            <a:pathLst>
              <a:path w="25861" h="8481" extrusionOk="0">
                <a:moveTo>
                  <a:pt x="18158" y="1"/>
                </a:moveTo>
                <a:cubicBezTo>
                  <a:pt x="17117" y="1"/>
                  <a:pt x="16208" y="941"/>
                  <a:pt x="15422" y="1528"/>
                </a:cubicBezTo>
                <a:cubicBezTo>
                  <a:pt x="14538" y="2190"/>
                  <a:pt x="13650" y="2850"/>
                  <a:pt x="12771" y="3518"/>
                </a:cubicBezTo>
                <a:cubicBezTo>
                  <a:pt x="12456" y="3758"/>
                  <a:pt x="12035" y="4095"/>
                  <a:pt x="11716" y="4149"/>
                </a:cubicBezTo>
                <a:cubicBezTo>
                  <a:pt x="11763" y="4141"/>
                  <a:pt x="11696" y="4134"/>
                  <a:pt x="11646" y="4134"/>
                </a:cubicBezTo>
                <a:cubicBezTo>
                  <a:pt x="11642" y="4134"/>
                  <a:pt x="11637" y="4134"/>
                  <a:pt x="11633" y="4134"/>
                </a:cubicBezTo>
                <a:cubicBezTo>
                  <a:pt x="11591" y="4114"/>
                  <a:pt x="11513" y="4080"/>
                  <a:pt x="11475" y="4063"/>
                </a:cubicBezTo>
                <a:cubicBezTo>
                  <a:pt x="11453" y="4042"/>
                  <a:pt x="11390" y="3990"/>
                  <a:pt x="11389" y="3990"/>
                </a:cubicBezTo>
                <a:cubicBezTo>
                  <a:pt x="11266" y="3876"/>
                  <a:pt x="11155" y="3747"/>
                  <a:pt x="11045" y="3623"/>
                </a:cubicBezTo>
                <a:cubicBezTo>
                  <a:pt x="10271" y="2741"/>
                  <a:pt x="9423" y="1960"/>
                  <a:pt x="8454" y="1293"/>
                </a:cubicBezTo>
                <a:cubicBezTo>
                  <a:pt x="7760" y="815"/>
                  <a:pt x="6977" y="413"/>
                  <a:pt x="6182" y="413"/>
                </a:cubicBezTo>
                <a:cubicBezTo>
                  <a:pt x="5761" y="413"/>
                  <a:pt x="5337" y="526"/>
                  <a:pt x="4921" y="800"/>
                </a:cubicBezTo>
                <a:cubicBezTo>
                  <a:pt x="4419" y="1134"/>
                  <a:pt x="4023" y="1600"/>
                  <a:pt x="3610" y="2029"/>
                </a:cubicBezTo>
                <a:lnTo>
                  <a:pt x="2288" y="3403"/>
                </a:lnTo>
                <a:cubicBezTo>
                  <a:pt x="1849" y="3859"/>
                  <a:pt x="1403" y="4324"/>
                  <a:pt x="1000" y="4811"/>
                </a:cubicBezTo>
                <a:cubicBezTo>
                  <a:pt x="665" y="5215"/>
                  <a:pt x="0" y="5983"/>
                  <a:pt x="501" y="6509"/>
                </a:cubicBezTo>
                <a:cubicBezTo>
                  <a:pt x="632" y="6648"/>
                  <a:pt x="787" y="6704"/>
                  <a:pt x="952" y="6704"/>
                </a:cubicBezTo>
                <a:cubicBezTo>
                  <a:pt x="1539" y="6704"/>
                  <a:pt x="2260" y="5987"/>
                  <a:pt x="2575" y="5712"/>
                </a:cubicBezTo>
                <a:cubicBezTo>
                  <a:pt x="3017" y="5330"/>
                  <a:pt x="3455" y="4946"/>
                  <a:pt x="3883" y="4550"/>
                </a:cubicBezTo>
                <a:lnTo>
                  <a:pt x="5052" y="3472"/>
                </a:lnTo>
                <a:cubicBezTo>
                  <a:pt x="5390" y="3160"/>
                  <a:pt x="5790" y="2700"/>
                  <a:pt x="6143" y="2531"/>
                </a:cubicBezTo>
                <a:cubicBezTo>
                  <a:pt x="6163" y="2522"/>
                  <a:pt x="6171" y="2519"/>
                  <a:pt x="6180" y="2514"/>
                </a:cubicBezTo>
                <a:cubicBezTo>
                  <a:pt x="6193" y="2513"/>
                  <a:pt x="6204" y="2512"/>
                  <a:pt x="6214" y="2512"/>
                </a:cubicBezTo>
                <a:cubicBezTo>
                  <a:pt x="6277" y="2512"/>
                  <a:pt x="6316" y="2531"/>
                  <a:pt x="6398" y="2557"/>
                </a:cubicBezTo>
                <a:cubicBezTo>
                  <a:pt x="6572" y="2612"/>
                  <a:pt x="6744" y="2732"/>
                  <a:pt x="6902" y="2830"/>
                </a:cubicBezTo>
                <a:cubicBezTo>
                  <a:pt x="7303" y="3084"/>
                  <a:pt x="7684" y="3366"/>
                  <a:pt x="8043" y="3675"/>
                </a:cubicBezTo>
                <a:cubicBezTo>
                  <a:pt x="8417" y="3999"/>
                  <a:pt x="8771" y="4346"/>
                  <a:pt x="9102" y="4713"/>
                </a:cubicBezTo>
                <a:cubicBezTo>
                  <a:pt x="9472" y="5124"/>
                  <a:pt x="9793" y="5546"/>
                  <a:pt x="10243" y="5878"/>
                </a:cubicBezTo>
                <a:cubicBezTo>
                  <a:pt x="10689" y="6207"/>
                  <a:pt x="11181" y="6348"/>
                  <a:pt x="11679" y="6348"/>
                </a:cubicBezTo>
                <a:cubicBezTo>
                  <a:pt x="12288" y="6348"/>
                  <a:pt x="12905" y="6137"/>
                  <a:pt x="13454" y="5804"/>
                </a:cubicBezTo>
                <a:cubicBezTo>
                  <a:pt x="14418" y="5221"/>
                  <a:pt x="15306" y="4481"/>
                  <a:pt x="16213" y="3813"/>
                </a:cubicBezTo>
                <a:lnTo>
                  <a:pt x="17484" y="2879"/>
                </a:lnTo>
                <a:cubicBezTo>
                  <a:pt x="17673" y="2741"/>
                  <a:pt x="17859" y="2598"/>
                  <a:pt x="18051" y="2465"/>
                </a:cubicBezTo>
                <a:cubicBezTo>
                  <a:pt x="18195" y="2628"/>
                  <a:pt x="18427" y="2784"/>
                  <a:pt x="18562" y="2915"/>
                </a:cubicBezTo>
                <a:cubicBezTo>
                  <a:pt x="18745" y="3091"/>
                  <a:pt x="18928" y="3268"/>
                  <a:pt x="19111" y="3446"/>
                </a:cubicBezTo>
                <a:cubicBezTo>
                  <a:pt x="19510" y="3838"/>
                  <a:pt x="19906" y="4234"/>
                  <a:pt x="20297" y="4634"/>
                </a:cubicBezTo>
                <a:cubicBezTo>
                  <a:pt x="21081" y="5434"/>
                  <a:pt x="21848" y="6250"/>
                  <a:pt x="22599" y="7082"/>
                </a:cubicBezTo>
                <a:cubicBezTo>
                  <a:pt x="22942" y="7460"/>
                  <a:pt x="23272" y="7842"/>
                  <a:pt x="23668" y="8168"/>
                </a:cubicBezTo>
                <a:cubicBezTo>
                  <a:pt x="23913" y="8370"/>
                  <a:pt x="24222" y="8481"/>
                  <a:pt x="24520" y="8481"/>
                </a:cubicBezTo>
                <a:cubicBezTo>
                  <a:pt x="24886" y="8481"/>
                  <a:pt x="25236" y="8313"/>
                  <a:pt x="25434" y="7940"/>
                </a:cubicBezTo>
                <a:cubicBezTo>
                  <a:pt x="25860" y="7140"/>
                  <a:pt x="25212" y="6409"/>
                  <a:pt x="24706" y="5838"/>
                </a:cubicBezTo>
                <a:cubicBezTo>
                  <a:pt x="24334" y="5419"/>
                  <a:pt x="23956" y="5006"/>
                  <a:pt x="23573" y="4599"/>
                </a:cubicBezTo>
                <a:cubicBezTo>
                  <a:pt x="22840" y="3821"/>
                  <a:pt x="22092" y="3057"/>
                  <a:pt x="21329" y="2308"/>
                </a:cubicBezTo>
                <a:cubicBezTo>
                  <a:pt x="20930" y="1915"/>
                  <a:pt x="20528" y="1527"/>
                  <a:pt x="20119" y="1143"/>
                </a:cubicBezTo>
                <a:cubicBezTo>
                  <a:pt x="19677" y="725"/>
                  <a:pt x="19230" y="234"/>
                  <a:pt x="18622" y="65"/>
                </a:cubicBezTo>
                <a:cubicBezTo>
                  <a:pt x="18465" y="21"/>
                  <a:pt x="18310" y="1"/>
                  <a:pt x="1815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364" name="Google Shape;1364;p34"/>
          <p:cNvSpPr/>
          <p:nvPr/>
        </p:nvSpPr>
        <p:spPr>
          <a:xfrm rot="10800000">
            <a:off x="9167773" y="1115452"/>
            <a:ext cx="122000" cy="231779"/>
          </a:xfrm>
          <a:custGeom>
            <a:avLst/>
            <a:gdLst/>
            <a:ahLst/>
            <a:cxnLst/>
            <a:rect l="l" t="t" r="r" b="b"/>
            <a:pathLst>
              <a:path w="3284" h="6239" extrusionOk="0">
                <a:moveTo>
                  <a:pt x="1716" y="0"/>
                </a:moveTo>
                <a:cubicBezTo>
                  <a:pt x="1596" y="0"/>
                  <a:pt x="1474" y="16"/>
                  <a:pt x="1350" y="50"/>
                </a:cubicBezTo>
                <a:cubicBezTo>
                  <a:pt x="22" y="415"/>
                  <a:pt x="39" y="2129"/>
                  <a:pt x="19" y="3241"/>
                </a:cubicBezTo>
                <a:cubicBezTo>
                  <a:pt x="13" y="3624"/>
                  <a:pt x="1" y="4001"/>
                  <a:pt x="45" y="4383"/>
                </a:cubicBezTo>
                <a:cubicBezTo>
                  <a:pt x="87" y="4747"/>
                  <a:pt x="143" y="5181"/>
                  <a:pt x="335" y="5505"/>
                </a:cubicBezTo>
                <a:cubicBezTo>
                  <a:pt x="561" y="5884"/>
                  <a:pt x="1017" y="6238"/>
                  <a:pt x="1485" y="6238"/>
                </a:cubicBezTo>
                <a:cubicBezTo>
                  <a:pt x="1595" y="6238"/>
                  <a:pt x="1707" y="6219"/>
                  <a:pt x="1816" y="6175"/>
                </a:cubicBezTo>
                <a:cubicBezTo>
                  <a:pt x="2074" y="6072"/>
                  <a:pt x="2272" y="5992"/>
                  <a:pt x="2459" y="5779"/>
                </a:cubicBezTo>
                <a:cubicBezTo>
                  <a:pt x="2640" y="5570"/>
                  <a:pt x="2732" y="5358"/>
                  <a:pt x="2840" y="5102"/>
                </a:cubicBezTo>
                <a:cubicBezTo>
                  <a:pt x="2912" y="4930"/>
                  <a:pt x="2970" y="4751"/>
                  <a:pt x="3012" y="4569"/>
                </a:cubicBezTo>
                <a:cubicBezTo>
                  <a:pt x="3127" y="4087"/>
                  <a:pt x="3161" y="3560"/>
                  <a:pt x="3205" y="3064"/>
                </a:cubicBezTo>
                <a:cubicBezTo>
                  <a:pt x="3240" y="2689"/>
                  <a:pt x="3283" y="2298"/>
                  <a:pt x="3263" y="1922"/>
                </a:cubicBezTo>
                <a:cubicBezTo>
                  <a:pt x="3248" y="1642"/>
                  <a:pt x="3220" y="1358"/>
                  <a:pt x="3133" y="1091"/>
                </a:cubicBezTo>
                <a:cubicBezTo>
                  <a:pt x="2928" y="465"/>
                  <a:pt x="2362" y="0"/>
                  <a:pt x="171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365" name="Google Shape;1365;p34"/>
          <p:cNvSpPr/>
          <p:nvPr/>
        </p:nvSpPr>
        <p:spPr>
          <a:xfrm rot="10800000">
            <a:off x="8987599" y="838764"/>
            <a:ext cx="122260" cy="201019"/>
          </a:xfrm>
          <a:custGeom>
            <a:avLst/>
            <a:gdLst/>
            <a:ahLst/>
            <a:cxnLst/>
            <a:rect l="l" t="t" r="r" b="b"/>
            <a:pathLst>
              <a:path w="3291" h="5411" extrusionOk="0">
                <a:moveTo>
                  <a:pt x="1816" y="1"/>
                </a:moveTo>
                <a:cubicBezTo>
                  <a:pt x="1609" y="1"/>
                  <a:pt x="1405" y="52"/>
                  <a:pt x="1246" y="164"/>
                </a:cubicBezTo>
                <a:cubicBezTo>
                  <a:pt x="1166" y="222"/>
                  <a:pt x="1088" y="280"/>
                  <a:pt x="1012" y="343"/>
                </a:cubicBezTo>
                <a:cubicBezTo>
                  <a:pt x="366" y="772"/>
                  <a:pt x="255" y="1693"/>
                  <a:pt x="137" y="2399"/>
                </a:cubicBezTo>
                <a:cubicBezTo>
                  <a:pt x="74" y="2782"/>
                  <a:pt x="5" y="3170"/>
                  <a:pt x="4" y="3560"/>
                </a:cubicBezTo>
                <a:cubicBezTo>
                  <a:pt x="0" y="4265"/>
                  <a:pt x="271" y="4908"/>
                  <a:pt x="877" y="5232"/>
                </a:cubicBezTo>
                <a:lnTo>
                  <a:pt x="848" y="5220"/>
                </a:lnTo>
                <a:lnTo>
                  <a:pt x="873" y="5238"/>
                </a:lnTo>
                <a:cubicBezTo>
                  <a:pt x="1038" y="5363"/>
                  <a:pt x="1229" y="5410"/>
                  <a:pt x="1423" y="5410"/>
                </a:cubicBezTo>
                <a:cubicBezTo>
                  <a:pt x="1519" y="5410"/>
                  <a:pt x="1615" y="5399"/>
                  <a:pt x="1709" y="5380"/>
                </a:cubicBezTo>
                <a:cubicBezTo>
                  <a:pt x="1906" y="5355"/>
                  <a:pt x="2095" y="5315"/>
                  <a:pt x="2275" y="5198"/>
                </a:cubicBezTo>
                <a:cubicBezTo>
                  <a:pt x="2460" y="5079"/>
                  <a:pt x="2595" y="4945"/>
                  <a:pt x="2727" y="4773"/>
                </a:cubicBezTo>
                <a:cubicBezTo>
                  <a:pt x="2906" y="4537"/>
                  <a:pt x="3028" y="4266"/>
                  <a:pt x="3090" y="3978"/>
                </a:cubicBezTo>
                <a:cubicBezTo>
                  <a:pt x="3171" y="3599"/>
                  <a:pt x="3214" y="3207"/>
                  <a:pt x="3237" y="2820"/>
                </a:cubicBezTo>
                <a:cubicBezTo>
                  <a:pt x="3254" y="2551"/>
                  <a:pt x="3291" y="2273"/>
                  <a:pt x="3283" y="2005"/>
                </a:cubicBezTo>
                <a:cubicBezTo>
                  <a:pt x="3273" y="1512"/>
                  <a:pt x="3205" y="911"/>
                  <a:pt x="2841" y="541"/>
                </a:cubicBezTo>
                <a:cubicBezTo>
                  <a:pt x="2792" y="475"/>
                  <a:pt x="2740" y="411"/>
                  <a:pt x="2685" y="349"/>
                </a:cubicBezTo>
                <a:cubicBezTo>
                  <a:pt x="2484" y="129"/>
                  <a:pt x="2144" y="1"/>
                  <a:pt x="18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366" name="Google Shape;1366;p34"/>
          <p:cNvSpPr/>
          <p:nvPr/>
        </p:nvSpPr>
        <p:spPr>
          <a:xfrm rot="10800000">
            <a:off x="8931503" y="1355289"/>
            <a:ext cx="118955" cy="189056"/>
          </a:xfrm>
          <a:custGeom>
            <a:avLst/>
            <a:gdLst/>
            <a:ahLst/>
            <a:cxnLst/>
            <a:rect l="l" t="t" r="r" b="b"/>
            <a:pathLst>
              <a:path w="3202" h="5089" extrusionOk="0">
                <a:moveTo>
                  <a:pt x="1695" y="1"/>
                </a:moveTo>
                <a:cubicBezTo>
                  <a:pt x="1630" y="1"/>
                  <a:pt x="1567" y="5"/>
                  <a:pt x="1508" y="12"/>
                </a:cubicBezTo>
                <a:cubicBezTo>
                  <a:pt x="1228" y="51"/>
                  <a:pt x="1047" y="164"/>
                  <a:pt x="826" y="339"/>
                </a:cubicBezTo>
                <a:cubicBezTo>
                  <a:pt x="573" y="539"/>
                  <a:pt x="470" y="825"/>
                  <a:pt x="358" y="1116"/>
                </a:cubicBezTo>
                <a:cubicBezTo>
                  <a:pt x="309" y="1245"/>
                  <a:pt x="250" y="1379"/>
                  <a:pt x="215" y="1513"/>
                </a:cubicBezTo>
                <a:cubicBezTo>
                  <a:pt x="129" y="1843"/>
                  <a:pt x="94" y="2184"/>
                  <a:pt x="54" y="2521"/>
                </a:cubicBezTo>
                <a:cubicBezTo>
                  <a:pt x="28" y="2681"/>
                  <a:pt x="11" y="2842"/>
                  <a:pt x="5" y="3005"/>
                </a:cubicBezTo>
                <a:cubicBezTo>
                  <a:pt x="1" y="3199"/>
                  <a:pt x="17" y="3376"/>
                  <a:pt x="42" y="3566"/>
                </a:cubicBezTo>
                <a:lnTo>
                  <a:pt x="42" y="3566"/>
                </a:lnTo>
                <a:lnTo>
                  <a:pt x="6" y="3300"/>
                </a:lnTo>
                <a:lnTo>
                  <a:pt x="6" y="3300"/>
                </a:lnTo>
                <a:cubicBezTo>
                  <a:pt x="31" y="3487"/>
                  <a:pt x="37" y="3705"/>
                  <a:pt x="83" y="3879"/>
                </a:cubicBezTo>
                <a:cubicBezTo>
                  <a:pt x="112" y="3986"/>
                  <a:pt x="155" y="4091"/>
                  <a:pt x="207" y="4189"/>
                </a:cubicBezTo>
                <a:cubicBezTo>
                  <a:pt x="287" y="4404"/>
                  <a:pt x="419" y="4594"/>
                  <a:pt x="591" y="4745"/>
                </a:cubicBezTo>
                <a:cubicBezTo>
                  <a:pt x="629" y="4784"/>
                  <a:pt x="669" y="4821"/>
                  <a:pt x="711" y="4856"/>
                </a:cubicBezTo>
                <a:lnTo>
                  <a:pt x="711" y="4856"/>
                </a:lnTo>
                <a:cubicBezTo>
                  <a:pt x="689" y="4840"/>
                  <a:pt x="677" y="4832"/>
                  <a:pt x="676" y="4832"/>
                </a:cubicBezTo>
                <a:lnTo>
                  <a:pt x="676" y="4832"/>
                </a:lnTo>
                <a:cubicBezTo>
                  <a:pt x="674" y="4832"/>
                  <a:pt x="734" y="4877"/>
                  <a:pt x="855" y="4969"/>
                </a:cubicBezTo>
                <a:cubicBezTo>
                  <a:pt x="923" y="5003"/>
                  <a:pt x="992" y="5033"/>
                  <a:pt x="1064" y="5058"/>
                </a:cubicBezTo>
                <a:cubicBezTo>
                  <a:pt x="1141" y="5073"/>
                  <a:pt x="1219" y="5084"/>
                  <a:pt x="1299" y="5089"/>
                </a:cubicBezTo>
                <a:cubicBezTo>
                  <a:pt x="1465" y="5068"/>
                  <a:pt x="1541" y="5058"/>
                  <a:pt x="1528" y="5058"/>
                </a:cubicBezTo>
                <a:cubicBezTo>
                  <a:pt x="1525" y="5058"/>
                  <a:pt x="1517" y="5058"/>
                  <a:pt x="1503" y="5060"/>
                </a:cubicBezTo>
                <a:cubicBezTo>
                  <a:pt x="1572" y="5047"/>
                  <a:pt x="1641" y="5029"/>
                  <a:pt x="1707" y="5004"/>
                </a:cubicBezTo>
                <a:lnTo>
                  <a:pt x="1707" y="5004"/>
                </a:lnTo>
                <a:lnTo>
                  <a:pt x="1661" y="5023"/>
                </a:lnTo>
                <a:cubicBezTo>
                  <a:pt x="1916" y="4987"/>
                  <a:pt x="2116" y="4854"/>
                  <a:pt x="2286" y="4685"/>
                </a:cubicBezTo>
                <a:cubicBezTo>
                  <a:pt x="2489" y="4537"/>
                  <a:pt x="2653" y="4316"/>
                  <a:pt x="2767" y="4109"/>
                </a:cubicBezTo>
                <a:cubicBezTo>
                  <a:pt x="2871" y="3919"/>
                  <a:pt x="2954" y="3718"/>
                  <a:pt x="3017" y="3510"/>
                </a:cubicBezTo>
                <a:cubicBezTo>
                  <a:pt x="3122" y="3156"/>
                  <a:pt x="3155" y="2776"/>
                  <a:pt x="3181" y="2408"/>
                </a:cubicBezTo>
                <a:cubicBezTo>
                  <a:pt x="3201" y="2055"/>
                  <a:pt x="3160" y="1700"/>
                  <a:pt x="3060" y="1361"/>
                </a:cubicBezTo>
                <a:cubicBezTo>
                  <a:pt x="2996" y="1156"/>
                  <a:pt x="2919" y="958"/>
                  <a:pt x="2831" y="765"/>
                </a:cubicBezTo>
                <a:cubicBezTo>
                  <a:pt x="2712" y="496"/>
                  <a:pt x="2498" y="321"/>
                  <a:pt x="2263" y="154"/>
                </a:cubicBezTo>
                <a:cubicBezTo>
                  <a:pt x="2104" y="41"/>
                  <a:pt x="1893" y="1"/>
                  <a:pt x="16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367" name="Google Shape;1367;p34"/>
          <p:cNvSpPr/>
          <p:nvPr/>
        </p:nvSpPr>
        <p:spPr>
          <a:xfrm rot="10800000">
            <a:off x="7588067" y="1844102"/>
            <a:ext cx="314957" cy="256929"/>
          </a:xfrm>
          <a:custGeom>
            <a:avLst/>
            <a:gdLst/>
            <a:ahLst/>
            <a:cxnLst/>
            <a:rect l="l" t="t" r="r" b="b"/>
            <a:pathLst>
              <a:path w="8478" h="6916" extrusionOk="0">
                <a:moveTo>
                  <a:pt x="6843" y="1"/>
                </a:moveTo>
                <a:cubicBezTo>
                  <a:pt x="6650" y="1"/>
                  <a:pt x="6455" y="48"/>
                  <a:pt x="6278" y="146"/>
                </a:cubicBezTo>
                <a:cubicBezTo>
                  <a:pt x="5493" y="582"/>
                  <a:pt x="5149" y="1548"/>
                  <a:pt x="4747" y="2299"/>
                </a:cubicBezTo>
                <a:cubicBezTo>
                  <a:pt x="4555" y="2649"/>
                  <a:pt x="4341" y="2988"/>
                  <a:pt x="4106" y="3312"/>
                </a:cubicBezTo>
                <a:lnTo>
                  <a:pt x="4099" y="3323"/>
                </a:lnTo>
                <a:lnTo>
                  <a:pt x="4097" y="3325"/>
                </a:lnTo>
                <a:cubicBezTo>
                  <a:pt x="4043" y="3389"/>
                  <a:pt x="3991" y="3454"/>
                  <a:pt x="3937" y="3517"/>
                </a:cubicBezTo>
                <a:cubicBezTo>
                  <a:pt x="3908" y="3550"/>
                  <a:pt x="3876" y="3583"/>
                  <a:pt x="3845" y="3617"/>
                </a:cubicBezTo>
                <a:cubicBezTo>
                  <a:pt x="3673" y="3429"/>
                  <a:pt x="3501" y="3242"/>
                  <a:pt x="3329" y="3056"/>
                </a:cubicBezTo>
                <a:cubicBezTo>
                  <a:pt x="3013" y="2712"/>
                  <a:pt x="2701" y="2371"/>
                  <a:pt x="2359" y="2052"/>
                </a:cubicBezTo>
                <a:cubicBezTo>
                  <a:pt x="1920" y="1643"/>
                  <a:pt x="1505" y="1235"/>
                  <a:pt x="877" y="1187"/>
                </a:cubicBezTo>
                <a:cubicBezTo>
                  <a:pt x="865" y="1186"/>
                  <a:pt x="852" y="1186"/>
                  <a:pt x="839" y="1186"/>
                </a:cubicBezTo>
                <a:cubicBezTo>
                  <a:pt x="533" y="1186"/>
                  <a:pt x="149" y="1464"/>
                  <a:pt x="103" y="1777"/>
                </a:cubicBezTo>
                <a:cubicBezTo>
                  <a:pt x="0" y="2488"/>
                  <a:pt x="367" y="3036"/>
                  <a:pt x="713" y="3626"/>
                </a:cubicBezTo>
                <a:cubicBezTo>
                  <a:pt x="997" y="4112"/>
                  <a:pt x="1341" y="4567"/>
                  <a:pt x="1660" y="5031"/>
                </a:cubicBezTo>
                <a:cubicBezTo>
                  <a:pt x="1972" y="5484"/>
                  <a:pt x="2265" y="6007"/>
                  <a:pt x="2649" y="6400"/>
                </a:cubicBezTo>
                <a:cubicBezTo>
                  <a:pt x="2994" y="6754"/>
                  <a:pt x="3436" y="6915"/>
                  <a:pt x="3885" y="6915"/>
                </a:cubicBezTo>
                <a:cubicBezTo>
                  <a:pt x="4300" y="6915"/>
                  <a:pt x="4720" y="6778"/>
                  <a:pt x="5074" y="6526"/>
                </a:cubicBezTo>
                <a:cubicBezTo>
                  <a:pt x="5949" y="5903"/>
                  <a:pt x="6661" y="5000"/>
                  <a:pt x="7226" y="4096"/>
                </a:cubicBezTo>
                <a:cubicBezTo>
                  <a:pt x="7834" y="3121"/>
                  <a:pt x="8478" y="1659"/>
                  <a:pt x="7827" y="553"/>
                </a:cubicBezTo>
                <a:cubicBezTo>
                  <a:pt x="7616" y="195"/>
                  <a:pt x="7234" y="1"/>
                  <a:pt x="684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368" name="Google Shape;1368;p34"/>
          <p:cNvSpPr/>
          <p:nvPr/>
        </p:nvSpPr>
        <p:spPr>
          <a:xfrm rot="10800000">
            <a:off x="7992327" y="1452657"/>
            <a:ext cx="289844" cy="227395"/>
          </a:xfrm>
          <a:custGeom>
            <a:avLst/>
            <a:gdLst/>
            <a:ahLst/>
            <a:cxnLst/>
            <a:rect l="l" t="t" r="r" b="b"/>
            <a:pathLst>
              <a:path w="7802" h="6121" extrusionOk="0">
                <a:moveTo>
                  <a:pt x="6635" y="0"/>
                </a:moveTo>
                <a:cubicBezTo>
                  <a:pt x="6272" y="0"/>
                  <a:pt x="6319" y="18"/>
                  <a:pt x="6428" y="18"/>
                </a:cubicBezTo>
                <a:cubicBezTo>
                  <a:pt x="6466" y="18"/>
                  <a:pt x="6513" y="16"/>
                  <a:pt x="6551" y="10"/>
                </a:cubicBezTo>
                <a:lnTo>
                  <a:pt x="6551" y="10"/>
                </a:lnTo>
                <a:cubicBezTo>
                  <a:pt x="6106" y="79"/>
                  <a:pt x="5770" y="214"/>
                  <a:pt x="5462" y="547"/>
                </a:cubicBezTo>
                <a:cubicBezTo>
                  <a:pt x="4906" y="1149"/>
                  <a:pt x="4619" y="1964"/>
                  <a:pt x="4234" y="2674"/>
                </a:cubicBezTo>
                <a:cubicBezTo>
                  <a:pt x="4201" y="2733"/>
                  <a:pt x="4166" y="2792"/>
                  <a:pt x="4131" y="2852"/>
                </a:cubicBezTo>
                <a:cubicBezTo>
                  <a:pt x="3716" y="2463"/>
                  <a:pt x="3320" y="2059"/>
                  <a:pt x="2927" y="1646"/>
                </a:cubicBezTo>
                <a:cubicBezTo>
                  <a:pt x="2396" y="1090"/>
                  <a:pt x="1762" y="165"/>
                  <a:pt x="924" y="165"/>
                </a:cubicBezTo>
                <a:cubicBezTo>
                  <a:pt x="831" y="165"/>
                  <a:pt x="735" y="177"/>
                  <a:pt x="636" y="201"/>
                </a:cubicBezTo>
                <a:cubicBezTo>
                  <a:pt x="330" y="278"/>
                  <a:pt x="0" y="639"/>
                  <a:pt x="45" y="977"/>
                </a:cubicBezTo>
                <a:cubicBezTo>
                  <a:pt x="97" y="1376"/>
                  <a:pt x="166" y="1774"/>
                  <a:pt x="360" y="2136"/>
                </a:cubicBezTo>
                <a:cubicBezTo>
                  <a:pt x="527" y="2451"/>
                  <a:pt x="736" y="2753"/>
                  <a:pt x="937" y="3047"/>
                </a:cubicBezTo>
                <a:cubicBezTo>
                  <a:pt x="1384" y="3698"/>
                  <a:pt x="1904" y="4310"/>
                  <a:pt x="2440" y="4891"/>
                </a:cubicBezTo>
                <a:cubicBezTo>
                  <a:pt x="2997" y="5493"/>
                  <a:pt x="3621" y="6121"/>
                  <a:pt x="4436" y="6121"/>
                </a:cubicBezTo>
                <a:cubicBezTo>
                  <a:pt x="4612" y="6121"/>
                  <a:pt x="4798" y="6091"/>
                  <a:pt x="4994" y="6025"/>
                </a:cubicBezTo>
                <a:cubicBezTo>
                  <a:pt x="5916" y="5717"/>
                  <a:pt x="6397" y="4739"/>
                  <a:pt x="6848" y="3943"/>
                </a:cubicBezTo>
                <a:cubicBezTo>
                  <a:pt x="7288" y="3171"/>
                  <a:pt x="7767" y="2316"/>
                  <a:pt x="7791" y="1405"/>
                </a:cubicBezTo>
                <a:cubicBezTo>
                  <a:pt x="7802" y="998"/>
                  <a:pt x="7616" y="676"/>
                  <a:pt x="7392" y="358"/>
                </a:cubicBezTo>
                <a:lnTo>
                  <a:pt x="7392" y="358"/>
                </a:lnTo>
                <a:cubicBezTo>
                  <a:pt x="7437" y="421"/>
                  <a:pt x="7513" y="492"/>
                  <a:pt x="7522" y="492"/>
                </a:cubicBezTo>
                <a:cubicBezTo>
                  <a:pt x="7529" y="492"/>
                  <a:pt x="7487" y="441"/>
                  <a:pt x="7337" y="290"/>
                </a:cubicBezTo>
                <a:cubicBezTo>
                  <a:pt x="7261" y="215"/>
                  <a:pt x="7119" y="106"/>
                  <a:pt x="7007" y="59"/>
                </a:cubicBezTo>
                <a:cubicBezTo>
                  <a:pt x="6899" y="16"/>
                  <a:pt x="6747" y="0"/>
                  <a:pt x="66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369" name="Google Shape;1369;p34"/>
          <p:cNvSpPr/>
          <p:nvPr/>
        </p:nvSpPr>
        <p:spPr>
          <a:xfrm rot="10800000">
            <a:off x="7716902" y="1020945"/>
            <a:ext cx="302549" cy="260681"/>
          </a:xfrm>
          <a:custGeom>
            <a:avLst/>
            <a:gdLst/>
            <a:ahLst/>
            <a:cxnLst/>
            <a:rect l="l" t="t" r="r" b="b"/>
            <a:pathLst>
              <a:path w="8144" h="7017" extrusionOk="0">
                <a:moveTo>
                  <a:pt x="5647" y="734"/>
                </a:moveTo>
                <a:lnTo>
                  <a:pt x="5647" y="734"/>
                </a:lnTo>
                <a:cubicBezTo>
                  <a:pt x="5646" y="735"/>
                  <a:pt x="5646" y="735"/>
                  <a:pt x="5645" y="736"/>
                </a:cubicBezTo>
                <a:cubicBezTo>
                  <a:pt x="5646" y="735"/>
                  <a:pt x="5646" y="735"/>
                  <a:pt x="5647" y="734"/>
                </a:cubicBezTo>
                <a:close/>
                <a:moveTo>
                  <a:pt x="840" y="0"/>
                </a:moveTo>
                <a:cubicBezTo>
                  <a:pt x="592" y="0"/>
                  <a:pt x="280" y="153"/>
                  <a:pt x="176" y="389"/>
                </a:cubicBezTo>
                <a:cubicBezTo>
                  <a:pt x="1" y="784"/>
                  <a:pt x="33" y="1126"/>
                  <a:pt x="159" y="1527"/>
                </a:cubicBezTo>
                <a:cubicBezTo>
                  <a:pt x="263" y="1857"/>
                  <a:pt x="420" y="2207"/>
                  <a:pt x="570" y="2517"/>
                </a:cubicBezTo>
                <a:cubicBezTo>
                  <a:pt x="816" y="3032"/>
                  <a:pt x="1114" y="3532"/>
                  <a:pt x="1399" y="4025"/>
                </a:cubicBezTo>
                <a:cubicBezTo>
                  <a:pt x="1685" y="4518"/>
                  <a:pt x="1986" y="5011"/>
                  <a:pt x="2267" y="5510"/>
                </a:cubicBezTo>
                <a:cubicBezTo>
                  <a:pt x="2688" y="6253"/>
                  <a:pt x="3121" y="6993"/>
                  <a:pt x="4099" y="7016"/>
                </a:cubicBezTo>
                <a:cubicBezTo>
                  <a:pt x="4113" y="7016"/>
                  <a:pt x="4128" y="7017"/>
                  <a:pt x="4142" y="7017"/>
                </a:cubicBezTo>
                <a:cubicBezTo>
                  <a:pt x="4933" y="7017"/>
                  <a:pt x="5464" y="6523"/>
                  <a:pt x="5921" y="5943"/>
                </a:cubicBezTo>
                <a:cubicBezTo>
                  <a:pt x="6285" y="5479"/>
                  <a:pt x="6637" y="5006"/>
                  <a:pt x="6952" y="4506"/>
                </a:cubicBezTo>
                <a:cubicBezTo>
                  <a:pt x="7219" y="4085"/>
                  <a:pt x="7455" y="3646"/>
                  <a:pt x="7658" y="3190"/>
                </a:cubicBezTo>
                <a:cubicBezTo>
                  <a:pt x="7752" y="2976"/>
                  <a:pt x="7876" y="2760"/>
                  <a:pt x="7934" y="2536"/>
                </a:cubicBezTo>
                <a:cubicBezTo>
                  <a:pt x="7967" y="2263"/>
                  <a:pt x="7985" y="2127"/>
                  <a:pt x="7988" y="2127"/>
                </a:cubicBezTo>
                <a:lnTo>
                  <a:pt x="7988" y="2127"/>
                </a:lnTo>
                <a:cubicBezTo>
                  <a:pt x="7991" y="2127"/>
                  <a:pt x="7985" y="2193"/>
                  <a:pt x="7973" y="2327"/>
                </a:cubicBezTo>
                <a:lnTo>
                  <a:pt x="7997" y="2224"/>
                </a:lnTo>
                <a:cubicBezTo>
                  <a:pt x="8143" y="1886"/>
                  <a:pt x="8080" y="1275"/>
                  <a:pt x="7980" y="929"/>
                </a:cubicBezTo>
                <a:cubicBezTo>
                  <a:pt x="7835" y="427"/>
                  <a:pt x="7324" y="48"/>
                  <a:pt x="6807" y="48"/>
                </a:cubicBezTo>
                <a:cubicBezTo>
                  <a:pt x="6613" y="48"/>
                  <a:pt x="6419" y="101"/>
                  <a:pt x="6242" y="222"/>
                </a:cubicBezTo>
                <a:cubicBezTo>
                  <a:pt x="6023" y="369"/>
                  <a:pt x="5823" y="540"/>
                  <a:pt x="5647" y="734"/>
                </a:cubicBezTo>
                <a:lnTo>
                  <a:pt x="5647" y="734"/>
                </a:lnTo>
                <a:cubicBezTo>
                  <a:pt x="5657" y="723"/>
                  <a:pt x="5662" y="718"/>
                  <a:pt x="5664" y="718"/>
                </a:cubicBezTo>
                <a:lnTo>
                  <a:pt x="5664" y="718"/>
                </a:lnTo>
                <a:cubicBezTo>
                  <a:pt x="5677" y="718"/>
                  <a:pt x="5424" y="1062"/>
                  <a:pt x="5339" y="1171"/>
                </a:cubicBezTo>
                <a:cubicBezTo>
                  <a:pt x="5396" y="1102"/>
                  <a:pt x="5425" y="1067"/>
                  <a:pt x="5426" y="1067"/>
                </a:cubicBezTo>
                <a:lnTo>
                  <a:pt x="5426" y="1067"/>
                </a:lnTo>
                <a:cubicBezTo>
                  <a:pt x="5429" y="1067"/>
                  <a:pt x="5349" y="1169"/>
                  <a:pt x="5186" y="1376"/>
                </a:cubicBezTo>
                <a:cubicBezTo>
                  <a:pt x="5163" y="1424"/>
                  <a:pt x="5140" y="1473"/>
                  <a:pt x="5117" y="1521"/>
                </a:cubicBezTo>
                <a:cubicBezTo>
                  <a:pt x="4933" y="1905"/>
                  <a:pt x="4733" y="2284"/>
                  <a:pt x="4527" y="2657"/>
                </a:cubicBezTo>
                <a:cubicBezTo>
                  <a:pt x="4378" y="2926"/>
                  <a:pt x="4217" y="3188"/>
                  <a:pt x="4051" y="3448"/>
                </a:cubicBezTo>
                <a:cubicBezTo>
                  <a:pt x="3802" y="3079"/>
                  <a:pt x="3557" y="2708"/>
                  <a:pt x="3297" y="2347"/>
                </a:cubicBezTo>
                <a:cubicBezTo>
                  <a:pt x="2979" y="1900"/>
                  <a:pt x="2674" y="1435"/>
                  <a:pt x="2316" y="1019"/>
                </a:cubicBezTo>
                <a:cubicBezTo>
                  <a:pt x="1937" y="578"/>
                  <a:pt x="1481" y="14"/>
                  <a:pt x="854" y="1"/>
                </a:cubicBezTo>
                <a:cubicBezTo>
                  <a:pt x="849" y="0"/>
                  <a:pt x="845" y="0"/>
                  <a:pt x="84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370" name="Google Shape;1370;p34"/>
          <p:cNvSpPr/>
          <p:nvPr/>
        </p:nvSpPr>
        <p:spPr>
          <a:xfrm rot="10800000">
            <a:off x="7821073" y="1236861"/>
            <a:ext cx="1115" cy="1300"/>
          </a:xfrm>
          <a:custGeom>
            <a:avLst/>
            <a:gdLst/>
            <a:ahLst/>
            <a:cxnLst/>
            <a:rect l="l" t="t" r="r" b="b"/>
            <a:pathLst>
              <a:path w="30" h="35" extrusionOk="0">
                <a:moveTo>
                  <a:pt x="29" y="1"/>
                </a:moveTo>
                <a:lnTo>
                  <a:pt x="0" y="34"/>
                </a:lnTo>
                <a:cubicBezTo>
                  <a:pt x="11" y="24"/>
                  <a:pt x="20" y="13"/>
                  <a:pt x="29" y="1"/>
                </a:cubicBezTo>
                <a:close/>
              </a:path>
            </a:pathLst>
          </a:custGeom>
          <a:solidFill>
            <a:srgbClr val="2486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00"/>
        <p:cNvGrpSpPr/>
        <p:nvPr/>
      </p:nvGrpSpPr>
      <p:grpSpPr>
        <a:xfrm>
          <a:off x="0" y="0"/>
          <a:ext cx="0" cy="0"/>
          <a:chOff x="0" y="0"/>
          <a:chExt cx="0" cy="0"/>
        </a:xfrm>
      </p:grpSpPr>
    </p:spTree>
    <p:extLst>
      <p:ext uri="{BB962C8B-B14F-4D97-AF65-F5344CB8AC3E}">
        <p14:creationId xmlns:p14="http://schemas.microsoft.com/office/powerpoint/2010/main" val="3650976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1120"/>
        <p:cNvGrpSpPr/>
        <p:nvPr/>
      </p:nvGrpSpPr>
      <p:grpSpPr>
        <a:xfrm>
          <a:off x="0" y="0"/>
          <a:ext cx="0" cy="0"/>
          <a:chOff x="0" y="0"/>
          <a:chExt cx="0" cy="0"/>
        </a:xfrm>
      </p:grpSpPr>
      <p:grpSp>
        <p:nvGrpSpPr>
          <p:cNvPr id="1125" name="Google Shape;1125;p27"/>
          <p:cNvGrpSpPr/>
          <p:nvPr/>
        </p:nvGrpSpPr>
        <p:grpSpPr>
          <a:xfrm rot="10800000" flipH="1">
            <a:off x="10012202" y="-379819"/>
            <a:ext cx="2647517" cy="3331412"/>
            <a:chOff x="5108601" y="1658560"/>
            <a:chExt cx="1985638" cy="2498559"/>
          </a:xfrm>
        </p:grpSpPr>
        <p:grpSp>
          <p:nvGrpSpPr>
            <p:cNvPr id="1126" name="Google Shape;1126;p27"/>
            <p:cNvGrpSpPr/>
            <p:nvPr/>
          </p:nvGrpSpPr>
          <p:grpSpPr>
            <a:xfrm flipH="1">
              <a:off x="5475995" y="2326723"/>
              <a:ext cx="1314734" cy="1634533"/>
              <a:chOff x="-5267275" y="9662750"/>
              <a:chExt cx="1475075" cy="1833875"/>
            </a:xfrm>
          </p:grpSpPr>
          <p:sp>
            <p:nvSpPr>
              <p:cNvPr id="1127" name="Google Shape;1127;p27"/>
              <p:cNvSpPr/>
              <p:nvPr/>
            </p:nvSpPr>
            <p:spPr>
              <a:xfrm>
                <a:off x="-5267275" y="9662750"/>
                <a:ext cx="1475075" cy="1833875"/>
              </a:xfrm>
              <a:custGeom>
                <a:avLst/>
                <a:gdLst/>
                <a:ahLst/>
                <a:cxnLst/>
                <a:rect l="l" t="t" r="r" b="b"/>
                <a:pathLst>
                  <a:path w="59003" h="73355" extrusionOk="0">
                    <a:moveTo>
                      <a:pt x="58003" y="0"/>
                    </a:moveTo>
                    <a:cubicBezTo>
                      <a:pt x="57927" y="0"/>
                      <a:pt x="57851" y="10"/>
                      <a:pt x="57776" y="30"/>
                    </a:cubicBezTo>
                    <a:cubicBezTo>
                      <a:pt x="51838" y="1625"/>
                      <a:pt x="46088" y="3850"/>
                      <a:pt x="40623" y="6666"/>
                    </a:cubicBezTo>
                    <a:cubicBezTo>
                      <a:pt x="35177" y="9476"/>
                      <a:pt x="30053" y="12923"/>
                      <a:pt x="25419" y="16936"/>
                    </a:cubicBezTo>
                    <a:cubicBezTo>
                      <a:pt x="20739" y="20988"/>
                      <a:pt x="16581" y="25634"/>
                      <a:pt x="13094" y="30752"/>
                    </a:cubicBezTo>
                    <a:cubicBezTo>
                      <a:pt x="9533" y="35980"/>
                      <a:pt x="6696" y="41669"/>
                      <a:pt x="4663" y="47660"/>
                    </a:cubicBezTo>
                    <a:cubicBezTo>
                      <a:pt x="2818" y="53102"/>
                      <a:pt x="1579" y="58845"/>
                      <a:pt x="1324" y="64601"/>
                    </a:cubicBezTo>
                    <a:cubicBezTo>
                      <a:pt x="1237" y="64570"/>
                      <a:pt x="1144" y="64555"/>
                      <a:pt x="1052" y="64555"/>
                    </a:cubicBezTo>
                    <a:cubicBezTo>
                      <a:pt x="975" y="64555"/>
                      <a:pt x="897" y="64566"/>
                      <a:pt x="822" y="64587"/>
                    </a:cubicBezTo>
                    <a:cubicBezTo>
                      <a:pt x="397" y="64704"/>
                      <a:pt x="1" y="65246"/>
                      <a:pt x="191" y="65699"/>
                    </a:cubicBezTo>
                    <a:cubicBezTo>
                      <a:pt x="491" y="66425"/>
                      <a:pt x="859" y="67121"/>
                      <a:pt x="1291" y="67778"/>
                    </a:cubicBezTo>
                    <a:cubicBezTo>
                      <a:pt x="1297" y="68031"/>
                      <a:pt x="1301" y="68285"/>
                      <a:pt x="1311" y="68538"/>
                    </a:cubicBezTo>
                    <a:cubicBezTo>
                      <a:pt x="1319" y="68795"/>
                      <a:pt x="1512" y="68923"/>
                      <a:pt x="1706" y="68923"/>
                    </a:cubicBezTo>
                    <a:cubicBezTo>
                      <a:pt x="1829" y="68923"/>
                      <a:pt x="1952" y="68872"/>
                      <a:pt x="2029" y="68770"/>
                    </a:cubicBezTo>
                    <a:cubicBezTo>
                      <a:pt x="2293" y="69083"/>
                      <a:pt x="2576" y="69383"/>
                      <a:pt x="2874" y="69664"/>
                    </a:cubicBezTo>
                    <a:cubicBezTo>
                      <a:pt x="4067" y="70786"/>
                      <a:pt x="5458" y="71647"/>
                      <a:pt x="6967" y="72274"/>
                    </a:cubicBezTo>
                    <a:cubicBezTo>
                      <a:pt x="8792" y="73031"/>
                      <a:pt x="10749" y="73355"/>
                      <a:pt x="12715" y="73355"/>
                    </a:cubicBezTo>
                    <a:cubicBezTo>
                      <a:pt x="14414" y="73355"/>
                      <a:pt x="16120" y="73113"/>
                      <a:pt x="17753" y="72699"/>
                    </a:cubicBezTo>
                    <a:cubicBezTo>
                      <a:pt x="23973" y="71124"/>
                      <a:pt x="29341" y="67101"/>
                      <a:pt x="33384" y="62210"/>
                    </a:cubicBezTo>
                    <a:cubicBezTo>
                      <a:pt x="37798" y="56870"/>
                      <a:pt x="40703" y="50561"/>
                      <a:pt x="42861" y="44015"/>
                    </a:cubicBezTo>
                    <a:cubicBezTo>
                      <a:pt x="45191" y="36947"/>
                      <a:pt x="46693" y="29645"/>
                      <a:pt x="48771" y="22503"/>
                    </a:cubicBezTo>
                    <a:cubicBezTo>
                      <a:pt x="50711" y="15828"/>
                      <a:pt x="53184" y="9212"/>
                      <a:pt x="57193" y="3480"/>
                    </a:cubicBezTo>
                    <a:cubicBezTo>
                      <a:pt x="57658" y="2814"/>
                      <a:pt x="58145" y="2163"/>
                      <a:pt x="58644" y="1522"/>
                    </a:cubicBezTo>
                    <a:cubicBezTo>
                      <a:pt x="58894" y="1203"/>
                      <a:pt x="59003" y="813"/>
                      <a:pt x="58785" y="440"/>
                    </a:cubicBezTo>
                    <a:cubicBezTo>
                      <a:pt x="58624" y="164"/>
                      <a:pt x="58317" y="0"/>
                      <a:pt x="58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7"/>
              <p:cNvSpPr/>
              <p:nvPr/>
            </p:nvSpPr>
            <p:spPr>
              <a:xfrm>
                <a:off x="-5200250" y="9663950"/>
                <a:ext cx="1406175" cy="1769375"/>
              </a:xfrm>
              <a:custGeom>
                <a:avLst/>
                <a:gdLst/>
                <a:ahLst/>
                <a:cxnLst/>
                <a:rect l="l" t="t" r="r" b="b"/>
                <a:pathLst>
                  <a:path w="56247" h="70775" extrusionOk="0">
                    <a:moveTo>
                      <a:pt x="55611" y="0"/>
                    </a:moveTo>
                    <a:cubicBezTo>
                      <a:pt x="55015" y="370"/>
                      <a:pt x="54429" y="756"/>
                      <a:pt x="53847" y="1150"/>
                    </a:cubicBezTo>
                    <a:cubicBezTo>
                      <a:pt x="52592" y="1998"/>
                      <a:pt x="51356" y="2873"/>
                      <a:pt x="50154" y="3795"/>
                    </a:cubicBezTo>
                    <a:cubicBezTo>
                      <a:pt x="49999" y="3914"/>
                      <a:pt x="49845" y="4037"/>
                      <a:pt x="49690" y="4157"/>
                    </a:cubicBezTo>
                    <a:cubicBezTo>
                      <a:pt x="49730" y="3592"/>
                      <a:pt x="49762" y="3027"/>
                      <a:pt x="49822" y="2463"/>
                    </a:cubicBezTo>
                    <a:cubicBezTo>
                      <a:pt x="49855" y="2159"/>
                      <a:pt x="49890" y="1855"/>
                      <a:pt x="49927" y="1551"/>
                    </a:cubicBezTo>
                    <a:lnTo>
                      <a:pt x="49927" y="1551"/>
                    </a:lnTo>
                    <a:cubicBezTo>
                      <a:pt x="49572" y="1671"/>
                      <a:pt x="49217" y="1791"/>
                      <a:pt x="48866" y="1914"/>
                    </a:cubicBezTo>
                    <a:cubicBezTo>
                      <a:pt x="48752" y="2317"/>
                      <a:pt x="48652" y="2724"/>
                      <a:pt x="48563" y="3136"/>
                    </a:cubicBezTo>
                    <a:cubicBezTo>
                      <a:pt x="48413" y="3848"/>
                      <a:pt x="48318" y="4565"/>
                      <a:pt x="48253" y="5290"/>
                    </a:cubicBezTo>
                    <a:cubicBezTo>
                      <a:pt x="46790" y="6465"/>
                      <a:pt x="45359" y="7676"/>
                      <a:pt x="43957" y="8926"/>
                    </a:cubicBezTo>
                    <a:cubicBezTo>
                      <a:pt x="44124" y="7834"/>
                      <a:pt x="44305" y="6744"/>
                      <a:pt x="44473" y="5654"/>
                    </a:cubicBezTo>
                    <a:cubicBezTo>
                      <a:pt x="44583" y="4931"/>
                      <a:pt x="44668" y="4205"/>
                      <a:pt x="44755" y="3480"/>
                    </a:cubicBezTo>
                    <a:lnTo>
                      <a:pt x="44755" y="3480"/>
                    </a:lnTo>
                    <a:cubicBezTo>
                      <a:pt x="44470" y="3596"/>
                      <a:pt x="44184" y="3712"/>
                      <a:pt x="43900" y="3833"/>
                    </a:cubicBezTo>
                    <a:cubicBezTo>
                      <a:pt x="43762" y="4404"/>
                      <a:pt x="43625" y="4977"/>
                      <a:pt x="43505" y="5554"/>
                    </a:cubicBezTo>
                    <a:cubicBezTo>
                      <a:pt x="43180" y="7111"/>
                      <a:pt x="42880" y="8677"/>
                      <a:pt x="42527" y="10230"/>
                    </a:cubicBezTo>
                    <a:cubicBezTo>
                      <a:pt x="39498" y="13041"/>
                      <a:pt x="36616" y="16008"/>
                      <a:pt x="33875" y="19102"/>
                    </a:cubicBezTo>
                    <a:cubicBezTo>
                      <a:pt x="33869" y="18503"/>
                      <a:pt x="33867" y="17904"/>
                      <a:pt x="33870" y="17304"/>
                    </a:cubicBezTo>
                    <a:cubicBezTo>
                      <a:pt x="33875" y="16074"/>
                      <a:pt x="33901" y="14844"/>
                      <a:pt x="33906" y="13614"/>
                    </a:cubicBezTo>
                    <a:cubicBezTo>
                      <a:pt x="33913" y="12015"/>
                      <a:pt x="33939" y="10419"/>
                      <a:pt x="33959" y="8820"/>
                    </a:cubicBezTo>
                    <a:lnTo>
                      <a:pt x="33959" y="8820"/>
                    </a:lnTo>
                    <a:cubicBezTo>
                      <a:pt x="33691" y="8978"/>
                      <a:pt x="33428" y="9146"/>
                      <a:pt x="33161" y="9308"/>
                    </a:cubicBezTo>
                    <a:cubicBezTo>
                      <a:pt x="32926" y="10709"/>
                      <a:pt x="32740" y="12117"/>
                      <a:pt x="32588" y="13534"/>
                    </a:cubicBezTo>
                    <a:cubicBezTo>
                      <a:pt x="32456" y="14762"/>
                      <a:pt x="32379" y="15991"/>
                      <a:pt x="32323" y="17224"/>
                    </a:cubicBezTo>
                    <a:cubicBezTo>
                      <a:pt x="32295" y="17840"/>
                      <a:pt x="32272" y="18455"/>
                      <a:pt x="32252" y="19071"/>
                    </a:cubicBezTo>
                    <a:cubicBezTo>
                      <a:pt x="32243" y="19392"/>
                      <a:pt x="32229" y="19713"/>
                      <a:pt x="32226" y="20034"/>
                    </a:cubicBezTo>
                    <a:cubicBezTo>
                      <a:pt x="32223" y="20358"/>
                      <a:pt x="32149" y="20672"/>
                      <a:pt x="32149" y="20998"/>
                    </a:cubicBezTo>
                    <a:cubicBezTo>
                      <a:pt x="32149" y="21026"/>
                      <a:pt x="32155" y="21049"/>
                      <a:pt x="32157" y="21076"/>
                    </a:cubicBezTo>
                    <a:cubicBezTo>
                      <a:pt x="31553" y="21784"/>
                      <a:pt x="30956" y="22497"/>
                      <a:pt x="30365" y="23215"/>
                    </a:cubicBezTo>
                    <a:cubicBezTo>
                      <a:pt x="28458" y="25540"/>
                      <a:pt x="26618" y="27917"/>
                      <a:pt x="24846" y="30349"/>
                    </a:cubicBezTo>
                    <a:cubicBezTo>
                      <a:pt x="24657" y="25862"/>
                      <a:pt x="24357" y="21379"/>
                      <a:pt x="24019" y="16904"/>
                    </a:cubicBezTo>
                    <a:cubicBezTo>
                      <a:pt x="23993" y="16565"/>
                      <a:pt x="23962" y="16226"/>
                      <a:pt x="23930" y="15886"/>
                    </a:cubicBezTo>
                    <a:cubicBezTo>
                      <a:pt x="23692" y="16084"/>
                      <a:pt x="23455" y="16283"/>
                      <a:pt x="23220" y="16482"/>
                    </a:cubicBezTo>
                    <a:cubicBezTo>
                      <a:pt x="23174" y="17806"/>
                      <a:pt x="23140" y="19129"/>
                      <a:pt x="23128" y="20456"/>
                    </a:cubicBezTo>
                    <a:cubicBezTo>
                      <a:pt x="23105" y="23201"/>
                      <a:pt x="23073" y="25945"/>
                      <a:pt x="23104" y="28691"/>
                    </a:cubicBezTo>
                    <a:cubicBezTo>
                      <a:pt x="23117" y="30028"/>
                      <a:pt x="23127" y="31367"/>
                      <a:pt x="23153" y="32704"/>
                    </a:cubicBezTo>
                    <a:cubicBezTo>
                      <a:pt x="21851" y="34547"/>
                      <a:pt x="20579" y="36413"/>
                      <a:pt x="19343" y="38301"/>
                    </a:cubicBezTo>
                    <a:cubicBezTo>
                      <a:pt x="17720" y="40773"/>
                      <a:pt x="16172" y="43288"/>
                      <a:pt x="14662" y="45827"/>
                    </a:cubicBezTo>
                    <a:cubicBezTo>
                      <a:pt x="14645" y="45208"/>
                      <a:pt x="14599" y="44589"/>
                      <a:pt x="14533" y="43969"/>
                    </a:cubicBezTo>
                    <a:cubicBezTo>
                      <a:pt x="14351" y="42255"/>
                      <a:pt x="14110" y="40549"/>
                      <a:pt x="13908" y="38837"/>
                    </a:cubicBezTo>
                    <a:cubicBezTo>
                      <a:pt x="13496" y="35376"/>
                      <a:pt x="13258" y="31904"/>
                      <a:pt x="12982" y="28431"/>
                    </a:cubicBezTo>
                    <a:cubicBezTo>
                      <a:pt x="12951" y="28050"/>
                      <a:pt x="12925" y="27670"/>
                      <a:pt x="12899" y="27289"/>
                    </a:cubicBezTo>
                    <a:cubicBezTo>
                      <a:pt x="12520" y="27780"/>
                      <a:pt x="12143" y="28273"/>
                      <a:pt x="11778" y="28774"/>
                    </a:cubicBezTo>
                    <a:cubicBezTo>
                      <a:pt x="11736" y="30128"/>
                      <a:pt x="11735" y="31482"/>
                      <a:pt x="11740" y="32838"/>
                    </a:cubicBezTo>
                    <a:cubicBezTo>
                      <a:pt x="11753" y="36241"/>
                      <a:pt x="11994" y="39657"/>
                      <a:pt x="12354" y="43038"/>
                    </a:cubicBezTo>
                    <a:cubicBezTo>
                      <a:pt x="12549" y="44861"/>
                      <a:pt x="12725" y="46736"/>
                      <a:pt x="12320" y="48541"/>
                    </a:cubicBezTo>
                    <a:cubicBezTo>
                      <a:pt x="12246" y="48868"/>
                      <a:pt x="12318" y="49212"/>
                      <a:pt x="12520" y="49481"/>
                    </a:cubicBezTo>
                    <a:cubicBezTo>
                      <a:pt x="11532" y="51188"/>
                      <a:pt x="10551" y="52900"/>
                      <a:pt x="9578" y="54619"/>
                    </a:cubicBezTo>
                    <a:cubicBezTo>
                      <a:pt x="8646" y="56260"/>
                      <a:pt x="7701" y="57900"/>
                      <a:pt x="6729" y="59526"/>
                    </a:cubicBezTo>
                    <a:cubicBezTo>
                      <a:pt x="6126" y="57037"/>
                      <a:pt x="5509" y="54553"/>
                      <a:pt x="4848" y="52079"/>
                    </a:cubicBezTo>
                    <a:cubicBezTo>
                      <a:pt x="4211" y="49690"/>
                      <a:pt x="3545" y="47305"/>
                      <a:pt x="2967" y="44899"/>
                    </a:cubicBezTo>
                    <a:cubicBezTo>
                      <a:pt x="2712" y="45559"/>
                      <a:pt x="2468" y="46224"/>
                      <a:pt x="2233" y="46894"/>
                    </a:cubicBezTo>
                    <a:cubicBezTo>
                      <a:pt x="2278" y="47130"/>
                      <a:pt x="2324" y="47368"/>
                      <a:pt x="2370" y="47605"/>
                    </a:cubicBezTo>
                    <a:cubicBezTo>
                      <a:pt x="3003" y="50829"/>
                      <a:pt x="3655" y="54049"/>
                      <a:pt x="4366" y="57257"/>
                    </a:cubicBezTo>
                    <a:cubicBezTo>
                      <a:pt x="4699" y="58754"/>
                      <a:pt x="5034" y="60249"/>
                      <a:pt x="5372" y="61746"/>
                    </a:cubicBezTo>
                    <a:cubicBezTo>
                      <a:pt x="3715" y="64398"/>
                      <a:pt x="1952" y="66982"/>
                      <a:pt x="1" y="69424"/>
                    </a:cubicBezTo>
                    <a:cubicBezTo>
                      <a:pt x="65" y="69487"/>
                      <a:pt x="127" y="69553"/>
                      <a:pt x="193" y="69616"/>
                    </a:cubicBezTo>
                    <a:cubicBezTo>
                      <a:pt x="641" y="70036"/>
                      <a:pt x="1119" y="70423"/>
                      <a:pt x="1624" y="70775"/>
                    </a:cubicBezTo>
                    <a:cubicBezTo>
                      <a:pt x="1745" y="70620"/>
                      <a:pt x="1868" y="70465"/>
                      <a:pt x="1989" y="70307"/>
                    </a:cubicBezTo>
                    <a:cubicBezTo>
                      <a:pt x="2986" y="69005"/>
                      <a:pt x="3933" y="67664"/>
                      <a:pt x="4841" y="66297"/>
                    </a:cubicBezTo>
                    <a:cubicBezTo>
                      <a:pt x="5459" y="65365"/>
                      <a:pt x="6055" y="64418"/>
                      <a:pt x="6643" y="63466"/>
                    </a:cubicBezTo>
                    <a:cubicBezTo>
                      <a:pt x="14235" y="62525"/>
                      <a:pt x="21875" y="61984"/>
                      <a:pt x="29526" y="61941"/>
                    </a:cubicBezTo>
                    <a:cubicBezTo>
                      <a:pt x="29616" y="61941"/>
                      <a:pt x="29706" y="61940"/>
                      <a:pt x="29796" y="61940"/>
                    </a:cubicBezTo>
                    <a:cubicBezTo>
                      <a:pt x="30156" y="61940"/>
                      <a:pt x="30516" y="61944"/>
                      <a:pt x="30876" y="61944"/>
                    </a:cubicBezTo>
                    <a:cubicBezTo>
                      <a:pt x="31397" y="61307"/>
                      <a:pt x="31897" y="60655"/>
                      <a:pt x="32376" y="59991"/>
                    </a:cubicBezTo>
                    <a:cubicBezTo>
                      <a:pt x="31892" y="59988"/>
                      <a:pt x="31409" y="59986"/>
                      <a:pt x="30925" y="59986"/>
                    </a:cubicBezTo>
                    <a:cubicBezTo>
                      <a:pt x="24899" y="59986"/>
                      <a:pt x="18875" y="60278"/>
                      <a:pt x="12876" y="60862"/>
                    </a:cubicBezTo>
                    <a:cubicBezTo>
                      <a:pt x="11204" y="61026"/>
                      <a:pt x="9533" y="61223"/>
                      <a:pt x="7867" y="61439"/>
                    </a:cubicBezTo>
                    <a:cubicBezTo>
                      <a:pt x="8561" y="60265"/>
                      <a:pt x="9244" y="59084"/>
                      <a:pt x="9917" y="57895"/>
                    </a:cubicBezTo>
                    <a:cubicBezTo>
                      <a:pt x="11479" y="55139"/>
                      <a:pt x="13011" y="52369"/>
                      <a:pt x="14574" y="49615"/>
                    </a:cubicBezTo>
                    <a:cubicBezTo>
                      <a:pt x="23056" y="47294"/>
                      <a:pt x="31602" y="45277"/>
                      <a:pt x="40259" y="43723"/>
                    </a:cubicBezTo>
                    <a:cubicBezTo>
                      <a:pt x="40514" y="42943"/>
                      <a:pt x="40762" y="42160"/>
                      <a:pt x="40998" y="41375"/>
                    </a:cubicBezTo>
                    <a:lnTo>
                      <a:pt x="40998" y="41375"/>
                    </a:lnTo>
                    <a:cubicBezTo>
                      <a:pt x="40947" y="41384"/>
                      <a:pt x="40895" y="41392"/>
                      <a:pt x="40844" y="41401"/>
                    </a:cubicBezTo>
                    <a:cubicBezTo>
                      <a:pt x="38583" y="41801"/>
                      <a:pt x="36326" y="42227"/>
                      <a:pt x="34075" y="42682"/>
                    </a:cubicBezTo>
                    <a:cubicBezTo>
                      <a:pt x="29546" y="43597"/>
                      <a:pt x="25043" y="44624"/>
                      <a:pt x="20564" y="45765"/>
                    </a:cubicBezTo>
                    <a:cubicBezTo>
                      <a:pt x="19078" y="46144"/>
                      <a:pt x="17594" y="46534"/>
                      <a:pt x="16111" y="46937"/>
                    </a:cubicBezTo>
                    <a:cubicBezTo>
                      <a:pt x="17201" y="45056"/>
                      <a:pt x="18313" y="43187"/>
                      <a:pt x="19466" y="41343"/>
                    </a:cubicBezTo>
                    <a:cubicBezTo>
                      <a:pt x="20963" y="38949"/>
                      <a:pt x="22512" y="36591"/>
                      <a:pt x="24115" y="34268"/>
                    </a:cubicBezTo>
                    <a:cubicBezTo>
                      <a:pt x="24177" y="34264"/>
                      <a:pt x="24238" y="34254"/>
                      <a:pt x="24298" y="34238"/>
                    </a:cubicBezTo>
                    <a:cubicBezTo>
                      <a:pt x="30924" y="32330"/>
                      <a:pt x="37594" y="30592"/>
                      <a:pt x="44312" y="29025"/>
                    </a:cubicBezTo>
                    <a:cubicBezTo>
                      <a:pt x="44482" y="28364"/>
                      <a:pt x="44654" y="27703"/>
                      <a:pt x="44827" y="27043"/>
                    </a:cubicBezTo>
                    <a:lnTo>
                      <a:pt x="44827" y="27043"/>
                    </a:lnTo>
                    <a:cubicBezTo>
                      <a:pt x="43323" y="27389"/>
                      <a:pt x="41819" y="27742"/>
                      <a:pt x="40319" y="28103"/>
                    </a:cubicBezTo>
                    <a:cubicBezTo>
                      <a:pt x="36777" y="28959"/>
                      <a:pt x="33248" y="29870"/>
                      <a:pt x="29734" y="30833"/>
                    </a:cubicBezTo>
                    <a:cubicBezTo>
                      <a:pt x="28398" y="31200"/>
                      <a:pt x="27067" y="31574"/>
                      <a:pt x="25735" y="31958"/>
                    </a:cubicBezTo>
                    <a:cubicBezTo>
                      <a:pt x="27116" y="30028"/>
                      <a:pt x="28539" y="28130"/>
                      <a:pt x="30004" y="26263"/>
                    </a:cubicBezTo>
                    <a:cubicBezTo>
                      <a:pt x="31185" y="24761"/>
                      <a:pt x="32396" y="23283"/>
                      <a:pt x="33637" y="21829"/>
                    </a:cubicBezTo>
                    <a:cubicBezTo>
                      <a:pt x="38096" y="21207"/>
                      <a:pt x="42533" y="20457"/>
                      <a:pt x="46956" y="19615"/>
                    </a:cubicBezTo>
                    <a:cubicBezTo>
                      <a:pt x="47172" y="18934"/>
                      <a:pt x="47395" y="18256"/>
                      <a:pt x="47625" y="17580"/>
                    </a:cubicBezTo>
                    <a:lnTo>
                      <a:pt x="47625" y="17580"/>
                    </a:lnTo>
                    <a:cubicBezTo>
                      <a:pt x="47333" y="17637"/>
                      <a:pt x="47043" y="17697"/>
                      <a:pt x="46750" y="17752"/>
                    </a:cubicBezTo>
                    <a:cubicBezTo>
                      <a:pt x="43794" y="18316"/>
                      <a:pt x="40832" y="18836"/>
                      <a:pt x="37861" y="19317"/>
                    </a:cubicBezTo>
                    <a:cubicBezTo>
                      <a:pt x="37070" y="19444"/>
                      <a:pt x="36278" y="19572"/>
                      <a:pt x="35487" y="19701"/>
                    </a:cubicBezTo>
                    <a:cubicBezTo>
                      <a:pt x="37678" y="17230"/>
                      <a:pt x="39962" y="14845"/>
                      <a:pt x="42334" y="12545"/>
                    </a:cubicBezTo>
                    <a:cubicBezTo>
                      <a:pt x="42799" y="12097"/>
                      <a:pt x="43269" y="11652"/>
                      <a:pt x="43743" y="11212"/>
                    </a:cubicBezTo>
                    <a:cubicBezTo>
                      <a:pt x="44597" y="11169"/>
                      <a:pt x="45454" y="11077"/>
                      <a:pt x="46301" y="11001"/>
                    </a:cubicBezTo>
                    <a:cubicBezTo>
                      <a:pt x="47373" y="10904"/>
                      <a:pt x="48443" y="10796"/>
                      <a:pt x="49515" y="10693"/>
                    </a:cubicBezTo>
                    <a:lnTo>
                      <a:pt x="50412" y="10607"/>
                    </a:lnTo>
                    <a:cubicBezTo>
                      <a:pt x="50647" y="10107"/>
                      <a:pt x="50886" y="9608"/>
                      <a:pt x="51137" y="9113"/>
                    </a:cubicBezTo>
                    <a:lnTo>
                      <a:pt x="51137" y="9113"/>
                    </a:lnTo>
                    <a:lnTo>
                      <a:pt x="49356" y="9288"/>
                    </a:lnTo>
                    <a:cubicBezTo>
                      <a:pt x="48061" y="9416"/>
                      <a:pt x="46748" y="9510"/>
                      <a:pt x="45446" y="9649"/>
                    </a:cubicBezTo>
                    <a:cubicBezTo>
                      <a:pt x="46446" y="8750"/>
                      <a:pt x="47462" y="7867"/>
                      <a:pt x="48493" y="7004"/>
                    </a:cubicBezTo>
                    <a:cubicBezTo>
                      <a:pt x="48666" y="7157"/>
                      <a:pt x="48893" y="7246"/>
                      <a:pt x="49142" y="7269"/>
                    </a:cubicBezTo>
                    <a:cubicBezTo>
                      <a:pt x="49968" y="7346"/>
                      <a:pt x="50822" y="7323"/>
                      <a:pt x="51651" y="7337"/>
                    </a:cubicBezTo>
                    <a:cubicBezTo>
                      <a:pt x="51794" y="7338"/>
                      <a:pt x="51937" y="7338"/>
                      <a:pt x="52079" y="7340"/>
                    </a:cubicBezTo>
                    <a:cubicBezTo>
                      <a:pt x="52377" y="6806"/>
                      <a:pt x="52681" y="6277"/>
                      <a:pt x="52999" y="5754"/>
                    </a:cubicBezTo>
                    <a:cubicBezTo>
                      <a:pt x="52549" y="5754"/>
                      <a:pt x="52101" y="5757"/>
                      <a:pt x="51651" y="5765"/>
                    </a:cubicBezTo>
                    <a:cubicBezTo>
                      <a:pt x="51223" y="5772"/>
                      <a:pt x="50793" y="5788"/>
                      <a:pt x="50364" y="5798"/>
                    </a:cubicBezTo>
                    <a:lnTo>
                      <a:pt x="49941" y="5809"/>
                    </a:lnTo>
                    <a:cubicBezTo>
                      <a:pt x="51983" y="4154"/>
                      <a:pt x="54083" y="2575"/>
                      <a:pt x="56195" y="1006"/>
                    </a:cubicBezTo>
                    <a:cubicBezTo>
                      <a:pt x="56247" y="797"/>
                      <a:pt x="56215" y="576"/>
                      <a:pt x="56104" y="390"/>
                    </a:cubicBezTo>
                    <a:cubicBezTo>
                      <a:pt x="55992" y="205"/>
                      <a:pt x="55817" y="66"/>
                      <a:pt x="55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9" name="Google Shape;1129;p27"/>
            <p:cNvGrpSpPr/>
            <p:nvPr/>
          </p:nvGrpSpPr>
          <p:grpSpPr>
            <a:xfrm flipH="1">
              <a:off x="5466480" y="1658560"/>
              <a:ext cx="1627759" cy="1061783"/>
              <a:chOff x="-5607800" y="8913100"/>
              <a:chExt cx="1826275" cy="1191275"/>
            </a:xfrm>
          </p:grpSpPr>
          <p:sp>
            <p:nvSpPr>
              <p:cNvPr id="1130" name="Google Shape;1130;p27"/>
              <p:cNvSpPr/>
              <p:nvPr/>
            </p:nvSpPr>
            <p:spPr>
              <a:xfrm>
                <a:off x="-5607800" y="8913100"/>
                <a:ext cx="1826275" cy="1191275"/>
              </a:xfrm>
              <a:custGeom>
                <a:avLst/>
                <a:gdLst/>
                <a:ahLst/>
                <a:cxnLst/>
                <a:rect l="l" t="t" r="r" b="b"/>
                <a:pathLst>
                  <a:path w="73051" h="47651" extrusionOk="0">
                    <a:moveTo>
                      <a:pt x="44689" y="1"/>
                    </a:moveTo>
                    <a:cubicBezTo>
                      <a:pt x="41831" y="1"/>
                      <a:pt x="38972" y="447"/>
                      <a:pt x="36246" y="1320"/>
                    </a:cubicBezTo>
                    <a:cubicBezTo>
                      <a:pt x="33999" y="2038"/>
                      <a:pt x="31831" y="3036"/>
                      <a:pt x="29838" y="4301"/>
                    </a:cubicBezTo>
                    <a:cubicBezTo>
                      <a:pt x="28818" y="4952"/>
                      <a:pt x="27845" y="5674"/>
                      <a:pt x="26927" y="6463"/>
                    </a:cubicBezTo>
                    <a:cubicBezTo>
                      <a:pt x="26483" y="6844"/>
                      <a:pt x="26064" y="7251"/>
                      <a:pt x="25628" y="7641"/>
                    </a:cubicBezTo>
                    <a:cubicBezTo>
                      <a:pt x="25219" y="8008"/>
                      <a:pt x="24742" y="8406"/>
                      <a:pt x="24184" y="8510"/>
                    </a:cubicBezTo>
                    <a:cubicBezTo>
                      <a:pt x="24102" y="8525"/>
                      <a:pt x="24011" y="8534"/>
                      <a:pt x="23917" y="8534"/>
                    </a:cubicBezTo>
                    <a:cubicBezTo>
                      <a:pt x="23584" y="8534"/>
                      <a:pt x="23208" y="8430"/>
                      <a:pt x="23030" y="8159"/>
                    </a:cubicBezTo>
                    <a:cubicBezTo>
                      <a:pt x="22697" y="7655"/>
                      <a:pt x="23202" y="6824"/>
                      <a:pt x="23400" y="6356"/>
                    </a:cubicBezTo>
                    <a:lnTo>
                      <a:pt x="25364" y="1726"/>
                    </a:lnTo>
                    <a:cubicBezTo>
                      <a:pt x="25540" y="1309"/>
                      <a:pt x="25301" y="775"/>
                      <a:pt x="24842" y="775"/>
                    </a:cubicBezTo>
                    <a:cubicBezTo>
                      <a:pt x="24782" y="775"/>
                      <a:pt x="24719" y="784"/>
                      <a:pt x="24653" y="804"/>
                    </a:cubicBezTo>
                    <a:cubicBezTo>
                      <a:pt x="21944" y="1590"/>
                      <a:pt x="19385" y="2824"/>
                      <a:pt x="17069" y="4415"/>
                    </a:cubicBezTo>
                    <a:cubicBezTo>
                      <a:pt x="12856" y="6198"/>
                      <a:pt x="8925" y="8736"/>
                      <a:pt x="5872" y="12172"/>
                    </a:cubicBezTo>
                    <a:cubicBezTo>
                      <a:pt x="2370" y="16114"/>
                      <a:pt x="179" y="21129"/>
                      <a:pt x="61" y="26437"/>
                    </a:cubicBezTo>
                    <a:cubicBezTo>
                      <a:pt x="1" y="29125"/>
                      <a:pt x="517" y="31788"/>
                      <a:pt x="1599" y="34248"/>
                    </a:cubicBezTo>
                    <a:cubicBezTo>
                      <a:pt x="2680" y="36708"/>
                      <a:pt x="4401" y="38880"/>
                      <a:pt x="6350" y="40714"/>
                    </a:cubicBezTo>
                    <a:cubicBezTo>
                      <a:pt x="10282" y="44414"/>
                      <a:pt x="15294" y="47069"/>
                      <a:pt x="20716" y="47571"/>
                    </a:cubicBezTo>
                    <a:cubicBezTo>
                      <a:pt x="21286" y="47624"/>
                      <a:pt x="21861" y="47650"/>
                      <a:pt x="22436" y="47650"/>
                    </a:cubicBezTo>
                    <a:cubicBezTo>
                      <a:pt x="26869" y="47650"/>
                      <a:pt x="31357" y="46086"/>
                      <a:pt x="34615" y="43058"/>
                    </a:cubicBezTo>
                    <a:cubicBezTo>
                      <a:pt x="35056" y="42648"/>
                      <a:pt x="35470" y="42209"/>
                      <a:pt x="35856" y="41747"/>
                    </a:cubicBezTo>
                    <a:cubicBezTo>
                      <a:pt x="36244" y="41283"/>
                      <a:pt x="36309" y="40410"/>
                      <a:pt x="35645" y="40107"/>
                    </a:cubicBezTo>
                    <a:cubicBezTo>
                      <a:pt x="34541" y="39603"/>
                      <a:pt x="33483" y="39005"/>
                      <a:pt x="32482" y="38317"/>
                    </a:cubicBezTo>
                    <a:cubicBezTo>
                      <a:pt x="32018" y="37997"/>
                      <a:pt x="31565" y="37661"/>
                      <a:pt x="31134" y="37299"/>
                    </a:cubicBezTo>
                    <a:cubicBezTo>
                      <a:pt x="30956" y="37148"/>
                      <a:pt x="30741" y="36976"/>
                      <a:pt x="30610" y="36804"/>
                    </a:cubicBezTo>
                    <a:cubicBezTo>
                      <a:pt x="30563" y="36737"/>
                      <a:pt x="30521" y="36665"/>
                      <a:pt x="30483" y="36592"/>
                    </a:cubicBezTo>
                    <a:cubicBezTo>
                      <a:pt x="30425" y="36483"/>
                      <a:pt x="30443" y="36505"/>
                      <a:pt x="30452" y="36348"/>
                    </a:cubicBezTo>
                    <a:cubicBezTo>
                      <a:pt x="30457" y="36279"/>
                      <a:pt x="30509" y="36126"/>
                      <a:pt x="30590" y="35984"/>
                    </a:cubicBezTo>
                    <a:cubicBezTo>
                      <a:pt x="30716" y="35766"/>
                      <a:pt x="30822" y="35653"/>
                      <a:pt x="31014" y="35475"/>
                    </a:cubicBezTo>
                    <a:cubicBezTo>
                      <a:pt x="31304" y="35206"/>
                      <a:pt x="31764" y="34951"/>
                      <a:pt x="32143" y="34796"/>
                    </a:cubicBezTo>
                    <a:cubicBezTo>
                      <a:pt x="32973" y="34457"/>
                      <a:pt x="33807" y="34340"/>
                      <a:pt x="34677" y="34340"/>
                    </a:cubicBezTo>
                    <a:cubicBezTo>
                      <a:pt x="34855" y="34340"/>
                      <a:pt x="35034" y="34345"/>
                      <a:pt x="35215" y="34354"/>
                    </a:cubicBezTo>
                    <a:cubicBezTo>
                      <a:pt x="37580" y="34473"/>
                      <a:pt x="39849" y="35490"/>
                      <a:pt x="42097" y="36238"/>
                    </a:cubicBezTo>
                    <a:cubicBezTo>
                      <a:pt x="43956" y="36855"/>
                      <a:pt x="45866" y="37234"/>
                      <a:pt x="47811" y="37234"/>
                    </a:cubicBezTo>
                    <a:cubicBezTo>
                      <a:pt x="48261" y="37234"/>
                      <a:pt x="48714" y="37214"/>
                      <a:pt x="49168" y="37171"/>
                    </a:cubicBezTo>
                    <a:cubicBezTo>
                      <a:pt x="51838" y="36921"/>
                      <a:pt x="54430" y="36061"/>
                      <a:pt x="56677" y="34587"/>
                    </a:cubicBezTo>
                    <a:cubicBezTo>
                      <a:pt x="57335" y="34156"/>
                      <a:pt x="57309" y="32995"/>
                      <a:pt x="56443" y="32804"/>
                    </a:cubicBezTo>
                    <a:cubicBezTo>
                      <a:pt x="54688" y="32417"/>
                      <a:pt x="53044" y="31639"/>
                      <a:pt x="51634" y="30526"/>
                    </a:cubicBezTo>
                    <a:cubicBezTo>
                      <a:pt x="54886" y="28633"/>
                      <a:pt x="58682" y="27822"/>
                      <a:pt x="61870" y="25784"/>
                    </a:cubicBezTo>
                    <a:cubicBezTo>
                      <a:pt x="63579" y="24692"/>
                      <a:pt x="65126" y="23332"/>
                      <a:pt x="66407" y="21758"/>
                    </a:cubicBezTo>
                    <a:cubicBezTo>
                      <a:pt x="67735" y="20128"/>
                      <a:pt x="68709" y="18337"/>
                      <a:pt x="69538" y="16412"/>
                    </a:cubicBezTo>
                    <a:cubicBezTo>
                      <a:pt x="70470" y="14241"/>
                      <a:pt x="71345" y="12071"/>
                      <a:pt x="72765" y="10162"/>
                    </a:cubicBezTo>
                    <a:cubicBezTo>
                      <a:pt x="73051" y="9778"/>
                      <a:pt x="72824" y="9175"/>
                      <a:pt x="72447" y="8954"/>
                    </a:cubicBezTo>
                    <a:cubicBezTo>
                      <a:pt x="68623" y="6701"/>
                      <a:pt x="64406" y="5318"/>
                      <a:pt x="59956" y="5123"/>
                    </a:cubicBezTo>
                    <a:cubicBezTo>
                      <a:pt x="59567" y="5105"/>
                      <a:pt x="59178" y="5097"/>
                      <a:pt x="58789" y="5097"/>
                    </a:cubicBezTo>
                    <a:cubicBezTo>
                      <a:pt x="56957" y="5097"/>
                      <a:pt x="55129" y="5290"/>
                      <a:pt x="53335" y="5674"/>
                    </a:cubicBezTo>
                    <a:cubicBezTo>
                      <a:pt x="52273" y="5903"/>
                      <a:pt x="51227" y="6205"/>
                      <a:pt x="50206" y="6579"/>
                    </a:cubicBezTo>
                    <a:cubicBezTo>
                      <a:pt x="49675" y="6774"/>
                      <a:pt x="49162" y="7010"/>
                      <a:pt x="48635" y="7217"/>
                    </a:cubicBezTo>
                    <a:cubicBezTo>
                      <a:pt x="48307" y="7346"/>
                      <a:pt x="47969" y="7362"/>
                      <a:pt x="47668" y="7409"/>
                    </a:cubicBezTo>
                    <a:cubicBezTo>
                      <a:pt x="47665" y="7409"/>
                      <a:pt x="47631" y="7395"/>
                      <a:pt x="47616" y="7392"/>
                    </a:cubicBezTo>
                    <a:cubicBezTo>
                      <a:pt x="47614" y="7374"/>
                      <a:pt x="47614" y="7357"/>
                      <a:pt x="47614" y="7339"/>
                    </a:cubicBezTo>
                    <a:cubicBezTo>
                      <a:pt x="47611" y="7064"/>
                      <a:pt x="47736" y="6760"/>
                      <a:pt x="47814" y="6499"/>
                    </a:cubicBezTo>
                    <a:cubicBezTo>
                      <a:pt x="47986" y="5921"/>
                      <a:pt x="48210" y="5361"/>
                      <a:pt x="48482" y="4825"/>
                    </a:cubicBezTo>
                    <a:cubicBezTo>
                      <a:pt x="49047" y="3710"/>
                      <a:pt x="49801" y="2705"/>
                      <a:pt x="50710" y="1848"/>
                    </a:cubicBezTo>
                    <a:cubicBezTo>
                      <a:pt x="51103" y="1476"/>
                      <a:pt x="50926" y="724"/>
                      <a:pt x="50383" y="606"/>
                    </a:cubicBezTo>
                    <a:cubicBezTo>
                      <a:pt x="48511" y="200"/>
                      <a:pt x="46600" y="1"/>
                      <a:pt x="44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7"/>
              <p:cNvSpPr/>
              <p:nvPr/>
            </p:nvSpPr>
            <p:spPr>
              <a:xfrm>
                <a:off x="-5577650" y="8913175"/>
                <a:ext cx="1794175" cy="1119425"/>
              </a:xfrm>
              <a:custGeom>
                <a:avLst/>
                <a:gdLst/>
                <a:ahLst/>
                <a:cxnLst/>
                <a:rect l="l" t="t" r="r" b="b"/>
                <a:pathLst>
                  <a:path w="71767" h="44777" extrusionOk="0">
                    <a:moveTo>
                      <a:pt x="43092" y="1"/>
                    </a:moveTo>
                    <a:cubicBezTo>
                      <a:pt x="42098" y="16"/>
                      <a:pt x="41108" y="84"/>
                      <a:pt x="40122" y="205"/>
                    </a:cubicBezTo>
                    <a:lnTo>
                      <a:pt x="39671" y="484"/>
                    </a:lnTo>
                    <a:cubicBezTo>
                      <a:pt x="37172" y="2035"/>
                      <a:pt x="34765" y="3723"/>
                      <a:pt x="32443" y="5524"/>
                    </a:cubicBezTo>
                    <a:cubicBezTo>
                      <a:pt x="27803" y="9124"/>
                      <a:pt x="23545" y="13212"/>
                      <a:pt x="19782" y="17722"/>
                    </a:cubicBezTo>
                    <a:cubicBezTo>
                      <a:pt x="18730" y="18981"/>
                      <a:pt x="17715" y="20272"/>
                      <a:pt x="16737" y="21592"/>
                    </a:cubicBezTo>
                    <a:cubicBezTo>
                      <a:pt x="15785" y="22881"/>
                      <a:pt x="14776" y="24227"/>
                      <a:pt x="14100" y="25688"/>
                    </a:cubicBezTo>
                    <a:cubicBezTo>
                      <a:pt x="12947" y="26199"/>
                      <a:pt x="11803" y="26727"/>
                      <a:pt x="10667" y="27274"/>
                    </a:cubicBezTo>
                    <a:cubicBezTo>
                      <a:pt x="8924" y="28115"/>
                      <a:pt x="7206" y="29004"/>
                      <a:pt x="5512" y="29942"/>
                    </a:cubicBezTo>
                    <a:cubicBezTo>
                      <a:pt x="5598" y="29644"/>
                      <a:pt x="5668" y="29342"/>
                      <a:pt x="5721" y="29036"/>
                    </a:cubicBezTo>
                    <a:cubicBezTo>
                      <a:pt x="5849" y="28318"/>
                      <a:pt x="5945" y="27593"/>
                      <a:pt x="6088" y="26874"/>
                    </a:cubicBezTo>
                    <a:cubicBezTo>
                      <a:pt x="6372" y="25439"/>
                      <a:pt x="6730" y="24012"/>
                      <a:pt x="7152" y="22610"/>
                    </a:cubicBezTo>
                    <a:cubicBezTo>
                      <a:pt x="7992" y="19816"/>
                      <a:pt x="9107" y="17112"/>
                      <a:pt x="10386" y="14489"/>
                    </a:cubicBezTo>
                    <a:cubicBezTo>
                      <a:pt x="11644" y="11907"/>
                      <a:pt x="12999" y="9296"/>
                      <a:pt x="14847" y="7081"/>
                    </a:cubicBezTo>
                    <a:cubicBezTo>
                      <a:pt x="16545" y="5043"/>
                      <a:pt x="18628" y="3383"/>
                      <a:pt x="20863" y="1972"/>
                    </a:cubicBezTo>
                    <a:cubicBezTo>
                      <a:pt x="21249" y="1728"/>
                      <a:pt x="21641" y="1493"/>
                      <a:pt x="22034" y="1261"/>
                    </a:cubicBezTo>
                    <a:lnTo>
                      <a:pt x="22034" y="1261"/>
                    </a:lnTo>
                    <a:cubicBezTo>
                      <a:pt x="19849" y="2038"/>
                      <a:pt x="17775" y="3096"/>
                      <a:pt x="15863" y="4411"/>
                    </a:cubicBezTo>
                    <a:cubicBezTo>
                      <a:pt x="15729" y="4469"/>
                      <a:pt x="15594" y="4529"/>
                      <a:pt x="15461" y="4587"/>
                    </a:cubicBezTo>
                    <a:cubicBezTo>
                      <a:pt x="15161" y="4877"/>
                      <a:pt x="14868" y="5174"/>
                      <a:pt x="14587" y="5481"/>
                    </a:cubicBezTo>
                    <a:cubicBezTo>
                      <a:pt x="12589" y="7660"/>
                      <a:pt x="11120" y="10241"/>
                      <a:pt x="9790" y="12865"/>
                    </a:cubicBezTo>
                    <a:cubicBezTo>
                      <a:pt x="8433" y="15540"/>
                      <a:pt x="7226" y="18302"/>
                      <a:pt x="6285" y="21152"/>
                    </a:cubicBezTo>
                    <a:cubicBezTo>
                      <a:pt x="5755" y="22755"/>
                      <a:pt x="5308" y="24385"/>
                      <a:pt x="5000" y="26047"/>
                    </a:cubicBezTo>
                    <a:cubicBezTo>
                      <a:pt x="4739" y="27459"/>
                      <a:pt x="4396" y="28983"/>
                      <a:pt x="4692" y="30409"/>
                    </a:cubicBezTo>
                    <a:cubicBezTo>
                      <a:pt x="3099" y="31315"/>
                      <a:pt x="1534" y="32269"/>
                      <a:pt x="0" y="33273"/>
                    </a:cubicBezTo>
                    <a:cubicBezTo>
                      <a:pt x="121" y="33600"/>
                      <a:pt x="252" y="33924"/>
                      <a:pt x="393" y="34245"/>
                    </a:cubicBezTo>
                    <a:cubicBezTo>
                      <a:pt x="430" y="34328"/>
                      <a:pt x="473" y="34409"/>
                      <a:pt x="511" y="34492"/>
                    </a:cubicBezTo>
                    <a:cubicBezTo>
                      <a:pt x="1218" y="34028"/>
                      <a:pt x="1927" y="33571"/>
                      <a:pt x="2647" y="33127"/>
                    </a:cubicBezTo>
                    <a:cubicBezTo>
                      <a:pt x="3521" y="33938"/>
                      <a:pt x="4540" y="34581"/>
                      <a:pt x="5551" y="35217"/>
                    </a:cubicBezTo>
                    <a:cubicBezTo>
                      <a:pt x="6721" y="35955"/>
                      <a:pt x="7915" y="36655"/>
                      <a:pt x="9132" y="37320"/>
                    </a:cubicBezTo>
                    <a:cubicBezTo>
                      <a:pt x="11570" y="38650"/>
                      <a:pt x="14090" y="39826"/>
                      <a:pt x="16675" y="40843"/>
                    </a:cubicBezTo>
                    <a:cubicBezTo>
                      <a:pt x="21354" y="42685"/>
                      <a:pt x="26229" y="43990"/>
                      <a:pt x="31193" y="44777"/>
                    </a:cubicBezTo>
                    <a:cubicBezTo>
                      <a:pt x="31873" y="44334"/>
                      <a:pt x="32520" y="43841"/>
                      <a:pt x="33126" y="43302"/>
                    </a:cubicBezTo>
                    <a:cubicBezTo>
                      <a:pt x="30713" y="43052"/>
                      <a:pt x="28316" y="42665"/>
                      <a:pt x="25945" y="42143"/>
                    </a:cubicBezTo>
                    <a:cubicBezTo>
                      <a:pt x="20654" y="40976"/>
                      <a:pt x="15519" y="39186"/>
                      <a:pt x="10650" y="36811"/>
                    </a:cubicBezTo>
                    <a:cubicBezTo>
                      <a:pt x="9279" y="36141"/>
                      <a:pt x="7931" y="35426"/>
                      <a:pt x="6607" y="34664"/>
                    </a:cubicBezTo>
                    <a:cubicBezTo>
                      <a:pt x="5936" y="34277"/>
                      <a:pt x="5274" y="33876"/>
                      <a:pt x="4610" y="33480"/>
                    </a:cubicBezTo>
                    <a:cubicBezTo>
                      <a:pt x="4287" y="33288"/>
                      <a:pt x="3966" y="33095"/>
                      <a:pt x="3647" y="32898"/>
                    </a:cubicBezTo>
                    <a:cubicBezTo>
                      <a:pt x="3539" y="32831"/>
                      <a:pt x="3430" y="32774"/>
                      <a:pt x="3320" y="32718"/>
                    </a:cubicBezTo>
                    <a:cubicBezTo>
                      <a:pt x="5359" y="31487"/>
                      <a:pt x="7443" y="30332"/>
                      <a:pt x="9569" y="29258"/>
                    </a:cubicBezTo>
                    <a:cubicBezTo>
                      <a:pt x="13059" y="27492"/>
                      <a:pt x="16645" y="25927"/>
                      <a:pt x="20287" y="24507"/>
                    </a:cubicBezTo>
                    <a:cubicBezTo>
                      <a:pt x="20735" y="24828"/>
                      <a:pt x="21176" y="25149"/>
                      <a:pt x="21652" y="25436"/>
                    </a:cubicBezTo>
                    <a:cubicBezTo>
                      <a:pt x="22249" y="25797"/>
                      <a:pt x="22856" y="26131"/>
                      <a:pt x="23471" y="26458"/>
                    </a:cubicBezTo>
                    <a:cubicBezTo>
                      <a:pt x="24655" y="27089"/>
                      <a:pt x="25845" y="27705"/>
                      <a:pt x="27043" y="28306"/>
                    </a:cubicBezTo>
                    <a:cubicBezTo>
                      <a:pt x="29486" y="29526"/>
                      <a:pt x="31944" y="30724"/>
                      <a:pt x="34458" y="31790"/>
                    </a:cubicBezTo>
                    <a:cubicBezTo>
                      <a:pt x="39434" y="33901"/>
                      <a:pt x="44584" y="35682"/>
                      <a:pt x="49931" y="36562"/>
                    </a:cubicBezTo>
                    <a:cubicBezTo>
                      <a:pt x="50189" y="36603"/>
                      <a:pt x="50447" y="36642"/>
                      <a:pt x="50706" y="36680"/>
                    </a:cubicBezTo>
                    <a:cubicBezTo>
                      <a:pt x="51878" y="36374"/>
                      <a:pt x="53011" y="35940"/>
                      <a:pt x="54087" y="35384"/>
                    </a:cubicBezTo>
                    <a:cubicBezTo>
                      <a:pt x="53126" y="35309"/>
                      <a:pt x="52169" y="35201"/>
                      <a:pt x="51214" y="35063"/>
                    </a:cubicBezTo>
                    <a:cubicBezTo>
                      <a:pt x="48578" y="34675"/>
                      <a:pt x="45969" y="34080"/>
                      <a:pt x="43411" y="33337"/>
                    </a:cubicBezTo>
                    <a:cubicBezTo>
                      <a:pt x="38281" y="31845"/>
                      <a:pt x="33344" y="29730"/>
                      <a:pt x="28498" y="27498"/>
                    </a:cubicBezTo>
                    <a:cubicBezTo>
                      <a:pt x="27113" y="26859"/>
                      <a:pt x="25732" y="26213"/>
                      <a:pt x="24343" y="25579"/>
                    </a:cubicBezTo>
                    <a:cubicBezTo>
                      <a:pt x="23666" y="25271"/>
                      <a:pt x="22994" y="24957"/>
                      <a:pt x="22301" y="24685"/>
                    </a:cubicBezTo>
                    <a:cubicBezTo>
                      <a:pt x="21870" y="24514"/>
                      <a:pt x="21437" y="24370"/>
                      <a:pt x="21002" y="24232"/>
                    </a:cubicBezTo>
                    <a:cubicBezTo>
                      <a:pt x="21944" y="23870"/>
                      <a:pt x="22889" y="23516"/>
                      <a:pt x="23838" y="23171"/>
                    </a:cubicBezTo>
                    <a:cubicBezTo>
                      <a:pt x="28747" y="21391"/>
                      <a:pt x="33734" y="19837"/>
                      <a:pt x="38746" y="18374"/>
                    </a:cubicBezTo>
                    <a:cubicBezTo>
                      <a:pt x="40299" y="17921"/>
                      <a:pt x="41854" y="17474"/>
                      <a:pt x="43413" y="17035"/>
                    </a:cubicBezTo>
                    <a:cubicBezTo>
                      <a:pt x="44033" y="17477"/>
                      <a:pt x="44701" y="17850"/>
                      <a:pt x="45364" y="18227"/>
                    </a:cubicBezTo>
                    <a:cubicBezTo>
                      <a:pt x="46299" y="18756"/>
                      <a:pt x="47268" y="19235"/>
                      <a:pt x="48232" y="19710"/>
                    </a:cubicBezTo>
                    <a:cubicBezTo>
                      <a:pt x="50152" y="20651"/>
                      <a:pt x="52142" y="21465"/>
                      <a:pt x="54138" y="22227"/>
                    </a:cubicBezTo>
                    <a:cubicBezTo>
                      <a:pt x="56742" y="23220"/>
                      <a:pt x="59398" y="24069"/>
                      <a:pt x="62098" y="24768"/>
                    </a:cubicBezTo>
                    <a:cubicBezTo>
                      <a:pt x="62581" y="24393"/>
                      <a:pt x="63048" y="23997"/>
                      <a:pt x="63496" y="23578"/>
                    </a:cubicBezTo>
                    <a:cubicBezTo>
                      <a:pt x="62813" y="23414"/>
                      <a:pt x="62131" y="23245"/>
                      <a:pt x="61453" y="23063"/>
                    </a:cubicBezTo>
                    <a:cubicBezTo>
                      <a:pt x="57385" y="21975"/>
                      <a:pt x="53399" y="20599"/>
                      <a:pt x="49527" y="18947"/>
                    </a:cubicBezTo>
                    <a:cubicBezTo>
                      <a:pt x="48440" y="18485"/>
                      <a:pt x="47351" y="18029"/>
                      <a:pt x="46278" y="17536"/>
                    </a:cubicBezTo>
                    <a:cubicBezTo>
                      <a:pt x="45694" y="17267"/>
                      <a:pt x="45108" y="16984"/>
                      <a:pt x="44510" y="16728"/>
                    </a:cubicBezTo>
                    <a:cubicBezTo>
                      <a:pt x="47882" y="15778"/>
                      <a:pt x="51259" y="14847"/>
                      <a:pt x="54631" y="13903"/>
                    </a:cubicBezTo>
                    <a:cubicBezTo>
                      <a:pt x="57344" y="13144"/>
                      <a:pt x="60069" y="12383"/>
                      <a:pt x="62819" y="11744"/>
                    </a:cubicBezTo>
                    <a:cubicBezTo>
                      <a:pt x="63275" y="12085"/>
                      <a:pt x="63802" y="12318"/>
                      <a:pt x="64326" y="12555"/>
                    </a:cubicBezTo>
                    <a:cubicBezTo>
                      <a:pt x="64960" y="12843"/>
                      <a:pt x="65620" y="13081"/>
                      <a:pt x="66276" y="13316"/>
                    </a:cubicBezTo>
                    <a:cubicBezTo>
                      <a:pt x="67258" y="13671"/>
                      <a:pt x="68270" y="13955"/>
                      <a:pt x="69290" y="14202"/>
                    </a:cubicBezTo>
                    <a:cubicBezTo>
                      <a:pt x="69469" y="13800"/>
                      <a:pt x="69658" y="13402"/>
                      <a:pt x="69852" y="13008"/>
                    </a:cubicBezTo>
                    <a:cubicBezTo>
                      <a:pt x="68779" y="12779"/>
                      <a:pt x="67718" y="12506"/>
                      <a:pt x="66655" y="12225"/>
                    </a:cubicBezTo>
                    <a:cubicBezTo>
                      <a:pt x="65975" y="12046"/>
                      <a:pt x="65307" y="11830"/>
                      <a:pt x="64630" y="11644"/>
                    </a:cubicBezTo>
                    <a:cubicBezTo>
                      <a:pt x="64429" y="11589"/>
                      <a:pt x="64230" y="11529"/>
                      <a:pt x="64032" y="11471"/>
                    </a:cubicBezTo>
                    <a:cubicBezTo>
                      <a:pt x="66481" y="10941"/>
                      <a:pt x="68952" y="10525"/>
                      <a:pt x="71452" y="10311"/>
                    </a:cubicBezTo>
                    <a:cubicBezTo>
                      <a:pt x="71489" y="10261"/>
                      <a:pt x="71521" y="10208"/>
                      <a:pt x="71559" y="10159"/>
                    </a:cubicBezTo>
                    <a:cubicBezTo>
                      <a:pt x="71767" y="9878"/>
                      <a:pt x="71702" y="9484"/>
                      <a:pt x="71506" y="9203"/>
                    </a:cubicBezTo>
                    <a:cubicBezTo>
                      <a:pt x="69313" y="9230"/>
                      <a:pt x="67091" y="9619"/>
                      <a:pt x="64969" y="10029"/>
                    </a:cubicBezTo>
                    <a:cubicBezTo>
                      <a:pt x="62620" y="10482"/>
                      <a:pt x="60300" y="11061"/>
                      <a:pt x="57989" y="11676"/>
                    </a:cubicBezTo>
                    <a:cubicBezTo>
                      <a:pt x="58296" y="11498"/>
                      <a:pt x="58601" y="11320"/>
                      <a:pt x="58907" y="11140"/>
                    </a:cubicBezTo>
                    <a:cubicBezTo>
                      <a:pt x="60335" y="10302"/>
                      <a:pt x="61778" y="9490"/>
                      <a:pt x="63249" y="8727"/>
                    </a:cubicBezTo>
                    <a:cubicBezTo>
                      <a:pt x="64501" y="8077"/>
                      <a:pt x="65774" y="7468"/>
                      <a:pt x="67070" y="6913"/>
                    </a:cubicBezTo>
                    <a:cubicBezTo>
                      <a:pt x="66514" y="6695"/>
                      <a:pt x="65952" y="6496"/>
                      <a:pt x="65385" y="6313"/>
                    </a:cubicBezTo>
                    <a:cubicBezTo>
                      <a:pt x="63154" y="7357"/>
                      <a:pt x="60992" y="8542"/>
                      <a:pt x="58872" y="9795"/>
                    </a:cubicBezTo>
                    <a:cubicBezTo>
                      <a:pt x="58044" y="10284"/>
                      <a:pt x="57226" y="10784"/>
                      <a:pt x="56415" y="11299"/>
                    </a:cubicBezTo>
                    <a:cubicBezTo>
                      <a:pt x="55781" y="11699"/>
                      <a:pt x="55090" y="12065"/>
                      <a:pt x="54571" y="12607"/>
                    </a:cubicBezTo>
                    <a:cubicBezTo>
                      <a:pt x="49786" y="13918"/>
                      <a:pt x="45008" y="15254"/>
                      <a:pt x="40237" y="16613"/>
                    </a:cubicBezTo>
                    <a:cubicBezTo>
                      <a:pt x="38857" y="17009"/>
                      <a:pt x="37479" y="17413"/>
                      <a:pt x="36104" y="17823"/>
                    </a:cubicBezTo>
                    <a:cubicBezTo>
                      <a:pt x="36506" y="17417"/>
                      <a:pt x="36907" y="17009"/>
                      <a:pt x="37315" y="16607"/>
                    </a:cubicBezTo>
                    <a:cubicBezTo>
                      <a:pt x="38177" y="15759"/>
                      <a:pt x="39067" y="14945"/>
                      <a:pt x="39975" y="14147"/>
                    </a:cubicBezTo>
                    <a:cubicBezTo>
                      <a:pt x="43855" y="10718"/>
                      <a:pt x="48174" y="7821"/>
                      <a:pt x="52817" y="5533"/>
                    </a:cubicBezTo>
                    <a:lnTo>
                      <a:pt x="52817" y="5533"/>
                    </a:lnTo>
                    <a:cubicBezTo>
                      <a:pt x="52587" y="5576"/>
                      <a:pt x="52357" y="5620"/>
                      <a:pt x="52129" y="5670"/>
                    </a:cubicBezTo>
                    <a:cubicBezTo>
                      <a:pt x="51065" y="5898"/>
                      <a:pt x="50020" y="6201"/>
                      <a:pt x="48999" y="6576"/>
                    </a:cubicBezTo>
                    <a:cubicBezTo>
                      <a:pt x="48555" y="6738"/>
                      <a:pt x="48122" y="6927"/>
                      <a:pt x="47684" y="7107"/>
                    </a:cubicBezTo>
                    <a:cubicBezTo>
                      <a:pt x="44939" y="8779"/>
                      <a:pt x="42332" y="10669"/>
                      <a:pt x="39889" y="12759"/>
                    </a:cubicBezTo>
                    <a:cubicBezTo>
                      <a:pt x="38838" y="13659"/>
                      <a:pt x="37831" y="14609"/>
                      <a:pt x="36856" y="15590"/>
                    </a:cubicBezTo>
                    <a:cubicBezTo>
                      <a:pt x="36377" y="16074"/>
                      <a:pt x="35901" y="16562"/>
                      <a:pt x="35450" y="17070"/>
                    </a:cubicBezTo>
                    <a:cubicBezTo>
                      <a:pt x="35092" y="17474"/>
                      <a:pt x="34756" y="17852"/>
                      <a:pt x="34501" y="18303"/>
                    </a:cubicBezTo>
                    <a:cubicBezTo>
                      <a:pt x="31365" y="19257"/>
                      <a:pt x="28245" y="20258"/>
                      <a:pt x="25154" y="21342"/>
                    </a:cubicBezTo>
                    <a:cubicBezTo>
                      <a:pt x="22088" y="22417"/>
                      <a:pt x="19048" y="23573"/>
                      <a:pt x="16057" y="24840"/>
                    </a:cubicBezTo>
                    <a:lnTo>
                      <a:pt x="16057" y="24840"/>
                    </a:lnTo>
                    <a:cubicBezTo>
                      <a:pt x="16523" y="24201"/>
                      <a:pt x="16975" y="23550"/>
                      <a:pt x="17451" y="22921"/>
                    </a:cubicBezTo>
                    <a:cubicBezTo>
                      <a:pt x="18317" y="21775"/>
                      <a:pt x="19181" y="20628"/>
                      <a:pt x="20092" y="19516"/>
                    </a:cubicBezTo>
                    <a:cubicBezTo>
                      <a:pt x="21934" y="17273"/>
                      <a:pt x="23887" y="15123"/>
                      <a:pt x="25946" y="13078"/>
                    </a:cubicBezTo>
                    <a:cubicBezTo>
                      <a:pt x="30054" y="8988"/>
                      <a:pt x="34582" y="5344"/>
                      <a:pt x="39454" y="2204"/>
                    </a:cubicBezTo>
                    <a:cubicBezTo>
                      <a:pt x="40646" y="1436"/>
                      <a:pt x="41860" y="705"/>
                      <a:pt x="43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2" name="Google Shape;1132;p27"/>
            <p:cNvGrpSpPr/>
            <p:nvPr/>
          </p:nvGrpSpPr>
          <p:grpSpPr>
            <a:xfrm flipH="1">
              <a:off x="5108601" y="2815578"/>
              <a:ext cx="745550" cy="1341540"/>
              <a:chOff x="-4216475" y="10211225"/>
              <a:chExt cx="836475" cy="1505150"/>
            </a:xfrm>
          </p:grpSpPr>
          <p:sp>
            <p:nvSpPr>
              <p:cNvPr id="1133" name="Google Shape;1133;p27"/>
              <p:cNvSpPr/>
              <p:nvPr/>
            </p:nvSpPr>
            <p:spPr>
              <a:xfrm>
                <a:off x="-4216475" y="10211225"/>
                <a:ext cx="836475" cy="1505150"/>
              </a:xfrm>
              <a:custGeom>
                <a:avLst/>
                <a:gdLst/>
                <a:ahLst/>
                <a:cxnLst/>
                <a:rect l="l" t="t" r="r" b="b"/>
                <a:pathLst>
                  <a:path w="33459" h="60206" extrusionOk="0">
                    <a:moveTo>
                      <a:pt x="26036" y="0"/>
                    </a:moveTo>
                    <a:cubicBezTo>
                      <a:pt x="25685" y="0"/>
                      <a:pt x="25369" y="178"/>
                      <a:pt x="25078" y="358"/>
                    </a:cubicBezTo>
                    <a:cubicBezTo>
                      <a:pt x="24803" y="529"/>
                      <a:pt x="24535" y="705"/>
                      <a:pt x="24272" y="891"/>
                    </a:cubicBezTo>
                    <a:cubicBezTo>
                      <a:pt x="23773" y="1243"/>
                      <a:pt x="23288" y="1619"/>
                      <a:pt x="22824" y="2017"/>
                    </a:cubicBezTo>
                    <a:cubicBezTo>
                      <a:pt x="20972" y="3614"/>
                      <a:pt x="19457" y="5565"/>
                      <a:pt x="18365" y="7755"/>
                    </a:cubicBezTo>
                    <a:cubicBezTo>
                      <a:pt x="17746" y="8998"/>
                      <a:pt x="17260" y="10313"/>
                      <a:pt x="16943" y="11667"/>
                    </a:cubicBezTo>
                    <a:cubicBezTo>
                      <a:pt x="16776" y="12386"/>
                      <a:pt x="16633" y="13140"/>
                      <a:pt x="16658" y="13881"/>
                    </a:cubicBezTo>
                    <a:cubicBezTo>
                      <a:pt x="16679" y="14546"/>
                      <a:pt x="16785" y="15202"/>
                      <a:pt x="17172" y="15722"/>
                    </a:cubicBezTo>
                    <a:cubicBezTo>
                      <a:pt x="16868" y="16418"/>
                      <a:pt x="16586" y="17121"/>
                      <a:pt x="16323" y="17832"/>
                    </a:cubicBezTo>
                    <a:cubicBezTo>
                      <a:pt x="16131" y="18350"/>
                      <a:pt x="15951" y="18873"/>
                      <a:pt x="15776" y="19397"/>
                    </a:cubicBezTo>
                    <a:cubicBezTo>
                      <a:pt x="15709" y="18974"/>
                      <a:pt x="15618" y="18557"/>
                      <a:pt x="15523" y="18147"/>
                    </a:cubicBezTo>
                    <a:cubicBezTo>
                      <a:pt x="15299" y="17179"/>
                      <a:pt x="14975" y="16237"/>
                      <a:pt x="14536" y="15345"/>
                    </a:cubicBezTo>
                    <a:cubicBezTo>
                      <a:pt x="13754" y="13763"/>
                      <a:pt x="12517" y="12381"/>
                      <a:pt x="10895" y="11638"/>
                    </a:cubicBezTo>
                    <a:cubicBezTo>
                      <a:pt x="10148" y="11295"/>
                      <a:pt x="9343" y="11094"/>
                      <a:pt x="8524" y="11094"/>
                    </a:cubicBezTo>
                    <a:cubicBezTo>
                      <a:pt x="8379" y="11094"/>
                      <a:pt x="8234" y="11100"/>
                      <a:pt x="8088" y="11113"/>
                    </a:cubicBezTo>
                    <a:cubicBezTo>
                      <a:pt x="7876" y="11131"/>
                      <a:pt x="7734" y="11300"/>
                      <a:pt x="7781" y="11515"/>
                    </a:cubicBezTo>
                    <a:cubicBezTo>
                      <a:pt x="8139" y="13137"/>
                      <a:pt x="8681" y="14706"/>
                      <a:pt x="9542" y="16134"/>
                    </a:cubicBezTo>
                    <a:cubicBezTo>
                      <a:pt x="10398" y="17551"/>
                      <a:pt x="11491" y="18835"/>
                      <a:pt x="12768" y="19890"/>
                    </a:cubicBezTo>
                    <a:cubicBezTo>
                      <a:pt x="13462" y="20464"/>
                      <a:pt x="14265" y="21139"/>
                      <a:pt x="15158" y="21382"/>
                    </a:cubicBezTo>
                    <a:cubicBezTo>
                      <a:pt x="14431" y="23851"/>
                      <a:pt x="13857" y="26362"/>
                      <a:pt x="13361" y="28889"/>
                    </a:cubicBezTo>
                    <a:cubicBezTo>
                      <a:pt x="13307" y="29165"/>
                      <a:pt x="13257" y="29442"/>
                      <a:pt x="13204" y="29720"/>
                    </a:cubicBezTo>
                    <a:cubicBezTo>
                      <a:pt x="13106" y="29506"/>
                      <a:pt x="13003" y="29294"/>
                      <a:pt x="12897" y="29086"/>
                    </a:cubicBezTo>
                    <a:cubicBezTo>
                      <a:pt x="12480" y="28259"/>
                      <a:pt x="11990" y="27472"/>
                      <a:pt x="11437" y="26732"/>
                    </a:cubicBezTo>
                    <a:cubicBezTo>
                      <a:pt x="10364" y="25291"/>
                      <a:pt x="9099" y="23853"/>
                      <a:pt x="7376" y="23205"/>
                    </a:cubicBezTo>
                    <a:cubicBezTo>
                      <a:pt x="6356" y="22821"/>
                      <a:pt x="5246" y="22753"/>
                      <a:pt x="4170" y="22686"/>
                    </a:cubicBezTo>
                    <a:cubicBezTo>
                      <a:pt x="4164" y="22685"/>
                      <a:pt x="4157" y="22685"/>
                      <a:pt x="4151" y="22685"/>
                    </a:cubicBezTo>
                    <a:cubicBezTo>
                      <a:pt x="3944" y="22685"/>
                      <a:pt x="3771" y="22885"/>
                      <a:pt x="3771" y="23085"/>
                    </a:cubicBezTo>
                    <a:cubicBezTo>
                      <a:pt x="3771" y="24970"/>
                      <a:pt x="4597" y="26750"/>
                      <a:pt x="5658" y="28270"/>
                    </a:cubicBezTo>
                    <a:cubicBezTo>
                      <a:pt x="6714" y="29781"/>
                      <a:pt x="8091" y="31077"/>
                      <a:pt x="9819" y="31773"/>
                    </a:cubicBezTo>
                    <a:cubicBezTo>
                      <a:pt x="10614" y="32092"/>
                      <a:pt x="11472" y="32269"/>
                      <a:pt x="12330" y="32269"/>
                    </a:cubicBezTo>
                    <a:cubicBezTo>
                      <a:pt x="12469" y="32269"/>
                      <a:pt x="12608" y="32264"/>
                      <a:pt x="12747" y="32255"/>
                    </a:cubicBezTo>
                    <a:lnTo>
                      <a:pt x="12747" y="32255"/>
                    </a:lnTo>
                    <a:cubicBezTo>
                      <a:pt x="12380" y="34392"/>
                      <a:pt x="12045" y="36536"/>
                      <a:pt x="11695" y="38675"/>
                    </a:cubicBezTo>
                    <a:cubicBezTo>
                      <a:pt x="11495" y="38438"/>
                      <a:pt x="11287" y="38209"/>
                      <a:pt x="11066" y="37988"/>
                    </a:cubicBezTo>
                    <a:cubicBezTo>
                      <a:pt x="10373" y="37300"/>
                      <a:pt x="9621" y="36677"/>
                      <a:pt x="8816" y="36124"/>
                    </a:cubicBezTo>
                    <a:cubicBezTo>
                      <a:pt x="7235" y="35034"/>
                      <a:pt x="5308" y="34143"/>
                      <a:pt x="3374" y="33991"/>
                    </a:cubicBezTo>
                    <a:cubicBezTo>
                      <a:pt x="3224" y="33979"/>
                      <a:pt x="3071" y="33973"/>
                      <a:pt x="2918" y="33973"/>
                    </a:cubicBezTo>
                    <a:cubicBezTo>
                      <a:pt x="2102" y="33973"/>
                      <a:pt x="1269" y="34153"/>
                      <a:pt x="594" y="34619"/>
                    </a:cubicBezTo>
                    <a:cubicBezTo>
                      <a:pt x="406" y="34750"/>
                      <a:pt x="234" y="34888"/>
                      <a:pt x="136" y="35098"/>
                    </a:cubicBezTo>
                    <a:cubicBezTo>
                      <a:pt x="1" y="35386"/>
                      <a:pt x="84" y="35671"/>
                      <a:pt x="210" y="35944"/>
                    </a:cubicBezTo>
                    <a:cubicBezTo>
                      <a:pt x="408" y="36376"/>
                      <a:pt x="672" y="36774"/>
                      <a:pt x="962" y="37147"/>
                    </a:cubicBezTo>
                    <a:cubicBezTo>
                      <a:pt x="2160" y="38685"/>
                      <a:pt x="3950" y="39700"/>
                      <a:pt x="5747" y="40380"/>
                    </a:cubicBezTo>
                    <a:cubicBezTo>
                      <a:pt x="6877" y="40810"/>
                      <a:pt x="8182" y="41119"/>
                      <a:pt x="9461" y="41119"/>
                    </a:cubicBezTo>
                    <a:cubicBezTo>
                      <a:pt x="10099" y="41119"/>
                      <a:pt x="10731" y="41042"/>
                      <a:pt x="11331" y="40864"/>
                    </a:cubicBezTo>
                    <a:lnTo>
                      <a:pt x="11331" y="40864"/>
                    </a:lnTo>
                    <a:cubicBezTo>
                      <a:pt x="10778" y="44096"/>
                      <a:pt x="10140" y="47327"/>
                      <a:pt x="8999" y="50410"/>
                    </a:cubicBezTo>
                    <a:cubicBezTo>
                      <a:pt x="8925" y="50607"/>
                      <a:pt x="8851" y="50802"/>
                      <a:pt x="8775" y="50995"/>
                    </a:cubicBezTo>
                    <a:cubicBezTo>
                      <a:pt x="8736" y="51092"/>
                      <a:pt x="8698" y="51189"/>
                      <a:pt x="8658" y="51285"/>
                    </a:cubicBezTo>
                    <a:cubicBezTo>
                      <a:pt x="8640" y="51333"/>
                      <a:pt x="8620" y="51382"/>
                      <a:pt x="8600" y="51430"/>
                    </a:cubicBezTo>
                    <a:cubicBezTo>
                      <a:pt x="8590" y="51451"/>
                      <a:pt x="8578" y="51482"/>
                      <a:pt x="8569" y="51503"/>
                    </a:cubicBezTo>
                    <a:cubicBezTo>
                      <a:pt x="8405" y="51889"/>
                      <a:pt x="8231" y="52270"/>
                      <a:pt x="8048" y="52646"/>
                    </a:cubicBezTo>
                    <a:cubicBezTo>
                      <a:pt x="7688" y="53394"/>
                      <a:pt x="7288" y="54120"/>
                      <a:pt x="6849" y="54825"/>
                    </a:cubicBezTo>
                    <a:cubicBezTo>
                      <a:pt x="6628" y="55178"/>
                      <a:pt x="6396" y="55523"/>
                      <a:pt x="6151" y="55861"/>
                    </a:cubicBezTo>
                    <a:cubicBezTo>
                      <a:pt x="6032" y="56024"/>
                      <a:pt x="5909" y="56184"/>
                      <a:pt x="5788" y="56345"/>
                    </a:cubicBezTo>
                    <a:cubicBezTo>
                      <a:pt x="5759" y="56385"/>
                      <a:pt x="5728" y="56425"/>
                      <a:pt x="5699" y="56465"/>
                    </a:cubicBezTo>
                    <a:lnTo>
                      <a:pt x="5645" y="56535"/>
                    </a:lnTo>
                    <a:lnTo>
                      <a:pt x="5592" y="56604"/>
                    </a:lnTo>
                    <a:cubicBezTo>
                      <a:pt x="5552" y="56653"/>
                      <a:pt x="5513" y="56703"/>
                      <a:pt x="5473" y="56752"/>
                    </a:cubicBezTo>
                    <a:cubicBezTo>
                      <a:pt x="4948" y="57400"/>
                      <a:pt x="4365" y="58002"/>
                      <a:pt x="3784" y="58599"/>
                    </a:cubicBezTo>
                    <a:cubicBezTo>
                      <a:pt x="3649" y="58735"/>
                      <a:pt x="3540" y="58892"/>
                      <a:pt x="3417" y="59040"/>
                    </a:cubicBezTo>
                    <a:cubicBezTo>
                      <a:pt x="3279" y="59205"/>
                      <a:pt x="3106" y="59344"/>
                      <a:pt x="2944" y="59485"/>
                    </a:cubicBezTo>
                    <a:cubicBezTo>
                      <a:pt x="2628" y="59760"/>
                      <a:pt x="2918" y="60205"/>
                      <a:pt x="3264" y="60205"/>
                    </a:cubicBezTo>
                    <a:cubicBezTo>
                      <a:pt x="3329" y="60205"/>
                      <a:pt x="3395" y="60190"/>
                      <a:pt x="3460" y="60154"/>
                    </a:cubicBezTo>
                    <a:cubicBezTo>
                      <a:pt x="3642" y="60058"/>
                      <a:pt x="3817" y="59945"/>
                      <a:pt x="4001" y="59858"/>
                    </a:cubicBezTo>
                    <a:cubicBezTo>
                      <a:pt x="4197" y="59764"/>
                      <a:pt x="4395" y="59687"/>
                      <a:pt x="4578" y="59566"/>
                    </a:cubicBezTo>
                    <a:cubicBezTo>
                      <a:pt x="4950" y="59321"/>
                      <a:pt x="5321" y="59049"/>
                      <a:pt x="5650" y="58748"/>
                    </a:cubicBezTo>
                    <a:cubicBezTo>
                      <a:pt x="6298" y="58161"/>
                      <a:pt x="6892" y="57518"/>
                      <a:pt x="7426" y="56825"/>
                    </a:cubicBezTo>
                    <a:cubicBezTo>
                      <a:pt x="8449" y="55496"/>
                      <a:pt x="9271" y="54038"/>
                      <a:pt x="9937" y="52501"/>
                    </a:cubicBezTo>
                    <a:cubicBezTo>
                      <a:pt x="11331" y="49282"/>
                      <a:pt x="12150" y="45847"/>
                      <a:pt x="12733" y="42397"/>
                    </a:cubicBezTo>
                    <a:cubicBezTo>
                      <a:pt x="12991" y="40875"/>
                      <a:pt x="13228" y="39350"/>
                      <a:pt x="13459" y="37824"/>
                    </a:cubicBezTo>
                    <a:cubicBezTo>
                      <a:pt x="14531" y="38314"/>
                      <a:pt x="15693" y="38569"/>
                      <a:pt x="16873" y="38714"/>
                    </a:cubicBezTo>
                    <a:cubicBezTo>
                      <a:pt x="17746" y="38822"/>
                      <a:pt x="18631" y="38870"/>
                      <a:pt x="19516" y="38870"/>
                    </a:cubicBezTo>
                    <a:cubicBezTo>
                      <a:pt x="20213" y="38870"/>
                      <a:pt x="20909" y="38840"/>
                      <a:pt x="21599" y="38787"/>
                    </a:cubicBezTo>
                    <a:cubicBezTo>
                      <a:pt x="24716" y="38543"/>
                      <a:pt x="27776" y="37644"/>
                      <a:pt x="30264" y="35699"/>
                    </a:cubicBezTo>
                    <a:cubicBezTo>
                      <a:pt x="31478" y="34751"/>
                      <a:pt x="32599" y="33506"/>
                      <a:pt x="33232" y="32089"/>
                    </a:cubicBezTo>
                    <a:cubicBezTo>
                      <a:pt x="33459" y="31581"/>
                      <a:pt x="33192" y="31052"/>
                      <a:pt x="32616" y="31013"/>
                    </a:cubicBezTo>
                    <a:cubicBezTo>
                      <a:pt x="31839" y="30959"/>
                      <a:pt x="31059" y="30939"/>
                      <a:pt x="30284" y="30879"/>
                    </a:cubicBezTo>
                    <a:cubicBezTo>
                      <a:pt x="29507" y="30818"/>
                      <a:pt x="28724" y="30770"/>
                      <a:pt x="27943" y="30741"/>
                    </a:cubicBezTo>
                    <a:cubicBezTo>
                      <a:pt x="27483" y="30724"/>
                      <a:pt x="27022" y="30715"/>
                      <a:pt x="26560" y="30715"/>
                    </a:cubicBezTo>
                    <a:cubicBezTo>
                      <a:pt x="25463" y="30715"/>
                      <a:pt x="24367" y="30767"/>
                      <a:pt x="23277" y="30896"/>
                    </a:cubicBezTo>
                    <a:cubicBezTo>
                      <a:pt x="20618" y="31212"/>
                      <a:pt x="17975" y="31957"/>
                      <a:pt x="15701" y="33409"/>
                    </a:cubicBezTo>
                    <a:cubicBezTo>
                      <a:pt x="15081" y="33806"/>
                      <a:pt x="14491" y="34249"/>
                      <a:pt x="13938" y="34738"/>
                    </a:cubicBezTo>
                    <a:cubicBezTo>
                      <a:pt x="13935" y="34741"/>
                      <a:pt x="13932" y="34745"/>
                      <a:pt x="13928" y="34748"/>
                    </a:cubicBezTo>
                    <a:cubicBezTo>
                      <a:pt x="14120" y="33492"/>
                      <a:pt x="14318" y="32238"/>
                      <a:pt x="14531" y="30986"/>
                    </a:cubicBezTo>
                    <a:cubicBezTo>
                      <a:pt x="14803" y="29379"/>
                      <a:pt x="15093" y="27773"/>
                      <a:pt x="15419" y="26174"/>
                    </a:cubicBezTo>
                    <a:cubicBezTo>
                      <a:pt x="16097" y="26340"/>
                      <a:pt x="16790" y="26403"/>
                      <a:pt x="17487" y="26403"/>
                    </a:cubicBezTo>
                    <a:cubicBezTo>
                      <a:pt x="17932" y="26403"/>
                      <a:pt x="18379" y="26377"/>
                      <a:pt x="18824" y="26337"/>
                    </a:cubicBezTo>
                    <a:cubicBezTo>
                      <a:pt x="20120" y="26220"/>
                      <a:pt x="21421" y="26027"/>
                      <a:pt x="22689" y="25741"/>
                    </a:cubicBezTo>
                    <a:cubicBezTo>
                      <a:pt x="25064" y="25208"/>
                      <a:pt x="27389" y="24232"/>
                      <a:pt x="29138" y="22495"/>
                    </a:cubicBezTo>
                    <a:cubicBezTo>
                      <a:pt x="30066" y="21577"/>
                      <a:pt x="30780" y="20481"/>
                      <a:pt x="31179" y="19234"/>
                    </a:cubicBezTo>
                    <a:cubicBezTo>
                      <a:pt x="31314" y="18819"/>
                      <a:pt x="30956" y="18388"/>
                      <a:pt x="30536" y="18388"/>
                    </a:cubicBezTo>
                    <a:cubicBezTo>
                      <a:pt x="30535" y="18388"/>
                      <a:pt x="30535" y="18388"/>
                      <a:pt x="30534" y="18388"/>
                    </a:cubicBezTo>
                    <a:cubicBezTo>
                      <a:pt x="28146" y="18396"/>
                      <a:pt x="25771" y="18647"/>
                      <a:pt x="23454" y="19232"/>
                    </a:cubicBezTo>
                    <a:cubicBezTo>
                      <a:pt x="21335" y="19767"/>
                      <a:pt x="19237" y="20558"/>
                      <a:pt x="17482" y="21887"/>
                    </a:cubicBezTo>
                    <a:cubicBezTo>
                      <a:pt x="16986" y="22262"/>
                      <a:pt x="16523" y="22675"/>
                      <a:pt x="16094" y="23125"/>
                    </a:cubicBezTo>
                    <a:cubicBezTo>
                      <a:pt x="16363" y="22010"/>
                      <a:pt x="16653" y="20901"/>
                      <a:pt x="16982" y="19801"/>
                    </a:cubicBezTo>
                    <a:cubicBezTo>
                      <a:pt x="17409" y="18365"/>
                      <a:pt x="17905" y="16957"/>
                      <a:pt x="18434" y="15560"/>
                    </a:cubicBezTo>
                    <a:cubicBezTo>
                      <a:pt x="20856" y="14755"/>
                      <a:pt x="23015" y="13086"/>
                      <a:pt x="24556" y="11074"/>
                    </a:cubicBezTo>
                    <a:cubicBezTo>
                      <a:pt x="26202" y="8922"/>
                      <a:pt x="27133" y="6259"/>
                      <a:pt x="27259" y="3557"/>
                    </a:cubicBezTo>
                    <a:cubicBezTo>
                      <a:pt x="27291" y="2873"/>
                      <a:pt x="27274" y="2181"/>
                      <a:pt x="27186" y="1501"/>
                    </a:cubicBezTo>
                    <a:cubicBezTo>
                      <a:pt x="27104" y="848"/>
                      <a:pt x="26895" y="48"/>
                      <a:pt x="26095" y="2"/>
                    </a:cubicBezTo>
                    <a:cubicBezTo>
                      <a:pt x="26075" y="1"/>
                      <a:pt x="26055" y="0"/>
                      <a:pt x="26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7"/>
              <p:cNvSpPr/>
              <p:nvPr/>
            </p:nvSpPr>
            <p:spPr>
              <a:xfrm>
                <a:off x="-3756400" y="10274625"/>
                <a:ext cx="177975" cy="279350"/>
              </a:xfrm>
              <a:custGeom>
                <a:avLst/>
                <a:gdLst/>
                <a:ahLst/>
                <a:cxnLst/>
                <a:rect l="l" t="t" r="r" b="b"/>
                <a:pathLst>
                  <a:path w="7119" h="11174" extrusionOk="0">
                    <a:moveTo>
                      <a:pt x="7051" y="0"/>
                    </a:moveTo>
                    <a:cubicBezTo>
                      <a:pt x="7042" y="0"/>
                      <a:pt x="7033" y="3"/>
                      <a:pt x="7024" y="9"/>
                    </a:cubicBezTo>
                    <a:cubicBezTo>
                      <a:pt x="6595" y="313"/>
                      <a:pt x="6271" y="755"/>
                      <a:pt x="5952" y="1167"/>
                    </a:cubicBezTo>
                    <a:cubicBezTo>
                      <a:pt x="5630" y="1584"/>
                      <a:pt x="5312" y="2002"/>
                      <a:pt x="5009" y="2433"/>
                    </a:cubicBezTo>
                    <a:cubicBezTo>
                      <a:pt x="4361" y="3362"/>
                      <a:pt x="3733" y="4305"/>
                      <a:pt x="3124" y="5260"/>
                    </a:cubicBezTo>
                    <a:cubicBezTo>
                      <a:pt x="2530" y="6192"/>
                      <a:pt x="1971" y="7149"/>
                      <a:pt x="1426" y="8112"/>
                    </a:cubicBezTo>
                    <a:cubicBezTo>
                      <a:pt x="1152" y="8592"/>
                      <a:pt x="876" y="9073"/>
                      <a:pt x="632" y="9569"/>
                    </a:cubicBezTo>
                    <a:cubicBezTo>
                      <a:pt x="441" y="9954"/>
                      <a:pt x="1" y="10590"/>
                      <a:pt x="162" y="11029"/>
                    </a:cubicBezTo>
                    <a:cubicBezTo>
                      <a:pt x="193" y="11112"/>
                      <a:pt x="265" y="11173"/>
                      <a:pt x="352" y="11173"/>
                    </a:cubicBezTo>
                    <a:cubicBezTo>
                      <a:pt x="369" y="11173"/>
                      <a:pt x="386" y="11171"/>
                      <a:pt x="404" y="11166"/>
                    </a:cubicBezTo>
                    <a:cubicBezTo>
                      <a:pt x="833" y="11049"/>
                      <a:pt x="1049" y="10464"/>
                      <a:pt x="1254" y="10106"/>
                    </a:cubicBezTo>
                    <a:cubicBezTo>
                      <a:pt x="1527" y="9626"/>
                      <a:pt x="1783" y="9136"/>
                      <a:pt x="2049" y="8651"/>
                    </a:cubicBezTo>
                    <a:cubicBezTo>
                      <a:pt x="2591" y="7657"/>
                      <a:pt x="3162" y="6681"/>
                      <a:pt x="3735" y="5704"/>
                    </a:cubicBezTo>
                    <a:cubicBezTo>
                      <a:pt x="4294" y="4750"/>
                      <a:pt x="4873" y="3808"/>
                      <a:pt x="5471" y="2879"/>
                    </a:cubicBezTo>
                    <a:cubicBezTo>
                      <a:pt x="5769" y="2413"/>
                      <a:pt x="6061" y="1945"/>
                      <a:pt x="6354" y="1477"/>
                    </a:cubicBezTo>
                    <a:cubicBezTo>
                      <a:pt x="6634" y="1030"/>
                      <a:pt x="6950" y="580"/>
                      <a:pt x="7107" y="73"/>
                    </a:cubicBezTo>
                    <a:cubicBezTo>
                      <a:pt x="7119" y="38"/>
                      <a:pt x="7086" y="0"/>
                      <a:pt x="7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7"/>
              <p:cNvSpPr/>
              <p:nvPr/>
            </p:nvSpPr>
            <p:spPr>
              <a:xfrm>
                <a:off x="-3976150" y="10520100"/>
                <a:ext cx="163950" cy="217800"/>
              </a:xfrm>
              <a:custGeom>
                <a:avLst/>
                <a:gdLst/>
                <a:ahLst/>
                <a:cxnLst/>
                <a:rect l="l" t="t" r="r" b="b"/>
                <a:pathLst>
                  <a:path w="6558" h="8712" extrusionOk="0">
                    <a:moveTo>
                      <a:pt x="73" y="0"/>
                    </a:moveTo>
                    <a:cubicBezTo>
                      <a:pt x="33" y="0"/>
                      <a:pt x="1" y="45"/>
                      <a:pt x="23" y="86"/>
                    </a:cubicBezTo>
                    <a:cubicBezTo>
                      <a:pt x="422" y="852"/>
                      <a:pt x="1021" y="1516"/>
                      <a:pt x="1542" y="2202"/>
                    </a:cubicBezTo>
                    <a:cubicBezTo>
                      <a:pt x="2073" y="2907"/>
                      <a:pt x="2578" y="3628"/>
                      <a:pt x="3056" y="4372"/>
                    </a:cubicBezTo>
                    <a:cubicBezTo>
                      <a:pt x="3525" y="5096"/>
                      <a:pt x="3977" y="5832"/>
                      <a:pt x="4431" y="6564"/>
                    </a:cubicBezTo>
                    <a:cubicBezTo>
                      <a:pt x="4886" y="7297"/>
                      <a:pt x="5256" y="8235"/>
                      <a:pt x="6021" y="8668"/>
                    </a:cubicBezTo>
                    <a:cubicBezTo>
                      <a:pt x="6074" y="8698"/>
                      <a:pt x="6133" y="8711"/>
                      <a:pt x="6191" y="8711"/>
                    </a:cubicBezTo>
                    <a:cubicBezTo>
                      <a:pt x="6376" y="8711"/>
                      <a:pt x="6557" y="8573"/>
                      <a:pt x="6546" y="8367"/>
                    </a:cubicBezTo>
                    <a:cubicBezTo>
                      <a:pt x="6521" y="7875"/>
                      <a:pt x="6375" y="7579"/>
                      <a:pt x="6110" y="7166"/>
                    </a:cubicBezTo>
                    <a:cubicBezTo>
                      <a:pt x="5864" y="6782"/>
                      <a:pt x="5615" y="6400"/>
                      <a:pt x="5366" y="6018"/>
                    </a:cubicBezTo>
                    <a:cubicBezTo>
                      <a:pt x="4863" y="5251"/>
                      <a:pt x="4335" y="4507"/>
                      <a:pt x="3779" y="3782"/>
                    </a:cubicBezTo>
                    <a:cubicBezTo>
                      <a:pt x="3249" y="3088"/>
                      <a:pt x="2702" y="2406"/>
                      <a:pt x="2120" y="1755"/>
                    </a:cubicBezTo>
                    <a:cubicBezTo>
                      <a:pt x="1539" y="1104"/>
                      <a:pt x="891" y="405"/>
                      <a:pt x="101" y="8"/>
                    </a:cubicBezTo>
                    <a:cubicBezTo>
                      <a:pt x="92" y="3"/>
                      <a:pt x="82"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7"/>
              <p:cNvSpPr/>
              <p:nvPr/>
            </p:nvSpPr>
            <p:spPr>
              <a:xfrm>
                <a:off x="-4096600" y="10803750"/>
                <a:ext cx="204750" cy="197000"/>
              </a:xfrm>
              <a:custGeom>
                <a:avLst/>
                <a:gdLst/>
                <a:ahLst/>
                <a:cxnLst/>
                <a:rect l="l" t="t" r="r" b="b"/>
                <a:pathLst>
                  <a:path w="8190" h="7880" extrusionOk="0">
                    <a:moveTo>
                      <a:pt x="169" y="0"/>
                    </a:moveTo>
                    <a:cubicBezTo>
                      <a:pt x="81" y="0"/>
                      <a:pt x="1" y="84"/>
                      <a:pt x="58" y="176"/>
                    </a:cubicBezTo>
                    <a:cubicBezTo>
                      <a:pt x="517" y="929"/>
                      <a:pt x="1227" y="1511"/>
                      <a:pt x="1844" y="2131"/>
                    </a:cubicBezTo>
                    <a:cubicBezTo>
                      <a:pt x="2510" y="2802"/>
                      <a:pt x="3192" y="3456"/>
                      <a:pt x="3857" y="4127"/>
                    </a:cubicBezTo>
                    <a:cubicBezTo>
                      <a:pt x="4505" y="4783"/>
                      <a:pt x="5142" y="5447"/>
                      <a:pt x="5770" y="6122"/>
                    </a:cubicBezTo>
                    <a:cubicBezTo>
                      <a:pt x="6085" y="6459"/>
                      <a:pt x="6396" y="6799"/>
                      <a:pt x="6707" y="7140"/>
                    </a:cubicBezTo>
                    <a:cubicBezTo>
                      <a:pt x="7024" y="7490"/>
                      <a:pt x="7302" y="7826"/>
                      <a:pt x="7795" y="7878"/>
                    </a:cubicBezTo>
                    <a:cubicBezTo>
                      <a:pt x="7805" y="7879"/>
                      <a:pt x="7814" y="7880"/>
                      <a:pt x="7823" y="7880"/>
                    </a:cubicBezTo>
                    <a:cubicBezTo>
                      <a:pt x="8015" y="7880"/>
                      <a:pt x="8190" y="7674"/>
                      <a:pt x="8182" y="7491"/>
                    </a:cubicBezTo>
                    <a:cubicBezTo>
                      <a:pt x="8167" y="7031"/>
                      <a:pt x="7847" y="6725"/>
                      <a:pt x="7536" y="6415"/>
                    </a:cubicBezTo>
                    <a:cubicBezTo>
                      <a:pt x="7210" y="6089"/>
                      <a:pt x="6883" y="5765"/>
                      <a:pt x="6553" y="5444"/>
                    </a:cubicBezTo>
                    <a:cubicBezTo>
                      <a:pt x="5874" y="4786"/>
                      <a:pt x="5188" y="4135"/>
                      <a:pt x="4494" y="3491"/>
                    </a:cubicBezTo>
                    <a:cubicBezTo>
                      <a:pt x="3820" y="2863"/>
                      <a:pt x="3143" y="2235"/>
                      <a:pt x="2436" y="1641"/>
                    </a:cubicBezTo>
                    <a:cubicBezTo>
                      <a:pt x="1746" y="1061"/>
                      <a:pt x="1058" y="380"/>
                      <a:pt x="224" y="12"/>
                    </a:cubicBezTo>
                    <a:cubicBezTo>
                      <a:pt x="206" y="4"/>
                      <a:pt x="187"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7"/>
              <p:cNvSpPr/>
              <p:nvPr/>
            </p:nvSpPr>
            <p:spPr>
              <a:xfrm>
                <a:off x="-4176400" y="11103375"/>
                <a:ext cx="227950" cy="120250"/>
              </a:xfrm>
              <a:custGeom>
                <a:avLst/>
                <a:gdLst/>
                <a:ahLst/>
                <a:cxnLst/>
                <a:rect l="l" t="t" r="r" b="b"/>
                <a:pathLst>
                  <a:path w="9118" h="4810" extrusionOk="0">
                    <a:moveTo>
                      <a:pt x="200" y="0"/>
                    </a:moveTo>
                    <a:cubicBezTo>
                      <a:pt x="143" y="0"/>
                      <a:pt x="87" y="4"/>
                      <a:pt x="30" y="14"/>
                    </a:cubicBezTo>
                    <a:cubicBezTo>
                      <a:pt x="10" y="20"/>
                      <a:pt x="1" y="44"/>
                      <a:pt x="12" y="62"/>
                    </a:cubicBezTo>
                    <a:cubicBezTo>
                      <a:pt x="204" y="343"/>
                      <a:pt x="537" y="487"/>
                      <a:pt x="827" y="650"/>
                    </a:cubicBezTo>
                    <a:cubicBezTo>
                      <a:pt x="1205" y="860"/>
                      <a:pt x="1584" y="1060"/>
                      <a:pt x="1968" y="1257"/>
                    </a:cubicBezTo>
                    <a:cubicBezTo>
                      <a:pt x="2759" y="1663"/>
                      <a:pt x="3540" y="2089"/>
                      <a:pt x="4323" y="2513"/>
                    </a:cubicBezTo>
                    <a:cubicBezTo>
                      <a:pt x="5083" y="2924"/>
                      <a:pt x="5836" y="3351"/>
                      <a:pt x="6580" y="3796"/>
                    </a:cubicBezTo>
                    <a:cubicBezTo>
                      <a:pt x="7288" y="4218"/>
                      <a:pt x="8008" y="4773"/>
                      <a:pt x="8856" y="4810"/>
                    </a:cubicBezTo>
                    <a:cubicBezTo>
                      <a:pt x="8859" y="4810"/>
                      <a:pt x="8863" y="4810"/>
                      <a:pt x="8866" y="4810"/>
                    </a:cubicBezTo>
                    <a:cubicBezTo>
                      <a:pt x="9028" y="4810"/>
                      <a:pt x="9117" y="4620"/>
                      <a:pt x="9043" y="4484"/>
                    </a:cubicBezTo>
                    <a:cubicBezTo>
                      <a:pt x="8632" y="3738"/>
                      <a:pt x="7787" y="3360"/>
                      <a:pt x="7064" y="2967"/>
                    </a:cubicBezTo>
                    <a:cubicBezTo>
                      <a:pt x="6281" y="2540"/>
                      <a:pt x="5489" y="2130"/>
                      <a:pt x="4687" y="1739"/>
                    </a:cubicBezTo>
                    <a:cubicBezTo>
                      <a:pt x="3926" y="1366"/>
                      <a:pt x="3149" y="1029"/>
                      <a:pt x="2366" y="704"/>
                    </a:cubicBezTo>
                    <a:cubicBezTo>
                      <a:pt x="1943" y="529"/>
                      <a:pt x="1524" y="363"/>
                      <a:pt x="1090" y="220"/>
                    </a:cubicBezTo>
                    <a:cubicBezTo>
                      <a:pt x="806" y="127"/>
                      <a:pt x="503"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7"/>
              <p:cNvSpPr/>
              <p:nvPr/>
            </p:nvSpPr>
            <p:spPr>
              <a:xfrm>
                <a:off x="-3851100" y="11025325"/>
                <a:ext cx="389000" cy="119600"/>
              </a:xfrm>
              <a:custGeom>
                <a:avLst/>
                <a:gdLst/>
                <a:ahLst/>
                <a:cxnLst/>
                <a:rect l="l" t="t" r="r" b="b"/>
                <a:pathLst>
                  <a:path w="15560" h="4784" extrusionOk="0">
                    <a:moveTo>
                      <a:pt x="15101" y="1"/>
                    </a:moveTo>
                    <a:cubicBezTo>
                      <a:pt x="15095" y="1"/>
                      <a:pt x="15090" y="1"/>
                      <a:pt x="15085" y="1"/>
                    </a:cubicBezTo>
                    <a:cubicBezTo>
                      <a:pt x="13818" y="58"/>
                      <a:pt x="12573" y="515"/>
                      <a:pt x="11358" y="850"/>
                    </a:cubicBezTo>
                    <a:cubicBezTo>
                      <a:pt x="10107" y="1192"/>
                      <a:pt x="8868" y="1567"/>
                      <a:pt x="7626" y="1940"/>
                    </a:cubicBezTo>
                    <a:cubicBezTo>
                      <a:pt x="6384" y="2313"/>
                      <a:pt x="5141" y="2677"/>
                      <a:pt x="3891" y="3023"/>
                    </a:cubicBezTo>
                    <a:lnTo>
                      <a:pt x="2095" y="3517"/>
                    </a:lnTo>
                    <a:cubicBezTo>
                      <a:pt x="1459" y="3694"/>
                      <a:pt x="819" y="3818"/>
                      <a:pt x="263" y="4190"/>
                    </a:cubicBezTo>
                    <a:cubicBezTo>
                      <a:pt x="1" y="4365"/>
                      <a:pt x="100" y="4769"/>
                      <a:pt x="423" y="4781"/>
                    </a:cubicBezTo>
                    <a:cubicBezTo>
                      <a:pt x="462" y="4783"/>
                      <a:pt x="501" y="4783"/>
                      <a:pt x="539" y="4783"/>
                    </a:cubicBezTo>
                    <a:cubicBezTo>
                      <a:pt x="1137" y="4783"/>
                      <a:pt x="1685" y="4589"/>
                      <a:pt x="2261" y="4426"/>
                    </a:cubicBezTo>
                    <a:lnTo>
                      <a:pt x="4131" y="3893"/>
                    </a:lnTo>
                    <a:cubicBezTo>
                      <a:pt x="5378" y="3539"/>
                      <a:pt x="6629" y="3204"/>
                      <a:pt x="7884" y="2875"/>
                    </a:cubicBezTo>
                    <a:cubicBezTo>
                      <a:pt x="9138" y="2548"/>
                      <a:pt x="10391" y="2223"/>
                      <a:pt x="11638" y="1867"/>
                    </a:cubicBezTo>
                    <a:cubicBezTo>
                      <a:pt x="12849" y="1521"/>
                      <a:pt x="14153" y="1266"/>
                      <a:pt x="15263" y="657"/>
                    </a:cubicBezTo>
                    <a:cubicBezTo>
                      <a:pt x="15560" y="493"/>
                      <a:pt x="15439" y="1"/>
                      <a:pt x="15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7"/>
              <p:cNvSpPr/>
              <p:nvPr/>
            </p:nvSpPr>
            <p:spPr>
              <a:xfrm>
                <a:off x="-3786500" y="10711400"/>
                <a:ext cx="281450" cy="94650"/>
              </a:xfrm>
              <a:custGeom>
                <a:avLst/>
                <a:gdLst/>
                <a:ahLst/>
                <a:cxnLst/>
                <a:rect l="l" t="t" r="r" b="b"/>
                <a:pathLst>
                  <a:path w="11258" h="3786" extrusionOk="0">
                    <a:moveTo>
                      <a:pt x="10621" y="0"/>
                    </a:moveTo>
                    <a:cubicBezTo>
                      <a:pt x="9860" y="0"/>
                      <a:pt x="9054" y="291"/>
                      <a:pt x="8341" y="469"/>
                    </a:cubicBezTo>
                    <a:cubicBezTo>
                      <a:pt x="7363" y="713"/>
                      <a:pt x="6399" y="997"/>
                      <a:pt x="5439" y="1304"/>
                    </a:cubicBezTo>
                    <a:cubicBezTo>
                      <a:pt x="4478" y="1612"/>
                      <a:pt x="3528" y="1939"/>
                      <a:pt x="2583" y="2289"/>
                    </a:cubicBezTo>
                    <a:cubicBezTo>
                      <a:pt x="2118" y="2461"/>
                      <a:pt x="1653" y="2631"/>
                      <a:pt x="1200" y="2831"/>
                    </a:cubicBezTo>
                    <a:cubicBezTo>
                      <a:pt x="799" y="3007"/>
                      <a:pt x="337" y="3142"/>
                      <a:pt x="67" y="3503"/>
                    </a:cubicBezTo>
                    <a:cubicBezTo>
                      <a:pt x="1" y="3591"/>
                      <a:pt x="67" y="3757"/>
                      <a:pt x="177" y="3773"/>
                    </a:cubicBezTo>
                    <a:cubicBezTo>
                      <a:pt x="233" y="3782"/>
                      <a:pt x="287" y="3785"/>
                      <a:pt x="342" y="3785"/>
                    </a:cubicBezTo>
                    <a:cubicBezTo>
                      <a:pt x="730" y="3785"/>
                      <a:pt x="1104" y="3598"/>
                      <a:pt x="1469" y="3473"/>
                    </a:cubicBezTo>
                    <a:cubicBezTo>
                      <a:pt x="1932" y="3313"/>
                      <a:pt x="2388" y="3132"/>
                      <a:pt x="2849" y="2964"/>
                    </a:cubicBezTo>
                    <a:cubicBezTo>
                      <a:pt x="3795" y="2620"/>
                      <a:pt x="4748" y="2296"/>
                      <a:pt x="5708" y="1995"/>
                    </a:cubicBezTo>
                    <a:cubicBezTo>
                      <a:pt x="6645" y="1701"/>
                      <a:pt x="7586" y="1426"/>
                      <a:pt x="8529" y="1154"/>
                    </a:cubicBezTo>
                    <a:cubicBezTo>
                      <a:pt x="9413" y="899"/>
                      <a:pt x="10473" y="779"/>
                      <a:pt x="11204" y="205"/>
                    </a:cubicBezTo>
                    <a:cubicBezTo>
                      <a:pt x="11257" y="165"/>
                      <a:pt x="11227" y="71"/>
                      <a:pt x="11165" y="58"/>
                    </a:cubicBezTo>
                    <a:cubicBezTo>
                      <a:pt x="10988" y="17"/>
                      <a:pt x="10805" y="0"/>
                      <a:pt x="10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140" name="Google Shape;1140;p27"/>
          <p:cNvSpPr txBox="1">
            <a:spLocks noGrp="1"/>
          </p:cNvSpPr>
          <p:nvPr>
            <p:ph type="title"/>
          </p:nvPr>
        </p:nvSpPr>
        <p:spPr>
          <a:xfrm>
            <a:off x="917600" y="639933"/>
            <a:ext cx="10356800" cy="75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41" name="Google Shape;1141;p27"/>
          <p:cNvSpPr txBox="1">
            <a:spLocks noGrp="1"/>
          </p:cNvSpPr>
          <p:nvPr>
            <p:ph type="body" idx="1"/>
          </p:nvPr>
        </p:nvSpPr>
        <p:spPr>
          <a:xfrm>
            <a:off x="7664200" y="2817000"/>
            <a:ext cx="2912800" cy="268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965838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 Credits">
  <p:cSld name="Thanks + Credits">
    <p:spTree>
      <p:nvGrpSpPr>
        <p:cNvPr id="1" name="Shape 1142"/>
        <p:cNvGrpSpPr/>
        <p:nvPr/>
      </p:nvGrpSpPr>
      <p:grpSpPr>
        <a:xfrm>
          <a:off x="0" y="0"/>
          <a:ext cx="0" cy="0"/>
          <a:chOff x="0" y="0"/>
          <a:chExt cx="0" cy="0"/>
        </a:xfrm>
      </p:grpSpPr>
      <p:grpSp>
        <p:nvGrpSpPr>
          <p:cNvPr id="1143" name="Google Shape;1143;p28"/>
          <p:cNvGrpSpPr/>
          <p:nvPr/>
        </p:nvGrpSpPr>
        <p:grpSpPr>
          <a:xfrm>
            <a:off x="-4220815" y="-1371191"/>
            <a:ext cx="16731200" cy="11166165"/>
            <a:chOff x="-2893286" y="-1251218"/>
            <a:chExt cx="12548400" cy="8374624"/>
          </a:xfrm>
        </p:grpSpPr>
        <p:sp>
          <p:nvSpPr>
            <p:cNvPr id="1144" name="Google Shape;1144;p28"/>
            <p:cNvSpPr/>
            <p:nvPr/>
          </p:nvSpPr>
          <p:spPr>
            <a:xfrm rot="7511453">
              <a:off x="-1399990" y="-542283"/>
              <a:ext cx="4963847" cy="6228056"/>
            </a:xfrm>
            <a:custGeom>
              <a:avLst/>
              <a:gdLst/>
              <a:ahLst/>
              <a:cxnLst/>
              <a:rect l="l" t="t" r="r" b="b"/>
              <a:pathLst>
                <a:path w="43768" h="56166" extrusionOk="0">
                  <a:moveTo>
                    <a:pt x="24054" y="0"/>
                  </a:moveTo>
                  <a:cubicBezTo>
                    <a:pt x="22092" y="0"/>
                    <a:pt x="20084" y="480"/>
                    <a:pt x="18082" y="1557"/>
                  </a:cubicBezTo>
                  <a:cubicBezTo>
                    <a:pt x="16673" y="2311"/>
                    <a:pt x="15329" y="3250"/>
                    <a:pt x="14411" y="4561"/>
                  </a:cubicBezTo>
                  <a:cubicBezTo>
                    <a:pt x="12925" y="6670"/>
                    <a:pt x="12739" y="9434"/>
                    <a:pt x="12991" y="12002"/>
                  </a:cubicBezTo>
                  <a:cubicBezTo>
                    <a:pt x="13253" y="14580"/>
                    <a:pt x="13908" y="17115"/>
                    <a:pt x="13887" y="19693"/>
                  </a:cubicBezTo>
                  <a:cubicBezTo>
                    <a:pt x="13843" y="23047"/>
                    <a:pt x="12685" y="26303"/>
                    <a:pt x="10598" y="28925"/>
                  </a:cubicBezTo>
                  <a:cubicBezTo>
                    <a:pt x="9025" y="30881"/>
                    <a:pt x="6971" y="32410"/>
                    <a:pt x="5452" y="34410"/>
                  </a:cubicBezTo>
                  <a:cubicBezTo>
                    <a:pt x="0" y="41555"/>
                    <a:pt x="2917" y="51945"/>
                    <a:pt x="11297" y="55212"/>
                  </a:cubicBezTo>
                  <a:cubicBezTo>
                    <a:pt x="12979" y="55866"/>
                    <a:pt x="14767" y="56166"/>
                    <a:pt x="16565" y="56166"/>
                  </a:cubicBezTo>
                  <a:cubicBezTo>
                    <a:pt x="18820" y="56166"/>
                    <a:pt x="21092" y="55695"/>
                    <a:pt x="23195" y="54862"/>
                  </a:cubicBezTo>
                  <a:cubicBezTo>
                    <a:pt x="26975" y="53365"/>
                    <a:pt x="30231" y="50765"/>
                    <a:pt x="32995" y="47793"/>
                  </a:cubicBezTo>
                  <a:cubicBezTo>
                    <a:pt x="37289" y="43172"/>
                    <a:pt x="40490" y="37644"/>
                    <a:pt x="42358" y="31613"/>
                  </a:cubicBezTo>
                  <a:cubicBezTo>
                    <a:pt x="43199" y="28849"/>
                    <a:pt x="43768" y="25975"/>
                    <a:pt x="43713" y="23091"/>
                  </a:cubicBezTo>
                  <a:cubicBezTo>
                    <a:pt x="43520" y="13399"/>
                    <a:pt x="34421" y="0"/>
                    <a:pt x="24054"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8"/>
            <p:cNvSpPr/>
            <p:nvPr/>
          </p:nvSpPr>
          <p:spPr>
            <a:xfrm>
              <a:off x="4425800" y="2327525"/>
              <a:ext cx="5229314" cy="4795880"/>
            </a:xfrm>
            <a:custGeom>
              <a:avLst/>
              <a:gdLst/>
              <a:ahLst/>
              <a:cxnLst/>
              <a:rect l="l" t="t" r="r" b="b"/>
              <a:pathLst>
                <a:path w="15624" h="14329" extrusionOk="0">
                  <a:moveTo>
                    <a:pt x="8358" y="1"/>
                  </a:moveTo>
                  <a:cubicBezTo>
                    <a:pt x="5891" y="1"/>
                    <a:pt x="2866" y="476"/>
                    <a:pt x="1694" y="1253"/>
                  </a:cubicBezTo>
                  <a:cubicBezTo>
                    <a:pt x="459" y="2061"/>
                    <a:pt x="0" y="3700"/>
                    <a:pt x="230" y="5153"/>
                  </a:cubicBezTo>
                  <a:cubicBezTo>
                    <a:pt x="448" y="6595"/>
                    <a:pt x="1235" y="7895"/>
                    <a:pt x="2065" y="9097"/>
                  </a:cubicBezTo>
                  <a:cubicBezTo>
                    <a:pt x="3201" y="10736"/>
                    <a:pt x="4502" y="12331"/>
                    <a:pt x="6228" y="13347"/>
                  </a:cubicBezTo>
                  <a:cubicBezTo>
                    <a:pt x="7260" y="13959"/>
                    <a:pt x="8475" y="14329"/>
                    <a:pt x="9667" y="14329"/>
                  </a:cubicBezTo>
                  <a:cubicBezTo>
                    <a:pt x="10455" y="14329"/>
                    <a:pt x="11233" y="14167"/>
                    <a:pt x="11942" y="13806"/>
                  </a:cubicBezTo>
                  <a:cubicBezTo>
                    <a:pt x="13329" y="13107"/>
                    <a:pt x="14302" y="11719"/>
                    <a:pt x="14728" y="10222"/>
                  </a:cubicBezTo>
                  <a:cubicBezTo>
                    <a:pt x="15624" y="7120"/>
                    <a:pt x="14739" y="1515"/>
                    <a:pt x="11188" y="324"/>
                  </a:cubicBezTo>
                  <a:cubicBezTo>
                    <a:pt x="10524" y="103"/>
                    <a:pt x="9501" y="1"/>
                    <a:pt x="8358" y="1"/>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8"/>
            <p:cNvSpPr/>
            <p:nvPr/>
          </p:nvSpPr>
          <p:spPr>
            <a:xfrm>
              <a:off x="1814725" y="1953800"/>
              <a:ext cx="3242416" cy="4795864"/>
            </a:xfrm>
            <a:custGeom>
              <a:avLst/>
              <a:gdLst/>
              <a:ahLst/>
              <a:cxnLst/>
              <a:rect l="l" t="t" r="r" b="b"/>
              <a:pathLst>
                <a:path w="14882" h="22012" extrusionOk="0">
                  <a:moveTo>
                    <a:pt x="7328" y="0"/>
                  </a:moveTo>
                  <a:cubicBezTo>
                    <a:pt x="6568" y="0"/>
                    <a:pt x="5784" y="253"/>
                    <a:pt x="4994" y="832"/>
                  </a:cubicBezTo>
                  <a:cubicBezTo>
                    <a:pt x="1" y="4460"/>
                    <a:pt x="2011" y="13386"/>
                    <a:pt x="3835" y="18062"/>
                  </a:cubicBezTo>
                  <a:cubicBezTo>
                    <a:pt x="4207" y="19034"/>
                    <a:pt x="4633" y="20018"/>
                    <a:pt x="5332" y="20793"/>
                  </a:cubicBezTo>
                  <a:cubicBezTo>
                    <a:pt x="5966" y="21497"/>
                    <a:pt x="6879" y="22012"/>
                    <a:pt x="7810" y="22012"/>
                  </a:cubicBezTo>
                  <a:cubicBezTo>
                    <a:pt x="7905" y="22012"/>
                    <a:pt x="8001" y="22006"/>
                    <a:pt x="8096" y="21995"/>
                  </a:cubicBezTo>
                  <a:cubicBezTo>
                    <a:pt x="8796" y="21919"/>
                    <a:pt x="9429" y="21547"/>
                    <a:pt x="10019" y="21176"/>
                  </a:cubicBezTo>
                  <a:cubicBezTo>
                    <a:pt x="11341" y="20323"/>
                    <a:pt x="12630" y="19351"/>
                    <a:pt x="13428" y="17996"/>
                  </a:cubicBezTo>
                  <a:cubicBezTo>
                    <a:pt x="14171" y="16740"/>
                    <a:pt x="14433" y="15265"/>
                    <a:pt x="14630" y="13812"/>
                  </a:cubicBezTo>
                  <a:cubicBezTo>
                    <a:pt x="14805" y="12763"/>
                    <a:pt x="14881" y="11692"/>
                    <a:pt x="14870" y="10622"/>
                  </a:cubicBezTo>
                  <a:cubicBezTo>
                    <a:pt x="14796" y="7270"/>
                    <a:pt x="11402" y="0"/>
                    <a:pt x="7328"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7" name="Google Shape;1147;p28"/>
          <p:cNvGrpSpPr/>
          <p:nvPr/>
        </p:nvGrpSpPr>
        <p:grpSpPr>
          <a:xfrm rot="10800000">
            <a:off x="5723469" y="-342931"/>
            <a:ext cx="2078097" cy="2996668"/>
            <a:chOff x="-1279900" y="9489425"/>
            <a:chExt cx="1398450" cy="2016600"/>
          </a:xfrm>
        </p:grpSpPr>
        <p:sp>
          <p:nvSpPr>
            <p:cNvPr id="1148" name="Google Shape;1148;p28"/>
            <p:cNvSpPr/>
            <p:nvPr/>
          </p:nvSpPr>
          <p:spPr>
            <a:xfrm>
              <a:off x="-1279900" y="9489425"/>
              <a:ext cx="1398450" cy="2016600"/>
            </a:xfrm>
            <a:custGeom>
              <a:avLst/>
              <a:gdLst/>
              <a:ahLst/>
              <a:cxnLst/>
              <a:rect l="l" t="t" r="r" b="b"/>
              <a:pathLst>
                <a:path w="55938" h="80664" extrusionOk="0">
                  <a:moveTo>
                    <a:pt x="12508" y="0"/>
                  </a:moveTo>
                  <a:cubicBezTo>
                    <a:pt x="12347" y="0"/>
                    <a:pt x="12180" y="152"/>
                    <a:pt x="12172" y="321"/>
                  </a:cubicBezTo>
                  <a:cubicBezTo>
                    <a:pt x="11945" y="4787"/>
                    <a:pt x="11832" y="9297"/>
                    <a:pt x="12150" y="13762"/>
                  </a:cubicBezTo>
                  <a:cubicBezTo>
                    <a:pt x="12433" y="17730"/>
                    <a:pt x="13260" y="21774"/>
                    <a:pt x="15419" y="25175"/>
                  </a:cubicBezTo>
                  <a:cubicBezTo>
                    <a:pt x="16488" y="26860"/>
                    <a:pt x="17881" y="28461"/>
                    <a:pt x="19633" y="29455"/>
                  </a:cubicBezTo>
                  <a:cubicBezTo>
                    <a:pt x="19678" y="29481"/>
                    <a:pt x="19728" y="29494"/>
                    <a:pt x="19780" y="29494"/>
                  </a:cubicBezTo>
                  <a:cubicBezTo>
                    <a:pt x="19804" y="29494"/>
                    <a:pt x="19828" y="29491"/>
                    <a:pt x="19852" y="29485"/>
                  </a:cubicBezTo>
                  <a:cubicBezTo>
                    <a:pt x="20227" y="30935"/>
                    <a:pt x="20629" y="32378"/>
                    <a:pt x="21074" y="33811"/>
                  </a:cubicBezTo>
                  <a:cubicBezTo>
                    <a:pt x="21294" y="34514"/>
                    <a:pt x="21521" y="35211"/>
                    <a:pt x="21759" y="35905"/>
                  </a:cubicBezTo>
                  <a:cubicBezTo>
                    <a:pt x="21636" y="35788"/>
                    <a:pt x="21511" y="35670"/>
                    <a:pt x="21383" y="35557"/>
                  </a:cubicBezTo>
                  <a:cubicBezTo>
                    <a:pt x="20777" y="35019"/>
                    <a:pt x="20152" y="34506"/>
                    <a:pt x="19505" y="34016"/>
                  </a:cubicBezTo>
                  <a:cubicBezTo>
                    <a:pt x="18212" y="33035"/>
                    <a:pt x="16849" y="32149"/>
                    <a:pt x="15410" y="31397"/>
                  </a:cubicBezTo>
                  <a:cubicBezTo>
                    <a:pt x="12500" y="29878"/>
                    <a:pt x="9360" y="28793"/>
                    <a:pt x="6130" y="28219"/>
                  </a:cubicBezTo>
                  <a:cubicBezTo>
                    <a:pt x="4401" y="27910"/>
                    <a:pt x="2644" y="27733"/>
                    <a:pt x="888" y="27733"/>
                  </a:cubicBezTo>
                  <a:cubicBezTo>
                    <a:pt x="782" y="27733"/>
                    <a:pt x="675" y="27734"/>
                    <a:pt x="568" y="27735"/>
                  </a:cubicBezTo>
                  <a:cubicBezTo>
                    <a:pt x="261" y="27739"/>
                    <a:pt x="0" y="28108"/>
                    <a:pt x="195" y="28386"/>
                  </a:cubicBezTo>
                  <a:cubicBezTo>
                    <a:pt x="1987" y="30950"/>
                    <a:pt x="4298" y="33075"/>
                    <a:pt x="7014" y="34632"/>
                  </a:cubicBezTo>
                  <a:cubicBezTo>
                    <a:pt x="9955" y="36320"/>
                    <a:pt x="13270" y="37267"/>
                    <a:pt x="16643" y="37533"/>
                  </a:cubicBezTo>
                  <a:cubicBezTo>
                    <a:pt x="17245" y="37580"/>
                    <a:pt x="17848" y="37603"/>
                    <a:pt x="18450" y="37603"/>
                  </a:cubicBezTo>
                  <a:cubicBezTo>
                    <a:pt x="19724" y="37603"/>
                    <a:pt x="20997" y="37501"/>
                    <a:pt x="22260" y="37318"/>
                  </a:cubicBezTo>
                  <a:cubicBezTo>
                    <a:pt x="22751" y="38661"/>
                    <a:pt x="23284" y="39989"/>
                    <a:pt x="23858" y="41302"/>
                  </a:cubicBezTo>
                  <a:cubicBezTo>
                    <a:pt x="24929" y="43739"/>
                    <a:pt x="26128" y="46118"/>
                    <a:pt x="27384" y="48462"/>
                  </a:cubicBezTo>
                  <a:cubicBezTo>
                    <a:pt x="28046" y="49698"/>
                    <a:pt x="28721" y="50928"/>
                    <a:pt x="29411" y="52150"/>
                  </a:cubicBezTo>
                  <a:cubicBezTo>
                    <a:pt x="29321" y="52078"/>
                    <a:pt x="29234" y="52003"/>
                    <a:pt x="29143" y="51931"/>
                  </a:cubicBezTo>
                  <a:cubicBezTo>
                    <a:pt x="27984" y="51017"/>
                    <a:pt x="26762" y="50183"/>
                    <a:pt x="25487" y="49439"/>
                  </a:cubicBezTo>
                  <a:cubicBezTo>
                    <a:pt x="22919" y="47934"/>
                    <a:pt x="20170" y="46761"/>
                    <a:pt x="17306" y="45950"/>
                  </a:cubicBezTo>
                  <a:cubicBezTo>
                    <a:pt x="15693" y="45497"/>
                    <a:pt x="14048" y="45167"/>
                    <a:pt x="12385" y="44964"/>
                  </a:cubicBezTo>
                  <a:cubicBezTo>
                    <a:pt x="12369" y="44962"/>
                    <a:pt x="12354" y="44961"/>
                    <a:pt x="12339" y="44961"/>
                  </a:cubicBezTo>
                  <a:cubicBezTo>
                    <a:pt x="12021" y="44961"/>
                    <a:pt x="11868" y="45376"/>
                    <a:pt x="12006" y="45625"/>
                  </a:cubicBezTo>
                  <a:cubicBezTo>
                    <a:pt x="13502" y="48341"/>
                    <a:pt x="15585" y="50650"/>
                    <a:pt x="18103" y="52451"/>
                  </a:cubicBezTo>
                  <a:cubicBezTo>
                    <a:pt x="20617" y="54249"/>
                    <a:pt x="23576" y="55605"/>
                    <a:pt x="26613" y="56213"/>
                  </a:cubicBezTo>
                  <a:cubicBezTo>
                    <a:pt x="27399" y="56371"/>
                    <a:pt x="28195" y="56465"/>
                    <a:pt x="28984" y="56465"/>
                  </a:cubicBezTo>
                  <a:cubicBezTo>
                    <a:pt x="29895" y="56465"/>
                    <a:pt x="30798" y="56339"/>
                    <a:pt x="31669" y="56038"/>
                  </a:cubicBezTo>
                  <a:cubicBezTo>
                    <a:pt x="32589" y="57564"/>
                    <a:pt x="33539" y="59072"/>
                    <a:pt x="34521" y="60562"/>
                  </a:cubicBezTo>
                  <a:cubicBezTo>
                    <a:pt x="35758" y="62430"/>
                    <a:pt x="37054" y="64264"/>
                    <a:pt x="38424" y="66040"/>
                  </a:cubicBezTo>
                  <a:cubicBezTo>
                    <a:pt x="38074" y="65897"/>
                    <a:pt x="37704" y="65793"/>
                    <a:pt x="37340" y="65701"/>
                  </a:cubicBezTo>
                  <a:cubicBezTo>
                    <a:pt x="36564" y="65507"/>
                    <a:pt x="35769" y="65398"/>
                    <a:pt x="34974" y="65320"/>
                  </a:cubicBezTo>
                  <a:cubicBezTo>
                    <a:pt x="33909" y="65214"/>
                    <a:pt x="32838" y="65166"/>
                    <a:pt x="31767" y="65166"/>
                  </a:cubicBezTo>
                  <a:cubicBezTo>
                    <a:pt x="31104" y="65166"/>
                    <a:pt x="30442" y="65184"/>
                    <a:pt x="29781" y="65219"/>
                  </a:cubicBezTo>
                  <a:cubicBezTo>
                    <a:pt x="26304" y="65405"/>
                    <a:pt x="22846" y="66071"/>
                    <a:pt x="19557" y="67213"/>
                  </a:cubicBezTo>
                  <a:cubicBezTo>
                    <a:pt x="17924" y="67780"/>
                    <a:pt x="16173" y="68417"/>
                    <a:pt x="15017" y="69770"/>
                  </a:cubicBezTo>
                  <a:cubicBezTo>
                    <a:pt x="14767" y="70060"/>
                    <a:pt x="14880" y="70439"/>
                    <a:pt x="15229" y="70573"/>
                  </a:cubicBezTo>
                  <a:cubicBezTo>
                    <a:pt x="18638" y="71887"/>
                    <a:pt x="22290" y="72554"/>
                    <a:pt x="25944" y="72554"/>
                  </a:cubicBezTo>
                  <a:cubicBezTo>
                    <a:pt x="25965" y="72554"/>
                    <a:pt x="25985" y="72554"/>
                    <a:pt x="26006" y="72554"/>
                  </a:cubicBezTo>
                  <a:cubicBezTo>
                    <a:pt x="29265" y="72548"/>
                    <a:pt x="32534" y="71998"/>
                    <a:pt x="35514" y="70648"/>
                  </a:cubicBezTo>
                  <a:cubicBezTo>
                    <a:pt x="37096" y="69933"/>
                    <a:pt x="38539" y="68953"/>
                    <a:pt x="39737" y="67695"/>
                  </a:cubicBezTo>
                  <a:cubicBezTo>
                    <a:pt x="40768" y="68962"/>
                    <a:pt x="41840" y="70195"/>
                    <a:pt x="42961" y="71384"/>
                  </a:cubicBezTo>
                  <a:cubicBezTo>
                    <a:pt x="46052" y="74659"/>
                    <a:pt x="49527" y="77627"/>
                    <a:pt x="53389" y="79959"/>
                  </a:cubicBezTo>
                  <a:cubicBezTo>
                    <a:pt x="53631" y="80107"/>
                    <a:pt x="53874" y="80262"/>
                    <a:pt x="54129" y="80386"/>
                  </a:cubicBezTo>
                  <a:cubicBezTo>
                    <a:pt x="54407" y="80523"/>
                    <a:pt x="54720" y="80577"/>
                    <a:pt x="55018" y="80647"/>
                  </a:cubicBezTo>
                  <a:cubicBezTo>
                    <a:pt x="55064" y="80658"/>
                    <a:pt x="55110" y="80664"/>
                    <a:pt x="55154" y="80664"/>
                  </a:cubicBezTo>
                  <a:cubicBezTo>
                    <a:pt x="55620" y="80664"/>
                    <a:pt x="55937" y="80080"/>
                    <a:pt x="55566" y="79712"/>
                  </a:cubicBezTo>
                  <a:cubicBezTo>
                    <a:pt x="55360" y="79509"/>
                    <a:pt x="55168" y="79281"/>
                    <a:pt x="54933" y="79112"/>
                  </a:cubicBezTo>
                  <a:cubicBezTo>
                    <a:pt x="54691" y="78937"/>
                    <a:pt x="54419" y="78794"/>
                    <a:pt x="54162" y="78639"/>
                  </a:cubicBezTo>
                  <a:cubicBezTo>
                    <a:pt x="53691" y="78352"/>
                    <a:pt x="53224" y="78058"/>
                    <a:pt x="52764" y="77756"/>
                  </a:cubicBezTo>
                  <a:cubicBezTo>
                    <a:pt x="51828" y="77145"/>
                    <a:pt x="50919" y="76500"/>
                    <a:pt x="50032" y="75821"/>
                  </a:cubicBezTo>
                  <a:cubicBezTo>
                    <a:pt x="48317" y="74511"/>
                    <a:pt x="46698" y="73068"/>
                    <a:pt x="45165" y="71550"/>
                  </a:cubicBezTo>
                  <a:cubicBezTo>
                    <a:pt x="47110" y="68566"/>
                    <a:pt x="47922" y="64998"/>
                    <a:pt x="48110" y="61475"/>
                  </a:cubicBezTo>
                  <a:cubicBezTo>
                    <a:pt x="48214" y="59504"/>
                    <a:pt x="48113" y="57531"/>
                    <a:pt x="47953" y="55565"/>
                  </a:cubicBezTo>
                  <a:cubicBezTo>
                    <a:pt x="47796" y="53647"/>
                    <a:pt x="47623" y="51728"/>
                    <a:pt x="47374" y="49820"/>
                  </a:cubicBezTo>
                  <a:cubicBezTo>
                    <a:pt x="47095" y="47667"/>
                    <a:pt x="46683" y="45525"/>
                    <a:pt x="46012" y="43458"/>
                  </a:cubicBezTo>
                  <a:cubicBezTo>
                    <a:pt x="45950" y="43267"/>
                    <a:pt x="45764" y="43152"/>
                    <a:pt x="45582" y="43152"/>
                  </a:cubicBezTo>
                  <a:cubicBezTo>
                    <a:pt x="45447" y="43152"/>
                    <a:pt x="45315" y="43215"/>
                    <a:pt x="45238" y="43357"/>
                  </a:cubicBezTo>
                  <a:cubicBezTo>
                    <a:pt x="43380" y="46767"/>
                    <a:pt x="42590" y="50610"/>
                    <a:pt x="42218" y="54443"/>
                  </a:cubicBezTo>
                  <a:cubicBezTo>
                    <a:pt x="42028" y="56384"/>
                    <a:pt x="41928" y="58334"/>
                    <a:pt x="41869" y="60282"/>
                  </a:cubicBezTo>
                  <a:cubicBezTo>
                    <a:pt x="41814" y="62171"/>
                    <a:pt x="41831" y="64056"/>
                    <a:pt x="42094" y="65931"/>
                  </a:cubicBezTo>
                  <a:cubicBezTo>
                    <a:pt x="42238" y="66955"/>
                    <a:pt x="42454" y="67970"/>
                    <a:pt x="42778" y="68953"/>
                  </a:cubicBezTo>
                  <a:cubicBezTo>
                    <a:pt x="42797" y="69010"/>
                    <a:pt x="42820" y="69064"/>
                    <a:pt x="42838" y="69120"/>
                  </a:cubicBezTo>
                  <a:cubicBezTo>
                    <a:pt x="40564" y="66608"/>
                    <a:pt x="38487" y="63921"/>
                    <a:pt x="36558" y="61136"/>
                  </a:cubicBezTo>
                  <a:cubicBezTo>
                    <a:pt x="36279" y="60732"/>
                    <a:pt x="36002" y="60327"/>
                    <a:pt x="35729" y="59918"/>
                  </a:cubicBezTo>
                  <a:cubicBezTo>
                    <a:pt x="38579" y="56849"/>
                    <a:pt x="40526" y="52826"/>
                    <a:pt x="41310" y="48726"/>
                  </a:cubicBezTo>
                  <a:cubicBezTo>
                    <a:pt x="42223" y="43979"/>
                    <a:pt x="41647" y="39108"/>
                    <a:pt x="41228" y="34337"/>
                  </a:cubicBezTo>
                  <a:cubicBezTo>
                    <a:pt x="40985" y="31589"/>
                    <a:pt x="40791" y="28828"/>
                    <a:pt x="41002" y="26070"/>
                  </a:cubicBezTo>
                  <a:cubicBezTo>
                    <a:pt x="41019" y="25836"/>
                    <a:pt x="40845" y="25722"/>
                    <a:pt x="40660" y="25722"/>
                  </a:cubicBezTo>
                  <a:cubicBezTo>
                    <a:pt x="40532" y="25722"/>
                    <a:pt x="40397" y="25777"/>
                    <a:pt x="40319" y="25886"/>
                  </a:cubicBezTo>
                  <a:cubicBezTo>
                    <a:pt x="37628" y="29623"/>
                    <a:pt x="35574" y="33811"/>
                    <a:pt x="34303" y="38237"/>
                  </a:cubicBezTo>
                  <a:cubicBezTo>
                    <a:pt x="33033" y="42664"/>
                    <a:pt x="32497" y="47335"/>
                    <a:pt x="32829" y="51932"/>
                  </a:cubicBezTo>
                  <a:cubicBezTo>
                    <a:pt x="32933" y="53374"/>
                    <a:pt x="33094" y="54836"/>
                    <a:pt x="33377" y="56270"/>
                  </a:cubicBezTo>
                  <a:cubicBezTo>
                    <a:pt x="31993" y="54039"/>
                    <a:pt x="30673" y="51770"/>
                    <a:pt x="29388" y="49482"/>
                  </a:cubicBezTo>
                  <a:cubicBezTo>
                    <a:pt x="28276" y="47503"/>
                    <a:pt x="27210" y="45500"/>
                    <a:pt x="26209" y="43469"/>
                  </a:cubicBezTo>
                  <a:cubicBezTo>
                    <a:pt x="26232" y="43430"/>
                    <a:pt x="26252" y="43389"/>
                    <a:pt x="26266" y="43346"/>
                  </a:cubicBezTo>
                  <a:cubicBezTo>
                    <a:pt x="26928" y="41216"/>
                    <a:pt x="27583" y="39084"/>
                    <a:pt x="28231" y="36949"/>
                  </a:cubicBezTo>
                  <a:cubicBezTo>
                    <a:pt x="28847" y="34905"/>
                    <a:pt x="29469" y="32857"/>
                    <a:pt x="29810" y="30746"/>
                  </a:cubicBezTo>
                  <a:cubicBezTo>
                    <a:pt x="30495" y="26494"/>
                    <a:pt x="30234" y="22181"/>
                    <a:pt x="30158" y="17897"/>
                  </a:cubicBezTo>
                  <a:cubicBezTo>
                    <a:pt x="30115" y="15463"/>
                    <a:pt x="30125" y="13016"/>
                    <a:pt x="30441" y="10599"/>
                  </a:cubicBezTo>
                  <a:cubicBezTo>
                    <a:pt x="30472" y="10364"/>
                    <a:pt x="30251" y="10217"/>
                    <a:pt x="30038" y="10217"/>
                  </a:cubicBezTo>
                  <a:cubicBezTo>
                    <a:pt x="29906" y="10217"/>
                    <a:pt x="29777" y="10274"/>
                    <a:pt x="29715" y="10402"/>
                  </a:cubicBezTo>
                  <a:cubicBezTo>
                    <a:pt x="27818" y="14378"/>
                    <a:pt x="26200" y="18494"/>
                    <a:pt x="25096" y="22763"/>
                  </a:cubicBezTo>
                  <a:cubicBezTo>
                    <a:pt x="24004" y="26989"/>
                    <a:pt x="23416" y="31374"/>
                    <a:pt x="23625" y="35742"/>
                  </a:cubicBezTo>
                  <a:cubicBezTo>
                    <a:pt x="23665" y="36578"/>
                    <a:pt x="23731" y="37414"/>
                    <a:pt x="23838" y="38245"/>
                  </a:cubicBezTo>
                  <a:cubicBezTo>
                    <a:pt x="23424" y="37242"/>
                    <a:pt x="23026" y="36232"/>
                    <a:pt x="22658" y="35208"/>
                  </a:cubicBezTo>
                  <a:cubicBezTo>
                    <a:pt x="21804" y="32834"/>
                    <a:pt x="21068" y="30420"/>
                    <a:pt x="20373" y="27996"/>
                  </a:cubicBezTo>
                  <a:cubicBezTo>
                    <a:pt x="20869" y="24392"/>
                    <a:pt x="20786" y="20755"/>
                    <a:pt x="20201" y="17157"/>
                  </a:cubicBezTo>
                  <a:cubicBezTo>
                    <a:pt x="19550" y="13177"/>
                    <a:pt x="18263" y="9326"/>
                    <a:pt x="16390" y="5755"/>
                  </a:cubicBezTo>
                  <a:cubicBezTo>
                    <a:pt x="15339" y="3760"/>
                    <a:pt x="14106" y="1867"/>
                    <a:pt x="12705" y="99"/>
                  </a:cubicBezTo>
                  <a:cubicBezTo>
                    <a:pt x="12649" y="30"/>
                    <a:pt x="12579" y="0"/>
                    <a:pt x="12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8"/>
            <p:cNvSpPr/>
            <p:nvPr/>
          </p:nvSpPr>
          <p:spPr>
            <a:xfrm>
              <a:off x="-647950" y="10580350"/>
              <a:ext cx="38575" cy="44975"/>
            </a:xfrm>
            <a:custGeom>
              <a:avLst/>
              <a:gdLst/>
              <a:ahLst/>
              <a:cxnLst/>
              <a:rect l="l" t="t" r="r" b="b"/>
              <a:pathLst>
                <a:path w="1543" h="1799" extrusionOk="0">
                  <a:moveTo>
                    <a:pt x="1017" y="1"/>
                  </a:moveTo>
                  <a:cubicBezTo>
                    <a:pt x="979" y="27"/>
                    <a:pt x="942" y="53"/>
                    <a:pt x="903" y="77"/>
                  </a:cubicBezTo>
                  <a:cubicBezTo>
                    <a:pt x="604" y="283"/>
                    <a:pt x="298" y="492"/>
                    <a:pt x="1" y="715"/>
                  </a:cubicBezTo>
                  <a:cubicBezTo>
                    <a:pt x="177" y="1077"/>
                    <a:pt x="357" y="1438"/>
                    <a:pt x="536" y="1799"/>
                  </a:cubicBezTo>
                  <a:cubicBezTo>
                    <a:pt x="885" y="1565"/>
                    <a:pt x="1220" y="1315"/>
                    <a:pt x="1542" y="1048"/>
                  </a:cubicBezTo>
                  <a:cubicBezTo>
                    <a:pt x="1366" y="699"/>
                    <a:pt x="1191" y="351"/>
                    <a:pt x="10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8"/>
            <p:cNvSpPr/>
            <p:nvPr/>
          </p:nvSpPr>
          <p:spPr>
            <a:xfrm>
              <a:off x="-771550" y="10271275"/>
              <a:ext cx="32525" cy="22900"/>
            </a:xfrm>
            <a:custGeom>
              <a:avLst/>
              <a:gdLst/>
              <a:ahLst/>
              <a:cxnLst/>
              <a:rect l="l" t="t" r="r" b="b"/>
              <a:pathLst>
                <a:path w="1301" h="916" extrusionOk="0">
                  <a:moveTo>
                    <a:pt x="0" y="0"/>
                  </a:moveTo>
                  <a:cubicBezTo>
                    <a:pt x="76" y="269"/>
                    <a:pt x="152" y="536"/>
                    <a:pt x="229" y="805"/>
                  </a:cubicBezTo>
                  <a:cubicBezTo>
                    <a:pt x="416" y="838"/>
                    <a:pt x="607" y="863"/>
                    <a:pt x="794" y="892"/>
                  </a:cubicBezTo>
                  <a:cubicBezTo>
                    <a:pt x="884" y="907"/>
                    <a:pt x="975" y="915"/>
                    <a:pt x="1065" y="915"/>
                  </a:cubicBezTo>
                  <a:cubicBezTo>
                    <a:pt x="1097" y="915"/>
                    <a:pt x="1128" y="914"/>
                    <a:pt x="1160" y="912"/>
                  </a:cubicBezTo>
                  <a:cubicBezTo>
                    <a:pt x="1206" y="909"/>
                    <a:pt x="1255" y="906"/>
                    <a:pt x="1301" y="900"/>
                  </a:cubicBezTo>
                  <a:cubicBezTo>
                    <a:pt x="1223" y="651"/>
                    <a:pt x="1141" y="404"/>
                    <a:pt x="1064" y="157"/>
                  </a:cubicBezTo>
                  <a:cubicBezTo>
                    <a:pt x="1037" y="148"/>
                    <a:pt x="1011" y="137"/>
                    <a:pt x="982" y="131"/>
                  </a:cubicBezTo>
                  <a:cubicBezTo>
                    <a:pt x="759" y="80"/>
                    <a:pt x="535" y="40"/>
                    <a:pt x="307" y="15"/>
                  </a:cubicBezTo>
                  <a:cubicBezTo>
                    <a:pt x="206" y="5"/>
                    <a:pt x="103"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8"/>
            <p:cNvSpPr/>
            <p:nvPr/>
          </p:nvSpPr>
          <p:spPr>
            <a:xfrm>
              <a:off x="-862150" y="10634300"/>
              <a:ext cx="105975" cy="209875"/>
            </a:xfrm>
            <a:custGeom>
              <a:avLst/>
              <a:gdLst/>
              <a:ahLst/>
              <a:cxnLst/>
              <a:rect l="l" t="t" r="r" b="b"/>
              <a:pathLst>
                <a:path w="4239" h="8395" extrusionOk="0">
                  <a:moveTo>
                    <a:pt x="1" y="0"/>
                  </a:moveTo>
                  <a:lnTo>
                    <a:pt x="1" y="0"/>
                  </a:lnTo>
                  <a:cubicBezTo>
                    <a:pt x="53" y="174"/>
                    <a:pt x="104" y="346"/>
                    <a:pt x="153" y="516"/>
                  </a:cubicBezTo>
                  <a:cubicBezTo>
                    <a:pt x="492" y="1711"/>
                    <a:pt x="847" y="2897"/>
                    <a:pt x="1211" y="4084"/>
                  </a:cubicBezTo>
                  <a:cubicBezTo>
                    <a:pt x="1527" y="5119"/>
                    <a:pt x="1842" y="6153"/>
                    <a:pt x="2172" y="7183"/>
                  </a:cubicBezTo>
                  <a:cubicBezTo>
                    <a:pt x="2840" y="7622"/>
                    <a:pt x="3529" y="8028"/>
                    <a:pt x="4239" y="8394"/>
                  </a:cubicBezTo>
                  <a:cubicBezTo>
                    <a:pt x="4116" y="8003"/>
                    <a:pt x="3970" y="7614"/>
                    <a:pt x="3827" y="7224"/>
                  </a:cubicBezTo>
                  <a:cubicBezTo>
                    <a:pt x="3402" y="6053"/>
                    <a:pt x="2950" y="4892"/>
                    <a:pt x="2503" y="3728"/>
                  </a:cubicBezTo>
                  <a:cubicBezTo>
                    <a:pt x="2066" y="2590"/>
                    <a:pt x="1622" y="1456"/>
                    <a:pt x="1163" y="326"/>
                  </a:cubicBezTo>
                  <a:cubicBezTo>
                    <a:pt x="974" y="269"/>
                    <a:pt x="785" y="209"/>
                    <a:pt x="596" y="155"/>
                  </a:cubicBezTo>
                  <a:cubicBezTo>
                    <a:pt x="398" y="100"/>
                    <a:pt x="199" y="52"/>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8"/>
            <p:cNvSpPr/>
            <p:nvPr/>
          </p:nvSpPr>
          <p:spPr>
            <a:xfrm>
              <a:off x="-876725" y="10303175"/>
              <a:ext cx="53900" cy="125700"/>
            </a:xfrm>
            <a:custGeom>
              <a:avLst/>
              <a:gdLst/>
              <a:ahLst/>
              <a:cxnLst/>
              <a:rect l="l" t="t" r="r" b="b"/>
              <a:pathLst>
                <a:path w="2156" h="5028" extrusionOk="0">
                  <a:moveTo>
                    <a:pt x="1272" y="0"/>
                  </a:moveTo>
                  <a:cubicBezTo>
                    <a:pt x="1030" y="977"/>
                    <a:pt x="800" y="1956"/>
                    <a:pt x="545" y="2928"/>
                  </a:cubicBezTo>
                  <a:cubicBezTo>
                    <a:pt x="372" y="3598"/>
                    <a:pt x="186" y="4263"/>
                    <a:pt x="0" y="4927"/>
                  </a:cubicBezTo>
                  <a:cubicBezTo>
                    <a:pt x="172" y="4944"/>
                    <a:pt x="344" y="4967"/>
                    <a:pt x="516" y="4981"/>
                  </a:cubicBezTo>
                  <a:cubicBezTo>
                    <a:pt x="768" y="5000"/>
                    <a:pt x="1021" y="5015"/>
                    <a:pt x="1273" y="5027"/>
                  </a:cubicBezTo>
                  <a:cubicBezTo>
                    <a:pt x="1408" y="4459"/>
                    <a:pt x="1534" y="3888"/>
                    <a:pt x="1652" y="3315"/>
                  </a:cubicBezTo>
                  <a:cubicBezTo>
                    <a:pt x="1840" y="2411"/>
                    <a:pt x="2018" y="1502"/>
                    <a:pt x="2156" y="588"/>
                  </a:cubicBezTo>
                  <a:cubicBezTo>
                    <a:pt x="1864" y="387"/>
                    <a:pt x="1569" y="190"/>
                    <a:pt x="1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8"/>
            <p:cNvSpPr/>
            <p:nvPr/>
          </p:nvSpPr>
          <p:spPr>
            <a:xfrm>
              <a:off x="-349800" y="10254000"/>
              <a:ext cx="111550" cy="223650"/>
            </a:xfrm>
            <a:custGeom>
              <a:avLst/>
              <a:gdLst/>
              <a:ahLst/>
              <a:cxnLst/>
              <a:rect l="l" t="t" r="r" b="b"/>
              <a:pathLst>
                <a:path w="4462" h="8946" extrusionOk="0">
                  <a:moveTo>
                    <a:pt x="203" y="0"/>
                  </a:moveTo>
                  <a:cubicBezTo>
                    <a:pt x="134" y="131"/>
                    <a:pt x="68" y="263"/>
                    <a:pt x="1" y="393"/>
                  </a:cubicBezTo>
                  <a:cubicBezTo>
                    <a:pt x="893" y="2164"/>
                    <a:pt x="1794" y="3928"/>
                    <a:pt x="2726" y="5678"/>
                  </a:cubicBezTo>
                  <a:lnTo>
                    <a:pt x="4461" y="8946"/>
                  </a:lnTo>
                  <a:cubicBezTo>
                    <a:pt x="4406" y="8104"/>
                    <a:pt x="4337" y="7264"/>
                    <a:pt x="4263" y="6426"/>
                  </a:cubicBezTo>
                  <a:lnTo>
                    <a:pt x="3517" y="5216"/>
                  </a:lnTo>
                  <a:cubicBezTo>
                    <a:pt x="2434" y="3464"/>
                    <a:pt x="1324" y="1729"/>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8"/>
            <p:cNvSpPr/>
            <p:nvPr/>
          </p:nvSpPr>
          <p:spPr>
            <a:xfrm>
              <a:off x="-640300" y="9935375"/>
              <a:ext cx="114950" cy="79300"/>
            </a:xfrm>
            <a:custGeom>
              <a:avLst/>
              <a:gdLst/>
              <a:ahLst/>
              <a:cxnLst/>
              <a:rect l="l" t="t" r="r" b="b"/>
              <a:pathLst>
                <a:path w="4598" h="3172" extrusionOk="0">
                  <a:moveTo>
                    <a:pt x="4574" y="1"/>
                  </a:moveTo>
                  <a:cubicBezTo>
                    <a:pt x="4186" y="222"/>
                    <a:pt x="3797" y="446"/>
                    <a:pt x="3406" y="663"/>
                  </a:cubicBezTo>
                  <a:cubicBezTo>
                    <a:pt x="2512" y="1155"/>
                    <a:pt x="1625" y="1659"/>
                    <a:pt x="700" y="2097"/>
                  </a:cubicBezTo>
                  <a:cubicBezTo>
                    <a:pt x="559" y="2164"/>
                    <a:pt x="415" y="2229"/>
                    <a:pt x="269" y="2292"/>
                  </a:cubicBezTo>
                  <a:cubicBezTo>
                    <a:pt x="178" y="2585"/>
                    <a:pt x="86" y="2878"/>
                    <a:pt x="0" y="3171"/>
                  </a:cubicBezTo>
                  <a:cubicBezTo>
                    <a:pt x="318" y="3067"/>
                    <a:pt x="631" y="2947"/>
                    <a:pt x="934" y="2829"/>
                  </a:cubicBezTo>
                  <a:cubicBezTo>
                    <a:pt x="1898" y="2451"/>
                    <a:pt x="2842" y="2026"/>
                    <a:pt x="3762" y="1552"/>
                  </a:cubicBezTo>
                  <a:cubicBezTo>
                    <a:pt x="4040" y="1407"/>
                    <a:pt x="4318" y="1263"/>
                    <a:pt x="4597" y="1119"/>
                  </a:cubicBezTo>
                  <a:cubicBezTo>
                    <a:pt x="4588" y="765"/>
                    <a:pt x="4580" y="411"/>
                    <a:pt x="4574" y="58"/>
                  </a:cubicBezTo>
                  <a:lnTo>
                    <a:pt x="45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8"/>
            <p:cNvSpPr/>
            <p:nvPr/>
          </p:nvSpPr>
          <p:spPr>
            <a:xfrm>
              <a:off x="-735425" y="10716775"/>
              <a:ext cx="94075" cy="148250"/>
            </a:xfrm>
            <a:custGeom>
              <a:avLst/>
              <a:gdLst/>
              <a:ahLst/>
              <a:cxnLst/>
              <a:rect l="l" t="t" r="r" b="b"/>
              <a:pathLst>
                <a:path w="3763" h="5930" extrusionOk="0">
                  <a:moveTo>
                    <a:pt x="3099" y="1"/>
                  </a:moveTo>
                  <a:cubicBezTo>
                    <a:pt x="2922" y="340"/>
                    <a:pt x="2747" y="679"/>
                    <a:pt x="2574" y="1022"/>
                  </a:cubicBezTo>
                  <a:cubicBezTo>
                    <a:pt x="2156" y="1845"/>
                    <a:pt x="1708" y="2653"/>
                    <a:pt x="1253" y="3456"/>
                  </a:cubicBezTo>
                  <a:cubicBezTo>
                    <a:pt x="860" y="4147"/>
                    <a:pt x="423" y="4821"/>
                    <a:pt x="0" y="5502"/>
                  </a:cubicBezTo>
                  <a:cubicBezTo>
                    <a:pt x="321" y="5653"/>
                    <a:pt x="645" y="5794"/>
                    <a:pt x="974" y="5929"/>
                  </a:cubicBezTo>
                  <a:cubicBezTo>
                    <a:pt x="1396" y="5263"/>
                    <a:pt x="1775" y="4567"/>
                    <a:pt x="2142" y="3892"/>
                  </a:cubicBezTo>
                  <a:cubicBezTo>
                    <a:pt x="2574" y="3099"/>
                    <a:pt x="2959" y="2284"/>
                    <a:pt x="3323" y="1459"/>
                  </a:cubicBezTo>
                  <a:cubicBezTo>
                    <a:pt x="3480" y="1102"/>
                    <a:pt x="3627" y="742"/>
                    <a:pt x="3762" y="377"/>
                  </a:cubicBezTo>
                  <a:cubicBezTo>
                    <a:pt x="3744" y="366"/>
                    <a:pt x="3725" y="355"/>
                    <a:pt x="3707" y="345"/>
                  </a:cubicBezTo>
                  <a:cubicBezTo>
                    <a:pt x="3507" y="227"/>
                    <a:pt x="3303" y="114"/>
                    <a:pt x="30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8"/>
            <p:cNvSpPr/>
            <p:nvPr/>
          </p:nvSpPr>
          <p:spPr>
            <a:xfrm>
              <a:off x="-222400" y="10798750"/>
              <a:ext cx="145525" cy="147225"/>
            </a:xfrm>
            <a:custGeom>
              <a:avLst/>
              <a:gdLst/>
              <a:ahLst/>
              <a:cxnLst/>
              <a:rect l="l" t="t" r="r" b="b"/>
              <a:pathLst>
                <a:path w="5821" h="5889" extrusionOk="0">
                  <a:moveTo>
                    <a:pt x="164" y="0"/>
                  </a:moveTo>
                  <a:cubicBezTo>
                    <a:pt x="104" y="428"/>
                    <a:pt x="48" y="858"/>
                    <a:pt x="1" y="1287"/>
                  </a:cubicBezTo>
                  <a:cubicBezTo>
                    <a:pt x="655" y="1890"/>
                    <a:pt x="1351" y="2454"/>
                    <a:pt x="2037" y="3017"/>
                  </a:cubicBezTo>
                  <a:cubicBezTo>
                    <a:pt x="3261" y="4023"/>
                    <a:pt x="4529" y="4972"/>
                    <a:pt x="5820" y="5889"/>
                  </a:cubicBezTo>
                  <a:cubicBezTo>
                    <a:pt x="5796" y="5268"/>
                    <a:pt x="5762" y="4649"/>
                    <a:pt x="5717" y="4031"/>
                  </a:cubicBezTo>
                  <a:cubicBezTo>
                    <a:pt x="5701" y="4020"/>
                    <a:pt x="5685" y="4009"/>
                    <a:pt x="5668" y="3998"/>
                  </a:cubicBezTo>
                  <a:cubicBezTo>
                    <a:pt x="4901" y="3469"/>
                    <a:pt x="4145" y="2922"/>
                    <a:pt x="3387" y="2380"/>
                  </a:cubicBezTo>
                  <a:cubicBezTo>
                    <a:pt x="2568" y="1797"/>
                    <a:pt x="1759" y="1198"/>
                    <a:pt x="961" y="587"/>
                  </a:cubicBezTo>
                  <a:cubicBezTo>
                    <a:pt x="699" y="385"/>
                    <a:pt x="432" y="192"/>
                    <a:pt x="1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8"/>
            <p:cNvSpPr/>
            <p:nvPr/>
          </p:nvSpPr>
          <p:spPr>
            <a:xfrm>
              <a:off x="-933825" y="9955200"/>
              <a:ext cx="167625" cy="127875"/>
            </a:xfrm>
            <a:custGeom>
              <a:avLst/>
              <a:gdLst/>
              <a:ahLst/>
              <a:cxnLst/>
              <a:rect l="l" t="t" r="r" b="b"/>
              <a:pathLst>
                <a:path w="6705" h="5115" extrusionOk="0">
                  <a:moveTo>
                    <a:pt x="6568" y="0"/>
                  </a:moveTo>
                  <a:cubicBezTo>
                    <a:pt x="6109" y="203"/>
                    <a:pt x="5655" y="410"/>
                    <a:pt x="5203" y="628"/>
                  </a:cubicBezTo>
                  <a:cubicBezTo>
                    <a:pt x="3989" y="1216"/>
                    <a:pt x="2779" y="1840"/>
                    <a:pt x="1602" y="2500"/>
                  </a:cubicBezTo>
                  <a:cubicBezTo>
                    <a:pt x="1070" y="2799"/>
                    <a:pt x="535" y="3099"/>
                    <a:pt x="1" y="3398"/>
                  </a:cubicBezTo>
                  <a:cubicBezTo>
                    <a:pt x="228" y="3981"/>
                    <a:pt x="482" y="4554"/>
                    <a:pt x="766" y="5115"/>
                  </a:cubicBezTo>
                  <a:cubicBezTo>
                    <a:pt x="1366" y="4740"/>
                    <a:pt x="1966" y="4367"/>
                    <a:pt x="2567" y="3994"/>
                  </a:cubicBezTo>
                  <a:cubicBezTo>
                    <a:pt x="3692" y="3297"/>
                    <a:pt x="4808" y="2570"/>
                    <a:pt x="5903" y="1826"/>
                  </a:cubicBezTo>
                  <a:cubicBezTo>
                    <a:pt x="6172" y="1643"/>
                    <a:pt x="6441" y="1459"/>
                    <a:pt x="6705" y="1271"/>
                  </a:cubicBezTo>
                  <a:cubicBezTo>
                    <a:pt x="6666" y="848"/>
                    <a:pt x="6620" y="424"/>
                    <a:pt x="65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8"/>
            <p:cNvSpPr/>
            <p:nvPr/>
          </p:nvSpPr>
          <p:spPr>
            <a:xfrm>
              <a:off x="-980875" y="9633650"/>
              <a:ext cx="179975" cy="170825"/>
            </a:xfrm>
            <a:custGeom>
              <a:avLst/>
              <a:gdLst/>
              <a:ahLst/>
              <a:cxnLst/>
              <a:rect l="l" t="t" r="r" b="b"/>
              <a:pathLst>
                <a:path w="7199" h="6833" extrusionOk="0">
                  <a:moveTo>
                    <a:pt x="14" y="1"/>
                  </a:moveTo>
                  <a:cubicBezTo>
                    <a:pt x="8" y="322"/>
                    <a:pt x="4" y="643"/>
                    <a:pt x="0" y="964"/>
                  </a:cubicBezTo>
                  <a:cubicBezTo>
                    <a:pt x="1012" y="1797"/>
                    <a:pt x="2026" y="2630"/>
                    <a:pt x="3042" y="3457"/>
                  </a:cubicBezTo>
                  <a:lnTo>
                    <a:pt x="6941" y="6622"/>
                  </a:lnTo>
                  <a:cubicBezTo>
                    <a:pt x="7027" y="6692"/>
                    <a:pt x="7113" y="6762"/>
                    <a:pt x="7199" y="6832"/>
                  </a:cubicBezTo>
                  <a:cubicBezTo>
                    <a:pt x="6999" y="6154"/>
                    <a:pt x="6776" y="5484"/>
                    <a:pt x="6538" y="4818"/>
                  </a:cubicBezTo>
                  <a:lnTo>
                    <a:pt x="3649" y="2673"/>
                  </a:lnTo>
                  <a:cubicBezTo>
                    <a:pt x="2440" y="1777"/>
                    <a:pt x="1230" y="885"/>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8"/>
            <p:cNvSpPr/>
            <p:nvPr/>
          </p:nvSpPr>
          <p:spPr>
            <a:xfrm>
              <a:off x="-233800" y="11010600"/>
              <a:ext cx="157275" cy="39300"/>
            </a:xfrm>
            <a:custGeom>
              <a:avLst/>
              <a:gdLst/>
              <a:ahLst/>
              <a:cxnLst/>
              <a:rect l="l" t="t" r="r" b="b"/>
              <a:pathLst>
                <a:path w="6291" h="1572" extrusionOk="0">
                  <a:moveTo>
                    <a:pt x="6290" y="0"/>
                  </a:moveTo>
                  <a:lnTo>
                    <a:pt x="6290" y="0"/>
                  </a:lnTo>
                  <a:cubicBezTo>
                    <a:pt x="5587" y="83"/>
                    <a:pt x="4885" y="175"/>
                    <a:pt x="4183" y="267"/>
                  </a:cubicBezTo>
                  <a:cubicBezTo>
                    <a:pt x="3230" y="390"/>
                    <a:pt x="2284" y="533"/>
                    <a:pt x="1335" y="687"/>
                  </a:cubicBezTo>
                  <a:cubicBezTo>
                    <a:pt x="891" y="757"/>
                    <a:pt x="445" y="828"/>
                    <a:pt x="1" y="914"/>
                  </a:cubicBezTo>
                  <a:cubicBezTo>
                    <a:pt x="1" y="1132"/>
                    <a:pt x="1" y="1348"/>
                    <a:pt x="4" y="1566"/>
                  </a:cubicBezTo>
                  <a:cubicBezTo>
                    <a:pt x="179" y="1570"/>
                    <a:pt x="354" y="1572"/>
                    <a:pt x="529" y="1572"/>
                  </a:cubicBezTo>
                  <a:cubicBezTo>
                    <a:pt x="784" y="1572"/>
                    <a:pt x="1040" y="1569"/>
                    <a:pt x="1294" y="1565"/>
                  </a:cubicBezTo>
                  <a:cubicBezTo>
                    <a:pt x="2284" y="1550"/>
                    <a:pt x="3273" y="1530"/>
                    <a:pt x="4263" y="1485"/>
                  </a:cubicBezTo>
                  <a:cubicBezTo>
                    <a:pt x="4913" y="1456"/>
                    <a:pt x="5564" y="1428"/>
                    <a:pt x="6213" y="1391"/>
                  </a:cubicBezTo>
                  <a:cubicBezTo>
                    <a:pt x="6233" y="1137"/>
                    <a:pt x="6252" y="882"/>
                    <a:pt x="6266" y="627"/>
                  </a:cubicBezTo>
                  <a:cubicBezTo>
                    <a:pt x="6276" y="418"/>
                    <a:pt x="6284" y="209"/>
                    <a:pt x="6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8"/>
            <p:cNvSpPr/>
            <p:nvPr/>
          </p:nvSpPr>
          <p:spPr>
            <a:xfrm>
              <a:off x="-420850" y="10997125"/>
              <a:ext cx="63950" cy="33525"/>
            </a:xfrm>
            <a:custGeom>
              <a:avLst/>
              <a:gdLst/>
              <a:ahLst/>
              <a:cxnLst/>
              <a:rect l="l" t="t" r="r" b="b"/>
              <a:pathLst>
                <a:path w="2558" h="1341" extrusionOk="0">
                  <a:moveTo>
                    <a:pt x="488" y="1"/>
                  </a:moveTo>
                  <a:cubicBezTo>
                    <a:pt x="326" y="1"/>
                    <a:pt x="163" y="2"/>
                    <a:pt x="0" y="6"/>
                  </a:cubicBezTo>
                  <a:cubicBezTo>
                    <a:pt x="54" y="88"/>
                    <a:pt x="105" y="171"/>
                    <a:pt x="159" y="252"/>
                  </a:cubicBezTo>
                  <a:cubicBezTo>
                    <a:pt x="346" y="535"/>
                    <a:pt x="536" y="814"/>
                    <a:pt x="725" y="1094"/>
                  </a:cubicBezTo>
                  <a:cubicBezTo>
                    <a:pt x="1108" y="1146"/>
                    <a:pt x="1488" y="1195"/>
                    <a:pt x="1871" y="1243"/>
                  </a:cubicBezTo>
                  <a:cubicBezTo>
                    <a:pt x="2095" y="1272"/>
                    <a:pt x="2325" y="1305"/>
                    <a:pt x="2557" y="1341"/>
                  </a:cubicBezTo>
                  <a:cubicBezTo>
                    <a:pt x="2437" y="1169"/>
                    <a:pt x="2316" y="998"/>
                    <a:pt x="2196" y="828"/>
                  </a:cubicBezTo>
                  <a:cubicBezTo>
                    <a:pt x="2012" y="561"/>
                    <a:pt x="1831" y="292"/>
                    <a:pt x="1650" y="25"/>
                  </a:cubicBezTo>
                  <a:cubicBezTo>
                    <a:pt x="1262" y="11"/>
                    <a:pt x="876" y="1"/>
                    <a:pt x="4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8"/>
            <p:cNvSpPr/>
            <p:nvPr/>
          </p:nvSpPr>
          <p:spPr>
            <a:xfrm>
              <a:off x="-497050" y="11118650"/>
              <a:ext cx="34725" cy="171075"/>
            </a:xfrm>
            <a:custGeom>
              <a:avLst/>
              <a:gdLst/>
              <a:ahLst/>
              <a:cxnLst/>
              <a:rect l="l" t="t" r="r" b="b"/>
              <a:pathLst>
                <a:path w="1389" h="6843" extrusionOk="0">
                  <a:moveTo>
                    <a:pt x="744" y="0"/>
                  </a:moveTo>
                  <a:cubicBezTo>
                    <a:pt x="594" y="0"/>
                    <a:pt x="445" y="1"/>
                    <a:pt x="295" y="2"/>
                  </a:cubicBezTo>
                  <a:cubicBezTo>
                    <a:pt x="297" y="348"/>
                    <a:pt x="298" y="692"/>
                    <a:pt x="288" y="1032"/>
                  </a:cubicBezTo>
                  <a:cubicBezTo>
                    <a:pt x="254" y="2066"/>
                    <a:pt x="196" y="3099"/>
                    <a:pt x="153" y="4133"/>
                  </a:cubicBezTo>
                  <a:cubicBezTo>
                    <a:pt x="117" y="5028"/>
                    <a:pt x="40" y="5937"/>
                    <a:pt x="1" y="6843"/>
                  </a:cubicBezTo>
                  <a:cubicBezTo>
                    <a:pt x="466" y="6743"/>
                    <a:pt x="926" y="6629"/>
                    <a:pt x="1386" y="6502"/>
                  </a:cubicBezTo>
                  <a:cubicBezTo>
                    <a:pt x="1389" y="5679"/>
                    <a:pt x="1356" y="4856"/>
                    <a:pt x="1344" y="4051"/>
                  </a:cubicBezTo>
                  <a:cubicBezTo>
                    <a:pt x="1329" y="3044"/>
                    <a:pt x="1292" y="2038"/>
                    <a:pt x="1218" y="1032"/>
                  </a:cubicBezTo>
                  <a:cubicBezTo>
                    <a:pt x="1194" y="698"/>
                    <a:pt x="1166" y="349"/>
                    <a:pt x="1117" y="4"/>
                  </a:cubicBezTo>
                  <a:cubicBezTo>
                    <a:pt x="992" y="1"/>
                    <a:pt x="868" y="0"/>
                    <a:pt x="7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8"/>
            <p:cNvSpPr/>
            <p:nvPr/>
          </p:nvSpPr>
          <p:spPr>
            <a:xfrm>
              <a:off x="-120100" y="11319300"/>
              <a:ext cx="50175" cy="73700"/>
            </a:xfrm>
            <a:custGeom>
              <a:avLst/>
              <a:gdLst/>
              <a:ahLst/>
              <a:cxnLst/>
              <a:rect l="l" t="t" r="r" b="b"/>
              <a:pathLst>
                <a:path w="2007" h="2948" extrusionOk="0">
                  <a:moveTo>
                    <a:pt x="514" y="1"/>
                  </a:moveTo>
                  <a:cubicBezTo>
                    <a:pt x="483" y="80"/>
                    <a:pt x="451" y="160"/>
                    <a:pt x="422" y="242"/>
                  </a:cubicBezTo>
                  <a:cubicBezTo>
                    <a:pt x="270" y="665"/>
                    <a:pt x="130" y="1098"/>
                    <a:pt x="1" y="1534"/>
                  </a:cubicBezTo>
                  <a:cubicBezTo>
                    <a:pt x="538" y="2017"/>
                    <a:pt x="1085" y="2486"/>
                    <a:pt x="1642" y="2947"/>
                  </a:cubicBezTo>
                  <a:cubicBezTo>
                    <a:pt x="1757" y="2399"/>
                    <a:pt x="1885" y="1854"/>
                    <a:pt x="2006" y="1307"/>
                  </a:cubicBezTo>
                  <a:cubicBezTo>
                    <a:pt x="1500" y="882"/>
                    <a:pt x="1002" y="446"/>
                    <a:pt x="5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8"/>
            <p:cNvSpPr/>
            <p:nvPr/>
          </p:nvSpPr>
          <p:spPr>
            <a:xfrm>
              <a:off x="-1152400" y="10190725"/>
              <a:ext cx="156500" cy="211575"/>
            </a:xfrm>
            <a:custGeom>
              <a:avLst/>
              <a:gdLst/>
              <a:ahLst/>
              <a:cxnLst/>
              <a:rect l="l" t="t" r="r" b="b"/>
              <a:pathLst>
                <a:path w="6260" h="8463" extrusionOk="0">
                  <a:moveTo>
                    <a:pt x="1" y="1"/>
                  </a:moveTo>
                  <a:cubicBezTo>
                    <a:pt x="328" y="644"/>
                    <a:pt x="660" y="1286"/>
                    <a:pt x="996" y="1925"/>
                  </a:cubicBezTo>
                  <a:cubicBezTo>
                    <a:pt x="2040" y="3902"/>
                    <a:pt x="3158" y="5843"/>
                    <a:pt x="4317" y="7758"/>
                  </a:cubicBezTo>
                  <a:cubicBezTo>
                    <a:pt x="4953" y="8024"/>
                    <a:pt x="5602" y="8257"/>
                    <a:pt x="6260" y="8463"/>
                  </a:cubicBezTo>
                  <a:cubicBezTo>
                    <a:pt x="5711" y="7655"/>
                    <a:pt x="5169" y="6843"/>
                    <a:pt x="4635" y="6026"/>
                  </a:cubicBezTo>
                  <a:cubicBezTo>
                    <a:pt x="3382" y="4099"/>
                    <a:pt x="2171" y="2144"/>
                    <a:pt x="1002" y="160"/>
                  </a:cubicBezTo>
                  <a:cubicBezTo>
                    <a:pt x="669" y="102"/>
                    <a:pt x="336" y="4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8"/>
            <p:cNvSpPr/>
            <p:nvPr/>
          </p:nvSpPr>
          <p:spPr>
            <a:xfrm>
              <a:off x="-679550" y="10185275"/>
              <a:ext cx="144800" cy="91975"/>
            </a:xfrm>
            <a:custGeom>
              <a:avLst/>
              <a:gdLst/>
              <a:ahLst/>
              <a:cxnLst/>
              <a:rect l="l" t="t" r="r" b="b"/>
              <a:pathLst>
                <a:path w="5792" h="3679" extrusionOk="0">
                  <a:moveTo>
                    <a:pt x="44" y="1"/>
                  </a:moveTo>
                  <a:cubicBezTo>
                    <a:pt x="29" y="97"/>
                    <a:pt x="15" y="196"/>
                    <a:pt x="1" y="294"/>
                  </a:cubicBezTo>
                  <a:cubicBezTo>
                    <a:pt x="1288" y="1180"/>
                    <a:pt x="2611" y="2008"/>
                    <a:pt x="3975" y="2775"/>
                  </a:cubicBezTo>
                  <a:cubicBezTo>
                    <a:pt x="4532" y="3087"/>
                    <a:pt x="5094" y="3385"/>
                    <a:pt x="5659" y="3678"/>
                  </a:cubicBezTo>
                  <a:cubicBezTo>
                    <a:pt x="5707" y="3431"/>
                    <a:pt x="5751" y="3184"/>
                    <a:pt x="5791" y="2936"/>
                  </a:cubicBezTo>
                  <a:cubicBezTo>
                    <a:pt x="5265" y="2700"/>
                    <a:pt x="4741" y="2457"/>
                    <a:pt x="4222" y="2207"/>
                  </a:cubicBezTo>
                  <a:cubicBezTo>
                    <a:pt x="2806" y="1521"/>
                    <a:pt x="1414" y="785"/>
                    <a:pt x="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28"/>
            <p:cNvSpPr/>
            <p:nvPr/>
          </p:nvSpPr>
          <p:spPr>
            <a:xfrm>
              <a:off x="-461625" y="10644275"/>
              <a:ext cx="223300" cy="79325"/>
            </a:xfrm>
            <a:custGeom>
              <a:avLst/>
              <a:gdLst/>
              <a:ahLst/>
              <a:cxnLst/>
              <a:rect l="l" t="t" r="r" b="b"/>
              <a:pathLst>
                <a:path w="8932" h="3173" extrusionOk="0">
                  <a:moveTo>
                    <a:pt x="8931" y="0"/>
                  </a:moveTo>
                  <a:lnTo>
                    <a:pt x="8880" y="11"/>
                  </a:lnTo>
                  <a:cubicBezTo>
                    <a:pt x="8409" y="102"/>
                    <a:pt x="7942" y="214"/>
                    <a:pt x="7472" y="315"/>
                  </a:cubicBezTo>
                  <a:cubicBezTo>
                    <a:pt x="6482" y="528"/>
                    <a:pt x="5501" y="780"/>
                    <a:pt x="4515" y="1015"/>
                  </a:cubicBezTo>
                  <a:cubicBezTo>
                    <a:pt x="3555" y="1242"/>
                    <a:pt x="2596" y="1464"/>
                    <a:pt x="1639" y="1708"/>
                  </a:cubicBezTo>
                  <a:cubicBezTo>
                    <a:pt x="1122" y="1838"/>
                    <a:pt x="547" y="1946"/>
                    <a:pt x="15" y="2127"/>
                  </a:cubicBezTo>
                  <a:cubicBezTo>
                    <a:pt x="7" y="2475"/>
                    <a:pt x="1" y="2824"/>
                    <a:pt x="2" y="3173"/>
                  </a:cubicBezTo>
                  <a:cubicBezTo>
                    <a:pt x="629" y="3111"/>
                    <a:pt x="1268" y="2910"/>
                    <a:pt x="1849" y="2769"/>
                  </a:cubicBezTo>
                  <a:cubicBezTo>
                    <a:pt x="2834" y="2531"/>
                    <a:pt x="3810" y="2265"/>
                    <a:pt x="4785" y="1995"/>
                  </a:cubicBezTo>
                  <a:cubicBezTo>
                    <a:pt x="5736" y="1734"/>
                    <a:pt x="6689" y="1482"/>
                    <a:pt x="7629" y="1184"/>
                  </a:cubicBezTo>
                  <a:cubicBezTo>
                    <a:pt x="8036" y="1055"/>
                    <a:pt x="8444" y="929"/>
                    <a:pt x="8848" y="796"/>
                  </a:cubicBezTo>
                  <a:cubicBezTo>
                    <a:pt x="8880" y="532"/>
                    <a:pt x="8907" y="266"/>
                    <a:pt x="89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28"/>
            <p:cNvSpPr/>
            <p:nvPr/>
          </p:nvSpPr>
          <p:spPr>
            <a:xfrm>
              <a:off x="-766325" y="11152600"/>
              <a:ext cx="204300" cy="150450"/>
            </a:xfrm>
            <a:custGeom>
              <a:avLst/>
              <a:gdLst/>
              <a:ahLst/>
              <a:cxnLst/>
              <a:rect l="l" t="t" r="r" b="b"/>
              <a:pathLst>
                <a:path w="8172" h="6018" extrusionOk="0">
                  <a:moveTo>
                    <a:pt x="1224" y="0"/>
                  </a:moveTo>
                  <a:cubicBezTo>
                    <a:pt x="814" y="114"/>
                    <a:pt x="407" y="235"/>
                    <a:pt x="0" y="362"/>
                  </a:cubicBezTo>
                  <a:cubicBezTo>
                    <a:pt x="680" y="1070"/>
                    <a:pt x="1371" y="1767"/>
                    <a:pt x="2085" y="2444"/>
                  </a:cubicBezTo>
                  <a:cubicBezTo>
                    <a:pt x="3056" y="3366"/>
                    <a:pt x="4048" y="4264"/>
                    <a:pt x="5058" y="5141"/>
                  </a:cubicBezTo>
                  <a:cubicBezTo>
                    <a:pt x="5404" y="5440"/>
                    <a:pt x="5757" y="5732"/>
                    <a:pt x="6114" y="6018"/>
                  </a:cubicBezTo>
                  <a:cubicBezTo>
                    <a:pt x="6801" y="6001"/>
                    <a:pt x="7487" y="5958"/>
                    <a:pt x="8172" y="5889"/>
                  </a:cubicBezTo>
                  <a:cubicBezTo>
                    <a:pt x="7980" y="5700"/>
                    <a:pt x="7776" y="5523"/>
                    <a:pt x="7570" y="5353"/>
                  </a:cubicBezTo>
                  <a:cubicBezTo>
                    <a:pt x="7074" y="4938"/>
                    <a:pt x="6570" y="4537"/>
                    <a:pt x="6065" y="4135"/>
                  </a:cubicBezTo>
                  <a:cubicBezTo>
                    <a:pt x="4997" y="3281"/>
                    <a:pt x="3948" y="2406"/>
                    <a:pt x="2919" y="1505"/>
                  </a:cubicBezTo>
                  <a:cubicBezTo>
                    <a:pt x="2351" y="1007"/>
                    <a:pt x="1786" y="507"/>
                    <a:pt x="12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7" name="Google Shape;1167;p28"/>
          <p:cNvGrpSpPr/>
          <p:nvPr/>
        </p:nvGrpSpPr>
        <p:grpSpPr>
          <a:xfrm rot="10800000">
            <a:off x="10137396" y="-328963"/>
            <a:ext cx="2191961" cy="2725139"/>
            <a:chOff x="-5267275" y="9662750"/>
            <a:chExt cx="1475075" cy="1833875"/>
          </a:xfrm>
        </p:grpSpPr>
        <p:sp>
          <p:nvSpPr>
            <p:cNvPr id="1168" name="Google Shape;1168;p28"/>
            <p:cNvSpPr/>
            <p:nvPr/>
          </p:nvSpPr>
          <p:spPr>
            <a:xfrm>
              <a:off x="-5267275" y="9662750"/>
              <a:ext cx="1475075" cy="1833875"/>
            </a:xfrm>
            <a:custGeom>
              <a:avLst/>
              <a:gdLst/>
              <a:ahLst/>
              <a:cxnLst/>
              <a:rect l="l" t="t" r="r" b="b"/>
              <a:pathLst>
                <a:path w="59003" h="73355" extrusionOk="0">
                  <a:moveTo>
                    <a:pt x="58003" y="0"/>
                  </a:moveTo>
                  <a:cubicBezTo>
                    <a:pt x="57927" y="0"/>
                    <a:pt x="57851" y="10"/>
                    <a:pt x="57776" y="30"/>
                  </a:cubicBezTo>
                  <a:cubicBezTo>
                    <a:pt x="51838" y="1625"/>
                    <a:pt x="46088" y="3850"/>
                    <a:pt x="40623" y="6666"/>
                  </a:cubicBezTo>
                  <a:cubicBezTo>
                    <a:pt x="35177" y="9476"/>
                    <a:pt x="30053" y="12923"/>
                    <a:pt x="25419" y="16936"/>
                  </a:cubicBezTo>
                  <a:cubicBezTo>
                    <a:pt x="20739" y="20988"/>
                    <a:pt x="16581" y="25634"/>
                    <a:pt x="13094" y="30752"/>
                  </a:cubicBezTo>
                  <a:cubicBezTo>
                    <a:pt x="9533" y="35980"/>
                    <a:pt x="6696" y="41669"/>
                    <a:pt x="4663" y="47660"/>
                  </a:cubicBezTo>
                  <a:cubicBezTo>
                    <a:pt x="2818" y="53102"/>
                    <a:pt x="1579" y="58845"/>
                    <a:pt x="1324" y="64601"/>
                  </a:cubicBezTo>
                  <a:cubicBezTo>
                    <a:pt x="1237" y="64570"/>
                    <a:pt x="1144" y="64555"/>
                    <a:pt x="1052" y="64555"/>
                  </a:cubicBezTo>
                  <a:cubicBezTo>
                    <a:pt x="975" y="64555"/>
                    <a:pt x="897" y="64566"/>
                    <a:pt x="822" y="64587"/>
                  </a:cubicBezTo>
                  <a:cubicBezTo>
                    <a:pt x="397" y="64704"/>
                    <a:pt x="1" y="65246"/>
                    <a:pt x="191" y="65699"/>
                  </a:cubicBezTo>
                  <a:cubicBezTo>
                    <a:pt x="491" y="66425"/>
                    <a:pt x="859" y="67121"/>
                    <a:pt x="1291" y="67778"/>
                  </a:cubicBezTo>
                  <a:cubicBezTo>
                    <a:pt x="1297" y="68031"/>
                    <a:pt x="1301" y="68285"/>
                    <a:pt x="1311" y="68538"/>
                  </a:cubicBezTo>
                  <a:cubicBezTo>
                    <a:pt x="1319" y="68795"/>
                    <a:pt x="1512" y="68923"/>
                    <a:pt x="1706" y="68923"/>
                  </a:cubicBezTo>
                  <a:cubicBezTo>
                    <a:pt x="1829" y="68923"/>
                    <a:pt x="1952" y="68872"/>
                    <a:pt x="2029" y="68770"/>
                  </a:cubicBezTo>
                  <a:cubicBezTo>
                    <a:pt x="2293" y="69083"/>
                    <a:pt x="2576" y="69383"/>
                    <a:pt x="2874" y="69664"/>
                  </a:cubicBezTo>
                  <a:cubicBezTo>
                    <a:pt x="4067" y="70786"/>
                    <a:pt x="5458" y="71647"/>
                    <a:pt x="6967" y="72274"/>
                  </a:cubicBezTo>
                  <a:cubicBezTo>
                    <a:pt x="8792" y="73031"/>
                    <a:pt x="10749" y="73355"/>
                    <a:pt x="12715" y="73355"/>
                  </a:cubicBezTo>
                  <a:cubicBezTo>
                    <a:pt x="14414" y="73355"/>
                    <a:pt x="16120" y="73113"/>
                    <a:pt x="17753" y="72699"/>
                  </a:cubicBezTo>
                  <a:cubicBezTo>
                    <a:pt x="23973" y="71124"/>
                    <a:pt x="29341" y="67101"/>
                    <a:pt x="33384" y="62210"/>
                  </a:cubicBezTo>
                  <a:cubicBezTo>
                    <a:pt x="37798" y="56870"/>
                    <a:pt x="40703" y="50561"/>
                    <a:pt x="42861" y="44015"/>
                  </a:cubicBezTo>
                  <a:cubicBezTo>
                    <a:pt x="45191" y="36947"/>
                    <a:pt x="46693" y="29645"/>
                    <a:pt x="48771" y="22503"/>
                  </a:cubicBezTo>
                  <a:cubicBezTo>
                    <a:pt x="50711" y="15828"/>
                    <a:pt x="53184" y="9212"/>
                    <a:pt x="57193" y="3480"/>
                  </a:cubicBezTo>
                  <a:cubicBezTo>
                    <a:pt x="57658" y="2814"/>
                    <a:pt x="58145" y="2163"/>
                    <a:pt x="58644" y="1522"/>
                  </a:cubicBezTo>
                  <a:cubicBezTo>
                    <a:pt x="58894" y="1203"/>
                    <a:pt x="59003" y="813"/>
                    <a:pt x="58785" y="440"/>
                  </a:cubicBezTo>
                  <a:cubicBezTo>
                    <a:pt x="58624" y="164"/>
                    <a:pt x="58317" y="0"/>
                    <a:pt x="58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8"/>
            <p:cNvSpPr/>
            <p:nvPr/>
          </p:nvSpPr>
          <p:spPr>
            <a:xfrm>
              <a:off x="-5200250" y="9663950"/>
              <a:ext cx="1406175" cy="1769375"/>
            </a:xfrm>
            <a:custGeom>
              <a:avLst/>
              <a:gdLst/>
              <a:ahLst/>
              <a:cxnLst/>
              <a:rect l="l" t="t" r="r" b="b"/>
              <a:pathLst>
                <a:path w="56247" h="70775" extrusionOk="0">
                  <a:moveTo>
                    <a:pt x="55611" y="0"/>
                  </a:moveTo>
                  <a:cubicBezTo>
                    <a:pt x="55015" y="370"/>
                    <a:pt x="54429" y="756"/>
                    <a:pt x="53847" y="1150"/>
                  </a:cubicBezTo>
                  <a:cubicBezTo>
                    <a:pt x="52592" y="1998"/>
                    <a:pt x="51356" y="2873"/>
                    <a:pt x="50154" y="3795"/>
                  </a:cubicBezTo>
                  <a:cubicBezTo>
                    <a:pt x="49999" y="3914"/>
                    <a:pt x="49845" y="4037"/>
                    <a:pt x="49690" y="4157"/>
                  </a:cubicBezTo>
                  <a:cubicBezTo>
                    <a:pt x="49730" y="3592"/>
                    <a:pt x="49762" y="3027"/>
                    <a:pt x="49822" y="2463"/>
                  </a:cubicBezTo>
                  <a:cubicBezTo>
                    <a:pt x="49855" y="2159"/>
                    <a:pt x="49890" y="1855"/>
                    <a:pt x="49927" y="1551"/>
                  </a:cubicBezTo>
                  <a:lnTo>
                    <a:pt x="49927" y="1551"/>
                  </a:lnTo>
                  <a:cubicBezTo>
                    <a:pt x="49572" y="1671"/>
                    <a:pt x="49217" y="1791"/>
                    <a:pt x="48866" y="1914"/>
                  </a:cubicBezTo>
                  <a:cubicBezTo>
                    <a:pt x="48752" y="2317"/>
                    <a:pt x="48652" y="2724"/>
                    <a:pt x="48563" y="3136"/>
                  </a:cubicBezTo>
                  <a:cubicBezTo>
                    <a:pt x="48413" y="3848"/>
                    <a:pt x="48318" y="4565"/>
                    <a:pt x="48253" y="5290"/>
                  </a:cubicBezTo>
                  <a:cubicBezTo>
                    <a:pt x="46790" y="6465"/>
                    <a:pt x="45359" y="7676"/>
                    <a:pt x="43957" y="8926"/>
                  </a:cubicBezTo>
                  <a:cubicBezTo>
                    <a:pt x="44124" y="7834"/>
                    <a:pt x="44305" y="6744"/>
                    <a:pt x="44473" y="5654"/>
                  </a:cubicBezTo>
                  <a:cubicBezTo>
                    <a:pt x="44583" y="4931"/>
                    <a:pt x="44668" y="4205"/>
                    <a:pt x="44755" y="3480"/>
                  </a:cubicBezTo>
                  <a:lnTo>
                    <a:pt x="44755" y="3480"/>
                  </a:lnTo>
                  <a:cubicBezTo>
                    <a:pt x="44470" y="3596"/>
                    <a:pt x="44184" y="3712"/>
                    <a:pt x="43900" y="3833"/>
                  </a:cubicBezTo>
                  <a:cubicBezTo>
                    <a:pt x="43762" y="4404"/>
                    <a:pt x="43625" y="4977"/>
                    <a:pt x="43505" y="5554"/>
                  </a:cubicBezTo>
                  <a:cubicBezTo>
                    <a:pt x="43180" y="7111"/>
                    <a:pt x="42880" y="8677"/>
                    <a:pt x="42527" y="10230"/>
                  </a:cubicBezTo>
                  <a:cubicBezTo>
                    <a:pt x="39498" y="13041"/>
                    <a:pt x="36616" y="16008"/>
                    <a:pt x="33875" y="19102"/>
                  </a:cubicBezTo>
                  <a:cubicBezTo>
                    <a:pt x="33869" y="18503"/>
                    <a:pt x="33867" y="17904"/>
                    <a:pt x="33870" y="17304"/>
                  </a:cubicBezTo>
                  <a:cubicBezTo>
                    <a:pt x="33875" y="16074"/>
                    <a:pt x="33901" y="14844"/>
                    <a:pt x="33906" y="13614"/>
                  </a:cubicBezTo>
                  <a:cubicBezTo>
                    <a:pt x="33913" y="12015"/>
                    <a:pt x="33939" y="10419"/>
                    <a:pt x="33959" y="8820"/>
                  </a:cubicBezTo>
                  <a:lnTo>
                    <a:pt x="33959" y="8820"/>
                  </a:lnTo>
                  <a:cubicBezTo>
                    <a:pt x="33691" y="8978"/>
                    <a:pt x="33428" y="9146"/>
                    <a:pt x="33161" y="9308"/>
                  </a:cubicBezTo>
                  <a:cubicBezTo>
                    <a:pt x="32926" y="10709"/>
                    <a:pt x="32740" y="12117"/>
                    <a:pt x="32588" y="13534"/>
                  </a:cubicBezTo>
                  <a:cubicBezTo>
                    <a:pt x="32456" y="14762"/>
                    <a:pt x="32379" y="15991"/>
                    <a:pt x="32323" y="17224"/>
                  </a:cubicBezTo>
                  <a:cubicBezTo>
                    <a:pt x="32295" y="17840"/>
                    <a:pt x="32272" y="18455"/>
                    <a:pt x="32252" y="19071"/>
                  </a:cubicBezTo>
                  <a:cubicBezTo>
                    <a:pt x="32243" y="19392"/>
                    <a:pt x="32229" y="19713"/>
                    <a:pt x="32226" y="20034"/>
                  </a:cubicBezTo>
                  <a:cubicBezTo>
                    <a:pt x="32223" y="20358"/>
                    <a:pt x="32149" y="20672"/>
                    <a:pt x="32149" y="20998"/>
                  </a:cubicBezTo>
                  <a:cubicBezTo>
                    <a:pt x="32149" y="21026"/>
                    <a:pt x="32155" y="21049"/>
                    <a:pt x="32157" y="21076"/>
                  </a:cubicBezTo>
                  <a:cubicBezTo>
                    <a:pt x="31553" y="21784"/>
                    <a:pt x="30956" y="22497"/>
                    <a:pt x="30365" y="23215"/>
                  </a:cubicBezTo>
                  <a:cubicBezTo>
                    <a:pt x="28458" y="25540"/>
                    <a:pt x="26618" y="27917"/>
                    <a:pt x="24846" y="30349"/>
                  </a:cubicBezTo>
                  <a:cubicBezTo>
                    <a:pt x="24657" y="25862"/>
                    <a:pt x="24357" y="21379"/>
                    <a:pt x="24019" y="16904"/>
                  </a:cubicBezTo>
                  <a:cubicBezTo>
                    <a:pt x="23993" y="16565"/>
                    <a:pt x="23962" y="16226"/>
                    <a:pt x="23930" y="15886"/>
                  </a:cubicBezTo>
                  <a:cubicBezTo>
                    <a:pt x="23692" y="16084"/>
                    <a:pt x="23455" y="16283"/>
                    <a:pt x="23220" y="16482"/>
                  </a:cubicBezTo>
                  <a:cubicBezTo>
                    <a:pt x="23174" y="17806"/>
                    <a:pt x="23140" y="19129"/>
                    <a:pt x="23128" y="20456"/>
                  </a:cubicBezTo>
                  <a:cubicBezTo>
                    <a:pt x="23105" y="23201"/>
                    <a:pt x="23073" y="25945"/>
                    <a:pt x="23104" y="28691"/>
                  </a:cubicBezTo>
                  <a:cubicBezTo>
                    <a:pt x="23117" y="30028"/>
                    <a:pt x="23127" y="31367"/>
                    <a:pt x="23153" y="32704"/>
                  </a:cubicBezTo>
                  <a:cubicBezTo>
                    <a:pt x="21851" y="34547"/>
                    <a:pt x="20579" y="36413"/>
                    <a:pt x="19343" y="38301"/>
                  </a:cubicBezTo>
                  <a:cubicBezTo>
                    <a:pt x="17720" y="40773"/>
                    <a:pt x="16172" y="43288"/>
                    <a:pt x="14662" y="45827"/>
                  </a:cubicBezTo>
                  <a:cubicBezTo>
                    <a:pt x="14645" y="45208"/>
                    <a:pt x="14599" y="44589"/>
                    <a:pt x="14533" y="43969"/>
                  </a:cubicBezTo>
                  <a:cubicBezTo>
                    <a:pt x="14351" y="42255"/>
                    <a:pt x="14110" y="40549"/>
                    <a:pt x="13908" y="38837"/>
                  </a:cubicBezTo>
                  <a:cubicBezTo>
                    <a:pt x="13496" y="35376"/>
                    <a:pt x="13258" y="31904"/>
                    <a:pt x="12982" y="28431"/>
                  </a:cubicBezTo>
                  <a:cubicBezTo>
                    <a:pt x="12951" y="28050"/>
                    <a:pt x="12925" y="27670"/>
                    <a:pt x="12899" y="27289"/>
                  </a:cubicBezTo>
                  <a:cubicBezTo>
                    <a:pt x="12520" y="27780"/>
                    <a:pt x="12143" y="28273"/>
                    <a:pt x="11778" y="28774"/>
                  </a:cubicBezTo>
                  <a:cubicBezTo>
                    <a:pt x="11736" y="30128"/>
                    <a:pt x="11735" y="31482"/>
                    <a:pt x="11740" y="32838"/>
                  </a:cubicBezTo>
                  <a:cubicBezTo>
                    <a:pt x="11753" y="36241"/>
                    <a:pt x="11994" y="39657"/>
                    <a:pt x="12354" y="43038"/>
                  </a:cubicBezTo>
                  <a:cubicBezTo>
                    <a:pt x="12549" y="44861"/>
                    <a:pt x="12725" y="46736"/>
                    <a:pt x="12320" y="48541"/>
                  </a:cubicBezTo>
                  <a:cubicBezTo>
                    <a:pt x="12246" y="48868"/>
                    <a:pt x="12318" y="49212"/>
                    <a:pt x="12520" y="49481"/>
                  </a:cubicBezTo>
                  <a:cubicBezTo>
                    <a:pt x="11532" y="51188"/>
                    <a:pt x="10551" y="52900"/>
                    <a:pt x="9578" y="54619"/>
                  </a:cubicBezTo>
                  <a:cubicBezTo>
                    <a:pt x="8646" y="56260"/>
                    <a:pt x="7701" y="57900"/>
                    <a:pt x="6729" y="59526"/>
                  </a:cubicBezTo>
                  <a:cubicBezTo>
                    <a:pt x="6126" y="57037"/>
                    <a:pt x="5509" y="54553"/>
                    <a:pt x="4848" y="52079"/>
                  </a:cubicBezTo>
                  <a:cubicBezTo>
                    <a:pt x="4211" y="49690"/>
                    <a:pt x="3545" y="47305"/>
                    <a:pt x="2967" y="44899"/>
                  </a:cubicBezTo>
                  <a:cubicBezTo>
                    <a:pt x="2712" y="45559"/>
                    <a:pt x="2468" y="46224"/>
                    <a:pt x="2233" y="46894"/>
                  </a:cubicBezTo>
                  <a:cubicBezTo>
                    <a:pt x="2278" y="47130"/>
                    <a:pt x="2324" y="47368"/>
                    <a:pt x="2370" y="47605"/>
                  </a:cubicBezTo>
                  <a:cubicBezTo>
                    <a:pt x="3003" y="50829"/>
                    <a:pt x="3655" y="54049"/>
                    <a:pt x="4366" y="57257"/>
                  </a:cubicBezTo>
                  <a:cubicBezTo>
                    <a:pt x="4699" y="58754"/>
                    <a:pt x="5034" y="60249"/>
                    <a:pt x="5372" y="61746"/>
                  </a:cubicBezTo>
                  <a:cubicBezTo>
                    <a:pt x="3715" y="64398"/>
                    <a:pt x="1952" y="66982"/>
                    <a:pt x="1" y="69424"/>
                  </a:cubicBezTo>
                  <a:cubicBezTo>
                    <a:pt x="65" y="69487"/>
                    <a:pt x="127" y="69553"/>
                    <a:pt x="193" y="69616"/>
                  </a:cubicBezTo>
                  <a:cubicBezTo>
                    <a:pt x="641" y="70036"/>
                    <a:pt x="1119" y="70423"/>
                    <a:pt x="1624" y="70775"/>
                  </a:cubicBezTo>
                  <a:cubicBezTo>
                    <a:pt x="1745" y="70620"/>
                    <a:pt x="1868" y="70465"/>
                    <a:pt x="1989" y="70307"/>
                  </a:cubicBezTo>
                  <a:cubicBezTo>
                    <a:pt x="2986" y="69005"/>
                    <a:pt x="3933" y="67664"/>
                    <a:pt x="4841" y="66297"/>
                  </a:cubicBezTo>
                  <a:cubicBezTo>
                    <a:pt x="5459" y="65365"/>
                    <a:pt x="6055" y="64418"/>
                    <a:pt x="6643" y="63466"/>
                  </a:cubicBezTo>
                  <a:cubicBezTo>
                    <a:pt x="14235" y="62525"/>
                    <a:pt x="21875" y="61984"/>
                    <a:pt x="29526" y="61941"/>
                  </a:cubicBezTo>
                  <a:cubicBezTo>
                    <a:pt x="29616" y="61941"/>
                    <a:pt x="29706" y="61940"/>
                    <a:pt x="29796" y="61940"/>
                  </a:cubicBezTo>
                  <a:cubicBezTo>
                    <a:pt x="30156" y="61940"/>
                    <a:pt x="30516" y="61944"/>
                    <a:pt x="30876" y="61944"/>
                  </a:cubicBezTo>
                  <a:cubicBezTo>
                    <a:pt x="31397" y="61307"/>
                    <a:pt x="31897" y="60655"/>
                    <a:pt x="32376" y="59991"/>
                  </a:cubicBezTo>
                  <a:cubicBezTo>
                    <a:pt x="31892" y="59988"/>
                    <a:pt x="31409" y="59986"/>
                    <a:pt x="30925" y="59986"/>
                  </a:cubicBezTo>
                  <a:cubicBezTo>
                    <a:pt x="24899" y="59986"/>
                    <a:pt x="18875" y="60278"/>
                    <a:pt x="12876" y="60862"/>
                  </a:cubicBezTo>
                  <a:cubicBezTo>
                    <a:pt x="11204" y="61026"/>
                    <a:pt x="9533" y="61223"/>
                    <a:pt x="7867" y="61439"/>
                  </a:cubicBezTo>
                  <a:cubicBezTo>
                    <a:pt x="8561" y="60265"/>
                    <a:pt x="9244" y="59084"/>
                    <a:pt x="9917" y="57895"/>
                  </a:cubicBezTo>
                  <a:cubicBezTo>
                    <a:pt x="11479" y="55139"/>
                    <a:pt x="13011" y="52369"/>
                    <a:pt x="14574" y="49615"/>
                  </a:cubicBezTo>
                  <a:cubicBezTo>
                    <a:pt x="23056" y="47294"/>
                    <a:pt x="31602" y="45277"/>
                    <a:pt x="40259" y="43723"/>
                  </a:cubicBezTo>
                  <a:cubicBezTo>
                    <a:pt x="40514" y="42943"/>
                    <a:pt x="40762" y="42160"/>
                    <a:pt x="40998" y="41375"/>
                  </a:cubicBezTo>
                  <a:lnTo>
                    <a:pt x="40998" y="41375"/>
                  </a:lnTo>
                  <a:cubicBezTo>
                    <a:pt x="40947" y="41384"/>
                    <a:pt x="40895" y="41392"/>
                    <a:pt x="40844" y="41401"/>
                  </a:cubicBezTo>
                  <a:cubicBezTo>
                    <a:pt x="38583" y="41801"/>
                    <a:pt x="36326" y="42227"/>
                    <a:pt x="34075" y="42682"/>
                  </a:cubicBezTo>
                  <a:cubicBezTo>
                    <a:pt x="29546" y="43597"/>
                    <a:pt x="25043" y="44624"/>
                    <a:pt x="20564" y="45765"/>
                  </a:cubicBezTo>
                  <a:cubicBezTo>
                    <a:pt x="19078" y="46144"/>
                    <a:pt x="17594" y="46534"/>
                    <a:pt x="16111" y="46937"/>
                  </a:cubicBezTo>
                  <a:cubicBezTo>
                    <a:pt x="17201" y="45056"/>
                    <a:pt x="18313" y="43187"/>
                    <a:pt x="19466" y="41343"/>
                  </a:cubicBezTo>
                  <a:cubicBezTo>
                    <a:pt x="20963" y="38949"/>
                    <a:pt x="22512" y="36591"/>
                    <a:pt x="24115" y="34268"/>
                  </a:cubicBezTo>
                  <a:cubicBezTo>
                    <a:pt x="24177" y="34264"/>
                    <a:pt x="24238" y="34254"/>
                    <a:pt x="24298" y="34238"/>
                  </a:cubicBezTo>
                  <a:cubicBezTo>
                    <a:pt x="30924" y="32330"/>
                    <a:pt x="37594" y="30592"/>
                    <a:pt x="44312" y="29025"/>
                  </a:cubicBezTo>
                  <a:cubicBezTo>
                    <a:pt x="44482" y="28364"/>
                    <a:pt x="44654" y="27703"/>
                    <a:pt x="44827" y="27043"/>
                  </a:cubicBezTo>
                  <a:lnTo>
                    <a:pt x="44827" y="27043"/>
                  </a:lnTo>
                  <a:cubicBezTo>
                    <a:pt x="43323" y="27389"/>
                    <a:pt x="41819" y="27742"/>
                    <a:pt x="40319" y="28103"/>
                  </a:cubicBezTo>
                  <a:cubicBezTo>
                    <a:pt x="36777" y="28959"/>
                    <a:pt x="33248" y="29870"/>
                    <a:pt x="29734" y="30833"/>
                  </a:cubicBezTo>
                  <a:cubicBezTo>
                    <a:pt x="28398" y="31200"/>
                    <a:pt x="27067" y="31574"/>
                    <a:pt x="25735" y="31958"/>
                  </a:cubicBezTo>
                  <a:cubicBezTo>
                    <a:pt x="27116" y="30028"/>
                    <a:pt x="28539" y="28130"/>
                    <a:pt x="30004" y="26263"/>
                  </a:cubicBezTo>
                  <a:cubicBezTo>
                    <a:pt x="31185" y="24761"/>
                    <a:pt x="32396" y="23283"/>
                    <a:pt x="33637" y="21829"/>
                  </a:cubicBezTo>
                  <a:cubicBezTo>
                    <a:pt x="38096" y="21207"/>
                    <a:pt x="42533" y="20457"/>
                    <a:pt x="46956" y="19615"/>
                  </a:cubicBezTo>
                  <a:cubicBezTo>
                    <a:pt x="47172" y="18934"/>
                    <a:pt x="47395" y="18256"/>
                    <a:pt x="47625" y="17580"/>
                  </a:cubicBezTo>
                  <a:lnTo>
                    <a:pt x="47625" y="17580"/>
                  </a:lnTo>
                  <a:cubicBezTo>
                    <a:pt x="47333" y="17637"/>
                    <a:pt x="47043" y="17697"/>
                    <a:pt x="46750" y="17752"/>
                  </a:cubicBezTo>
                  <a:cubicBezTo>
                    <a:pt x="43794" y="18316"/>
                    <a:pt x="40832" y="18836"/>
                    <a:pt x="37861" y="19317"/>
                  </a:cubicBezTo>
                  <a:cubicBezTo>
                    <a:pt x="37070" y="19444"/>
                    <a:pt x="36278" y="19572"/>
                    <a:pt x="35487" y="19701"/>
                  </a:cubicBezTo>
                  <a:cubicBezTo>
                    <a:pt x="37678" y="17230"/>
                    <a:pt x="39962" y="14845"/>
                    <a:pt x="42334" y="12545"/>
                  </a:cubicBezTo>
                  <a:cubicBezTo>
                    <a:pt x="42799" y="12097"/>
                    <a:pt x="43269" y="11652"/>
                    <a:pt x="43743" y="11212"/>
                  </a:cubicBezTo>
                  <a:cubicBezTo>
                    <a:pt x="44597" y="11169"/>
                    <a:pt x="45454" y="11077"/>
                    <a:pt x="46301" y="11001"/>
                  </a:cubicBezTo>
                  <a:cubicBezTo>
                    <a:pt x="47373" y="10904"/>
                    <a:pt x="48443" y="10796"/>
                    <a:pt x="49515" y="10693"/>
                  </a:cubicBezTo>
                  <a:lnTo>
                    <a:pt x="50412" y="10607"/>
                  </a:lnTo>
                  <a:cubicBezTo>
                    <a:pt x="50647" y="10107"/>
                    <a:pt x="50886" y="9608"/>
                    <a:pt x="51137" y="9113"/>
                  </a:cubicBezTo>
                  <a:lnTo>
                    <a:pt x="51137" y="9113"/>
                  </a:lnTo>
                  <a:lnTo>
                    <a:pt x="49356" y="9288"/>
                  </a:lnTo>
                  <a:cubicBezTo>
                    <a:pt x="48061" y="9416"/>
                    <a:pt x="46748" y="9510"/>
                    <a:pt x="45446" y="9649"/>
                  </a:cubicBezTo>
                  <a:cubicBezTo>
                    <a:pt x="46446" y="8750"/>
                    <a:pt x="47462" y="7867"/>
                    <a:pt x="48493" y="7004"/>
                  </a:cubicBezTo>
                  <a:cubicBezTo>
                    <a:pt x="48666" y="7157"/>
                    <a:pt x="48893" y="7246"/>
                    <a:pt x="49142" y="7269"/>
                  </a:cubicBezTo>
                  <a:cubicBezTo>
                    <a:pt x="49968" y="7346"/>
                    <a:pt x="50822" y="7323"/>
                    <a:pt x="51651" y="7337"/>
                  </a:cubicBezTo>
                  <a:cubicBezTo>
                    <a:pt x="51794" y="7338"/>
                    <a:pt x="51937" y="7338"/>
                    <a:pt x="52079" y="7340"/>
                  </a:cubicBezTo>
                  <a:cubicBezTo>
                    <a:pt x="52377" y="6806"/>
                    <a:pt x="52681" y="6277"/>
                    <a:pt x="52999" y="5754"/>
                  </a:cubicBezTo>
                  <a:cubicBezTo>
                    <a:pt x="52549" y="5754"/>
                    <a:pt x="52101" y="5757"/>
                    <a:pt x="51651" y="5765"/>
                  </a:cubicBezTo>
                  <a:cubicBezTo>
                    <a:pt x="51223" y="5772"/>
                    <a:pt x="50793" y="5788"/>
                    <a:pt x="50364" y="5798"/>
                  </a:cubicBezTo>
                  <a:lnTo>
                    <a:pt x="49941" y="5809"/>
                  </a:lnTo>
                  <a:cubicBezTo>
                    <a:pt x="51983" y="4154"/>
                    <a:pt x="54083" y="2575"/>
                    <a:pt x="56195" y="1006"/>
                  </a:cubicBezTo>
                  <a:cubicBezTo>
                    <a:pt x="56247" y="797"/>
                    <a:pt x="56215" y="576"/>
                    <a:pt x="56104" y="390"/>
                  </a:cubicBezTo>
                  <a:cubicBezTo>
                    <a:pt x="55992" y="205"/>
                    <a:pt x="55817" y="66"/>
                    <a:pt x="55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0" name="Google Shape;1170;p28"/>
          <p:cNvGrpSpPr/>
          <p:nvPr/>
        </p:nvGrpSpPr>
        <p:grpSpPr>
          <a:xfrm rot="10800000">
            <a:off x="10121533" y="1739920"/>
            <a:ext cx="2713844" cy="1770235"/>
            <a:chOff x="-5607800" y="8913100"/>
            <a:chExt cx="1826275" cy="1191275"/>
          </a:xfrm>
        </p:grpSpPr>
        <p:sp>
          <p:nvSpPr>
            <p:cNvPr id="1171" name="Google Shape;1171;p28"/>
            <p:cNvSpPr/>
            <p:nvPr/>
          </p:nvSpPr>
          <p:spPr>
            <a:xfrm>
              <a:off x="-5607800" y="8913100"/>
              <a:ext cx="1826275" cy="1191275"/>
            </a:xfrm>
            <a:custGeom>
              <a:avLst/>
              <a:gdLst/>
              <a:ahLst/>
              <a:cxnLst/>
              <a:rect l="l" t="t" r="r" b="b"/>
              <a:pathLst>
                <a:path w="73051" h="47651" extrusionOk="0">
                  <a:moveTo>
                    <a:pt x="44689" y="1"/>
                  </a:moveTo>
                  <a:cubicBezTo>
                    <a:pt x="41831" y="1"/>
                    <a:pt x="38972" y="447"/>
                    <a:pt x="36246" y="1320"/>
                  </a:cubicBezTo>
                  <a:cubicBezTo>
                    <a:pt x="33999" y="2038"/>
                    <a:pt x="31831" y="3036"/>
                    <a:pt x="29838" y="4301"/>
                  </a:cubicBezTo>
                  <a:cubicBezTo>
                    <a:pt x="28818" y="4952"/>
                    <a:pt x="27845" y="5674"/>
                    <a:pt x="26927" y="6463"/>
                  </a:cubicBezTo>
                  <a:cubicBezTo>
                    <a:pt x="26483" y="6844"/>
                    <a:pt x="26064" y="7251"/>
                    <a:pt x="25628" y="7641"/>
                  </a:cubicBezTo>
                  <a:cubicBezTo>
                    <a:pt x="25219" y="8008"/>
                    <a:pt x="24742" y="8406"/>
                    <a:pt x="24184" y="8510"/>
                  </a:cubicBezTo>
                  <a:cubicBezTo>
                    <a:pt x="24102" y="8525"/>
                    <a:pt x="24011" y="8534"/>
                    <a:pt x="23917" y="8534"/>
                  </a:cubicBezTo>
                  <a:cubicBezTo>
                    <a:pt x="23584" y="8534"/>
                    <a:pt x="23208" y="8430"/>
                    <a:pt x="23030" y="8159"/>
                  </a:cubicBezTo>
                  <a:cubicBezTo>
                    <a:pt x="22697" y="7655"/>
                    <a:pt x="23202" y="6824"/>
                    <a:pt x="23400" y="6356"/>
                  </a:cubicBezTo>
                  <a:lnTo>
                    <a:pt x="25364" y="1726"/>
                  </a:lnTo>
                  <a:cubicBezTo>
                    <a:pt x="25540" y="1309"/>
                    <a:pt x="25301" y="775"/>
                    <a:pt x="24842" y="775"/>
                  </a:cubicBezTo>
                  <a:cubicBezTo>
                    <a:pt x="24782" y="775"/>
                    <a:pt x="24719" y="784"/>
                    <a:pt x="24653" y="804"/>
                  </a:cubicBezTo>
                  <a:cubicBezTo>
                    <a:pt x="21944" y="1590"/>
                    <a:pt x="19385" y="2824"/>
                    <a:pt x="17069" y="4415"/>
                  </a:cubicBezTo>
                  <a:cubicBezTo>
                    <a:pt x="12856" y="6198"/>
                    <a:pt x="8925" y="8736"/>
                    <a:pt x="5872" y="12172"/>
                  </a:cubicBezTo>
                  <a:cubicBezTo>
                    <a:pt x="2370" y="16114"/>
                    <a:pt x="179" y="21129"/>
                    <a:pt x="61" y="26437"/>
                  </a:cubicBezTo>
                  <a:cubicBezTo>
                    <a:pt x="1" y="29125"/>
                    <a:pt x="517" y="31788"/>
                    <a:pt x="1599" y="34248"/>
                  </a:cubicBezTo>
                  <a:cubicBezTo>
                    <a:pt x="2680" y="36708"/>
                    <a:pt x="4401" y="38880"/>
                    <a:pt x="6350" y="40714"/>
                  </a:cubicBezTo>
                  <a:cubicBezTo>
                    <a:pt x="10282" y="44414"/>
                    <a:pt x="15294" y="47069"/>
                    <a:pt x="20716" y="47571"/>
                  </a:cubicBezTo>
                  <a:cubicBezTo>
                    <a:pt x="21286" y="47624"/>
                    <a:pt x="21861" y="47650"/>
                    <a:pt x="22436" y="47650"/>
                  </a:cubicBezTo>
                  <a:cubicBezTo>
                    <a:pt x="26869" y="47650"/>
                    <a:pt x="31357" y="46086"/>
                    <a:pt x="34615" y="43058"/>
                  </a:cubicBezTo>
                  <a:cubicBezTo>
                    <a:pt x="35056" y="42648"/>
                    <a:pt x="35470" y="42209"/>
                    <a:pt x="35856" y="41747"/>
                  </a:cubicBezTo>
                  <a:cubicBezTo>
                    <a:pt x="36244" y="41283"/>
                    <a:pt x="36309" y="40410"/>
                    <a:pt x="35645" y="40107"/>
                  </a:cubicBezTo>
                  <a:cubicBezTo>
                    <a:pt x="34541" y="39603"/>
                    <a:pt x="33483" y="39005"/>
                    <a:pt x="32482" y="38317"/>
                  </a:cubicBezTo>
                  <a:cubicBezTo>
                    <a:pt x="32018" y="37997"/>
                    <a:pt x="31565" y="37661"/>
                    <a:pt x="31134" y="37299"/>
                  </a:cubicBezTo>
                  <a:cubicBezTo>
                    <a:pt x="30956" y="37148"/>
                    <a:pt x="30741" y="36976"/>
                    <a:pt x="30610" y="36804"/>
                  </a:cubicBezTo>
                  <a:cubicBezTo>
                    <a:pt x="30563" y="36737"/>
                    <a:pt x="30521" y="36665"/>
                    <a:pt x="30483" y="36592"/>
                  </a:cubicBezTo>
                  <a:cubicBezTo>
                    <a:pt x="30425" y="36483"/>
                    <a:pt x="30443" y="36505"/>
                    <a:pt x="30452" y="36348"/>
                  </a:cubicBezTo>
                  <a:cubicBezTo>
                    <a:pt x="30457" y="36279"/>
                    <a:pt x="30509" y="36126"/>
                    <a:pt x="30590" y="35984"/>
                  </a:cubicBezTo>
                  <a:cubicBezTo>
                    <a:pt x="30716" y="35766"/>
                    <a:pt x="30822" y="35653"/>
                    <a:pt x="31014" y="35475"/>
                  </a:cubicBezTo>
                  <a:cubicBezTo>
                    <a:pt x="31304" y="35206"/>
                    <a:pt x="31764" y="34951"/>
                    <a:pt x="32143" y="34796"/>
                  </a:cubicBezTo>
                  <a:cubicBezTo>
                    <a:pt x="32973" y="34457"/>
                    <a:pt x="33807" y="34340"/>
                    <a:pt x="34677" y="34340"/>
                  </a:cubicBezTo>
                  <a:cubicBezTo>
                    <a:pt x="34855" y="34340"/>
                    <a:pt x="35034" y="34345"/>
                    <a:pt x="35215" y="34354"/>
                  </a:cubicBezTo>
                  <a:cubicBezTo>
                    <a:pt x="37580" y="34473"/>
                    <a:pt x="39849" y="35490"/>
                    <a:pt x="42097" y="36238"/>
                  </a:cubicBezTo>
                  <a:cubicBezTo>
                    <a:pt x="43956" y="36855"/>
                    <a:pt x="45866" y="37234"/>
                    <a:pt x="47811" y="37234"/>
                  </a:cubicBezTo>
                  <a:cubicBezTo>
                    <a:pt x="48261" y="37234"/>
                    <a:pt x="48714" y="37214"/>
                    <a:pt x="49168" y="37171"/>
                  </a:cubicBezTo>
                  <a:cubicBezTo>
                    <a:pt x="51838" y="36921"/>
                    <a:pt x="54430" y="36061"/>
                    <a:pt x="56677" y="34587"/>
                  </a:cubicBezTo>
                  <a:cubicBezTo>
                    <a:pt x="57335" y="34156"/>
                    <a:pt x="57309" y="32995"/>
                    <a:pt x="56443" y="32804"/>
                  </a:cubicBezTo>
                  <a:cubicBezTo>
                    <a:pt x="54688" y="32417"/>
                    <a:pt x="53044" y="31639"/>
                    <a:pt x="51634" y="30526"/>
                  </a:cubicBezTo>
                  <a:cubicBezTo>
                    <a:pt x="54886" y="28633"/>
                    <a:pt x="58682" y="27822"/>
                    <a:pt x="61870" y="25784"/>
                  </a:cubicBezTo>
                  <a:cubicBezTo>
                    <a:pt x="63579" y="24692"/>
                    <a:pt x="65126" y="23332"/>
                    <a:pt x="66407" y="21758"/>
                  </a:cubicBezTo>
                  <a:cubicBezTo>
                    <a:pt x="67735" y="20128"/>
                    <a:pt x="68709" y="18337"/>
                    <a:pt x="69538" y="16412"/>
                  </a:cubicBezTo>
                  <a:cubicBezTo>
                    <a:pt x="70470" y="14241"/>
                    <a:pt x="71345" y="12071"/>
                    <a:pt x="72765" y="10162"/>
                  </a:cubicBezTo>
                  <a:cubicBezTo>
                    <a:pt x="73051" y="9778"/>
                    <a:pt x="72824" y="9175"/>
                    <a:pt x="72447" y="8954"/>
                  </a:cubicBezTo>
                  <a:cubicBezTo>
                    <a:pt x="68623" y="6701"/>
                    <a:pt x="64406" y="5318"/>
                    <a:pt x="59956" y="5123"/>
                  </a:cubicBezTo>
                  <a:cubicBezTo>
                    <a:pt x="59567" y="5105"/>
                    <a:pt x="59178" y="5097"/>
                    <a:pt x="58789" y="5097"/>
                  </a:cubicBezTo>
                  <a:cubicBezTo>
                    <a:pt x="56957" y="5097"/>
                    <a:pt x="55129" y="5290"/>
                    <a:pt x="53335" y="5674"/>
                  </a:cubicBezTo>
                  <a:cubicBezTo>
                    <a:pt x="52273" y="5903"/>
                    <a:pt x="51227" y="6205"/>
                    <a:pt x="50206" y="6579"/>
                  </a:cubicBezTo>
                  <a:cubicBezTo>
                    <a:pt x="49675" y="6774"/>
                    <a:pt x="49162" y="7010"/>
                    <a:pt x="48635" y="7217"/>
                  </a:cubicBezTo>
                  <a:cubicBezTo>
                    <a:pt x="48307" y="7346"/>
                    <a:pt x="47969" y="7362"/>
                    <a:pt x="47668" y="7409"/>
                  </a:cubicBezTo>
                  <a:cubicBezTo>
                    <a:pt x="47665" y="7409"/>
                    <a:pt x="47631" y="7395"/>
                    <a:pt x="47616" y="7392"/>
                  </a:cubicBezTo>
                  <a:cubicBezTo>
                    <a:pt x="47614" y="7374"/>
                    <a:pt x="47614" y="7357"/>
                    <a:pt x="47614" y="7339"/>
                  </a:cubicBezTo>
                  <a:cubicBezTo>
                    <a:pt x="47611" y="7064"/>
                    <a:pt x="47736" y="6760"/>
                    <a:pt x="47814" y="6499"/>
                  </a:cubicBezTo>
                  <a:cubicBezTo>
                    <a:pt x="47986" y="5921"/>
                    <a:pt x="48210" y="5361"/>
                    <a:pt x="48482" y="4825"/>
                  </a:cubicBezTo>
                  <a:cubicBezTo>
                    <a:pt x="49047" y="3710"/>
                    <a:pt x="49801" y="2705"/>
                    <a:pt x="50710" y="1848"/>
                  </a:cubicBezTo>
                  <a:cubicBezTo>
                    <a:pt x="51103" y="1476"/>
                    <a:pt x="50926" y="724"/>
                    <a:pt x="50383" y="606"/>
                  </a:cubicBezTo>
                  <a:cubicBezTo>
                    <a:pt x="48511" y="200"/>
                    <a:pt x="46600" y="1"/>
                    <a:pt x="44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8"/>
            <p:cNvSpPr/>
            <p:nvPr/>
          </p:nvSpPr>
          <p:spPr>
            <a:xfrm>
              <a:off x="-5577650" y="8913175"/>
              <a:ext cx="1794175" cy="1119425"/>
            </a:xfrm>
            <a:custGeom>
              <a:avLst/>
              <a:gdLst/>
              <a:ahLst/>
              <a:cxnLst/>
              <a:rect l="l" t="t" r="r" b="b"/>
              <a:pathLst>
                <a:path w="71767" h="44777" extrusionOk="0">
                  <a:moveTo>
                    <a:pt x="43092" y="1"/>
                  </a:moveTo>
                  <a:cubicBezTo>
                    <a:pt x="42098" y="16"/>
                    <a:pt x="41108" y="84"/>
                    <a:pt x="40122" y="205"/>
                  </a:cubicBezTo>
                  <a:lnTo>
                    <a:pt x="39671" y="484"/>
                  </a:lnTo>
                  <a:cubicBezTo>
                    <a:pt x="37172" y="2035"/>
                    <a:pt x="34765" y="3723"/>
                    <a:pt x="32443" y="5524"/>
                  </a:cubicBezTo>
                  <a:cubicBezTo>
                    <a:pt x="27803" y="9124"/>
                    <a:pt x="23545" y="13212"/>
                    <a:pt x="19782" y="17722"/>
                  </a:cubicBezTo>
                  <a:cubicBezTo>
                    <a:pt x="18730" y="18981"/>
                    <a:pt x="17715" y="20272"/>
                    <a:pt x="16737" y="21592"/>
                  </a:cubicBezTo>
                  <a:cubicBezTo>
                    <a:pt x="15785" y="22881"/>
                    <a:pt x="14776" y="24227"/>
                    <a:pt x="14100" y="25688"/>
                  </a:cubicBezTo>
                  <a:cubicBezTo>
                    <a:pt x="12947" y="26199"/>
                    <a:pt x="11803" y="26727"/>
                    <a:pt x="10667" y="27274"/>
                  </a:cubicBezTo>
                  <a:cubicBezTo>
                    <a:pt x="8924" y="28115"/>
                    <a:pt x="7206" y="29004"/>
                    <a:pt x="5512" y="29942"/>
                  </a:cubicBezTo>
                  <a:cubicBezTo>
                    <a:pt x="5598" y="29644"/>
                    <a:pt x="5668" y="29342"/>
                    <a:pt x="5721" y="29036"/>
                  </a:cubicBezTo>
                  <a:cubicBezTo>
                    <a:pt x="5849" y="28318"/>
                    <a:pt x="5945" y="27593"/>
                    <a:pt x="6088" y="26874"/>
                  </a:cubicBezTo>
                  <a:cubicBezTo>
                    <a:pt x="6372" y="25439"/>
                    <a:pt x="6730" y="24012"/>
                    <a:pt x="7152" y="22610"/>
                  </a:cubicBezTo>
                  <a:cubicBezTo>
                    <a:pt x="7992" y="19816"/>
                    <a:pt x="9107" y="17112"/>
                    <a:pt x="10386" y="14489"/>
                  </a:cubicBezTo>
                  <a:cubicBezTo>
                    <a:pt x="11644" y="11907"/>
                    <a:pt x="12999" y="9296"/>
                    <a:pt x="14847" y="7081"/>
                  </a:cubicBezTo>
                  <a:cubicBezTo>
                    <a:pt x="16545" y="5043"/>
                    <a:pt x="18628" y="3383"/>
                    <a:pt x="20863" y="1972"/>
                  </a:cubicBezTo>
                  <a:cubicBezTo>
                    <a:pt x="21249" y="1728"/>
                    <a:pt x="21641" y="1493"/>
                    <a:pt x="22034" y="1261"/>
                  </a:cubicBezTo>
                  <a:lnTo>
                    <a:pt x="22034" y="1261"/>
                  </a:lnTo>
                  <a:cubicBezTo>
                    <a:pt x="19849" y="2038"/>
                    <a:pt x="17775" y="3096"/>
                    <a:pt x="15863" y="4411"/>
                  </a:cubicBezTo>
                  <a:cubicBezTo>
                    <a:pt x="15729" y="4469"/>
                    <a:pt x="15594" y="4529"/>
                    <a:pt x="15461" y="4587"/>
                  </a:cubicBezTo>
                  <a:cubicBezTo>
                    <a:pt x="15161" y="4877"/>
                    <a:pt x="14868" y="5174"/>
                    <a:pt x="14587" y="5481"/>
                  </a:cubicBezTo>
                  <a:cubicBezTo>
                    <a:pt x="12589" y="7660"/>
                    <a:pt x="11120" y="10241"/>
                    <a:pt x="9790" y="12865"/>
                  </a:cubicBezTo>
                  <a:cubicBezTo>
                    <a:pt x="8433" y="15540"/>
                    <a:pt x="7226" y="18302"/>
                    <a:pt x="6285" y="21152"/>
                  </a:cubicBezTo>
                  <a:cubicBezTo>
                    <a:pt x="5755" y="22755"/>
                    <a:pt x="5308" y="24385"/>
                    <a:pt x="5000" y="26047"/>
                  </a:cubicBezTo>
                  <a:cubicBezTo>
                    <a:pt x="4739" y="27459"/>
                    <a:pt x="4396" y="28983"/>
                    <a:pt x="4692" y="30409"/>
                  </a:cubicBezTo>
                  <a:cubicBezTo>
                    <a:pt x="3099" y="31315"/>
                    <a:pt x="1534" y="32269"/>
                    <a:pt x="0" y="33273"/>
                  </a:cubicBezTo>
                  <a:cubicBezTo>
                    <a:pt x="121" y="33600"/>
                    <a:pt x="252" y="33924"/>
                    <a:pt x="393" y="34245"/>
                  </a:cubicBezTo>
                  <a:cubicBezTo>
                    <a:pt x="430" y="34328"/>
                    <a:pt x="473" y="34409"/>
                    <a:pt x="511" y="34492"/>
                  </a:cubicBezTo>
                  <a:cubicBezTo>
                    <a:pt x="1218" y="34028"/>
                    <a:pt x="1927" y="33571"/>
                    <a:pt x="2647" y="33127"/>
                  </a:cubicBezTo>
                  <a:cubicBezTo>
                    <a:pt x="3521" y="33938"/>
                    <a:pt x="4540" y="34581"/>
                    <a:pt x="5551" y="35217"/>
                  </a:cubicBezTo>
                  <a:cubicBezTo>
                    <a:pt x="6721" y="35955"/>
                    <a:pt x="7915" y="36655"/>
                    <a:pt x="9132" y="37320"/>
                  </a:cubicBezTo>
                  <a:cubicBezTo>
                    <a:pt x="11570" y="38650"/>
                    <a:pt x="14090" y="39826"/>
                    <a:pt x="16675" y="40843"/>
                  </a:cubicBezTo>
                  <a:cubicBezTo>
                    <a:pt x="21354" y="42685"/>
                    <a:pt x="26229" y="43990"/>
                    <a:pt x="31193" y="44777"/>
                  </a:cubicBezTo>
                  <a:cubicBezTo>
                    <a:pt x="31873" y="44334"/>
                    <a:pt x="32520" y="43841"/>
                    <a:pt x="33126" y="43302"/>
                  </a:cubicBezTo>
                  <a:cubicBezTo>
                    <a:pt x="30713" y="43052"/>
                    <a:pt x="28316" y="42665"/>
                    <a:pt x="25945" y="42143"/>
                  </a:cubicBezTo>
                  <a:cubicBezTo>
                    <a:pt x="20654" y="40976"/>
                    <a:pt x="15519" y="39186"/>
                    <a:pt x="10650" y="36811"/>
                  </a:cubicBezTo>
                  <a:cubicBezTo>
                    <a:pt x="9279" y="36141"/>
                    <a:pt x="7931" y="35426"/>
                    <a:pt x="6607" y="34664"/>
                  </a:cubicBezTo>
                  <a:cubicBezTo>
                    <a:pt x="5936" y="34277"/>
                    <a:pt x="5274" y="33876"/>
                    <a:pt x="4610" y="33480"/>
                  </a:cubicBezTo>
                  <a:cubicBezTo>
                    <a:pt x="4287" y="33288"/>
                    <a:pt x="3966" y="33095"/>
                    <a:pt x="3647" y="32898"/>
                  </a:cubicBezTo>
                  <a:cubicBezTo>
                    <a:pt x="3539" y="32831"/>
                    <a:pt x="3430" y="32774"/>
                    <a:pt x="3320" y="32718"/>
                  </a:cubicBezTo>
                  <a:cubicBezTo>
                    <a:pt x="5359" y="31487"/>
                    <a:pt x="7443" y="30332"/>
                    <a:pt x="9569" y="29258"/>
                  </a:cubicBezTo>
                  <a:cubicBezTo>
                    <a:pt x="13059" y="27492"/>
                    <a:pt x="16645" y="25927"/>
                    <a:pt x="20287" y="24507"/>
                  </a:cubicBezTo>
                  <a:cubicBezTo>
                    <a:pt x="20735" y="24828"/>
                    <a:pt x="21176" y="25149"/>
                    <a:pt x="21652" y="25436"/>
                  </a:cubicBezTo>
                  <a:cubicBezTo>
                    <a:pt x="22249" y="25797"/>
                    <a:pt x="22856" y="26131"/>
                    <a:pt x="23471" y="26458"/>
                  </a:cubicBezTo>
                  <a:cubicBezTo>
                    <a:pt x="24655" y="27089"/>
                    <a:pt x="25845" y="27705"/>
                    <a:pt x="27043" y="28306"/>
                  </a:cubicBezTo>
                  <a:cubicBezTo>
                    <a:pt x="29486" y="29526"/>
                    <a:pt x="31944" y="30724"/>
                    <a:pt x="34458" y="31790"/>
                  </a:cubicBezTo>
                  <a:cubicBezTo>
                    <a:pt x="39434" y="33901"/>
                    <a:pt x="44584" y="35682"/>
                    <a:pt x="49931" y="36562"/>
                  </a:cubicBezTo>
                  <a:cubicBezTo>
                    <a:pt x="50189" y="36603"/>
                    <a:pt x="50447" y="36642"/>
                    <a:pt x="50706" y="36680"/>
                  </a:cubicBezTo>
                  <a:cubicBezTo>
                    <a:pt x="51878" y="36374"/>
                    <a:pt x="53011" y="35940"/>
                    <a:pt x="54087" y="35384"/>
                  </a:cubicBezTo>
                  <a:cubicBezTo>
                    <a:pt x="53126" y="35309"/>
                    <a:pt x="52169" y="35201"/>
                    <a:pt x="51214" y="35063"/>
                  </a:cubicBezTo>
                  <a:cubicBezTo>
                    <a:pt x="48578" y="34675"/>
                    <a:pt x="45969" y="34080"/>
                    <a:pt x="43411" y="33337"/>
                  </a:cubicBezTo>
                  <a:cubicBezTo>
                    <a:pt x="38281" y="31845"/>
                    <a:pt x="33344" y="29730"/>
                    <a:pt x="28498" y="27498"/>
                  </a:cubicBezTo>
                  <a:cubicBezTo>
                    <a:pt x="27113" y="26859"/>
                    <a:pt x="25732" y="26213"/>
                    <a:pt x="24343" y="25579"/>
                  </a:cubicBezTo>
                  <a:cubicBezTo>
                    <a:pt x="23666" y="25271"/>
                    <a:pt x="22994" y="24957"/>
                    <a:pt x="22301" y="24685"/>
                  </a:cubicBezTo>
                  <a:cubicBezTo>
                    <a:pt x="21870" y="24514"/>
                    <a:pt x="21437" y="24370"/>
                    <a:pt x="21002" y="24232"/>
                  </a:cubicBezTo>
                  <a:cubicBezTo>
                    <a:pt x="21944" y="23870"/>
                    <a:pt x="22889" y="23516"/>
                    <a:pt x="23838" y="23171"/>
                  </a:cubicBezTo>
                  <a:cubicBezTo>
                    <a:pt x="28747" y="21391"/>
                    <a:pt x="33734" y="19837"/>
                    <a:pt x="38746" y="18374"/>
                  </a:cubicBezTo>
                  <a:cubicBezTo>
                    <a:pt x="40299" y="17921"/>
                    <a:pt x="41854" y="17474"/>
                    <a:pt x="43413" y="17035"/>
                  </a:cubicBezTo>
                  <a:cubicBezTo>
                    <a:pt x="44033" y="17477"/>
                    <a:pt x="44701" y="17850"/>
                    <a:pt x="45364" y="18227"/>
                  </a:cubicBezTo>
                  <a:cubicBezTo>
                    <a:pt x="46299" y="18756"/>
                    <a:pt x="47268" y="19235"/>
                    <a:pt x="48232" y="19710"/>
                  </a:cubicBezTo>
                  <a:cubicBezTo>
                    <a:pt x="50152" y="20651"/>
                    <a:pt x="52142" y="21465"/>
                    <a:pt x="54138" y="22227"/>
                  </a:cubicBezTo>
                  <a:cubicBezTo>
                    <a:pt x="56742" y="23220"/>
                    <a:pt x="59398" y="24069"/>
                    <a:pt x="62098" y="24768"/>
                  </a:cubicBezTo>
                  <a:cubicBezTo>
                    <a:pt x="62581" y="24393"/>
                    <a:pt x="63048" y="23997"/>
                    <a:pt x="63496" y="23578"/>
                  </a:cubicBezTo>
                  <a:cubicBezTo>
                    <a:pt x="62813" y="23414"/>
                    <a:pt x="62131" y="23245"/>
                    <a:pt x="61453" y="23063"/>
                  </a:cubicBezTo>
                  <a:cubicBezTo>
                    <a:pt x="57385" y="21975"/>
                    <a:pt x="53399" y="20599"/>
                    <a:pt x="49527" y="18947"/>
                  </a:cubicBezTo>
                  <a:cubicBezTo>
                    <a:pt x="48440" y="18485"/>
                    <a:pt x="47351" y="18029"/>
                    <a:pt x="46278" y="17536"/>
                  </a:cubicBezTo>
                  <a:cubicBezTo>
                    <a:pt x="45694" y="17267"/>
                    <a:pt x="45108" y="16984"/>
                    <a:pt x="44510" y="16728"/>
                  </a:cubicBezTo>
                  <a:cubicBezTo>
                    <a:pt x="47882" y="15778"/>
                    <a:pt x="51259" y="14847"/>
                    <a:pt x="54631" y="13903"/>
                  </a:cubicBezTo>
                  <a:cubicBezTo>
                    <a:pt x="57344" y="13144"/>
                    <a:pt x="60069" y="12383"/>
                    <a:pt x="62819" y="11744"/>
                  </a:cubicBezTo>
                  <a:cubicBezTo>
                    <a:pt x="63275" y="12085"/>
                    <a:pt x="63802" y="12318"/>
                    <a:pt x="64326" y="12555"/>
                  </a:cubicBezTo>
                  <a:cubicBezTo>
                    <a:pt x="64960" y="12843"/>
                    <a:pt x="65620" y="13081"/>
                    <a:pt x="66276" y="13316"/>
                  </a:cubicBezTo>
                  <a:cubicBezTo>
                    <a:pt x="67258" y="13671"/>
                    <a:pt x="68270" y="13955"/>
                    <a:pt x="69290" y="14202"/>
                  </a:cubicBezTo>
                  <a:cubicBezTo>
                    <a:pt x="69469" y="13800"/>
                    <a:pt x="69658" y="13402"/>
                    <a:pt x="69852" y="13008"/>
                  </a:cubicBezTo>
                  <a:cubicBezTo>
                    <a:pt x="68779" y="12779"/>
                    <a:pt x="67718" y="12506"/>
                    <a:pt x="66655" y="12225"/>
                  </a:cubicBezTo>
                  <a:cubicBezTo>
                    <a:pt x="65975" y="12046"/>
                    <a:pt x="65307" y="11830"/>
                    <a:pt x="64630" y="11644"/>
                  </a:cubicBezTo>
                  <a:cubicBezTo>
                    <a:pt x="64429" y="11589"/>
                    <a:pt x="64230" y="11529"/>
                    <a:pt x="64032" y="11471"/>
                  </a:cubicBezTo>
                  <a:cubicBezTo>
                    <a:pt x="66481" y="10941"/>
                    <a:pt x="68952" y="10525"/>
                    <a:pt x="71452" y="10311"/>
                  </a:cubicBezTo>
                  <a:cubicBezTo>
                    <a:pt x="71489" y="10261"/>
                    <a:pt x="71521" y="10208"/>
                    <a:pt x="71559" y="10159"/>
                  </a:cubicBezTo>
                  <a:cubicBezTo>
                    <a:pt x="71767" y="9878"/>
                    <a:pt x="71702" y="9484"/>
                    <a:pt x="71506" y="9203"/>
                  </a:cubicBezTo>
                  <a:cubicBezTo>
                    <a:pt x="69313" y="9230"/>
                    <a:pt x="67091" y="9619"/>
                    <a:pt x="64969" y="10029"/>
                  </a:cubicBezTo>
                  <a:cubicBezTo>
                    <a:pt x="62620" y="10482"/>
                    <a:pt x="60300" y="11061"/>
                    <a:pt x="57989" y="11676"/>
                  </a:cubicBezTo>
                  <a:cubicBezTo>
                    <a:pt x="58296" y="11498"/>
                    <a:pt x="58601" y="11320"/>
                    <a:pt x="58907" y="11140"/>
                  </a:cubicBezTo>
                  <a:cubicBezTo>
                    <a:pt x="60335" y="10302"/>
                    <a:pt x="61778" y="9490"/>
                    <a:pt x="63249" y="8727"/>
                  </a:cubicBezTo>
                  <a:cubicBezTo>
                    <a:pt x="64501" y="8077"/>
                    <a:pt x="65774" y="7468"/>
                    <a:pt x="67070" y="6913"/>
                  </a:cubicBezTo>
                  <a:cubicBezTo>
                    <a:pt x="66514" y="6695"/>
                    <a:pt x="65952" y="6496"/>
                    <a:pt x="65385" y="6313"/>
                  </a:cubicBezTo>
                  <a:cubicBezTo>
                    <a:pt x="63154" y="7357"/>
                    <a:pt x="60992" y="8542"/>
                    <a:pt x="58872" y="9795"/>
                  </a:cubicBezTo>
                  <a:cubicBezTo>
                    <a:pt x="58044" y="10284"/>
                    <a:pt x="57226" y="10784"/>
                    <a:pt x="56415" y="11299"/>
                  </a:cubicBezTo>
                  <a:cubicBezTo>
                    <a:pt x="55781" y="11699"/>
                    <a:pt x="55090" y="12065"/>
                    <a:pt x="54571" y="12607"/>
                  </a:cubicBezTo>
                  <a:cubicBezTo>
                    <a:pt x="49786" y="13918"/>
                    <a:pt x="45008" y="15254"/>
                    <a:pt x="40237" y="16613"/>
                  </a:cubicBezTo>
                  <a:cubicBezTo>
                    <a:pt x="38857" y="17009"/>
                    <a:pt x="37479" y="17413"/>
                    <a:pt x="36104" y="17823"/>
                  </a:cubicBezTo>
                  <a:cubicBezTo>
                    <a:pt x="36506" y="17417"/>
                    <a:pt x="36907" y="17009"/>
                    <a:pt x="37315" y="16607"/>
                  </a:cubicBezTo>
                  <a:cubicBezTo>
                    <a:pt x="38177" y="15759"/>
                    <a:pt x="39067" y="14945"/>
                    <a:pt x="39975" y="14147"/>
                  </a:cubicBezTo>
                  <a:cubicBezTo>
                    <a:pt x="43855" y="10718"/>
                    <a:pt x="48174" y="7821"/>
                    <a:pt x="52817" y="5533"/>
                  </a:cubicBezTo>
                  <a:lnTo>
                    <a:pt x="52817" y="5533"/>
                  </a:lnTo>
                  <a:cubicBezTo>
                    <a:pt x="52587" y="5576"/>
                    <a:pt x="52357" y="5620"/>
                    <a:pt x="52129" y="5670"/>
                  </a:cubicBezTo>
                  <a:cubicBezTo>
                    <a:pt x="51065" y="5898"/>
                    <a:pt x="50020" y="6201"/>
                    <a:pt x="48999" y="6576"/>
                  </a:cubicBezTo>
                  <a:cubicBezTo>
                    <a:pt x="48555" y="6738"/>
                    <a:pt x="48122" y="6927"/>
                    <a:pt x="47684" y="7107"/>
                  </a:cubicBezTo>
                  <a:cubicBezTo>
                    <a:pt x="44939" y="8779"/>
                    <a:pt x="42332" y="10669"/>
                    <a:pt x="39889" y="12759"/>
                  </a:cubicBezTo>
                  <a:cubicBezTo>
                    <a:pt x="38838" y="13659"/>
                    <a:pt x="37831" y="14609"/>
                    <a:pt x="36856" y="15590"/>
                  </a:cubicBezTo>
                  <a:cubicBezTo>
                    <a:pt x="36377" y="16074"/>
                    <a:pt x="35901" y="16562"/>
                    <a:pt x="35450" y="17070"/>
                  </a:cubicBezTo>
                  <a:cubicBezTo>
                    <a:pt x="35092" y="17474"/>
                    <a:pt x="34756" y="17852"/>
                    <a:pt x="34501" y="18303"/>
                  </a:cubicBezTo>
                  <a:cubicBezTo>
                    <a:pt x="31365" y="19257"/>
                    <a:pt x="28245" y="20258"/>
                    <a:pt x="25154" y="21342"/>
                  </a:cubicBezTo>
                  <a:cubicBezTo>
                    <a:pt x="22088" y="22417"/>
                    <a:pt x="19048" y="23573"/>
                    <a:pt x="16057" y="24840"/>
                  </a:cubicBezTo>
                  <a:lnTo>
                    <a:pt x="16057" y="24840"/>
                  </a:lnTo>
                  <a:cubicBezTo>
                    <a:pt x="16523" y="24201"/>
                    <a:pt x="16975" y="23550"/>
                    <a:pt x="17451" y="22921"/>
                  </a:cubicBezTo>
                  <a:cubicBezTo>
                    <a:pt x="18317" y="21775"/>
                    <a:pt x="19181" y="20628"/>
                    <a:pt x="20092" y="19516"/>
                  </a:cubicBezTo>
                  <a:cubicBezTo>
                    <a:pt x="21934" y="17273"/>
                    <a:pt x="23887" y="15123"/>
                    <a:pt x="25946" y="13078"/>
                  </a:cubicBezTo>
                  <a:cubicBezTo>
                    <a:pt x="30054" y="8988"/>
                    <a:pt x="34582" y="5344"/>
                    <a:pt x="39454" y="2204"/>
                  </a:cubicBezTo>
                  <a:cubicBezTo>
                    <a:pt x="40646" y="1436"/>
                    <a:pt x="41860" y="705"/>
                    <a:pt x="43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8"/>
          <p:cNvGrpSpPr/>
          <p:nvPr/>
        </p:nvGrpSpPr>
        <p:grpSpPr>
          <a:xfrm rot="10800000">
            <a:off x="7540325" y="-492832"/>
            <a:ext cx="1650760" cy="2350815"/>
            <a:chOff x="-2214975" y="10024925"/>
            <a:chExt cx="1110875" cy="1581975"/>
          </a:xfrm>
        </p:grpSpPr>
        <p:sp>
          <p:nvSpPr>
            <p:cNvPr id="1174" name="Google Shape;1174;p28"/>
            <p:cNvSpPr/>
            <p:nvPr/>
          </p:nvSpPr>
          <p:spPr>
            <a:xfrm>
              <a:off x="-2214975" y="10024925"/>
              <a:ext cx="1110875" cy="1581975"/>
            </a:xfrm>
            <a:custGeom>
              <a:avLst/>
              <a:gdLst/>
              <a:ahLst/>
              <a:cxnLst/>
              <a:rect l="l" t="t" r="r" b="b"/>
              <a:pathLst>
                <a:path w="44435" h="63279" extrusionOk="0">
                  <a:moveTo>
                    <a:pt x="20387" y="1"/>
                  </a:moveTo>
                  <a:cubicBezTo>
                    <a:pt x="20241" y="1"/>
                    <a:pt x="20092" y="67"/>
                    <a:pt x="19997" y="211"/>
                  </a:cubicBezTo>
                  <a:cubicBezTo>
                    <a:pt x="16432" y="5618"/>
                    <a:pt x="13112" y="11322"/>
                    <a:pt x="11699" y="17708"/>
                  </a:cubicBezTo>
                  <a:cubicBezTo>
                    <a:pt x="10400" y="23586"/>
                    <a:pt x="10601" y="29772"/>
                    <a:pt x="12217" y="35570"/>
                  </a:cubicBezTo>
                  <a:cubicBezTo>
                    <a:pt x="12894" y="37993"/>
                    <a:pt x="13823" y="40341"/>
                    <a:pt x="14993" y="42569"/>
                  </a:cubicBezTo>
                  <a:cubicBezTo>
                    <a:pt x="10981" y="40112"/>
                    <a:pt x="7292" y="37127"/>
                    <a:pt x="4114" y="33657"/>
                  </a:cubicBezTo>
                  <a:cubicBezTo>
                    <a:pt x="3053" y="32499"/>
                    <a:pt x="2050" y="31292"/>
                    <a:pt x="1105" y="30035"/>
                  </a:cubicBezTo>
                  <a:cubicBezTo>
                    <a:pt x="977" y="29864"/>
                    <a:pt x="801" y="29746"/>
                    <a:pt x="595" y="29746"/>
                  </a:cubicBezTo>
                  <a:cubicBezTo>
                    <a:pt x="548" y="29746"/>
                    <a:pt x="498" y="29752"/>
                    <a:pt x="447" y="29766"/>
                  </a:cubicBezTo>
                  <a:cubicBezTo>
                    <a:pt x="212" y="29831"/>
                    <a:pt x="1" y="30076"/>
                    <a:pt x="19" y="30328"/>
                  </a:cubicBezTo>
                  <a:cubicBezTo>
                    <a:pt x="143" y="32080"/>
                    <a:pt x="364" y="33823"/>
                    <a:pt x="679" y="35550"/>
                  </a:cubicBezTo>
                  <a:cubicBezTo>
                    <a:pt x="994" y="37270"/>
                    <a:pt x="1293" y="38979"/>
                    <a:pt x="1748" y="40669"/>
                  </a:cubicBezTo>
                  <a:cubicBezTo>
                    <a:pt x="2654" y="44028"/>
                    <a:pt x="3939" y="47274"/>
                    <a:pt x="5576" y="50343"/>
                  </a:cubicBezTo>
                  <a:cubicBezTo>
                    <a:pt x="7230" y="53434"/>
                    <a:pt x="9241" y="56319"/>
                    <a:pt x="11572" y="58939"/>
                  </a:cubicBezTo>
                  <a:cubicBezTo>
                    <a:pt x="14250" y="61952"/>
                    <a:pt x="17766" y="63279"/>
                    <a:pt x="21389" y="63279"/>
                  </a:cubicBezTo>
                  <a:cubicBezTo>
                    <a:pt x="24582" y="63279"/>
                    <a:pt x="27859" y="62248"/>
                    <a:pt x="30721" y="60433"/>
                  </a:cubicBezTo>
                  <a:cubicBezTo>
                    <a:pt x="35175" y="57607"/>
                    <a:pt x="38387" y="53204"/>
                    <a:pt x="40469" y="48414"/>
                  </a:cubicBezTo>
                  <a:cubicBezTo>
                    <a:pt x="42780" y="43099"/>
                    <a:pt x="43978" y="37290"/>
                    <a:pt x="44310" y="31515"/>
                  </a:cubicBezTo>
                  <a:cubicBezTo>
                    <a:pt x="44399" y="29972"/>
                    <a:pt x="44420" y="28426"/>
                    <a:pt x="44376" y="26878"/>
                  </a:cubicBezTo>
                  <a:cubicBezTo>
                    <a:pt x="44356" y="26211"/>
                    <a:pt x="44434" y="25396"/>
                    <a:pt x="44085" y="24799"/>
                  </a:cubicBezTo>
                  <a:cubicBezTo>
                    <a:pt x="43914" y="24504"/>
                    <a:pt x="43605" y="24294"/>
                    <a:pt x="43266" y="24260"/>
                  </a:cubicBezTo>
                  <a:cubicBezTo>
                    <a:pt x="43228" y="24256"/>
                    <a:pt x="43191" y="24254"/>
                    <a:pt x="43155" y="24254"/>
                  </a:cubicBezTo>
                  <a:cubicBezTo>
                    <a:pt x="42778" y="24254"/>
                    <a:pt x="42473" y="24451"/>
                    <a:pt x="42152" y="24648"/>
                  </a:cubicBezTo>
                  <a:cubicBezTo>
                    <a:pt x="35928" y="28519"/>
                    <a:pt x="30728" y="33835"/>
                    <a:pt x="26996" y="40144"/>
                  </a:cubicBezTo>
                  <a:cubicBezTo>
                    <a:pt x="26968" y="35725"/>
                    <a:pt x="25823" y="31384"/>
                    <a:pt x="24570" y="27137"/>
                  </a:cubicBezTo>
                  <a:cubicBezTo>
                    <a:pt x="23779" y="24450"/>
                    <a:pt x="22979" y="21763"/>
                    <a:pt x="22379" y="19025"/>
                  </a:cubicBezTo>
                  <a:cubicBezTo>
                    <a:pt x="21755" y="16182"/>
                    <a:pt x="21397" y="13294"/>
                    <a:pt x="21187" y="10392"/>
                  </a:cubicBezTo>
                  <a:cubicBezTo>
                    <a:pt x="20947" y="7079"/>
                    <a:pt x="20892" y="3758"/>
                    <a:pt x="20837" y="440"/>
                  </a:cubicBezTo>
                  <a:cubicBezTo>
                    <a:pt x="20832" y="160"/>
                    <a:pt x="20613" y="1"/>
                    <a:pt x="203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8"/>
            <p:cNvSpPr/>
            <p:nvPr/>
          </p:nvSpPr>
          <p:spPr>
            <a:xfrm>
              <a:off x="-2213275" y="10025000"/>
              <a:ext cx="1106475" cy="1580775"/>
            </a:xfrm>
            <a:custGeom>
              <a:avLst/>
              <a:gdLst/>
              <a:ahLst/>
              <a:cxnLst/>
              <a:rect l="l" t="t" r="r" b="b"/>
              <a:pathLst>
                <a:path w="44259" h="63231" extrusionOk="0">
                  <a:moveTo>
                    <a:pt x="20323" y="1"/>
                  </a:moveTo>
                  <a:cubicBezTo>
                    <a:pt x="20284" y="1"/>
                    <a:pt x="20245" y="5"/>
                    <a:pt x="20207" y="15"/>
                  </a:cubicBezTo>
                  <a:cubicBezTo>
                    <a:pt x="19272" y="1351"/>
                    <a:pt x="18676" y="2920"/>
                    <a:pt x="18278" y="4494"/>
                  </a:cubicBezTo>
                  <a:cubicBezTo>
                    <a:pt x="17690" y="6817"/>
                    <a:pt x="17314" y="9197"/>
                    <a:pt x="17030" y="11574"/>
                  </a:cubicBezTo>
                  <a:cubicBezTo>
                    <a:pt x="16457" y="16374"/>
                    <a:pt x="16416" y="21204"/>
                    <a:pt x="16881" y="26017"/>
                  </a:cubicBezTo>
                  <a:cubicBezTo>
                    <a:pt x="17346" y="30853"/>
                    <a:pt x="18286" y="35642"/>
                    <a:pt x="19717" y="40286"/>
                  </a:cubicBezTo>
                  <a:cubicBezTo>
                    <a:pt x="21125" y="44851"/>
                    <a:pt x="23301" y="49173"/>
                    <a:pt x="24459" y="53813"/>
                  </a:cubicBezTo>
                  <a:cubicBezTo>
                    <a:pt x="25061" y="56225"/>
                    <a:pt x="25303" y="58794"/>
                    <a:pt x="24878" y="61205"/>
                  </a:cubicBezTo>
                  <a:cubicBezTo>
                    <a:pt x="24781" y="61750"/>
                    <a:pt x="24651" y="62306"/>
                    <a:pt x="24497" y="62853"/>
                  </a:cubicBezTo>
                  <a:cubicBezTo>
                    <a:pt x="24400" y="62591"/>
                    <a:pt x="24300" y="62334"/>
                    <a:pt x="24199" y="62088"/>
                  </a:cubicBezTo>
                  <a:cubicBezTo>
                    <a:pt x="23648" y="60729"/>
                    <a:pt x="22952" y="59455"/>
                    <a:pt x="22122" y="58245"/>
                  </a:cubicBezTo>
                  <a:cubicBezTo>
                    <a:pt x="20451" y="55808"/>
                    <a:pt x="18397" y="53673"/>
                    <a:pt x="16210" y="51702"/>
                  </a:cubicBezTo>
                  <a:cubicBezTo>
                    <a:pt x="13939" y="49655"/>
                    <a:pt x="11579" y="47705"/>
                    <a:pt x="9371" y="45588"/>
                  </a:cubicBezTo>
                  <a:cubicBezTo>
                    <a:pt x="7151" y="43458"/>
                    <a:pt x="5178" y="41144"/>
                    <a:pt x="3656" y="38460"/>
                  </a:cubicBezTo>
                  <a:cubicBezTo>
                    <a:pt x="2808" y="36966"/>
                    <a:pt x="2105" y="35403"/>
                    <a:pt x="1571" y="33771"/>
                  </a:cubicBezTo>
                  <a:cubicBezTo>
                    <a:pt x="1139" y="32450"/>
                    <a:pt x="802" y="31097"/>
                    <a:pt x="456" y="29751"/>
                  </a:cubicBezTo>
                  <a:cubicBezTo>
                    <a:pt x="430" y="29752"/>
                    <a:pt x="405" y="29757"/>
                    <a:pt x="381" y="29765"/>
                  </a:cubicBezTo>
                  <a:cubicBezTo>
                    <a:pt x="221" y="29808"/>
                    <a:pt x="74" y="29937"/>
                    <a:pt x="0" y="30092"/>
                  </a:cubicBezTo>
                  <a:cubicBezTo>
                    <a:pt x="72" y="32705"/>
                    <a:pt x="904" y="35294"/>
                    <a:pt x="1949" y="37668"/>
                  </a:cubicBezTo>
                  <a:cubicBezTo>
                    <a:pt x="3194" y="40496"/>
                    <a:pt x="5027" y="42999"/>
                    <a:pt x="7125" y="45254"/>
                  </a:cubicBezTo>
                  <a:cubicBezTo>
                    <a:pt x="11188" y="49621"/>
                    <a:pt x="16181" y="53099"/>
                    <a:pt x="19663" y="58002"/>
                  </a:cubicBezTo>
                  <a:cubicBezTo>
                    <a:pt x="20591" y="59304"/>
                    <a:pt x="21386" y="60694"/>
                    <a:pt x="22040" y="62152"/>
                  </a:cubicBezTo>
                  <a:cubicBezTo>
                    <a:pt x="22197" y="62501"/>
                    <a:pt x="22337" y="62863"/>
                    <a:pt x="22466" y="63230"/>
                  </a:cubicBezTo>
                  <a:cubicBezTo>
                    <a:pt x="24451" y="63080"/>
                    <a:pt x="26446" y="62547"/>
                    <a:pt x="28330" y="61689"/>
                  </a:cubicBezTo>
                  <a:cubicBezTo>
                    <a:pt x="29114" y="60480"/>
                    <a:pt x="29879" y="59261"/>
                    <a:pt x="30625" y="58030"/>
                  </a:cubicBezTo>
                  <a:cubicBezTo>
                    <a:pt x="32207" y="55415"/>
                    <a:pt x="33727" y="52749"/>
                    <a:pt x="35099" y="50019"/>
                  </a:cubicBezTo>
                  <a:cubicBezTo>
                    <a:pt x="37854" y="44536"/>
                    <a:pt x="40197" y="38882"/>
                    <a:pt x="42127" y="33055"/>
                  </a:cubicBezTo>
                  <a:cubicBezTo>
                    <a:pt x="42663" y="31432"/>
                    <a:pt x="43164" y="29801"/>
                    <a:pt x="43608" y="28151"/>
                  </a:cubicBezTo>
                  <a:cubicBezTo>
                    <a:pt x="43832" y="27312"/>
                    <a:pt x="44044" y="26473"/>
                    <a:pt x="44240" y="25628"/>
                  </a:cubicBezTo>
                  <a:cubicBezTo>
                    <a:pt x="44248" y="25599"/>
                    <a:pt x="44252" y="25571"/>
                    <a:pt x="44259" y="25542"/>
                  </a:cubicBezTo>
                  <a:cubicBezTo>
                    <a:pt x="44219" y="25276"/>
                    <a:pt x="44148" y="25020"/>
                    <a:pt x="44017" y="24796"/>
                  </a:cubicBezTo>
                  <a:cubicBezTo>
                    <a:pt x="43942" y="24671"/>
                    <a:pt x="43842" y="24562"/>
                    <a:pt x="43726" y="24475"/>
                  </a:cubicBezTo>
                  <a:cubicBezTo>
                    <a:pt x="43640" y="24688"/>
                    <a:pt x="43554" y="24902"/>
                    <a:pt x="43477" y="25120"/>
                  </a:cubicBezTo>
                  <a:cubicBezTo>
                    <a:pt x="43224" y="25823"/>
                    <a:pt x="42964" y="26526"/>
                    <a:pt x="42711" y="27231"/>
                  </a:cubicBezTo>
                  <a:cubicBezTo>
                    <a:pt x="42193" y="28661"/>
                    <a:pt x="41664" y="30087"/>
                    <a:pt x="41123" y="31509"/>
                  </a:cubicBezTo>
                  <a:cubicBezTo>
                    <a:pt x="40065" y="34300"/>
                    <a:pt x="38914" y="37054"/>
                    <a:pt x="37668" y="39768"/>
                  </a:cubicBezTo>
                  <a:cubicBezTo>
                    <a:pt x="35147" y="45264"/>
                    <a:pt x="32423" y="50652"/>
                    <a:pt x="29315" y="55842"/>
                  </a:cubicBezTo>
                  <a:cubicBezTo>
                    <a:pt x="28641" y="56966"/>
                    <a:pt x="27947" y="58076"/>
                    <a:pt x="27242" y="59180"/>
                  </a:cubicBezTo>
                  <a:cubicBezTo>
                    <a:pt x="27258" y="58054"/>
                    <a:pt x="27183" y="56929"/>
                    <a:pt x="27018" y="55815"/>
                  </a:cubicBezTo>
                  <a:cubicBezTo>
                    <a:pt x="26321" y="51080"/>
                    <a:pt x="24105" y="46761"/>
                    <a:pt x="22496" y="42302"/>
                  </a:cubicBezTo>
                  <a:cubicBezTo>
                    <a:pt x="19221" y="33227"/>
                    <a:pt x="17933" y="23574"/>
                    <a:pt x="18441" y="13951"/>
                  </a:cubicBezTo>
                  <a:cubicBezTo>
                    <a:pt x="18581" y="11301"/>
                    <a:pt x="18866" y="8660"/>
                    <a:pt x="19298" y="6040"/>
                  </a:cubicBezTo>
                  <a:cubicBezTo>
                    <a:pt x="19602" y="4193"/>
                    <a:pt x="19998" y="2317"/>
                    <a:pt x="20773" y="609"/>
                  </a:cubicBezTo>
                  <a:cubicBezTo>
                    <a:pt x="20773" y="551"/>
                    <a:pt x="20772" y="494"/>
                    <a:pt x="20770" y="436"/>
                  </a:cubicBezTo>
                  <a:cubicBezTo>
                    <a:pt x="20766" y="158"/>
                    <a:pt x="20548" y="1"/>
                    <a:pt x="203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8"/>
          <p:cNvGrpSpPr/>
          <p:nvPr/>
        </p:nvGrpSpPr>
        <p:grpSpPr>
          <a:xfrm rot="10800000">
            <a:off x="9524866" y="-655512"/>
            <a:ext cx="1243001" cy="2236653"/>
            <a:chOff x="-4216475" y="10211225"/>
            <a:chExt cx="836475" cy="1505150"/>
          </a:xfrm>
        </p:grpSpPr>
        <p:sp>
          <p:nvSpPr>
            <p:cNvPr id="1177" name="Google Shape;1177;p28"/>
            <p:cNvSpPr/>
            <p:nvPr/>
          </p:nvSpPr>
          <p:spPr>
            <a:xfrm>
              <a:off x="-4216475" y="10211225"/>
              <a:ext cx="836475" cy="1505150"/>
            </a:xfrm>
            <a:custGeom>
              <a:avLst/>
              <a:gdLst/>
              <a:ahLst/>
              <a:cxnLst/>
              <a:rect l="l" t="t" r="r" b="b"/>
              <a:pathLst>
                <a:path w="33459" h="60206" extrusionOk="0">
                  <a:moveTo>
                    <a:pt x="26036" y="0"/>
                  </a:moveTo>
                  <a:cubicBezTo>
                    <a:pt x="25685" y="0"/>
                    <a:pt x="25369" y="178"/>
                    <a:pt x="25078" y="358"/>
                  </a:cubicBezTo>
                  <a:cubicBezTo>
                    <a:pt x="24803" y="529"/>
                    <a:pt x="24535" y="705"/>
                    <a:pt x="24272" y="891"/>
                  </a:cubicBezTo>
                  <a:cubicBezTo>
                    <a:pt x="23773" y="1243"/>
                    <a:pt x="23288" y="1619"/>
                    <a:pt x="22824" y="2017"/>
                  </a:cubicBezTo>
                  <a:cubicBezTo>
                    <a:pt x="20972" y="3614"/>
                    <a:pt x="19457" y="5565"/>
                    <a:pt x="18365" y="7755"/>
                  </a:cubicBezTo>
                  <a:cubicBezTo>
                    <a:pt x="17746" y="8998"/>
                    <a:pt x="17260" y="10313"/>
                    <a:pt x="16943" y="11667"/>
                  </a:cubicBezTo>
                  <a:cubicBezTo>
                    <a:pt x="16776" y="12386"/>
                    <a:pt x="16633" y="13140"/>
                    <a:pt x="16658" y="13881"/>
                  </a:cubicBezTo>
                  <a:cubicBezTo>
                    <a:pt x="16679" y="14546"/>
                    <a:pt x="16785" y="15202"/>
                    <a:pt x="17172" y="15722"/>
                  </a:cubicBezTo>
                  <a:cubicBezTo>
                    <a:pt x="16868" y="16418"/>
                    <a:pt x="16586" y="17121"/>
                    <a:pt x="16323" y="17832"/>
                  </a:cubicBezTo>
                  <a:cubicBezTo>
                    <a:pt x="16131" y="18350"/>
                    <a:pt x="15951" y="18873"/>
                    <a:pt x="15776" y="19397"/>
                  </a:cubicBezTo>
                  <a:cubicBezTo>
                    <a:pt x="15709" y="18974"/>
                    <a:pt x="15618" y="18557"/>
                    <a:pt x="15523" y="18147"/>
                  </a:cubicBezTo>
                  <a:cubicBezTo>
                    <a:pt x="15299" y="17179"/>
                    <a:pt x="14975" y="16237"/>
                    <a:pt x="14536" y="15345"/>
                  </a:cubicBezTo>
                  <a:cubicBezTo>
                    <a:pt x="13754" y="13763"/>
                    <a:pt x="12517" y="12381"/>
                    <a:pt x="10895" y="11638"/>
                  </a:cubicBezTo>
                  <a:cubicBezTo>
                    <a:pt x="10148" y="11295"/>
                    <a:pt x="9343" y="11094"/>
                    <a:pt x="8524" y="11094"/>
                  </a:cubicBezTo>
                  <a:cubicBezTo>
                    <a:pt x="8379" y="11094"/>
                    <a:pt x="8234" y="11100"/>
                    <a:pt x="8088" y="11113"/>
                  </a:cubicBezTo>
                  <a:cubicBezTo>
                    <a:pt x="7876" y="11131"/>
                    <a:pt x="7734" y="11300"/>
                    <a:pt x="7781" y="11515"/>
                  </a:cubicBezTo>
                  <a:cubicBezTo>
                    <a:pt x="8139" y="13137"/>
                    <a:pt x="8681" y="14706"/>
                    <a:pt x="9542" y="16134"/>
                  </a:cubicBezTo>
                  <a:cubicBezTo>
                    <a:pt x="10398" y="17551"/>
                    <a:pt x="11491" y="18835"/>
                    <a:pt x="12768" y="19890"/>
                  </a:cubicBezTo>
                  <a:cubicBezTo>
                    <a:pt x="13462" y="20464"/>
                    <a:pt x="14265" y="21139"/>
                    <a:pt x="15158" y="21382"/>
                  </a:cubicBezTo>
                  <a:cubicBezTo>
                    <a:pt x="14431" y="23851"/>
                    <a:pt x="13857" y="26362"/>
                    <a:pt x="13361" y="28889"/>
                  </a:cubicBezTo>
                  <a:cubicBezTo>
                    <a:pt x="13307" y="29165"/>
                    <a:pt x="13257" y="29442"/>
                    <a:pt x="13204" y="29720"/>
                  </a:cubicBezTo>
                  <a:cubicBezTo>
                    <a:pt x="13106" y="29506"/>
                    <a:pt x="13003" y="29294"/>
                    <a:pt x="12897" y="29086"/>
                  </a:cubicBezTo>
                  <a:cubicBezTo>
                    <a:pt x="12480" y="28259"/>
                    <a:pt x="11990" y="27472"/>
                    <a:pt x="11437" y="26732"/>
                  </a:cubicBezTo>
                  <a:cubicBezTo>
                    <a:pt x="10364" y="25291"/>
                    <a:pt x="9099" y="23853"/>
                    <a:pt x="7376" y="23205"/>
                  </a:cubicBezTo>
                  <a:cubicBezTo>
                    <a:pt x="6356" y="22821"/>
                    <a:pt x="5246" y="22753"/>
                    <a:pt x="4170" y="22686"/>
                  </a:cubicBezTo>
                  <a:cubicBezTo>
                    <a:pt x="4164" y="22685"/>
                    <a:pt x="4157" y="22685"/>
                    <a:pt x="4151" y="22685"/>
                  </a:cubicBezTo>
                  <a:cubicBezTo>
                    <a:pt x="3944" y="22685"/>
                    <a:pt x="3771" y="22885"/>
                    <a:pt x="3771" y="23085"/>
                  </a:cubicBezTo>
                  <a:cubicBezTo>
                    <a:pt x="3771" y="24970"/>
                    <a:pt x="4597" y="26750"/>
                    <a:pt x="5658" y="28270"/>
                  </a:cubicBezTo>
                  <a:cubicBezTo>
                    <a:pt x="6714" y="29781"/>
                    <a:pt x="8091" y="31077"/>
                    <a:pt x="9819" y="31773"/>
                  </a:cubicBezTo>
                  <a:cubicBezTo>
                    <a:pt x="10614" y="32092"/>
                    <a:pt x="11472" y="32269"/>
                    <a:pt x="12330" y="32269"/>
                  </a:cubicBezTo>
                  <a:cubicBezTo>
                    <a:pt x="12469" y="32269"/>
                    <a:pt x="12608" y="32264"/>
                    <a:pt x="12747" y="32255"/>
                  </a:cubicBezTo>
                  <a:lnTo>
                    <a:pt x="12747" y="32255"/>
                  </a:lnTo>
                  <a:cubicBezTo>
                    <a:pt x="12380" y="34392"/>
                    <a:pt x="12045" y="36536"/>
                    <a:pt x="11695" y="38675"/>
                  </a:cubicBezTo>
                  <a:cubicBezTo>
                    <a:pt x="11495" y="38438"/>
                    <a:pt x="11287" y="38209"/>
                    <a:pt x="11066" y="37988"/>
                  </a:cubicBezTo>
                  <a:cubicBezTo>
                    <a:pt x="10373" y="37300"/>
                    <a:pt x="9621" y="36677"/>
                    <a:pt x="8816" y="36124"/>
                  </a:cubicBezTo>
                  <a:cubicBezTo>
                    <a:pt x="7235" y="35034"/>
                    <a:pt x="5308" y="34143"/>
                    <a:pt x="3374" y="33991"/>
                  </a:cubicBezTo>
                  <a:cubicBezTo>
                    <a:pt x="3224" y="33979"/>
                    <a:pt x="3071" y="33973"/>
                    <a:pt x="2918" y="33973"/>
                  </a:cubicBezTo>
                  <a:cubicBezTo>
                    <a:pt x="2102" y="33973"/>
                    <a:pt x="1269" y="34153"/>
                    <a:pt x="594" y="34619"/>
                  </a:cubicBezTo>
                  <a:cubicBezTo>
                    <a:pt x="406" y="34750"/>
                    <a:pt x="234" y="34888"/>
                    <a:pt x="136" y="35098"/>
                  </a:cubicBezTo>
                  <a:cubicBezTo>
                    <a:pt x="1" y="35386"/>
                    <a:pt x="84" y="35671"/>
                    <a:pt x="210" y="35944"/>
                  </a:cubicBezTo>
                  <a:cubicBezTo>
                    <a:pt x="408" y="36376"/>
                    <a:pt x="672" y="36774"/>
                    <a:pt x="962" y="37147"/>
                  </a:cubicBezTo>
                  <a:cubicBezTo>
                    <a:pt x="2160" y="38685"/>
                    <a:pt x="3950" y="39700"/>
                    <a:pt x="5747" y="40380"/>
                  </a:cubicBezTo>
                  <a:cubicBezTo>
                    <a:pt x="6877" y="40810"/>
                    <a:pt x="8182" y="41119"/>
                    <a:pt x="9461" y="41119"/>
                  </a:cubicBezTo>
                  <a:cubicBezTo>
                    <a:pt x="10099" y="41119"/>
                    <a:pt x="10731" y="41042"/>
                    <a:pt x="11331" y="40864"/>
                  </a:cubicBezTo>
                  <a:lnTo>
                    <a:pt x="11331" y="40864"/>
                  </a:lnTo>
                  <a:cubicBezTo>
                    <a:pt x="10778" y="44096"/>
                    <a:pt x="10140" y="47327"/>
                    <a:pt x="8999" y="50410"/>
                  </a:cubicBezTo>
                  <a:cubicBezTo>
                    <a:pt x="8925" y="50607"/>
                    <a:pt x="8851" y="50802"/>
                    <a:pt x="8775" y="50995"/>
                  </a:cubicBezTo>
                  <a:cubicBezTo>
                    <a:pt x="8736" y="51092"/>
                    <a:pt x="8698" y="51189"/>
                    <a:pt x="8658" y="51285"/>
                  </a:cubicBezTo>
                  <a:cubicBezTo>
                    <a:pt x="8640" y="51333"/>
                    <a:pt x="8620" y="51382"/>
                    <a:pt x="8600" y="51430"/>
                  </a:cubicBezTo>
                  <a:cubicBezTo>
                    <a:pt x="8590" y="51451"/>
                    <a:pt x="8578" y="51482"/>
                    <a:pt x="8569" y="51503"/>
                  </a:cubicBezTo>
                  <a:cubicBezTo>
                    <a:pt x="8405" y="51889"/>
                    <a:pt x="8231" y="52270"/>
                    <a:pt x="8048" y="52646"/>
                  </a:cubicBezTo>
                  <a:cubicBezTo>
                    <a:pt x="7688" y="53394"/>
                    <a:pt x="7288" y="54120"/>
                    <a:pt x="6849" y="54825"/>
                  </a:cubicBezTo>
                  <a:cubicBezTo>
                    <a:pt x="6628" y="55178"/>
                    <a:pt x="6396" y="55523"/>
                    <a:pt x="6151" y="55861"/>
                  </a:cubicBezTo>
                  <a:cubicBezTo>
                    <a:pt x="6032" y="56024"/>
                    <a:pt x="5909" y="56184"/>
                    <a:pt x="5788" y="56345"/>
                  </a:cubicBezTo>
                  <a:cubicBezTo>
                    <a:pt x="5759" y="56385"/>
                    <a:pt x="5728" y="56425"/>
                    <a:pt x="5699" y="56465"/>
                  </a:cubicBezTo>
                  <a:lnTo>
                    <a:pt x="5645" y="56535"/>
                  </a:lnTo>
                  <a:lnTo>
                    <a:pt x="5592" y="56604"/>
                  </a:lnTo>
                  <a:cubicBezTo>
                    <a:pt x="5552" y="56653"/>
                    <a:pt x="5513" y="56703"/>
                    <a:pt x="5473" y="56752"/>
                  </a:cubicBezTo>
                  <a:cubicBezTo>
                    <a:pt x="4948" y="57400"/>
                    <a:pt x="4365" y="58002"/>
                    <a:pt x="3784" y="58599"/>
                  </a:cubicBezTo>
                  <a:cubicBezTo>
                    <a:pt x="3649" y="58735"/>
                    <a:pt x="3540" y="58892"/>
                    <a:pt x="3417" y="59040"/>
                  </a:cubicBezTo>
                  <a:cubicBezTo>
                    <a:pt x="3279" y="59205"/>
                    <a:pt x="3106" y="59344"/>
                    <a:pt x="2944" y="59485"/>
                  </a:cubicBezTo>
                  <a:cubicBezTo>
                    <a:pt x="2628" y="59760"/>
                    <a:pt x="2918" y="60205"/>
                    <a:pt x="3264" y="60205"/>
                  </a:cubicBezTo>
                  <a:cubicBezTo>
                    <a:pt x="3329" y="60205"/>
                    <a:pt x="3395" y="60190"/>
                    <a:pt x="3460" y="60154"/>
                  </a:cubicBezTo>
                  <a:cubicBezTo>
                    <a:pt x="3642" y="60058"/>
                    <a:pt x="3817" y="59945"/>
                    <a:pt x="4001" y="59858"/>
                  </a:cubicBezTo>
                  <a:cubicBezTo>
                    <a:pt x="4197" y="59764"/>
                    <a:pt x="4395" y="59687"/>
                    <a:pt x="4578" y="59566"/>
                  </a:cubicBezTo>
                  <a:cubicBezTo>
                    <a:pt x="4950" y="59321"/>
                    <a:pt x="5321" y="59049"/>
                    <a:pt x="5650" y="58748"/>
                  </a:cubicBezTo>
                  <a:cubicBezTo>
                    <a:pt x="6298" y="58161"/>
                    <a:pt x="6892" y="57518"/>
                    <a:pt x="7426" y="56825"/>
                  </a:cubicBezTo>
                  <a:cubicBezTo>
                    <a:pt x="8449" y="55496"/>
                    <a:pt x="9271" y="54038"/>
                    <a:pt x="9937" y="52501"/>
                  </a:cubicBezTo>
                  <a:cubicBezTo>
                    <a:pt x="11331" y="49282"/>
                    <a:pt x="12150" y="45847"/>
                    <a:pt x="12733" y="42397"/>
                  </a:cubicBezTo>
                  <a:cubicBezTo>
                    <a:pt x="12991" y="40875"/>
                    <a:pt x="13228" y="39350"/>
                    <a:pt x="13459" y="37824"/>
                  </a:cubicBezTo>
                  <a:cubicBezTo>
                    <a:pt x="14531" y="38314"/>
                    <a:pt x="15693" y="38569"/>
                    <a:pt x="16873" y="38714"/>
                  </a:cubicBezTo>
                  <a:cubicBezTo>
                    <a:pt x="17746" y="38822"/>
                    <a:pt x="18631" y="38870"/>
                    <a:pt x="19516" y="38870"/>
                  </a:cubicBezTo>
                  <a:cubicBezTo>
                    <a:pt x="20213" y="38870"/>
                    <a:pt x="20909" y="38840"/>
                    <a:pt x="21599" y="38787"/>
                  </a:cubicBezTo>
                  <a:cubicBezTo>
                    <a:pt x="24716" y="38543"/>
                    <a:pt x="27776" y="37644"/>
                    <a:pt x="30264" y="35699"/>
                  </a:cubicBezTo>
                  <a:cubicBezTo>
                    <a:pt x="31478" y="34751"/>
                    <a:pt x="32599" y="33506"/>
                    <a:pt x="33232" y="32089"/>
                  </a:cubicBezTo>
                  <a:cubicBezTo>
                    <a:pt x="33459" y="31581"/>
                    <a:pt x="33192" y="31052"/>
                    <a:pt x="32616" y="31013"/>
                  </a:cubicBezTo>
                  <a:cubicBezTo>
                    <a:pt x="31839" y="30959"/>
                    <a:pt x="31059" y="30939"/>
                    <a:pt x="30284" y="30879"/>
                  </a:cubicBezTo>
                  <a:cubicBezTo>
                    <a:pt x="29507" y="30818"/>
                    <a:pt x="28724" y="30770"/>
                    <a:pt x="27943" y="30741"/>
                  </a:cubicBezTo>
                  <a:cubicBezTo>
                    <a:pt x="27483" y="30724"/>
                    <a:pt x="27022" y="30715"/>
                    <a:pt x="26560" y="30715"/>
                  </a:cubicBezTo>
                  <a:cubicBezTo>
                    <a:pt x="25463" y="30715"/>
                    <a:pt x="24367" y="30767"/>
                    <a:pt x="23277" y="30896"/>
                  </a:cubicBezTo>
                  <a:cubicBezTo>
                    <a:pt x="20618" y="31212"/>
                    <a:pt x="17975" y="31957"/>
                    <a:pt x="15701" y="33409"/>
                  </a:cubicBezTo>
                  <a:cubicBezTo>
                    <a:pt x="15081" y="33806"/>
                    <a:pt x="14491" y="34249"/>
                    <a:pt x="13938" y="34738"/>
                  </a:cubicBezTo>
                  <a:cubicBezTo>
                    <a:pt x="13935" y="34741"/>
                    <a:pt x="13932" y="34745"/>
                    <a:pt x="13928" y="34748"/>
                  </a:cubicBezTo>
                  <a:cubicBezTo>
                    <a:pt x="14120" y="33492"/>
                    <a:pt x="14318" y="32238"/>
                    <a:pt x="14531" y="30986"/>
                  </a:cubicBezTo>
                  <a:cubicBezTo>
                    <a:pt x="14803" y="29379"/>
                    <a:pt x="15093" y="27773"/>
                    <a:pt x="15419" y="26174"/>
                  </a:cubicBezTo>
                  <a:cubicBezTo>
                    <a:pt x="16097" y="26340"/>
                    <a:pt x="16790" y="26403"/>
                    <a:pt x="17487" y="26403"/>
                  </a:cubicBezTo>
                  <a:cubicBezTo>
                    <a:pt x="17932" y="26403"/>
                    <a:pt x="18379" y="26377"/>
                    <a:pt x="18824" y="26337"/>
                  </a:cubicBezTo>
                  <a:cubicBezTo>
                    <a:pt x="20120" y="26220"/>
                    <a:pt x="21421" y="26027"/>
                    <a:pt x="22689" y="25741"/>
                  </a:cubicBezTo>
                  <a:cubicBezTo>
                    <a:pt x="25064" y="25208"/>
                    <a:pt x="27389" y="24232"/>
                    <a:pt x="29138" y="22495"/>
                  </a:cubicBezTo>
                  <a:cubicBezTo>
                    <a:pt x="30066" y="21577"/>
                    <a:pt x="30780" y="20481"/>
                    <a:pt x="31179" y="19234"/>
                  </a:cubicBezTo>
                  <a:cubicBezTo>
                    <a:pt x="31314" y="18819"/>
                    <a:pt x="30956" y="18388"/>
                    <a:pt x="30536" y="18388"/>
                  </a:cubicBezTo>
                  <a:cubicBezTo>
                    <a:pt x="30535" y="18388"/>
                    <a:pt x="30535" y="18388"/>
                    <a:pt x="30534" y="18388"/>
                  </a:cubicBezTo>
                  <a:cubicBezTo>
                    <a:pt x="28146" y="18396"/>
                    <a:pt x="25771" y="18647"/>
                    <a:pt x="23454" y="19232"/>
                  </a:cubicBezTo>
                  <a:cubicBezTo>
                    <a:pt x="21335" y="19767"/>
                    <a:pt x="19237" y="20558"/>
                    <a:pt x="17482" y="21887"/>
                  </a:cubicBezTo>
                  <a:cubicBezTo>
                    <a:pt x="16986" y="22262"/>
                    <a:pt x="16523" y="22675"/>
                    <a:pt x="16094" y="23125"/>
                  </a:cubicBezTo>
                  <a:cubicBezTo>
                    <a:pt x="16363" y="22010"/>
                    <a:pt x="16653" y="20901"/>
                    <a:pt x="16982" y="19801"/>
                  </a:cubicBezTo>
                  <a:cubicBezTo>
                    <a:pt x="17409" y="18365"/>
                    <a:pt x="17905" y="16957"/>
                    <a:pt x="18434" y="15560"/>
                  </a:cubicBezTo>
                  <a:cubicBezTo>
                    <a:pt x="20856" y="14755"/>
                    <a:pt x="23015" y="13086"/>
                    <a:pt x="24556" y="11074"/>
                  </a:cubicBezTo>
                  <a:cubicBezTo>
                    <a:pt x="26202" y="8922"/>
                    <a:pt x="27133" y="6259"/>
                    <a:pt x="27259" y="3557"/>
                  </a:cubicBezTo>
                  <a:cubicBezTo>
                    <a:pt x="27291" y="2873"/>
                    <a:pt x="27274" y="2181"/>
                    <a:pt x="27186" y="1501"/>
                  </a:cubicBezTo>
                  <a:cubicBezTo>
                    <a:pt x="27104" y="848"/>
                    <a:pt x="26895" y="48"/>
                    <a:pt x="26095" y="2"/>
                  </a:cubicBezTo>
                  <a:cubicBezTo>
                    <a:pt x="26075" y="1"/>
                    <a:pt x="26055" y="0"/>
                    <a:pt x="26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8"/>
            <p:cNvSpPr/>
            <p:nvPr/>
          </p:nvSpPr>
          <p:spPr>
            <a:xfrm>
              <a:off x="-3756400" y="10274625"/>
              <a:ext cx="177975" cy="279350"/>
            </a:xfrm>
            <a:custGeom>
              <a:avLst/>
              <a:gdLst/>
              <a:ahLst/>
              <a:cxnLst/>
              <a:rect l="l" t="t" r="r" b="b"/>
              <a:pathLst>
                <a:path w="7119" h="11174" extrusionOk="0">
                  <a:moveTo>
                    <a:pt x="7051" y="0"/>
                  </a:moveTo>
                  <a:cubicBezTo>
                    <a:pt x="7042" y="0"/>
                    <a:pt x="7033" y="3"/>
                    <a:pt x="7024" y="9"/>
                  </a:cubicBezTo>
                  <a:cubicBezTo>
                    <a:pt x="6595" y="313"/>
                    <a:pt x="6271" y="755"/>
                    <a:pt x="5952" y="1167"/>
                  </a:cubicBezTo>
                  <a:cubicBezTo>
                    <a:pt x="5630" y="1584"/>
                    <a:pt x="5312" y="2002"/>
                    <a:pt x="5009" y="2433"/>
                  </a:cubicBezTo>
                  <a:cubicBezTo>
                    <a:pt x="4361" y="3362"/>
                    <a:pt x="3733" y="4305"/>
                    <a:pt x="3124" y="5260"/>
                  </a:cubicBezTo>
                  <a:cubicBezTo>
                    <a:pt x="2530" y="6192"/>
                    <a:pt x="1971" y="7149"/>
                    <a:pt x="1426" y="8112"/>
                  </a:cubicBezTo>
                  <a:cubicBezTo>
                    <a:pt x="1152" y="8592"/>
                    <a:pt x="876" y="9073"/>
                    <a:pt x="632" y="9569"/>
                  </a:cubicBezTo>
                  <a:cubicBezTo>
                    <a:pt x="441" y="9954"/>
                    <a:pt x="1" y="10590"/>
                    <a:pt x="162" y="11029"/>
                  </a:cubicBezTo>
                  <a:cubicBezTo>
                    <a:pt x="193" y="11112"/>
                    <a:pt x="265" y="11173"/>
                    <a:pt x="352" y="11173"/>
                  </a:cubicBezTo>
                  <a:cubicBezTo>
                    <a:pt x="369" y="11173"/>
                    <a:pt x="386" y="11171"/>
                    <a:pt x="404" y="11166"/>
                  </a:cubicBezTo>
                  <a:cubicBezTo>
                    <a:pt x="833" y="11049"/>
                    <a:pt x="1049" y="10464"/>
                    <a:pt x="1254" y="10106"/>
                  </a:cubicBezTo>
                  <a:cubicBezTo>
                    <a:pt x="1527" y="9626"/>
                    <a:pt x="1783" y="9136"/>
                    <a:pt x="2049" y="8651"/>
                  </a:cubicBezTo>
                  <a:cubicBezTo>
                    <a:pt x="2591" y="7657"/>
                    <a:pt x="3162" y="6681"/>
                    <a:pt x="3735" y="5704"/>
                  </a:cubicBezTo>
                  <a:cubicBezTo>
                    <a:pt x="4294" y="4750"/>
                    <a:pt x="4873" y="3808"/>
                    <a:pt x="5471" y="2879"/>
                  </a:cubicBezTo>
                  <a:cubicBezTo>
                    <a:pt x="5769" y="2413"/>
                    <a:pt x="6061" y="1945"/>
                    <a:pt x="6354" y="1477"/>
                  </a:cubicBezTo>
                  <a:cubicBezTo>
                    <a:pt x="6634" y="1030"/>
                    <a:pt x="6950" y="580"/>
                    <a:pt x="7107" y="73"/>
                  </a:cubicBezTo>
                  <a:cubicBezTo>
                    <a:pt x="7119" y="38"/>
                    <a:pt x="7086" y="0"/>
                    <a:pt x="7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8"/>
            <p:cNvSpPr/>
            <p:nvPr/>
          </p:nvSpPr>
          <p:spPr>
            <a:xfrm>
              <a:off x="-3976150" y="10520100"/>
              <a:ext cx="163950" cy="217800"/>
            </a:xfrm>
            <a:custGeom>
              <a:avLst/>
              <a:gdLst/>
              <a:ahLst/>
              <a:cxnLst/>
              <a:rect l="l" t="t" r="r" b="b"/>
              <a:pathLst>
                <a:path w="6558" h="8712" extrusionOk="0">
                  <a:moveTo>
                    <a:pt x="73" y="0"/>
                  </a:moveTo>
                  <a:cubicBezTo>
                    <a:pt x="33" y="0"/>
                    <a:pt x="1" y="45"/>
                    <a:pt x="23" y="86"/>
                  </a:cubicBezTo>
                  <a:cubicBezTo>
                    <a:pt x="422" y="852"/>
                    <a:pt x="1021" y="1516"/>
                    <a:pt x="1542" y="2202"/>
                  </a:cubicBezTo>
                  <a:cubicBezTo>
                    <a:pt x="2073" y="2907"/>
                    <a:pt x="2578" y="3628"/>
                    <a:pt x="3056" y="4372"/>
                  </a:cubicBezTo>
                  <a:cubicBezTo>
                    <a:pt x="3525" y="5096"/>
                    <a:pt x="3977" y="5832"/>
                    <a:pt x="4431" y="6564"/>
                  </a:cubicBezTo>
                  <a:cubicBezTo>
                    <a:pt x="4886" y="7297"/>
                    <a:pt x="5256" y="8235"/>
                    <a:pt x="6021" y="8668"/>
                  </a:cubicBezTo>
                  <a:cubicBezTo>
                    <a:pt x="6074" y="8698"/>
                    <a:pt x="6133" y="8711"/>
                    <a:pt x="6191" y="8711"/>
                  </a:cubicBezTo>
                  <a:cubicBezTo>
                    <a:pt x="6376" y="8711"/>
                    <a:pt x="6557" y="8573"/>
                    <a:pt x="6546" y="8367"/>
                  </a:cubicBezTo>
                  <a:cubicBezTo>
                    <a:pt x="6521" y="7875"/>
                    <a:pt x="6375" y="7579"/>
                    <a:pt x="6110" y="7166"/>
                  </a:cubicBezTo>
                  <a:cubicBezTo>
                    <a:pt x="5864" y="6782"/>
                    <a:pt x="5615" y="6400"/>
                    <a:pt x="5366" y="6018"/>
                  </a:cubicBezTo>
                  <a:cubicBezTo>
                    <a:pt x="4863" y="5251"/>
                    <a:pt x="4335" y="4507"/>
                    <a:pt x="3779" y="3782"/>
                  </a:cubicBezTo>
                  <a:cubicBezTo>
                    <a:pt x="3249" y="3088"/>
                    <a:pt x="2702" y="2406"/>
                    <a:pt x="2120" y="1755"/>
                  </a:cubicBezTo>
                  <a:cubicBezTo>
                    <a:pt x="1539" y="1104"/>
                    <a:pt x="891" y="405"/>
                    <a:pt x="101" y="8"/>
                  </a:cubicBezTo>
                  <a:cubicBezTo>
                    <a:pt x="92" y="3"/>
                    <a:pt x="82"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8"/>
            <p:cNvSpPr/>
            <p:nvPr/>
          </p:nvSpPr>
          <p:spPr>
            <a:xfrm>
              <a:off x="-4096600" y="10803750"/>
              <a:ext cx="204750" cy="197000"/>
            </a:xfrm>
            <a:custGeom>
              <a:avLst/>
              <a:gdLst/>
              <a:ahLst/>
              <a:cxnLst/>
              <a:rect l="l" t="t" r="r" b="b"/>
              <a:pathLst>
                <a:path w="8190" h="7880" extrusionOk="0">
                  <a:moveTo>
                    <a:pt x="169" y="0"/>
                  </a:moveTo>
                  <a:cubicBezTo>
                    <a:pt x="81" y="0"/>
                    <a:pt x="1" y="84"/>
                    <a:pt x="58" y="176"/>
                  </a:cubicBezTo>
                  <a:cubicBezTo>
                    <a:pt x="517" y="929"/>
                    <a:pt x="1227" y="1511"/>
                    <a:pt x="1844" y="2131"/>
                  </a:cubicBezTo>
                  <a:cubicBezTo>
                    <a:pt x="2510" y="2802"/>
                    <a:pt x="3192" y="3456"/>
                    <a:pt x="3857" y="4127"/>
                  </a:cubicBezTo>
                  <a:cubicBezTo>
                    <a:pt x="4505" y="4783"/>
                    <a:pt x="5142" y="5447"/>
                    <a:pt x="5770" y="6122"/>
                  </a:cubicBezTo>
                  <a:cubicBezTo>
                    <a:pt x="6085" y="6459"/>
                    <a:pt x="6396" y="6799"/>
                    <a:pt x="6707" y="7140"/>
                  </a:cubicBezTo>
                  <a:cubicBezTo>
                    <a:pt x="7024" y="7490"/>
                    <a:pt x="7302" y="7826"/>
                    <a:pt x="7795" y="7878"/>
                  </a:cubicBezTo>
                  <a:cubicBezTo>
                    <a:pt x="7805" y="7879"/>
                    <a:pt x="7814" y="7880"/>
                    <a:pt x="7823" y="7880"/>
                  </a:cubicBezTo>
                  <a:cubicBezTo>
                    <a:pt x="8015" y="7880"/>
                    <a:pt x="8190" y="7674"/>
                    <a:pt x="8182" y="7491"/>
                  </a:cubicBezTo>
                  <a:cubicBezTo>
                    <a:pt x="8167" y="7031"/>
                    <a:pt x="7847" y="6725"/>
                    <a:pt x="7536" y="6415"/>
                  </a:cubicBezTo>
                  <a:cubicBezTo>
                    <a:pt x="7210" y="6089"/>
                    <a:pt x="6883" y="5765"/>
                    <a:pt x="6553" y="5444"/>
                  </a:cubicBezTo>
                  <a:cubicBezTo>
                    <a:pt x="5874" y="4786"/>
                    <a:pt x="5188" y="4135"/>
                    <a:pt x="4494" y="3491"/>
                  </a:cubicBezTo>
                  <a:cubicBezTo>
                    <a:pt x="3820" y="2863"/>
                    <a:pt x="3143" y="2235"/>
                    <a:pt x="2436" y="1641"/>
                  </a:cubicBezTo>
                  <a:cubicBezTo>
                    <a:pt x="1746" y="1061"/>
                    <a:pt x="1058" y="380"/>
                    <a:pt x="224" y="12"/>
                  </a:cubicBezTo>
                  <a:cubicBezTo>
                    <a:pt x="206" y="4"/>
                    <a:pt x="187"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8"/>
            <p:cNvSpPr/>
            <p:nvPr/>
          </p:nvSpPr>
          <p:spPr>
            <a:xfrm>
              <a:off x="-4176400" y="11103375"/>
              <a:ext cx="227950" cy="120250"/>
            </a:xfrm>
            <a:custGeom>
              <a:avLst/>
              <a:gdLst/>
              <a:ahLst/>
              <a:cxnLst/>
              <a:rect l="l" t="t" r="r" b="b"/>
              <a:pathLst>
                <a:path w="9118" h="4810" extrusionOk="0">
                  <a:moveTo>
                    <a:pt x="200" y="0"/>
                  </a:moveTo>
                  <a:cubicBezTo>
                    <a:pt x="143" y="0"/>
                    <a:pt x="87" y="4"/>
                    <a:pt x="30" y="14"/>
                  </a:cubicBezTo>
                  <a:cubicBezTo>
                    <a:pt x="10" y="20"/>
                    <a:pt x="1" y="44"/>
                    <a:pt x="12" y="62"/>
                  </a:cubicBezTo>
                  <a:cubicBezTo>
                    <a:pt x="204" y="343"/>
                    <a:pt x="537" y="487"/>
                    <a:pt x="827" y="650"/>
                  </a:cubicBezTo>
                  <a:cubicBezTo>
                    <a:pt x="1205" y="860"/>
                    <a:pt x="1584" y="1060"/>
                    <a:pt x="1968" y="1257"/>
                  </a:cubicBezTo>
                  <a:cubicBezTo>
                    <a:pt x="2759" y="1663"/>
                    <a:pt x="3540" y="2089"/>
                    <a:pt x="4323" y="2513"/>
                  </a:cubicBezTo>
                  <a:cubicBezTo>
                    <a:pt x="5083" y="2924"/>
                    <a:pt x="5836" y="3351"/>
                    <a:pt x="6580" y="3796"/>
                  </a:cubicBezTo>
                  <a:cubicBezTo>
                    <a:pt x="7288" y="4218"/>
                    <a:pt x="8008" y="4773"/>
                    <a:pt x="8856" y="4810"/>
                  </a:cubicBezTo>
                  <a:cubicBezTo>
                    <a:pt x="8859" y="4810"/>
                    <a:pt x="8863" y="4810"/>
                    <a:pt x="8866" y="4810"/>
                  </a:cubicBezTo>
                  <a:cubicBezTo>
                    <a:pt x="9028" y="4810"/>
                    <a:pt x="9117" y="4620"/>
                    <a:pt x="9043" y="4484"/>
                  </a:cubicBezTo>
                  <a:cubicBezTo>
                    <a:pt x="8632" y="3738"/>
                    <a:pt x="7787" y="3360"/>
                    <a:pt x="7064" y="2967"/>
                  </a:cubicBezTo>
                  <a:cubicBezTo>
                    <a:pt x="6281" y="2540"/>
                    <a:pt x="5489" y="2130"/>
                    <a:pt x="4687" y="1739"/>
                  </a:cubicBezTo>
                  <a:cubicBezTo>
                    <a:pt x="3926" y="1366"/>
                    <a:pt x="3149" y="1029"/>
                    <a:pt x="2366" y="704"/>
                  </a:cubicBezTo>
                  <a:cubicBezTo>
                    <a:pt x="1943" y="529"/>
                    <a:pt x="1524" y="363"/>
                    <a:pt x="1090" y="220"/>
                  </a:cubicBezTo>
                  <a:cubicBezTo>
                    <a:pt x="806" y="127"/>
                    <a:pt x="503"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8"/>
            <p:cNvSpPr/>
            <p:nvPr/>
          </p:nvSpPr>
          <p:spPr>
            <a:xfrm>
              <a:off x="-3851100" y="11025325"/>
              <a:ext cx="389000" cy="119600"/>
            </a:xfrm>
            <a:custGeom>
              <a:avLst/>
              <a:gdLst/>
              <a:ahLst/>
              <a:cxnLst/>
              <a:rect l="l" t="t" r="r" b="b"/>
              <a:pathLst>
                <a:path w="15560" h="4784" extrusionOk="0">
                  <a:moveTo>
                    <a:pt x="15101" y="1"/>
                  </a:moveTo>
                  <a:cubicBezTo>
                    <a:pt x="15095" y="1"/>
                    <a:pt x="15090" y="1"/>
                    <a:pt x="15085" y="1"/>
                  </a:cubicBezTo>
                  <a:cubicBezTo>
                    <a:pt x="13818" y="58"/>
                    <a:pt x="12573" y="515"/>
                    <a:pt x="11358" y="850"/>
                  </a:cubicBezTo>
                  <a:cubicBezTo>
                    <a:pt x="10107" y="1192"/>
                    <a:pt x="8868" y="1567"/>
                    <a:pt x="7626" y="1940"/>
                  </a:cubicBezTo>
                  <a:cubicBezTo>
                    <a:pt x="6384" y="2313"/>
                    <a:pt x="5141" y="2677"/>
                    <a:pt x="3891" y="3023"/>
                  </a:cubicBezTo>
                  <a:lnTo>
                    <a:pt x="2095" y="3517"/>
                  </a:lnTo>
                  <a:cubicBezTo>
                    <a:pt x="1459" y="3694"/>
                    <a:pt x="819" y="3818"/>
                    <a:pt x="263" y="4190"/>
                  </a:cubicBezTo>
                  <a:cubicBezTo>
                    <a:pt x="1" y="4365"/>
                    <a:pt x="100" y="4769"/>
                    <a:pt x="423" y="4781"/>
                  </a:cubicBezTo>
                  <a:cubicBezTo>
                    <a:pt x="462" y="4783"/>
                    <a:pt x="501" y="4783"/>
                    <a:pt x="539" y="4783"/>
                  </a:cubicBezTo>
                  <a:cubicBezTo>
                    <a:pt x="1137" y="4783"/>
                    <a:pt x="1685" y="4589"/>
                    <a:pt x="2261" y="4426"/>
                  </a:cubicBezTo>
                  <a:lnTo>
                    <a:pt x="4131" y="3893"/>
                  </a:lnTo>
                  <a:cubicBezTo>
                    <a:pt x="5378" y="3539"/>
                    <a:pt x="6629" y="3204"/>
                    <a:pt x="7884" y="2875"/>
                  </a:cubicBezTo>
                  <a:cubicBezTo>
                    <a:pt x="9138" y="2548"/>
                    <a:pt x="10391" y="2223"/>
                    <a:pt x="11638" y="1867"/>
                  </a:cubicBezTo>
                  <a:cubicBezTo>
                    <a:pt x="12849" y="1521"/>
                    <a:pt x="14153" y="1266"/>
                    <a:pt x="15263" y="657"/>
                  </a:cubicBezTo>
                  <a:cubicBezTo>
                    <a:pt x="15560" y="493"/>
                    <a:pt x="15439" y="1"/>
                    <a:pt x="15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8"/>
            <p:cNvSpPr/>
            <p:nvPr/>
          </p:nvSpPr>
          <p:spPr>
            <a:xfrm>
              <a:off x="-3786500" y="10711400"/>
              <a:ext cx="281450" cy="94650"/>
            </a:xfrm>
            <a:custGeom>
              <a:avLst/>
              <a:gdLst/>
              <a:ahLst/>
              <a:cxnLst/>
              <a:rect l="l" t="t" r="r" b="b"/>
              <a:pathLst>
                <a:path w="11258" h="3786" extrusionOk="0">
                  <a:moveTo>
                    <a:pt x="10621" y="0"/>
                  </a:moveTo>
                  <a:cubicBezTo>
                    <a:pt x="9860" y="0"/>
                    <a:pt x="9054" y="291"/>
                    <a:pt x="8341" y="469"/>
                  </a:cubicBezTo>
                  <a:cubicBezTo>
                    <a:pt x="7363" y="713"/>
                    <a:pt x="6399" y="997"/>
                    <a:pt x="5439" y="1304"/>
                  </a:cubicBezTo>
                  <a:cubicBezTo>
                    <a:pt x="4478" y="1612"/>
                    <a:pt x="3528" y="1939"/>
                    <a:pt x="2583" y="2289"/>
                  </a:cubicBezTo>
                  <a:cubicBezTo>
                    <a:pt x="2118" y="2461"/>
                    <a:pt x="1653" y="2631"/>
                    <a:pt x="1200" y="2831"/>
                  </a:cubicBezTo>
                  <a:cubicBezTo>
                    <a:pt x="799" y="3007"/>
                    <a:pt x="337" y="3142"/>
                    <a:pt x="67" y="3503"/>
                  </a:cubicBezTo>
                  <a:cubicBezTo>
                    <a:pt x="1" y="3591"/>
                    <a:pt x="67" y="3757"/>
                    <a:pt x="177" y="3773"/>
                  </a:cubicBezTo>
                  <a:cubicBezTo>
                    <a:pt x="233" y="3782"/>
                    <a:pt x="287" y="3785"/>
                    <a:pt x="342" y="3785"/>
                  </a:cubicBezTo>
                  <a:cubicBezTo>
                    <a:pt x="730" y="3785"/>
                    <a:pt x="1104" y="3598"/>
                    <a:pt x="1469" y="3473"/>
                  </a:cubicBezTo>
                  <a:cubicBezTo>
                    <a:pt x="1932" y="3313"/>
                    <a:pt x="2388" y="3132"/>
                    <a:pt x="2849" y="2964"/>
                  </a:cubicBezTo>
                  <a:cubicBezTo>
                    <a:pt x="3795" y="2620"/>
                    <a:pt x="4748" y="2296"/>
                    <a:pt x="5708" y="1995"/>
                  </a:cubicBezTo>
                  <a:cubicBezTo>
                    <a:pt x="6645" y="1701"/>
                    <a:pt x="7586" y="1426"/>
                    <a:pt x="8529" y="1154"/>
                  </a:cubicBezTo>
                  <a:cubicBezTo>
                    <a:pt x="9413" y="899"/>
                    <a:pt x="10473" y="779"/>
                    <a:pt x="11204" y="205"/>
                  </a:cubicBezTo>
                  <a:cubicBezTo>
                    <a:pt x="11257" y="165"/>
                    <a:pt x="11227" y="71"/>
                    <a:pt x="11165" y="58"/>
                  </a:cubicBezTo>
                  <a:cubicBezTo>
                    <a:pt x="10988" y="17"/>
                    <a:pt x="10805" y="0"/>
                    <a:pt x="10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4" name="Google Shape;1184;p28"/>
          <p:cNvSpPr/>
          <p:nvPr/>
        </p:nvSpPr>
        <p:spPr>
          <a:xfrm rot="10800000">
            <a:off x="9401469" y="1619606"/>
            <a:ext cx="927969" cy="318524"/>
          </a:xfrm>
          <a:custGeom>
            <a:avLst/>
            <a:gdLst/>
            <a:ahLst/>
            <a:cxnLst/>
            <a:rect l="l" t="t" r="r" b="b"/>
            <a:pathLst>
              <a:path w="24979" h="8574" extrusionOk="0">
                <a:moveTo>
                  <a:pt x="6390" y="1"/>
                </a:moveTo>
                <a:cubicBezTo>
                  <a:pt x="6386" y="1"/>
                  <a:pt x="6383" y="1"/>
                  <a:pt x="6380" y="1"/>
                </a:cubicBezTo>
                <a:cubicBezTo>
                  <a:pt x="5646" y="2"/>
                  <a:pt x="5117" y="489"/>
                  <a:pt x="4599" y="940"/>
                </a:cubicBezTo>
                <a:cubicBezTo>
                  <a:pt x="4117" y="1360"/>
                  <a:pt x="3635" y="1776"/>
                  <a:pt x="3159" y="2201"/>
                </a:cubicBezTo>
                <a:cubicBezTo>
                  <a:pt x="2155" y="3099"/>
                  <a:pt x="1158" y="3947"/>
                  <a:pt x="354" y="5036"/>
                </a:cubicBezTo>
                <a:cubicBezTo>
                  <a:pt x="0" y="5515"/>
                  <a:pt x="490" y="6021"/>
                  <a:pt x="975" y="6021"/>
                </a:cubicBezTo>
                <a:cubicBezTo>
                  <a:pt x="1075" y="6021"/>
                  <a:pt x="1176" y="5999"/>
                  <a:pt x="1269" y="5951"/>
                </a:cubicBezTo>
                <a:cubicBezTo>
                  <a:pt x="2288" y="5418"/>
                  <a:pt x="3141" y="4695"/>
                  <a:pt x="4025" y="3967"/>
                </a:cubicBezTo>
                <a:cubicBezTo>
                  <a:pt x="4437" y="3629"/>
                  <a:pt x="4848" y="3291"/>
                  <a:pt x="5255" y="2947"/>
                </a:cubicBezTo>
                <a:cubicBezTo>
                  <a:pt x="5459" y="2775"/>
                  <a:pt x="5662" y="2603"/>
                  <a:pt x="5864" y="2431"/>
                </a:cubicBezTo>
                <a:cubicBezTo>
                  <a:pt x="6009" y="2310"/>
                  <a:pt x="6248" y="2028"/>
                  <a:pt x="6419" y="1986"/>
                </a:cubicBezTo>
                <a:lnTo>
                  <a:pt x="6419" y="1986"/>
                </a:lnTo>
                <a:cubicBezTo>
                  <a:pt x="6414" y="1987"/>
                  <a:pt x="6409" y="1988"/>
                  <a:pt x="6403" y="1988"/>
                </a:cubicBezTo>
                <a:cubicBezTo>
                  <a:pt x="6372" y="1988"/>
                  <a:pt x="6345" y="1969"/>
                  <a:pt x="6365" y="1969"/>
                </a:cubicBezTo>
                <a:cubicBezTo>
                  <a:pt x="6380" y="1969"/>
                  <a:pt x="6420" y="1979"/>
                  <a:pt x="6503" y="2014"/>
                </a:cubicBezTo>
                <a:cubicBezTo>
                  <a:pt x="6661" y="2080"/>
                  <a:pt x="6792" y="2181"/>
                  <a:pt x="6898" y="2272"/>
                </a:cubicBezTo>
                <a:cubicBezTo>
                  <a:pt x="7208" y="2539"/>
                  <a:pt x="7408" y="2823"/>
                  <a:pt x="7627" y="3162"/>
                </a:cubicBezTo>
                <a:cubicBezTo>
                  <a:pt x="8119" y="3921"/>
                  <a:pt x="8544" y="4724"/>
                  <a:pt x="9195" y="5366"/>
                </a:cubicBezTo>
                <a:cubicBezTo>
                  <a:pt x="9850" y="6015"/>
                  <a:pt x="10706" y="6507"/>
                  <a:pt x="11641" y="6507"/>
                </a:cubicBezTo>
                <a:cubicBezTo>
                  <a:pt x="11721" y="6507"/>
                  <a:pt x="11801" y="6503"/>
                  <a:pt x="11882" y="6496"/>
                </a:cubicBezTo>
                <a:cubicBezTo>
                  <a:pt x="13012" y="6393"/>
                  <a:pt x="13901" y="5682"/>
                  <a:pt x="14801" y="5056"/>
                </a:cubicBezTo>
                <a:lnTo>
                  <a:pt x="17394" y="3253"/>
                </a:lnTo>
                <a:cubicBezTo>
                  <a:pt x="17611" y="3102"/>
                  <a:pt x="17826" y="2950"/>
                  <a:pt x="18044" y="2803"/>
                </a:cubicBezTo>
                <a:cubicBezTo>
                  <a:pt x="18096" y="2768"/>
                  <a:pt x="18171" y="2725"/>
                  <a:pt x="18237" y="2685"/>
                </a:cubicBezTo>
                <a:cubicBezTo>
                  <a:pt x="18276" y="2723"/>
                  <a:pt x="18313" y="2763"/>
                  <a:pt x="18349" y="2803"/>
                </a:cubicBezTo>
                <a:cubicBezTo>
                  <a:pt x="18549" y="3012"/>
                  <a:pt x="18746" y="3224"/>
                  <a:pt x="18941" y="3437"/>
                </a:cubicBezTo>
                <a:cubicBezTo>
                  <a:pt x="19653" y="4217"/>
                  <a:pt x="20385" y="5097"/>
                  <a:pt x="20952" y="5860"/>
                </a:cubicBezTo>
                <a:cubicBezTo>
                  <a:pt x="21298" y="6324"/>
                  <a:pt x="21626" y="6800"/>
                  <a:pt x="21962" y="7270"/>
                </a:cubicBezTo>
                <a:cubicBezTo>
                  <a:pt x="22157" y="7541"/>
                  <a:pt x="22334" y="7898"/>
                  <a:pt x="22578" y="8122"/>
                </a:cubicBezTo>
                <a:cubicBezTo>
                  <a:pt x="22908" y="8424"/>
                  <a:pt x="23235" y="8535"/>
                  <a:pt x="23625" y="8536"/>
                </a:cubicBezTo>
                <a:cubicBezTo>
                  <a:pt x="23703" y="8561"/>
                  <a:pt x="23783" y="8573"/>
                  <a:pt x="23864" y="8573"/>
                </a:cubicBezTo>
                <a:cubicBezTo>
                  <a:pt x="24242" y="8573"/>
                  <a:pt x="24620" y="8313"/>
                  <a:pt x="24642" y="7908"/>
                </a:cubicBezTo>
                <a:cubicBezTo>
                  <a:pt x="24978" y="7198"/>
                  <a:pt x="24622" y="6588"/>
                  <a:pt x="24201" y="5961"/>
                </a:cubicBezTo>
                <a:cubicBezTo>
                  <a:pt x="23871" y="5470"/>
                  <a:pt x="23507" y="5003"/>
                  <a:pt x="23140" y="4538"/>
                </a:cubicBezTo>
                <a:cubicBezTo>
                  <a:pt x="22486" y="3704"/>
                  <a:pt x="21793" y="2904"/>
                  <a:pt x="21063" y="2135"/>
                </a:cubicBezTo>
                <a:cubicBezTo>
                  <a:pt x="20324" y="1356"/>
                  <a:pt x="19467" y="249"/>
                  <a:pt x="18302" y="249"/>
                </a:cubicBezTo>
                <a:cubicBezTo>
                  <a:pt x="18274" y="249"/>
                  <a:pt x="18245" y="250"/>
                  <a:pt x="18216" y="251"/>
                </a:cubicBezTo>
                <a:cubicBezTo>
                  <a:pt x="17534" y="282"/>
                  <a:pt x="17029" y="727"/>
                  <a:pt x="16504" y="1103"/>
                </a:cubicBezTo>
                <a:lnTo>
                  <a:pt x="15090" y="2117"/>
                </a:lnTo>
                <a:cubicBezTo>
                  <a:pt x="14178" y="2771"/>
                  <a:pt x="13282" y="3474"/>
                  <a:pt x="12335" y="4076"/>
                </a:cubicBezTo>
                <a:cubicBezTo>
                  <a:pt x="12125" y="4208"/>
                  <a:pt x="11962" y="4308"/>
                  <a:pt x="11730" y="4362"/>
                </a:cubicBezTo>
                <a:cubicBezTo>
                  <a:pt x="11730" y="4362"/>
                  <a:pt x="11642" y="4371"/>
                  <a:pt x="11610" y="4375"/>
                </a:cubicBezTo>
                <a:cubicBezTo>
                  <a:pt x="11568" y="4371"/>
                  <a:pt x="11444" y="4358"/>
                  <a:pt x="11406" y="4358"/>
                </a:cubicBezTo>
                <a:cubicBezTo>
                  <a:pt x="11400" y="4358"/>
                  <a:pt x="11397" y="4358"/>
                  <a:pt x="11395" y="4358"/>
                </a:cubicBezTo>
                <a:cubicBezTo>
                  <a:pt x="11082" y="4282"/>
                  <a:pt x="10819" y="4094"/>
                  <a:pt x="10555" y="3826"/>
                </a:cubicBezTo>
                <a:cubicBezTo>
                  <a:pt x="9950" y="3213"/>
                  <a:pt x="9574" y="2385"/>
                  <a:pt x="9046" y="1687"/>
                </a:cubicBezTo>
                <a:cubicBezTo>
                  <a:pt x="8412" y="849"/>
                  <a:pt x="7509" y="1"/>
                  <a:pt x="639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28"/>
          <p:cNvSpPr/>
          <p:nvPr/>
        </p:nvSpPr>
        <p:spPr>
          <a:xfrm rot="10800000">
            <a:off x="9342956" y="1852867"/>
            <a:ext cx="960736" cy="315069"/>
          </a:xfrm>
          <a:custGeom>
            <a:avLst/>
            <a:gdLst/>
            <a:ahLst/>
            <a:cxnLst/>
            <a:rect l="l" t="t" r="r" b="b"/>
            <a:pathLst>
              <a:path w="25861" h="8481" extrusionOk="0">
                <a:moveTo>
                  <a:pt x="18158" y="1"/>
                </a:moveTo>
                <a:cubicBezTo>
                  <a:pt x="17117" y="1"/>
                  <a:pt x="16208" y="941"/>
                  <a:pt x="15422" y="1528"/>
                </a:cubicBezTo>
                <a:cubicBezTo>
                  <a:pt x="14538" y="2190"/>
                  <a:pt x="13650" y="2850"/>
                  <a:pt x="12771" y="3518"/>
                </a:cubicBezTo>
                <a:cubicBezTo>
                  <a:pt x="12456" y="3758"/>
                  <a:pt x="12035" y="4095"/>
                  <a:pt x="11716" y="4149"/>
                </a:cubicBezTo>
                <a:cubicBezTo>
                  <a:pt x="11763" y="4141"/>
                  <a:pt x="11696" y="4134"/>
                  <a:pt x="11646" y="4134"/>
                </a:cubicBezTo>
                <a:cubicBezTo>
                  <a:pt x="11642" y="4134"/>
                  <a:pt x="11637" y="4134"/>
                  <a:pt x="11633" y="4134"/>
                </a:cubicBezTo>
                <a:cubicBezTo>
                  <a:pt x="11591" y="4114"/>
                  <a:pt x="11513" y="4080"/>
                  <a:pt x="11475" y="4063"/>
                </a:cubicBezTo>
                <a:cubicBezTo>
                  <a:pt x="11453" y="4042"/>
                  <a:pt x="11390" y="3990"/>
                  <a:pt x="11389" y="3990"/>
                </a:cubicBezTo>
                <a:cubicBezTo>
                  <a:pt x="11266" y="3876"/>
                  <a:pt x="11155" y="3747"/>
                  <a:pt x="11045" y="3623"/>
                </a:cubicBezTo>
                <a:cubicBezTo>
                  <a:pt x="10271" y="2741"/>
                  <a:pt x="9423" y="1960"/>
                  <a:pt x="8454" y="1293"/>
                </a:cubicBezTo>
                <a:cubicBezTo>
                  <a:pt x="7760" y="815"/>
                  <a:pt x="6977" y="413"/>
                  <a:pt x="6182" y="413"/>
                </a:cubicBezTo>
                <a:cubicBezTo>
                  <a:pt x="5761" y="413"/>
                  <a:pt x="5337" y="526"/>
                  <a:pt x="4921" y="800"/>
                </a:cubicBezTo>
                <a:cubicBezTo>
                  <a:pt x="4419" y="1134"/>
                  <a:pt x="4023" y="1600"/>
                  <a:pt x="3610" y="2029"/>
                </a:cubicBezTo>
                <a:lnTo>
                  <a:pt x="2288" y="3403"/>
                </a:lnTo>
                <a:cubicBezTo>
                  <a:pt x="1849" y="3859"/>
                  <a:pt x="1403" y="4324"/>
                  <a:pt x="1000" y="4811"/>
                </a:cubicBezTo>
                <a:cubicBezTo>
                  <a:pt x="665" y="5215"/>
                  <a:pt x="0" y="5983"/>
                  <a:pt x="501" y="6509"/>
                </a:cubicBezTo>
                <a:cubicBezTo>
                  <a:pt x="632" y="6648"/>
                  <a:pt x="787" y="6704"/>
                  <a:pt x="952" y="6704"/>
                </a:cubicBezTo>
                <a:cubicBezTo>
                  <a:pt x="1539" y="6704"/>
                  <a:pt x="2260" y="5987"/>
                  <a:pt x="2575" y="5712"/>
                </a:cubicBezTo>
                <a:cubicBezTo>
                  <a:pt x="3017" y="5330"/>
                  <a:pt x="3455" y="4946"/>
                  <a:pt x="3883" y="4550"/>
                </a:cubicBezTo>
                <a:lnTo>
                  <a:pt x="5052" y="3472"/>
                </a:lnTo>
                <a:cubicBezTo>
                  <a:pt x="5390" y="3160"/>
                  <a:pt x="5790" y="2700"/>
                  <a:pt x="6143" y="2531"/>
                </a:cubicBezTo>
                <a:cubicBezTo>
                  <a:pt x="6163" y="2522"/>
                  <a:pt x="6171" y="2519"/>
                  <a:pt x="6180" y="2514"/>
                </a:cubicBezTo>
                <a:cubicBezTo>
                  <a:pt x="6193" y="2513"/>
                  <a:pt x="6204" y="2512"/>
                  <a:pt x="6214" y="2512"/>
                </a:cubicBezTo>
                <a:cubicBezTo>
                  <a:pt x="6277" y="2512"/>
                  <a:pt x="6316" y="2531"/>
                  <a:pt x="6398" y="2557"/>
                </a:cubicBezTo>
                <a:cubicBezTo>
                  <a:pt x="6572" y="2612"/>
                  <a:pt x="6744" y="2732"/>
                  <a:pt x="6902" y="2830"/>
                </a:cubicBezTo>
                <a:cubicBezTo>
                  <a:pt x="7303" y="3084"/>
                  <a:pt x="7684" y="3366"/>
                  <a:pt x="8043" y="3675"/>
                </a:cubicBezTo>
                <a:cubicBezTo>
                  <a:pt x="8417" y="3999"/>
                  <a:pt x="8771" y="4346"/>
                  <a:pt x="9102" y="4713"/>
                </a:cubicBezTo>
                <a:cubicBezTo>
                  <a:pt x="9472" y="5124"/>
                  <a:pt x="9793" y="5546"/>
                  <a:pt x="10243" y="5878"/>
                </a:cubicBezTo>
                <a:cubicBezTo>
                  <a:pt x="10689" y="6207"/>
                  <a:pt x="11181" y="6348"/>
                  <a:pt x="11679" y="6348"/>
                </a:cubicBezTo>
                <a:cubicBezTo>
                  <a:pt x="12288" y="6348"/>
                  <a:pt x="12905" y="6137"/>
                  <a:pt x="13454" y="5804"/>
                </a:cubicBezTo>
                <a:cubicBezTo>
                  <a:pt x="14418" y="5221"/>
                  <a:pt x="15306" y="4481"/>
                  <a:pt x="16213" y="3813"/>
                </a:cubicBezTo>
                <a:lnTo>
                  <a:pt x="17484" y="2879"/>
                </a:lnTo>
                <a:cubicBezTo>
                  <a:pt x="17673" y="2741"/>
                  <a:pt x="17859" y="2598"/>
                  <a:pt x="18051" y="2465"/>
                </a:cubicBezTo>
                <a:cubicBezTo>
                  <a:pt x="18195" y="2628"/>
                  <a:pt x="18427" y="2784"/>
                  <a:pt x="18562" y="2915"/>
                </a:cubicBezTo>
                <a:cubicBezTo>
                  <a:pt x="18745" y="3091"/>
                  <a:pt x="18928" y="3268"/>
                  <a:pt x="19111" y="3446"/>
                </a:cubicBezTo>
                <a:cubicBezTo>
                  <a:pt x="19510" y="3838"/>
                  <a:pt x="19906" y="4234"/>
                  <a:pt x="20297" y="4634"/>
                </a:cubicBezTo>
                <a:cubicBezTo>
                  <a:pt x="21081" y="5434"/>
                  <a:pt x="21848" y="6250"/>
                  <a:pt x="22599" y="7082"/>
                </a:cubicBezTo>
                <a:cubicBezTo>
                  <a:pt x="22942" y="7460"/>
                  <a:pt x="23272" y="7842"/>
                  <a:pt x="23668" y="8168"/>
                </a:cubicBezTo>
                <a:cubicBezTo>
                  <a:pt x="23913" y="8370"/>
                  <a:pt x="24222" y="8481"/>
                  <a:pt x="24520" y="8481"/>
                </a:cubicBezTo>
                <a:cubicBezTo>
                  <a:pt x="24886" y="8481"/>
                  <a:pt x="25236" y="8313"/>
                  <a:pt x="25434" y="7940"/>
                </a:cubicBezTo>
                <a:cubicBezTo>
                  <a:pt x="25860" y="7140"/>
                  <a:pt x="25212" y="6409"/>
                  <a:pt x="24706" y="5838"/>
                </a:cubicBezTo>
                <a:cubicBezTo>
                  <a:pt x="24334" y="5419"/>
                  <a:pt x="23956" y="5006"/>
                  <a:pt x="23573" y="4599"/>
                </a:cubicBezTo>
                <a:cubicBezTo>
                  <a:pt x="22840" y="3821"/>
                  <a:pt x="22092" y="3057"/>
                  <a:pt x="21329" y="2308"/>
                </a:cubicBezTo>
                <a:cubicBezTo>
                  <a:pt x="20930" y="1915"/>
                  <a:pt x="20528" y="1527"/>
                  <a:pt x="20119" y="1143"/>
                </a:cubicBezTo>
                <a:cubicBezTo>
                  <a:pt x="19677" y="725"/>
                  <a:pt x="19230" y="234"/>
                  <a:pt x="18622" y="65"/>
                </a:cubicBezTo>
                <a:cubicBezTo>
                  <a:pt x="18465" y="21"/>
                  <a:pt x="18310" y="1"/>
                  <a:pt x="1815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28"/>
          <p:cNvSpPr/>
          <p:nvPr/>
        </p:nvSpPr>
        <p:spPr>
          <a:xfrm rot="10800000">
            <a:off x="9167773" y="1115452"/>
            <a:ext cx="122000" cy="231779"/>
          </a:xfrm>
          <a:custGeom>
            <a:avLst/>
            <a:gdLst/>
            <a:ahLst/>
            <a:cxnLst/>
            <a:rect l="l" t="t" r="r" b="b"/>
            <a:pathLst>
              <a:path w="3284" h="6239" extrusionOk="0">
                <a:moveTo>
                  <a:pt x="1716" y="0"/>
                </a:moveTo>
                <a:cubicBezTo>
                  <a:pt x="1596" y="0"/>
                  <a:pt x="1474" y="16"/>
                  <a:pt x="1350" y="50"/>
                </a:cubicBezTo>
                <a:cubicBezTo>
                  <a:pt x="22" y="415"/>
                  <a:pt x="39" y="2129"/>
                  <a:pt x="19" y="3241"/>
                </a:cubicBezTo>
                <a:cubicBezTo>
                  <a:pt x="13" y="3624"/>
                  <a:pt x="1" y="4001"/>
                  <a:pt x="45" y="4383"/>
                </a:cubicBezTo>
                <a:cubicBezTo>
                  <a:pt x="87" y="4747"/>
                  <a:pt x="143" y="5181"/>
                  <a:pt x="335" y="5505"/>
                </a:cubicBezTo>
                <a:cubicBezTo>
                  <a:pt x="561" y="5884"/>
                  <a:pt x="1017" y="6238"/>
                  <a:pt x="1485" y="6238"/>
                </a:cubicBezTo>
                <a:cubicBezTo>
                  <a:pt x="1595" y="6238"/>
                  <a:pt x="1707" y="6219"/>
                  <a:pt x="1816" y="6175"/>
                </a:cubicBezTo>
                <a:cubicBezTo>
                  <a:pt x="2074" y="6072"/>
                  <a:pt x="2272" y="5992"/>
                  <a:pt x="2459" y="5779"/>
                </a:cubicBezTo>
                <a:cubicBezTo>
                  <a:pt x="2640" y="5570"/>
                  <a:pt x="2732" y="5358"/>
                  <a:pt x="2840" y="5102"/>
                </a:cubicBezTo>
                <a:cubicBezTo>
                  <a:pt x="2912" y="4930"/>
                  <a:pt x="2970" y="4751"/>
                  <a:pt x="3012" y="4569"/>
                </a:cubicBezTo>
                <a:cubicBezTo>
                  <a:pt x="3127" y="4087"/>
                  <a:pt x="3161" y="3560"/>
                  <a:pt x="3205" y="3064"/>
                </a:cubicBezTo>
                <a:cubicBezTo>
                  <a:pt x="3240" y="2689"/>
                  <a:pt x="3283" y="2298"/>
                  <a:pt x="3263" y="1922"/>
                </a:cubicBezTo>
                <a:cubicBezTo>
                  <a:pt x="3248" y="1642"/>
                  <a:pt x="3220" y="1358"/>
                  <a:pt x="3133" y="1091"/>
                </a:cubicBezTo>
                <a:cubicBezTo>
                  <a:pt x="2928" y="465"/>
                  <a:pt x="2362" y="0"/>
                  <a:pt x="171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28"/>
          <p:cNvSpPr/>
          <p:nvPr/>
        </p:nvSpPr>
        <p:spPr>
          <a:xfrm rot="10800000">
            <a:off x="8987599" y="838764"/>
            <a:ext cx="122260" cy="201019"/>
          </a:xfrm>
          <a:custGeom>
            <a:avLst/>
            <a:gdLst/>
            <a:ahLst/>
            <a:cxnLst/>
            <a:rect l="l" t="t" r="r" b="b"/>
            <a:pathLst>
              <a:path w="3291" h="5411" extrusionOk="0">
                <a:moveTo>
                  <a:pt x="1816" y="1"/>
                </a:moveTo>
                <a:cubicBezTo>
                  <a:pt x="1609" y="1"/>
                  <a:pt x="1405" y="52"/>
                  <a:pt x="1246" y="164"/>
                </a:cubicBezTo>
                <a:cubicBezTo>
                  <a:pt x="1166" y="222"/>
                  <a:pt x="1088" y="280"/>
                  <a:pt x="1012" y="343"/>
                </a:cubicBezTo>
                <a:cubicBezTo>
                  <a:pt x="366" y="772"/>
                  <a:pt x="255" y="1693"/>
                  <a:pt x="137" y="2399"/>
                </a:cubicBezTo>
                <a:cubicBezTo>
                  <a:pt x="74" y="2782"/>
                  <a:pt x="5" y="3170"/>
                  <a:pt x="4" y="3560"/>
                </a:cubicBezTo>
                <a:cubicBezTo>
                  <a:pt x="0" y="4265"/>
                  <a:pt x="271" y="4908"/>
                  <a:pt x="877" y="5232"/>
                </a:cubicBezTo>
                <a:lnTo>
                  <a:pt x="848" y="5220"/>
                </a:lnTo>
                <a:lnTo>
                  <a:pt x="873" y="5238"/>
                </a:lnTo>
                <a:cubicBezTo>
                  <a:pt x="1038" y="5363"/>
                  <a:pt x="1229" y="5410"/>
                  <a:pt x="1423" y="5410"/>
                </a:cubicBezTo>
                <a:cubicBezTo>
                  <a:pt x="1519" y="5410"/>
                  <a:pt x="1615" y="5399"/>
                  <a:pt x="1709" y="5380"/>
                </a:cubicBezTo>
                <a:cubicBezTo>
                  <a:pt x="1906" y="5355"/>
                  <a:pt x="2095" y="5315"/>
                  <a:pt x="2275" y="5198"/>
                </a:cubicBezTo>
                <a:cubicBezTo>
                  <a:pt x="2460" y="5079"/>
                  <a:pt x="2595" y="4945"/>
                  <a:pt x="2727" y="4773"/>
                </a:cubicBezTo>
                <a:cubicBezTo>
                  <a:pt x="2906" y="4537"/>
                  <a:pt x="3028" y="4266"/>
                  <a:pt x="3090" y="3978"/>
                </a:cubicBezTo>
                <a:cubicBezTo>
                  <a:pt x="3171" y="3599"/>
                  <a:pt x="3214" y="3207"/>
                  <a:pt x="3237" y="2820"/>
                </a:cubicBezTo>
                <a:cubicBezTo>
                  <a:pt x="3254" y="2551"/>
                  <a:pt x="3291" y="2273"/>
                  <a:pt x="3283" y="2005"/>
                </a:cubicBezTo>
                <a:cubicBezTo>
                  <a:pt x="3273" y="1512"/>
                  <a:pt x="3205" y="911"/>
                  <a:pt x="2841" y="541"/>
                </a:cubicBezTo>
                <a:cubicBezTo>
                  <a:pt x="2792" y="475"/>
                  <a:pt x="2740" y="411"/>
                  <a:pt x="2685" y="349"/>
                </a:cubicBezTo>
                <a:cubicBezTo>
                  <a:pt x="2484" y="129"/>
                  <a:pt x="2144" y="1"/>
                  <a:pt x="18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28"/>
          <p:cNvSpPr/>
          <p:nvPr/>
        </p:nvSpPr>
        <p:spPr>
          <a:xfrm rot="10800000">
            <a:off x="8931503" y="1355289"/>
            <a:ext cx="118955" cy="189056"/>
          </a:xfrm>
          <a:custGeom>
            <a:avLst/>
            <a:gdLst/>
            <a:ahLst/>
            <a:cxnLst/>
            <a:rect l="l" t="t" r="r" b="b"/>
            <a:pathLst>
              <a:path w="3202" h="5089" extrusionOk="0">
                <a:moveTo>
                  <a:pt x="1695" y="1"/>
                </a:moveTo>
                <a:cubicBezTo>
                  <a:pt x="1630" y="1"/>
                  <a:pt x="1567" y="5"/>
                  <a:pt x="1508" y="12"/>
                </a:cubicBezTo>
                <a:cubicBezTo>
                  <a:pt x="1228" y="51"/>
                  <a:pt x="1047" y="164"/>
                  <a:pt x="826" y="339"/>
                </a:cubicBezTo>
                <a:cubicBezTo>
                  <a:pt x="573" y="539"/>
                  <a:pt x="470" y="825"/>
                  <a:pt x="358" y="1116"/>
                </a:cubicBezTo>
                <a:cubicBezTo>
                  <a:pt x="309" y="1245"/>
                  <a:pt x="250" y="1379"/>
                  <a:pt x="215" y="1513"/>
                </a:cubicBezTo>
                <a:cubicBezTo>
                  <a:pt x="129" y="1843"/>
                  <a:pt x="94" y="2184"/>
                  <a:pt x="54" y="2521"/>
                </a:cubicBezTo>
                <a:cubicBezTo>
                  <a:pt x="28" y="2681"/>
                  <a:pt x="11" y="2842"/>
                  <a:pt x="5" y="3005"/>
                </a:cubicBezTo>
                <a:cubicBezTo>
                  <a:pt x="1" y="3199"/>
                  <a:pt x="17" y="3376"/>
                  <a:pt x="42" y="3566"/>
                </a:cubicBezTo>
                <a:lnTo>
                  <a:pt x="42" y="3566"/>
                </a:lnTo>
                <a:lnTo>
                  <a:pt x="6" y="3300"/>
                </a:lnTo>
                <a:lnTo>
                  <a:pt x="6" y="3300"/>
                </a:lnTo>
                <a:cubicBezTo>
                  <a:pt x="31" y="3487"/>
                  <a:pt x="37" y="3705"/>
                  <a:pt x="83" y="3879"/>
                </a:cubicBezTo>
                <a:cubicBezTo>
                  <a:pt x="112" y="3986"/>
                  <a:pt x="155" y="4091"/>
                  <a:pt x="207" y="4189"/>
                </a:cubicBezTo>
                <a:cubicBezTo>
                  <a:pt x="287" y="4404"/>
                  <a:pt x="419" y="4594"/>
                  <a:pt x="591" y="4745"/>
                </a:cubicBezTo>
                <a:cubicBezTo>
                  <a:pt x="629" y="4784"/>
                  <a:pt x="669" y="4821"/>
                  <a:pt x="711" y="4856"/>
                </a:cubicBezTo>
                <a:lnTo>
                  <a:pt x="711" y="4856"/>
                </a:lnTo>
                <a:cubicBezTo>
                  <a:pt x="689" y="4840"/>
                  <a:pt x="677" y="4832"/>
                  <a:pt x="676" y="4832"/>
                </a:cubicBezTo>
                <a:lnTo>
                  <a:pt x="676" y="4832"/>
                </a:lnTo>
                <a:cubicBezTo>
                  <a:pt x="674" y="4832"/>
                  <a:pt x="734" y="4877"/>
                  <a:pt x="855" y="4969"/>
                </a:cubicBezTo>
                <a:cubicBezTo>
                  <a:pt x="923" y="5003"/>
                  <a:pt x="992" y="5033"/>
                  <a:pt x="1064" y="5058"/>
                </a:cubicBezTo>
                <a:cubicBezTo>
                  <a:pt x="1141" y="5073"/>
                  <a:pt x="1219" y="5084"/>
                  <a:pt x="1299" y="5089"/>
                </a:cubicBezTo>
                <a:cubicBezTo>
                  <a:pt x="1465" y="5068"/>
                  <a:pt x="1541" y="5058"/>
                  <a:pt x="1528" y="5058"/>
                </a:cubicBezTo>
                <a:cubicBezTo>
                  <a:pt x="1525" y="5058"/>
                  <a:pt x="1517" y="5058"/>
                  <a:pt x="1503" y="5060"/>
                </a:cubicBezTo>
                <a:cubicBezTo>
                  <a:pt x="1572" y="5047"/>
                  <a:pt x="1641" y="5029"/>
                  <a:pt x="1707" y="5004"/>
                </a:cubicBezTo>
                <a:lnTo>
                  <a:pt x="1707" y="5004"/>
                </a:lnTo>
                <a:lnTo>
                  <a:pt x="1661" y="5023"/>
                </a:lnTo>
                <a:cubicBezTo>
                  <a:pt x="1916" y="4987"/>
                  <a:pt x="2116" y="4854"/>
                  <a:pt x="2286" y="4685"/>
                </a:cubicBezTo>
                <a:cubicBezTo>
                  <a:pt x="2489" y="4537"/>
                  <a:pt x="2653" y="4316"/>
                  <a:pt x="2767" y="4109"/>
                </a:cubicBezTo>
                <a:cubicBezTo>
                  <a:pt x="2871" y="3919"/>
                  <a:pt x="2954" y="3718"/>
                  <a:pt x="3017" y="3510"/>
                </a:cubicBezTo>
                <a:cubicBezTo>
                  <a:pt x="3122" y="3156"/>
                  <a:pt x="3155" y="2776"/>
                  <a:pt x="3181" y="2408"/>
                </a:cubicBezTo>
                <a:cubicBezTo>
                  <a:pt x="3201" y="2055"/>
                  <a:pt x="3160" y="1700"/>
                  <a:pt x="3060" y="1361"/>
                </a:cubicBezTo>
                <a:cubicBezTo>
                  <a:pt x="2996" y="1156"/>
                  <a:pt x="2919" y="958"/>
                  <a:pt x="2831" y="765"/>
                </a:cubicBezTo>
                <a:cubicBezTo>
                  <a:pt x="2712" y="496"/>
                  <a:pt x="2498" y="321"/>
                  <a:pt x="2263" y="154"/>
                </a:cubicBezTo>
                <a:cubicBezTo>
                  <a:pt x="2104" y="41"/>
                  <a:pt x="1893" y="1"/>
                  <a:pt x="16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28"/>
          <p:cNvSpPr/>
          <p:nvPr/>
        </p:nvSpPr>
        <p:spPr>
          <a:xfrm rot="10800000">
            <a:off x="7588067" y="1844102"/>
            <a:ext cx="314957" cy="256929"/>
          </a:xfrm>
          <a:custGeom>
            <a:avLst/>
            <a:gdLst/>
            <a:ahLst/>
            <a:cxnLst/>
            <a:rect l="l" t="t" r="r" b="b"/>
            <a:pathLst>
              <a:path w="8478" h="6916" extrusionOk="0">
                <a:moveTo>
                  <a:pt x="6843" y="1"/>
                </a:moveTo>
                <a:cubicBezTo>
                  <a:pt x="6650" y="1"/>
                  <a:pt x="6455" y="48"/>
                  <a:pt x="6278" y="146"/>
                </a:cubicBezTo>
                <a:cubicBezTo>
                  <a:pt x="5493" y="582"/>
                  <a:pt x="5149" y="1548"/>
                  <a:pt x="4747" y="2299"/>
                </a:cubicBezTo>
                <a:cubicBezTo>
                  <a:pt x="4555" y="2649"/>
                  <a:pt x="4341" y="2988"/>
                  <a:pt x="4106" y="3312"/>
                </a:cubicBezTo>
                <a:lnTo>
                  <a:pt x="4099" y="3323"/>
                </a:lnTo>
                <a:lnTo>
                  <a:pt x="4097" y="3325"/>
                </a:lnTo>
                <a:cubicBezTo>
                  <a:pt x="4043" y="3389"/>
                  <a:pt x="3991" y="3454"/>
                  <a:pt x="3937" y="3517"/>
                </a:cubicBezTo>
                <a:cubicBezTo>
                  <a:pt x="3908" y="3550"/>
                  <a:pt x="3876" y="3583"/>
                  <a:pt x="3845" y="3617"/>
                </a:cubicBezTo>
                <a:cubicBezTo>
                  <a:pt x="3673" y="3429"/>
                  <a:pt x="3501" y="3242"/>
                  <a:pt x="3329" y="3056"/>
                </a:cubicBezTo>
                <a:cubicBezTo>
                  <a:pt x="3013" y="2712"/>
                  <a:pt x="2701" y="2371"/>
                  <a:pt x="2359" y="2052"/>
                </a:cubicBezTo>
                <a:cubicBezTo>
                  <a:pt x="1920" y="1643"/>
                  <a:pt x="1505" y="1235"/>
                  <a:pt x="877" y="1187"/>
                </a:cubicBezTo>
                <a:cubicBezTo>
                  <a:pt x="865" y="1186"/>
                  <a:pt x="852" y="1186"/>
                  <a:pt x="839" y="1186"/>
                </a:cubicBezTo>
                <a:cubicBezTo>
                  <a:pt x="533" y="1186"/>
                  <a:pt x="149" y="1464"/>
                  <a:pt x="103" y="1777"/>
                </a:cubicBezTo>
                <a:cubicBezTo>
                  <a:pt x="0" y="2488"/>
                  <a:pt x="367" y="3036"/>
                  <a:pt x="713" y="3626"/>
                </a:cubicBezTo>
                <a:cubicBezTo>
                  <a:pt x="997" y="4112"/>
                  <a:pt x="1341" y="4567"/>
                  <a:pt x="1660" y="5031"/>
                </a:cubicBezTo>
                <a:cubicBezTo>
                  <a:pt x="1972" y="5484"/>
                  <a:pt x="2265" y="6007"/>
                  <a:pt x="2649" y="6400"/>
                </a:cubicBezTo>
                <a:cubicBezTo>
                  <a:pt x="2994" y="6754"/>
                  <a:pt x="3436" y="6915"/>
                  <a:pt x="3885" y="6915"/>
                </a:cubicBezTo>
                <a:cubicBezTo>
                  <a:pt x="4300" y="6915"/>
                  <a:pt x="4720" y="6778"/>
                  <a:pt x="5074" y="6526"/>
                </a:cubicBezTo>
                <a:cubicBezTo>
                  <a:pt x="5949" y="5903"/>
                  <a:pt x="6661" y="5000"/>
                  <a:pt x="7226" y="4096"/>
                </a:cubicBezTo>
                <a:cubicBezTo>
                  <a:pt x="7834" y="3121"/>
                  <a:pt x="8478" y="1659"/>
                  <a:pt x="7827" y="553"/>
                </a:cubicBezTo>
                <a:cubicBezTo>
                  <a:pt x="7616" y="195"/>
                  <a:pt x="7234" y="1"/>
                  <a:pt x="684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28"/>
          <p:cNvSpPr/>
          <p:nvPr/>
        </p:nvSpPr>
        <p:spPr>
          <a:xfrm rot="10800000">
            <a:off x="7992327" y="1452657"/>
            <a:ext cx="289844" cy="227395"/>
          </a:xfrm>
          <a:custGeom>
            <a:avLst/>
            <a:gdLst/>
            <a:ahLst/>
            <a:cxnLst/>
            <a:rect l="l" t="t" r="r" b="b"/>
            <a:pathLst>
              <a:path w="7802" h="6121" extrusionOk="0">
                <a:moveTo>
                  <a:pt x="6635" y="0"/>
                </a:moveTo>
                <a:cubicBezTo>
                  <a:pt x="6272" y="0"/>
                  <a:pt x="6319" y="18"/>
                  <a:pt x="6428" y="18"/>
                </a:cubicBezTo>
                <a:cubicBezTo>
                  <a:pt x="6466" y="18"/>
                  <a:pt x="6513" y="16"/>
                  <a:pt x="6551" y="10"/>
                </a:cubicBezTo>
                <a:lnTo>
                  <a:pt x="6551" y="10"/>
                </a:lnTo>
                <a:cubicBezTo>
                  <a:pt x="6106" y="79"/>
                  <a:pt x="5770" y="214"/>
                  <a:pt x="5462" y="547"/>
                </a:cubicBezTo>
                <a:cubicBezTo>
                  <a:pt x="4906" y="1149"/>
                  <a:pt x="4619" y="1964"/>
                  <a:pt x="4234" y="2674"/>
                </a:cubicBezTo>
                <a:cubicBezTo>
                  <a:pt x="4201" y="2733"/>
                  <a:pt x="4166" y="2792"/>
                  <a:pt x="4131" y="2852"/>
                </a:cubicBezTo>
                <a:cubicBezTo>
                  <a:pt x="3716" y="2463"/>
                  <a:pt x="3320" y="2059"/>
                  <a:pt x="2927" y="1646"/>
                </a:cubicBezTo>
                <a:cubicBezTo>
                  <a:pt x="2396" y="1090"/>
                  <a:pt x="1762" y="165"/>
                  <a:pt x="924" y="165"/>
                </a:cubicBezTo>
                <a:cubicBezTo>
                  <a:pt x="831" y="165"/>
                  <a:pt x="735" y="177"/>
                  <a:pt x="636" y="201"/>
                </a:cubicBezTo>
                <a:cubicBezTo>
                  <a:pt x="330" y="278"/>
                  <a:pt x="0" y="639"/>
                  <a:pt x="45" y="977"/>
                </a:cubicBezTo>
                <a:cubicBezTo>
                  <a:pt x="97" y="1376"/>
                  <a:pt x="166" y="1774"/>
                  <a:pt x="360" y="2136"/>
                </a:cubicBezTo>
                <a:cubicBezTo>
                  <a:pt x="527" y="2451"/>
                  <a:pt x="736" y="2753"/>
                  <a:pt x="937" y="3047"/>
                </a:cubicBezTo>
                <a:cubicBezTo>
                  <a:pt x="1384" y="3698"/>
                  <a:pt x="1904" y="4310"/>
                  <a:pt x="2440" y="4891"/>
                </a:cubicBezTo>
                <a:cubicBezTo>
                  <a:pt x="2997" y="5493"/>
                  <a:pt x="3621" y="6121"/>
                  <a:pt x="4436" y="6121"/>
                </a:cubicBezTo>
                <a:cubicBezTo>
                  <a:pt x="4612" y="6121"/>
                  <a:pt x="4798" y="6091"/>
                  <a:pt x="4994" y="6025"/>
                </a:cubicBezTo>
                <a:cubicBezTo>
                  <a:pt x="5916" y="5717"/>
                  <a:pt x="6397" y="4739"/>
                  <a:pt x="6848" y="3943"/>
                </a:cubicBezTo>
                <a:cubicBezTo>
                  <a:pt x="7288" y="3171"/>
                  <a:pt x="7767" y="2316"/>
                  <a:pt x="7791" y="1405"/>
                </a:cubicBezTo>
                <a:cubicBezTo>
                  <a:pt x="7802" y="998"/>
                  <a:pt x="7616" y="676"/>
                  <a:pt x="7392" y="358"/>
                </a:cubicBezTo>
                <a:lnTo>
                  <a:pt x="7392" y="358"/>
                </a:lnTo>
                <a:cubicBezTo>
                  <a:pt x="7437" y="421"/>
                  <a:pt x="7513" y="492"/>
                  <a:pt x="7522" y="492"/>
                </a:cubicBezTo>
                <a:cubicBezTo>
                  <a:pt x="7529" y="492"/>
                  <a:pt x="7487" y="441"/>
                  <a:pt x="7337" y="290"/>
                </a:cubicBezTo>
                <a:cubicBezTo>
                  <a:pt x="7261" y="215"/>
                  <a:pt x="7119" y="106"/>
                  <a:pt x="7007" y="59"/>
                </a:cubicBezTo>
                <a:cubicBezTo>
                  <a:pt x="6899" y="16"/>
                  <a:pt x="6747" y="0"/>
                  <a:pt x="66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28"/>
          <p:cNvSpPr/>
          <p:nvPr/>
        </p:nvSpPr>
        <p:spPr>
          <a:xfrm rot="10800000">
            <a:off x="7716902" y="1020945"/>
            <a:ext cx="302549" cy="260681"/>
          </a:xfrm>
          <a:custGeom>
            <a:avLst/>
            <a:gdLst/>
            <a:ahLst/>
            <a:cxnLst/>
            <a:rect l="l" t="t" r="r" b="b"/>
            <a:pathLst>
              <a:path w="8144" h="7017" extrusionOk="0">
                <a:moveTo>
                  <a:pt x="5647" y="734"/>
                </a:moveTo>
                <a:lnTo>
                  <a:pt x="5647" y="734"/>
                </a:lnTo>
                <a:cubicBezTo>
                  <a:pt x="5646" y="735"/>
                  <a:pt x="5646" y="735"/>
                  <a:pt x="5645" y="736"/>
                </a:cubicBezTo>
                <a:cubicBezTo>
                  <a:pt x="5646" y="735"/>
                  <a:pt x="5646" y="735"/>
                  <a:pt x="5647" y="734"/>
                </a:cubicBezTo>
                <a:close/>
                <a:moveTo>
                  <a:pt x="840" y="0"/>
                </a:moveTo>
                <a:cubicBezTo>
                  <a:pt x="592" y="0"/>
                  <a:pt x="280" y="153"/>
                  <a:pt x="176" y="389"/>
                </a:cubicBezTo>
                <a:cubicBezTo>
                  <a:pt x="1" y="784"/>
                  <a:pt x="33" y="1126"/>
                  <a:pt x="159" y="1527"/>
                </a:cubicBezTo>
                <a:cubicBezTo>
                  <a:pt x="263" y="1857"/>
                  <a:pt x="420" y="2207"/>
                  <a:pt x="570" y="2517"/>
                </a:cubicBezTo>
                <a:cubicBezTo>
                  <a:pt x="816" y="3032"/>
                  <a:pt x="1114" y="3532"/>
                  <a:pt x="1399" y="4025"/>
                </a:cubicBezTo>
                <a:cubicBezTo>
                  <a:pt x="1685" y="4518"/>
                  <a:pt x="1986" y="5011"/>
                  <a:pt x="2267" y="5510"/>
                </a:cubicBezTo>
                <a:cubicBezTo>
                  <a:pt x="2688" y="6253"/>
                  <a:pt x="3121" y="6993"/>
                  <a:pt x="4099" y="7016"/>
                </a:cubicBezTo>
                <a:cubicBezTo>
                  <a:pt x="4113" y="7016"/>
                  <a:pt x="4128" y="7017"/>
                  <a:pt x="4142" y="7017"/>
                </a:cubicBezTo>
                <a:cubicBezTo>
                  <a:pt x="4933" y="7017"/>
                  <a:pt x="5464" y="6523"/>
                  <a:pt x="5921" y="5943"/>
                </a:cubicBezTo>
                <a:cubicBezTo>
                  <a:pt x="6285" y="5479"/>
                  <a:pt x="6637" y="5006"/>
                  <a:pt x="6952" y="4506"/>
                </a:cubicBezTo>
                <a:cubicBezTo>
                  <a:pt x="7219" y="4085"/>
                  <a:pt x="7455" y="3646"/>
                  <a:pt x="7658" y="3190"/>
                </a:cubicBezTo>
                <a:cubicBezTo>
                  <a:pt x="7752" y="2976"/>
                  <a:pt x="7876" y="2760"/>
                  <a:pt x="7934" y="2536"/>
                </a:cubicBezTo>
                <a:cubicBezTo>
                  <a:pt x="7967" y="2263"/>
                  <a:pt x="7985" y="2127"/>
                  <a:pt x="7988" y="2127"/>
                </a:cubicBezTo>
                <a:lnTo>
                  <a:pt x="7988" y="2127"/>
                </a:lnTo>
                <a:cubicBezTo>
                  <a:pt x="7991" y="2127"/>
                  <a:pt x="7985" y="2193"/>
                  <a:pt x="7973" y="2327"/>
                </a:cubicBezTo>
                <a:lnTo>
                  <a:pt x="7997" y="2224"/>
                </a:lnTo>
                <a:cubicBezTo>
                  <a:pt x="8143" y="1886"/>
                  <a:pt x="8080" y="1275"/>
                  <a:pt x="7980" y="929"/>
                </a:cubicBezTo>
                <a:cubicBezTo>
                  <a:pt x="7835" y="427"/>
                  <a:pt x="7324" y="48"/>
                  <a:pt x="6807" y="48"/>
                </a:cubicBezTo>
                <a:cubicBezTo>
                  <a:pt x="6613" y="48"/>
                  <a:pt x="6419" y="101"/>
                  <a:pt x="6242" y="222"/>
                </a:cubicBezTo>
                <a:cubicBezTo>
                  <a:pt x="6023" y="369"/>
                  <a:pt x="5823" y="540"/>
                  <a:pt x="5647" y="734"/>
                </a:cubicBezTo>
                <a:lnTo>
                  <a:pt x="5647" y="734"/>
                </a:lnTo>
                <a:cubicBezTo>
                  <a:pt x="5657" y="723"/>
                  <a:pt x="5662" y="718"/>
                  <a:pt x="5664" y="718"/>
                </a:cubicBezTo>
                <a:lnTo>
                  <a:pt x="5664" y="718"/>
                </a:lnTo>
                <a:cubicBezTo>
                  <a:pt x="5677" y="718"/>
                  <a:pt x="5424" y="1062"/>
                  <a:pt x="5339" y="1171"/>
                </a:cubicBezTo>
                <a:cubicBezTo>
                  <a:pt x="5396" y="1102"/>
                  <a:pt x="5425" y="1067"/>
                  <a:pt x="5426" y="1067"/>
                </a:cubicBezTo>
                <a:lnTo>
                  <a:pt x="5426" y="1067"/>
                </a:lnTo>
                <a:cubicBezTo>
                  <a:pt x="5429" y="1067"/>
                  <a:pt x="5349" y="1169"/>
                  <a:pt x="5186" y="1376"/>
                </a:cubicBezTo>
                <a:cubicBezTo>
                  <a:pt x="5163" y="1424"/>
                  <a:pt x="5140" y="1473"/>
                  <a:pt x="5117" y="1521"/>
                </a:cubicBezTo>
                <a:cubicBezTo>
                  <a:pt x="4933" y="1905"/>
                  <a:pt x="4733" y="2284"/>
                  <a:pt x="4527" y="2657"/>
                </a:cubicBezTo>
                <a:cubicBezTo>
                  <a:pt x="4378" y="2926"/>
                  <a:pt x="4217" y="3188"/>
                  <a:pt x="4051" y="3448"/>
                </a:cubicBezTo>
                <a:cubicBezTo>
                  <a:pt x="3802" y="3079"/>
                  <a:pt x="3557" y="2708"/>
                  <a:pt x="3297" y="2347"/>
                </a:cubicBezTo>
                <a:cubicBezTo>
                  <a:pt x="2979" y="1900"/>
                  <a:pt x="2674" y="1435"/>
                  <a:pt x="2316" y="1019"/>
                </a:cubicBezTo>
                <a:cubicBezTo>
                  <a:pt x="1937" y="578"/>
                  <a:pt x="1481" y="14"/>
                  <a:pt x="854" y="1"/>
                </a:cubicBezTo>
                <a:cubicBezTo>
                  <a:pt x="849" y="0"/>
                  <a:pt x="845" y="0"/>
                  <a:pt x="84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28"/>
          <p:cNvSpPr/>
          <p:nvPr/>
        </p:nvSpPr>
        <p:spPr>
          <a:xfrm rot="10800000">
            <a:off x="7821073" y="1236861"/>
            <a:ext cx="1115" cy="1300"/>
          </a:xfrm>
          <a:custGeom>
            <a:avLst/>
            <a:gdLst/>
            <a:ahLst/>
            <a:cxnLst/>
            <a:rect l="l" t="t" r="r" b="b"/>
            <a:pathLst>
              <a:path w="30" h="35" extrusionOk="0">
                <a:moveTo>
                  <a:pt x="29" y="1"/>
                </a:moveTo>
                <a:lnTo>
                  <a:pt x="0" y="34"/>
                </a:lnTo>
                <a:cubicBezTo>
                  <a:pt x="11" y="24"/>
                  <a:pt x="20" y="13"/>
                  <a:pt x="29" y="1"/>
                </a:cubicBezTo>
                <a:close/>
              </a:path>
            </a:pathLst>
          </a:custGeom>
          <a:solidFill>
            <a:srgbClr val="2486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28"/>
          <p:cNvSpPr txBox="1">
            <a:spLocks noGrp="1"/>
          </p:cNvSpPr>
          <p:nvPr>
            <p:ph type="title"/>
          </p:nvPr>
        </p:nvSpPr>
        <p:spPr>
          <a:xfrm>
            <a:off x="1577684" y="1249467"/>
            <a:ext cx="41000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194" name="Google Shape;1194;p28"/>
          <p:cNvSpPr txBox="1">
            <a:spLocks noGrp="1"/>
          </p:cNvSpPr>
          <p:nvPr>
            <p:ph type="subTitle" idx="1"/>
          </p:nvPr>
        </p:nvSpPr>
        <p:spPr>
          <a:xfrm>
            <a:off x="1577704" y="2371867"/>
            <a:ext cx="4624400" cy="1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33420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1D86CC-3917-4E61-86EB-0FBCB163FEF6}"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34A03-B294-4871-9913-E8C975C54DAB}" type="slidenum">
              <a:rPr lang="en-US" smtClean="0"/>
              <a:t>‹#›</a:t>
            </a:fld>
            <a:endParaRPr lang="en-US"/>
          </a:p>
        </p:txBody>
      </p:sp>
    </p:spTree>
    <p:extLst>
      <p:ext uri="{BB962C8B-B14F-4D97-AF65-F5344CB8AC3E}">
        <p14:creationId xmlns:p14="http://schemas.microsoft.com/office/powerpoint/2010/main" val="41437575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35"/>
        <p:cNvGrpSpPr/>
        <p:nvPr/>
      </p:nvGrpSpPr>
      <p:grpSpPr>
        <a:xfrm>
          <a:off x="0" y="0"/>
          <a:ext cx="0" cy="0"/>
          <a:chOff x="0" y="0"/>
          <a:chExt cx="0" cy="0"/>
        </a:xfrm>
      </p:grpSpPr>
      <p:sp>
        <p:nvSpPr>
          <p:cNvPr id="1236" name="Google Shape;1236;p32"/>
          <p:cNvSpPr/>
          <p:nvPr/>
        </p:nvSpPr>
        <p:spPr>
          <a:xfrm rot="-8100000">
            <a:off x="7399408" y="3535175"/>
            <a:ext cx="6200624" cy="7202328"/>
          </a:xfrm>
          <a:custGeom>
            <a:avLst/>
            <a:gdLst/>
            <a:ahLst/>
            <a:cxnLst/>
            <a:rect l="l" t="t" r="r" b="b"/>
            <a:pathLst>
              <a:path w="34782" h="40401" extrusionOk="0">
                <a:moveTo>
                  <a:pt x="27335" y="1"/>
                </a:moveTo>
                <a:cubicBezTo>
                  <a:pt x="21337" y="1"/>
                  <a:pt x="13261" y="3359"/>
                  <a:pt x="10708" y="5214"/>
                </a:cubicBezTo>
                <a:cubicBezTo>
                  <a:pt x="5420" y="9104"/>
                  <a:pt x="1793" y="14851"/>
                  <a:pt x="558" y="21297"/>
                </a:cubicBezTo>
                <a:cubicBezTo>
                  <a:pt x="88" y="23809"/>
                  <a:pt x="1" y="26421"/>
                  <a:pt x="634" y="28890"/>
                </a:cubicBezTo>
                <a:cubicBezTo>
                  <a:pt x="1661" y="32910"/>
                  <a:pt x="4589" y="36308"/>
                  <a:pt x="8195" y="38362"/>
                </a:cubicBezTo>
                <a:cubicBezTo>
                  <a:pt x="10396" y="39603"/>
                  <a:pt x="12905" y="40401"/>
                  <a:pt x="15423" y="40401"/>
                </a:cubicBezTo>
                <a:cubicBezTo>
                  <a:pt x="15942" y="40401"/>
                  <a:pt x="16461" y="40367"/>
                  <a:pt x="16979" y="40296"/>
                </a:cubicBezTo>
                <a:cubicBezTo>
                  <a:pt x="20005" y="39881"/>
                  <a:pt x="22911" y="38100"/>
                  <a:pt x="24299" y="35380"/>
                </a:cubicBezTo>
                <a:cubicBezTo>
                  <a:pt x="26069" y="31872"/>
                  <a:pt x="25140" y="27666"/>
                  <a:pt x="25523" y="23755"/>
                </a:cubicBezTo>
                <a:cubicBezTo>
                  <a:pt x="25839" y="20674"/>
                  <a:pt x="26987" y="17735"/>
                  <a:pt x="28844" y="15255"/>
                </a:cubicBezTo>
                <a:cubicBezTo>
                  <a:pt x="30898" y="12534"/>
                  <a:pt x="33902" y="10164"/>
                  <a:pt x="34252" y="6766"/>
                </a:cubicBezTo>
                <a:cubicBezTo>
                  <a:pt x="34782" y="1682"/>
                  <a:pt x="31578" y="1"/>
                  <a:pt x="27335" y="1"/>
                </a:cubicBezTo>
                <a:close/>
              </a:path>
            </a:pathLst>
          </a:custGeom>
          <a:solidFill>
            <a:srgbClr val="FFCFC0">
              <a:alpha val="49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37" name="Google Shape;1237;p32"/>
          <p:cNvGrpSpPr/>
          <p:nvPr/>
        </p:nvGrpSpPr>
        <p:grpSpPr>
          <a:xfrm rot="-1281176" flipH="1">
            <a:off x="10537339" y="3583733"/>
            <a:ext cx="2225055" cy="3208585"/>
            <a:chOff x="-1279900" y="9489425"/>
            <a:chExt cx="1398450" cy="2016600"/>
          </a:xfrm>
        </p:grpSpPr>
        <p:sp>
          <p:nvSpPr>
            <p:cNvPr id="1238" name="Google Shape;1238;p32"/>
            <p:cNvSpPr/>
            <p:nvPr/>
          </p:nvSpPr>
          <p:spPr>
            <a:xfrm>
              <a:off x="-1279900" y="9489425"/>
              <a:ext cx="1398450" cy="2016600"/>
            </a:xfrm>
            <a:custGeom>
              <a:avLst/>
              <a:gdLst/>
              <a:ahLst/>
              <a:cxnLst/>
              <a:rect l="l" t="t" r="r" b="b"/>
              <a:pathLst>
                <a:path w="55938" h="80664" extrusionOk="0">
                  <a:moveTo>
                    <a:pt x="12508" y="0"/>
                  </a:moveTo>
                  <a:cubicBezTo>
                    <a:pt x="12347" y="0"/>
                    <a:pt x="12180" y="152"/>
                    <a:pt x="12172" y="321"/>
                  </a:cubicBezTo>
                  <a:cubicBezTo>
                    <a:pt x="11945" y="4787"/>
                    <a:pt x="11832" y="9297"/>
                    <a:pt x="12150" y="13762"/>
                  </a:cubicBezTo>
                  <a:cubicBezTo>
                    <a:pt x="12433" y="17730"/>
                    <a:pt x="13260" y="21774"/>
                    <a:pt x="15419" y="25175"/>
                  </a:cubicBezTo>
                  <a:cubicBezTo>
                    <a:pt x="16488" y="26860"/>
                    <a:pt x="17881" y="28461"/>
                    <a:pt x="19633" y="29455"/>
                  </a:cubicBezTo>
                  <a:cubicBezTo>
                    <a:pt x="19678" y="29481"/>
                    <a:pt x="19728" y="29494"/>
                    <a:pt x="19780" y="29494"/>
                  </a:cubicBezTo>
                  <a:cubicBezTo>
                    <a:pt x="19804" y="29494"/>
                    <a:pt x="19828" y="29491"/>
                    <a:pt x="19852" y="29485"/>
                  </a:cubicBezTo>
                  <a:cubicBezTo>
                    <a:pt x="20227" y="30935"/>
                    <a:pt x="20629" y="32378"/>
                    <a:pt x="21074" y="33811"/>
                  </a:cubicBezTo>
                  <a:cubicBezTo>
                    <a:pt x="21294" y="34514"/>
                    <a:pt x="21521" y="35211"/>
                    <a:pt x="21759" y="35905"/>
                  </a:cubicBezTo>
                  <a:cubicBezTo>
                    <a:pt x="21636" y="35788"/>
                    <a:pt x="21511" y="35670"/>
                    <a:pt x="21383" y="35557"/>
                  </a:cubicBezTo>
                  <a:cubicBezTo>
                    <a:pt x="20777" y="35019"/>
                    <a:pt x="20152" y="34506"/>
                    <a:pt x="19505" y="34016"/>
                  </a:cubicBezTo>
                  <a:cubicBezTo>
                    <a:pt x="18212" y="33035"/>
                    <a:pt x="16849" y="32149"/>
                    <a:pt x="15410" y="31397"/>
                  </a:cubicBezTo>
                  <a:cubicBezTo>
                    <a:pt x="12500" y="29878"/>
                    <a:pt x="9360" y="28793"/>
                    <a:pt x="6130" y="28219"/>
                  </a:cubicBezTo>
                  <a:cubicBezTo>
                    <a:pt x="4401" y="27910"/>
                    <a:pt x="2644" y="27733"/>
                    <a:pt x="888" y="27733"/>
                  </a:cubicBezTo>
                  <a:cubicBezTo>
                    <a:pt x="782" y="27733"/>
                    <a:pt x="675" y="27734"/>
                    <a:pt x="568" y="27735"/>
                  </a:cubicBezTo>
                  <a:cubicBezTo>
                    <a:pt x="261" y="27739"/>
                    <a:pt x="0" y="28108"/>
                    <a:pt x="195" y="28386"/>
                  </a:cubicBezTo>
                  <a:cubicBezTo>
                    <a:pt x="1987" y="30950"/>
                    <a:pt x="4298" y="33075"/>
                    <a:pt x="7014" y="34632"/>
                  </a:cubicBezTo>
                  <a:cubicBezTo>
                    <a:pt x="9955" y="36320"/>
                    <a:pt x="13270" y="37267"/>
                    <a:pt x="16643" y="37533"/>
                  </a:cubicBezTo>
                  <a:cubicBezTo>
                    <a:pt x="17245" y="37580"/>
                    <a:pt x="17848" y="37603"/>
                    <a:pt x="18450" y="37603"/>
                  </a:cubicBezTo>
                  <a:cubicBezTo>
                    <a:pt x="19724" y="37603"/>
                    <a:pt x="20997" y="37501"/>
                    <a:pt x="22260" y="37318"/>
                  </a:cubicBezTo>
                  <a:cubicBezTo>
                    <a:pt x="22751" y="38661"/>
                    <a:pt x="23284" y="39989"/>
                    <a:pt x="23858" y="41302"/>
                  </a:cubicBezTo>
                  <a:cubicBezTo>
                    <a:pt x="24929" y="43739"/>
                    <a:pt x="26128" y="46118"/>
                    <a:pt x="27384" y="48462"/>
                  </a:cubicBezTo>
                  <a:cubicBezTo>
                    <a:pt x="28046" y="49698"/>
                    <a:pt x="28721" y="50928"/>
                    <a:pt x="29411" y="52150"/>
                  </a:cubicBezTo>
                  <a:cubicBezTo>
                    <a:pt x="29321" y="52078"/>
                    <a:pt x="29234" y="52003"/>
                    <a:pt x="29143" y="51931"/>
                  </a:cubicBezTo>
                  <a:cubicBezTo>
                    <a:pt x="27984" y="51017"/>
                    <a:pt x="26762" y="50183"/>
                    <a:pt x="25487" y="49439"/>
                  </a:cubicBezTo>
                  <a:cubicBezTo>
                    <a:pt x="22919" y="47934"/>
                    <a:pt x="20170" y="46761"/>
                    <a:pt x="17306" y="45950"/>
                  </a:cubicBezTo>
                  <a:cubicBezTo>
                    <a:pt x="15693" y="45497"/>
                    <a:pt x="14048" y="45167"/>
                    <a:pt x="12385" y="44964"/>
                  </a:cubicBezTo>
                  <a:cubicBezTo>
                    <a:pt x="12369" y="44962"/>
                    <a:pt x="12354" y="44961"/>
                    <a:pt x="12339" y="44961"/>
                  </a:cubicBezTo>
                  <a:cubicBezTo>
                    <a:pt x="12021" y="44961"/>
                    <a:pt x="11868" y="45376"/>
                    <a:pt x="12006" y="45625"/>
                  </a:cubicBezTo>
                  <a:cubicBezTo>
                    <a:pt x="13502" y="48341"/>
                    <a:pt x="15585" y="50650"/>
                    <a:pt x="18103" y="52451"/>
                  </a:cubicBezTo>
                  <a:cubicBezTo>
                    <a:pt x="20617" y="54249"/>
                    <a:pt x="23576" y="55605"/>
                    <a:pt x="26613" y="56213"/>
                  </a:cubicBezTo>
                  <a:cubicBezTo>
                    <a:pt x="27399" y="56371"/>
                    <a:pt x="28195" y="56465"/>
                    <a:pt x="28984" y="56465"/>
                  </a:cubicBezTo>
                  <a:cubicBezTo>
                    <a:pt x="29895" y="56465"/>
                    <a:pt x="30798" y="56339"/>
                    <a:pt x="31669" y="56038"/>
                  </a:cubicBezTo>
                  <a:cubicBezTo>
                    <a:pt x="32589" y="57564"/>
                    <a:pt x="33539" y="59072"/>
                    <a:pt x="34521" y="60562"/>
                  </a:cubicBezTo>
                  <a:cubicBezTo>
                    <a:pt x="35758" y="62430"/>
                    <a:pt x="37054" y="64264"/>
                    <a:pt x="38424" y="66040"/>
                  </a:cubicBezTo>
                  <a:cubicBezTo>
                    <a:pt x="38074" y="65897"/>
                    <a:pt x="37704" y="65793"/>
                    <a:pt x="37340" y="65701"/>
                  </a:cubicBezTo>
                  <a:cubicBezTo>
                    <a:pt x="36564" y="65507"/>
                    <a:pt x="35769" y="65398"/>
                    <a:pt x="34974" y="65320"/>
                  </a:cubicBezTo>
                  <a:cubicBezTo>
                    <a:pt x="33909" y="65214"/>
                    <a:pt x="32838" y="65166"/>
                    <a:pt x="31767" y="65166"/>
                  </a:cubicBezTo>
                  <a:cubicBezTo>
                    <a:pt x="31104" y="65166"/>
                    <a:pt x="30442" y="65184"/>
                    <a:pt x="29781" y="65219"/>
                  </a:cubicBezTo>
                  <a:cubicBezTo>
                    <a:pt x="26304" y="65405"/>
                    <a:pt x="22846" y="66071"/>
                    <a:pt x="19557" y="67213"/>
                  </a:cubicBezTo>
                  <a:cubicBezTo>
                    <a:pt x="17924" y="67780"/>
                    <a:pt x="16173" y="68417"/>
                    <a:pt x="15017" y="69770"/>
                  </a:cubicBezTo>
                  <a:cubicBezTo>
                    <a:pt x="14767" y="70060"/>
                    <a:pt x="14880" y="70439"/>
                    <a:pt x="15229" y="70573"/>
                  </a:cubicBezTo>
                  <a:cubicBezTo>
                    <a:pt x="18638" y="71887"/>
                    <a:pt x="22290" y="72554"/>
                    <a:pt x="25944" y="72554"/>
                  </a:cubicBezTo>
                  <a:cubicBezTo>
                    <a:pt x="25965" y="72554"/>
                    <a:pt x="25985" y="72554"/>
                    <a:pt x="26006" y="72554"/>
                  </a:cubicBezTo>
                  <a:cubicBezTo>
                    <a:pt x="29265" y="72548"/>
                    <a:pt x="32534" y="71998"/>
                    <a:pt x="35514" y="70648"/>
                  </a:cubicBezTo>
                  <a:cubicBezTo>
                    <a:pt x="37096" y="69933"/>
                    <a:pt x="38539" y="68953"/>
                    <a:pt x="39737" y="67695"/>
                  </a:cubicBezTo>
                  <a:cubicBezTo>
                    <a:pt x="40768" y="68962"/>
                    <a:pt x="41840" y="70195"/>
                    <a:pt x="42961" y="71384"/>
                  </a:cubicBezTo>
                  <a:cubicBezTo>
                    <a:pt x="46052" y="74659"/>
                    <a:pt x="49527" y="77627"/>
                    <a:pt x="53389" y="79959"/>
                  </a:cubicBezTo>
                  <a:cubicBezTo>
                    <a:pt x="53631" y="80107"/>
                    <a:pt x="53874" y="80262"/>
                    <a:pt x="54129" y="80386"/>
                  </a:cubicBezTo>
                  <a:cubicBezTo>
                    <a:pt x="54407" y="80523"/>
                    <a:pt x="54720" y="80577"/>
                    <a:pt x="55018" y="80647"/>
                  </a:cubicBezTo>
                  <a:cubicBezTo>
                    <a:pt x="55064" y="80658"/>
                    <a:pt x="55110" y="80664"/>
                    <a:pt x="55154" y="80664"/>
                  </a:cubicBezTo>
                  <a:cubicBezTo>
                    <a:pt x="55620" y="80664"/>
                    <a:pt x="55937" y="80080"/>
                    <a:pt x="55566" y="79712"/>
                  </a:cubicBezTo>
                  <a:cubicBezTo>
                    <a:pt x="55360" y="79509"/>
                    <a:pt x="55168" y="79281"/>
                    <a:pt x="54933" y="79112"/>
                  </a:cubicBezTo>
                  <a:cubicBezTo>
                    <a:pt x="54691" y="78937"/>
                    <a:pt x="54419" y="78794"/>
                    <a:pt x="54162" y="78639"/>
                  </a:cubicBezTo>
                  <a:cubicBezTo>
                    <a:pt x="53691" y="78352"/>
                    <a:pt x="53224" y="78058"/>
                    <a:pt x="52764" y="77756"/>
                  </a:cubicBezTo>
                  <a:cubicBezTo>
                    <a:pt x="51828" y="77145"/>
                    <a:pt x="50919" y="76500"/>
                    <a:pt x="50032" y="75821"/>
                  </a:cubicBezTo>
                  <a:cubicBezTo>
                    <a:pt x="48317" y="74511"/>
                    <a:pt x="46698" y="73068"/>
                    <a:pt x="45165" y="71550"/>
                  </a:cubicBezTo>
                  <a:cubicBezTo>
                    <a:pt x="47110" y="68566"/>
                    <a:pt x="47922" y="64998"/>
                    <a:pt x="48110" y="61475"/>
                  </a:cubicBezTo>
                  <a:cubicBezTo>
                    <a:pt x="48214" y="59504"/>
                    <a:pt x="48113" y="57531"/>
                    <a:pt x="47953" y="55565"/>
                  </a:cubicBezTo>
                  <a:cubicBezTo>
                    <a:pt x="47796" y="53647"/>
                    <a:pt x="47623" y="51728"/>
                    <a:pt x="47374" y="49820"/>
                  </a:cubicBezTo>
                  <a:cubicBezTo>
                    <a:pt x="47095" y="47667"/>
                    <a:pt x="46683" y="45525"/>
                    <a:pt x="46012" y="43458"/>
                  </a:cubicBezTo>
                  <a:cubicBezTo>
                    <a:pt x="45950" y="43267"/>
                    <a:pt x="45764" y="43152"/>
                    <a:pt x="45582" y="43152"/>
                  </a:cubicBezTo>
                  <a:cubicBezTo>
                    <a:pt x="45447" y="43152"/>
                    <a:pt x="45315" y="43215"/>
                    <a:pt x="45238" y="43357"/>
                  </a:cubicBezTo>
                  <a:cubicBezTo>
                    <a:pt x="43380" y="46767"/>
                    <a:pt x="42590" y="50610"/>
                    <a:pt x="42218" y="54443"/>
                  </a:cubicBezTo>
                  <a:cubicBezTo>
                    <a:pt x="42028" y="56384"/>
                    <a:pt x="41928" y="58334"/>
                    <a:pt x="41869" y="60282"/>
                  </a:cubicBezTo>
                  <a:cubicBezTo>
                    <a:pt x="41814" y="62171"/>
                    <a:pt x="41831" y="64056"/>
                    <a:pt x="42094" y="65931"/>
                  </a:cubicBezTo>
                  <a:cubicBezTo>
                    <a:pt x="42238" y="66955"/>
                    <a:pt x="42454" y="67970"/>
                    <a:pt x="42778" y="68953"/>
                  </a:cubicBezTo>
                  <a:cubicBezTo>
                    <a:pt x="42797" y="69010"/>
                    <a:pt x="42820" y="69064"/>
                    <a:pt x="42838" y="69120"/>
                  </a:cubicBezTo>
                  <a:cubicBezTo>
                    <a:pt x="40564" y="66608"/>
                    <a:pt x="38487" y="63921"/>
                    <a:pt x="36558" y="61136"/>
                  </a:cubicBezTo>
                  <a:cubicBezTo>
                    <a:pt x="36279" y="60732"/>
                    <a:pt x="36002" y="60327"/>
                    <a:pt x="35729" y="59918"/>
                  </a:cubicBezTo>
                  <a:cubicBezTo>
                    <a:pt x="38579" y="56849"/>
                    <a:pt x="40526" y="52826"/>
                    <a:pt x="41310" y="48726"/>
                  </a:cubicBezTo>
                  <a:cubicBezTo>
                    <a:pt x="42223" y="43979"/>
                    <a:pt x="41647" y="39108"/>
                    <a:pt x="41228" y="34337"/>
                  </a:cubicBezTo>
                  <a:cubicBezTo>
                    <a:pt x="40985" y="31589"/>
                    <a:pt x="40791" y="28828"/>
                    <a:pt x="41002" y="26070"/>
                  </a:cubicBezTo>
                  <a:cubicBezTo>
                    <a:pt x="41019" y="25836"/>
                    <a:pt x="40845" y="25722"/>
                    <a:pt x="40660" y="25722"/>
                  </a:cubicBezTo>
                  <a:cubicBezTo>
                    <a:pt x="40532" y="25722"/>
                    <a:pt x="40397" y="25777"/>
                    <a:pt x="40319" y="25886"/>
                  </a:cubicBezTo>
                  <a:cubicBezTo>
                    <a:pt x="37628" y="29623"/>
                    <a:pt x="35574" y="33811"/>
                    <a:pt x="34303" y="38237"/>
                  </a:cubicBezTo>
                  <a:cubicBezTo>
                    <a:pt x="33033" y="42664"/>
                    <a:pt x="32497" y="47335"/>
                    <a:pt x="32829" y="51932"/>
                  </a:cubicBezTo>
                  <a:cubicBezTo>
                    <a:pt x="32933" y="53374"/>
                    <a:pt x="33094" y="54836"/>
                    <a:pt x="33377" y="56270"/>
                  </a:cubicBezTo>
                  <a:cubicBezTo>
                    <a:pt x="31993" y="54039"/>
                    <a:pt x="30673" y="51770"/>
                    <a:pt x="29388" y="49482"/>
                  </a:cubicBezTo>
                  <a:cubicBezTo>
                    <a:pt x="28276" y="47503"/>
                    <a:pt x="27210" y="45500"/>
                    <a:pt x="26209" y="43469"/>
                  </a:cubicBezTo>
                  <a:cubicBezTo>
                    <a:pt x="26232" y="43430"/>
                    <a:pt x="26252" y="43389"/>
                    <a:pt x="26266" y="43346"/>
                  </a:cubicBezTo>
                  <a:cubicBezTo>
                    <a:pt x="26928" y="41216"/>
                    <a:pt x="27583" y="39084"/>
                    <a:pt x="28231" y="36949"/>
                  </a:cubicBezTo>
                  <a:cubicBezTo>
                    <a:pt x="28847" y="34905"/>
                    <a:pt x="29469" y="32857"/>
                    <a:pt x="29810" y="30746"/>
                  </a:cubicBezTo>
                  <a:cubicBezTo>
                    <a:pt x="30495" y="26494"/>
                    <a:pt x="30234" y="22181"/>
                    <a:pt x="30158" y="17897"/>
                  </a:cubicBezTo>
                  <a:cubicBezTo>
                    <a:pt x="30115" y="15463"/>
                    <a:pt x="30125" y="13016"/>
                    <a:pt x="30441" y="10599"/>
                  </a:cubicBezTo>
                  <a:cubicBezTo>
                    <a:pt x="30472" y="10364"/>
                    <a:pt x="30251" y="10217"/>
                    <a:pt x="30038" y="10217"/>
                  </a:cubicBezTo>
                  <a:cubicBezTo>
                    <a:pt x="29906" y="10217"/>
                    <a:pt x="29777" y="10274"/>
                    <a:pt x="29715" y="10402"/>
                  </a:cubicBezTo>
                  <a:cubicBezTo>
                    <a:pt x="27818" y="14378"/>
                    <a:pt x="26200" y="18494"/>
                    <a:pt x="25096" y="22763"/>
                  </a:cubicBezTo>
                  <a:cubicBezTo>
                    <a:pt x="24004" y="26989"/>
                    <a:pt x="23416" y="31374"/>
                    <a:pt x="23625" y="35742"/>
                  </a:cubicBezTo>
                  <a:cubicBezTo>
                    <a:pt x="23665" y="36578"/>
                    <a:pt x="23731" y="37414"/>
                    <a:pt x="23838" y="38245"/>
                  </a:cubicBezTo>
                  <a:cubicBezTo>
                    <a:pt x="23424" y="37242"/>
                    <a:pt x="23026" y="36232"/>
                    <a:pt x="22658" y="35208"/>
                  </a:cubicBezTo>
                  <a:cubicBezTo>
                    <a:pt x="21804" y="32834"/>
                    <a:pt x="21068" y="30420"/>
                    <a:pt x="20373" y="27996"/>
                  </a:cubicBezTo>
                  <a:cubicBezTo>
                    <a:pt x="20869" y="24392"/>
                    <a:pt x="20786" y="20755"/>
                    <a:pt x="20201" y="17157"/>
                  </a:cubicBezTo>
                  <a:cubicBezTo>
                    <a:pt x="19550" y="13177"/>
                    <a:pt x="18263" y="9326"/>
                    <a:pt x="16390" y="5755"/>
                  </a:cubicBezTo>
                  <a:cubicBezTo>
                    <a:pt x="15339" y="3760"/>
                    <a:pt x="14106" y="1867"/>
                    <a:pt x="12705" y="99"/>
                  </a:cubicBezTo>
                  <a:cubicBezTo>
                    <a:pt x="12649" y="30"/>
                    <a:pt x="12579" y="0"/>
                    <a:pt x="12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2"/>
            <p:cNvSpPr/>
            <p:nvPr/>
          </p:nvSpPr>
          <p:spPr>
            <a:xfrm>
              <a:off x="-647950" y="10580350"/>
              <a:ext cx="38575" cy="44975"/>
            </a:xfrm>
            <a:custGeom>
              <a:avLst/>
              <a:gdLst/>
              <a:ahLst/>
              <a:cxnLst/>
              <a:rect l="l" t="t" r="r" b="b"/>
              <a:pathLst>
                <a:path w="1543" h="1799" extrusionOk="0">
                  <a:moveTo>
                    <a:pt x="1017" y="1"/>
                  </a:moveTo>
                  <a:cubicBezTo>
                    <a:pt x="979" y="27"/>
                    <a:pt x="942" y="53"/>
                    <a:pt x="903" y="77"/>
                  </a:cubicBezTo>
                  <a:cubicBezTo>
                    <a:pt x="604" y="283"/>
                    <a:pt x="298" y="492"/>
                    <a:pt x="1" y="715"/>
                  </a:cubicBezTo>
                  <a:cubicBezTo>
                    <a:pt x="177" y="1077"/>
                    <a:pt x="357" y="1438"/>
                    <a:pt x="536" y="1799"/>
                  </a:cubicBezTo>
                  <a:cubicBezTo>
                    <a:pt x="885" y="1565"/>
                    <a:pt x="1220" y="1315"/>
                    <a:pt x="1542" y="1048"/>
                  </a:cubicBezTo>
                  <a:cubicBezTo>
                    <a:pt x="1366" y="699"/>
                    <a:pt x="1191" y="351"/>
                    <a:pt x="10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2"/>
            <p:cNvSpPr/>
            <p:nvPr/>
          </p:nvSpPr>
          <p:spPr>
            <a:xfrm>
              <a:off x="-771550" y="10271275"/>
              <a:ext cx="32525" cy="22900"/>
            </a:xfrm>
            <a:custGeom>
              <a:avLst/>
              <a:gdLst/>
              <a:ahLst/>
              <a:cxnLst/>
              <a:rect l="l" t="t" r="r" b="b"/>
              <a:pathLst>
                <a:path w="1301" h="916" extrusionOk="0">
                  <a:moveTo>
                    <a:pt x="0" y="0"/>
                  </a:moveTo>
                  <a:cubicBezTo>
                    <a:pt x="76" y="269"/>
                    <a:pt x="152" y="536"/>
                    <a:pt x="229" y="805"/>
                  </a:cubicBezTo>
                  <a:cubicBezTo>
                    <a:pt x="416" y="838"/>
                    <a:pt x="607" y="863"/>
                    <a:pt x="794" y="892"/>
                  </a:cubicBezTo>
                  <a:cubicBezTo>
                    <a:pt x="884" y="907"/>
                    <a:pt x="975" y="915"/>
                    <a:pt x="1065" y="915"/>
                  </a:cubicBezTo>
                  <a:cubicBezTo>
                    <a:pt x="1097" y="915"/>
                    <a:pt x="1128" y="914"/>
                    <a:pt x="1160" y="912"/>
                  </a:cubicBezTo>
                  <a:cubicBezTo>
                    <a:pt x="1206" y="909"/>
                    <a:pt x="1255" y="906"/>
                    <a:pt x="1301" y="900"/>
                  </a:cubicBezTo>
                  <a:cubicBezTo>
                    <a:pt x="1223" y="651"/>
                    <a:pt x="1141" y="404"/>
                    <a:pt x="1064" y="157"/>
                  </a:cubicBezTo>
                  <a:cubicBezTo>
                    <a:pt x="1037" y="148"/>
                    <a:pt x="1011" y="137"/>
                    <a:pt x="982" y="131"/>
                  </a:cubicBezTo>
                  <a:cubicBezTo>
                    <a:pt x="759" y="80"/>
                    <a:pt x="535" y="40"/>
                    <a:pt x="307" y="15"/>
                  </a:cubicBezTo>
                  <a:cubicBezTo>
                    <a:pt x="206" y="5"/>
                    <a:pt x="103"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2"/>
            <p:cNvSpPr/>
            <p:nvPr/>
          </p:nvSpPr>
          <p:spPr>
            <a:xfrm>
              <a:off x="-862150" y="10634300"/>
              <a:ext cx="105975" cy="209875"/>
            </a:xfrm>
            <a:custGeom>
              <a:avLst/>
              <a:gdLst/>
              <a:ahLst/>
              <a:cxnLst/>
              <a:rect l="l" t="t" r="r" b="b"/>
              <a:pathLst>
                <a:path w="4239" h="8395" extrusionOk="0">
                  <a:moveTo>
                    <a:pt x="1" y="0"/>
                  </a:moveTo>
                  <a:lnTo>
                    <a:pt x="1" y="0"/>
                  </a:lnTo>
                  <a:cubicBezTo>
                    <a:pt x="53" y="174"/>
                    <a:pt x="104" y="346"/>
                    <a:pt x="153" y="516"/>
                  </a:cubicBezTo>
                  <a:cubicBezTo>
                    <a:pt x="492" y="1711"/>
                    <a:pt x="847" y="2897"/>
                    <a:pt x="1211" y="4084"/>
                  </a:cubicBezTo>
                  <a:cubicBezTo>
                    <a:pt x="1527" y="5119"/>
                    <a:pt x="1842" y="6153"/>
                    <a:pt x="2172" y="7183"/>
                  </a:cubicBezTo>
                  <a:cubicBezTo>
                    <a:pt x="2840" y="7622"/>
                    <a:pt x="3529" y="8028"/>
                    <a:pt x="4239" y="8394"/>
                  </a:cubicBezTo>
                  <a:cubicBezTo>
                    <a:pt x="4116" y="8003"/>
                    <a:pt x="3970" y="7614"/>
                    <a:pt x="3827" y="7224"/>
                  </a:cubicBezTo>
                  <a:cubicBezTo>
                    <a:pt x="3402" y="6053"/>
                    <a:pt x="2950" y="4892"/>
                    <a:pt x="2503" y="3728"/>
                  </a:cubicBezTo>
                  <a:cubicBezTo>
                    <a:pt x="2066" y="2590"/>
                    <a:pt x="1622" y="1456"/>
                    <a:pt x="1163" y="326"/>
                  </a:cubicBezTo>
                  <a:cubicBezTo>
                    <a:pt x="974" y="269"/>
                    <a:pt x="785" y="209"/>
                    <a:pt x="596" y="155"/>
                  </a:cubicBezTo>
                  <a:cubicBezTo>
                    <a:pt x="398" y="100"/>
                    <a:pt x="199" y="52"/>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2"/>
            <p:cNvSpPr/>
            <p:nvPr/>
          </p:nvSpPr>
          <p:spPr>
            <a:xfrm>
              <a:off x="-876725" y="10303175"/>
              <a:ext cx="53900" cy="125700"/>
            </a:xfrm>
            <a:custGeom>
              <a:avLst/>
              <a:gdLst/>
              <a:ahLst/>
              <a:cxnLst/>
              <a:rect l="l" t="t" r="r" b="b"/>
              <a:pathLst>
                <a:path w="2156" h="5028" extrusionOk="0">
                  <a:moveTo>
                    <a:pt x="1272" y="0"/>
                  </a:moveTo>
                  <a:cubicBezTo>
                    <a:pt x="1030" y="977"/>
                    <a:pt x="800" y="1956"/>
                    <a:pt x="545" y="2928"/>
                  </a:cubicBezTo>
                  <a:cubicBezTo>
                    <a:pt x="372" y="3598"/>
                    <a:pt x="186" y="4263"/>
                    <a:pt x="0" y="4927"/>
                  </a:cubicBezTo>
                  <a:cubicBezTo>
                    <a:pt x="172" y="4944"/>
                    <a:pt x="344" y="4967"/>
                    <a:pt x="516" y="4981"/>
                  </a:cubicBezTo>
                  <a:cubicBezTo>
                    <a:pt x="768" y="5000"/>
                    <a:pt x="1021" y="5015"/>
                    <a:pt x="1273" y="5027"/>
                  </a:cubicBezTo>
                  <a:cubicBezTo>
                    <a:pt x="1408" y="4459"/>
                    <a:pt x="1534" y="3888"/>
                    <a:pt x="1652" y="3315"/>
                  </a:cubicBezTo>
                  <a:cubicBezTo>
                    <a:pt x="1840" y="2411"/>
                    <a:pt x="2018" y="1502"/>
                    <a:pt x="2156" y="588"/>
                  </a:cubicBezTo>
                  <a:cubicBezTo>
                    <a:pt x="1864" y="387"/>
                    <a:pt x="1569" y="190"/>
                    <a:pt x="1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2"/>
            <p:cNvSpPr/>
            <p:nvPr/>
          </p:nvSpPr>
          <p:spPr>
            <a:xfrm>
              <a:off x="-349800" y="10254000"/>
              <a:ext cx="111550" cy="223650"/>
            </a:xfrm>
            <a:custGeom>
              <a:avLst/>
              <a:gdLst/>
              <a:ahLst/>
              <a:cxnLst/>
              <a:rect l="l" t="t" r="r" b="b"/>
              <a:pathLst>
                <a:path w="4462" h="8946" extrusionOk="0">
                  <a:moveTo>
                    <a:pt x="203" y="0"/>
                  </a:moveTo>
                  <a:cubicBezTo>
                    <a:pt x="134" y="131"/>
                    <a:pt x="68" y="263"/>
                    <a:pt x="1" y="393"/>
                  </a:cubicBezTo>
                  <a:cubicBezTo>
                    <a:pt x="893" y="2164"/>
                    <a:pt x="1794" y="3928"/>
                    <a:pt x="2726" y="5678"/>
                  </a:cubicBezTo>
                  <a:lnTo>
                    <a:pt x="4461" y="8946"/>
                  </a:lnTo>
                  <a:cubicBezTo>
                    <a:pt x="4406" y="8104"/>
                    <a:pt x="4337" y="7264"/>
                    <a:pt x="4263" y="6426"/>
                  </a:cubicBezTo>
                  <a:lnTo>
                    <a:pt x="3517" y="5216"/>
                  </a:lnTo>
                  <a:cubicBezTo>
                    <a:pt x="2434" y="3464"/>
                    <a:pt x="1324" y="1729"/>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2"/>
            <p:cNvSpPr/>
            <p:nvPr/>
          </p:nvSpPr>
          <p:spPr>
            <a:xfrm>
              <a:off x="-640300" y="9935375"/>
              <a:ext cx="114950" cy="79300"/>
            </a:xfrm>
            <a:custGeom>
              <a:avLst/>
              <a:gdLst/>
              <a:ahLst/>
              <a:cxnLst/>
              <a:rect l="l" t="t" r="r" b="b"/>
              <a:pathLst>
                <a:path w="4598" h="3172" extrusionOk="0">
                  <a:moveTo>
                    <a:pt x="4574" y="1"/>
                  </a:moveTo>
                  <a:cubicBezTo>
                    <a:pt x="4186" y="222"/>
                    <a:pt x="3797" y="446"/>
                    <a:pt x="3406" y="663"/>
                  </a:cubicBezTo>
                  <a:cubicBezTo>
                    <a:pt x="2512" y="1155"/>
                    <a:pt x="1625" y="1659"/>
                    <a:pt x="700" y="2097"/>
                  </a:cubicBezTo>
                  <a:cubicBezTo>
                    <a:pt x="559" y="2164"/>
                    <a:pt x="415" y="2229"/>
                    <a:pt x="269" y="2292"/>
                  </a:cubicBezTo>
                  <a:cubicBezTo>
                    <a:pt x="178" y="2585"/>
                    <a:pt x="86" y="2878"/>
                    <a:pt x="0" y="3171"/>
                  </a:cubicBezTo>
                  <a:cubicBezTo>
                    <a:pt x="318" y="3067"/>
                    <a:pt x="631" y="2947"/>
                    <a:pt x="934" y="2829"/>
                  </a:cubicBezTo>
                  <a:cubicBezTo>
                    <a:pt x="1898" y="2451"/>
                    <a:pt x="2842" y="2026"/>
                    <a:pt x="3762" y="1552"/>
                  </a:cubicBezTo>
                  <a:cubicBezTo>
                    <a:pt x="4040" y="1407"/>
                    <a:pt x="4318" y="1263"/>
                    <a:pt x="4597" y="1119"/>
                  </a:cubicBezTo>
                  <a:cubicBezTo>
                    <a:pt x="4588" y="765"/>
                    <a:pt x="4580" y="411"/>
                    <a:pt x="4574" y="58"/>
                  </a:cubicBezTo>
                  <a:lnTo>
                    <a:pt x="45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2"/>
            <p:cNvSpPr/>
            <p:nvPr/>
          </p:nvSpPr>
          <p:spPr>
            <a:xfrm>
              <a:off x="-735425" y="10716775"/>
              <a:ext cx="94075" cy="148250"/>
            </a:xfrm>
            <a:custGeom>
              <a:avLst/>
              <a:gdLst/>
              <a:ahLst/>
              <a:cxnLst/>
              <a:rect l="l" t="t" r="r" b="b"/>
              <a:pathLst>
                <a:path w="3763" h="5930" extrusionOk="0">
                  <a:moveTo>
                    <a:pt x="3099" y="1"/>
                  </a:moveTo>
                  <a:cubicBezTo>
                    <a:pt x="2922" y="340"/>
                    <a:pt x="2747" y="679"/>
                    <a:pt x="2574" y="1022"/>
                  </a:cubicBezTo>
                  <a:cubicBezTo>
                    <a:pt x="2156" y="1845"/>
                    <a:pt x="1708" y="2653"/>
                    <a:pt x="1253" y="3456"/>
                  </a:cubicBezTo>
                  <a:cubicBezTo>
                    <a:pt x="860" y="4147"/>
                    <a:pt x="423" y="4821"/>
                    <a:pt x="0" y="5502"/>
                  </a:cubicBezTo>
                  <a:cubicBezTo>
                    <a:pt x="321" y="5653"/>
                    <a:pt x="645" y="5794"/>
                    <a:pt x="974" y="5929"/>
                  </a:cubicBezTo>
                  <a:cubicBezTo>
                    <a:pt x="1396" y="5263"/>
                    <a:pt x="1775" y="4567"/>
                    <a:pt x="2142" y="3892"/>
                  </a:cubicBezTo>
                  <a:cubicBezTo>
                    <a:pt x="2574" y="3099"/>
                    <a:pt x="2959" y="2284"/>
                    <a:pt x="3323" y="1459"/>
                  </a:cubicBezTo>
                  <a:cubicBezTo>
                    <a:pt x="3480" y="1102"/>
                    <a:pt x="3627" y="742"/>
                    <a:pt x="3762" y="377"/>
                  </a:cubicBezTo>
                  <a:cubicBezTo>
                    <a:pt x="3744" y="366"/>
                    <a:pt x="3725" y="355"/>
                    <a:pt x="3707" y="345"/>
                  </a:cubicBezTo>
                  <a:cubicBezTo>
                    <a:pt x="3507" y="227"/>
                    <a:pt x="3303" y="114"/>
                    <a:pt x="30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2"/>
            <p:cNvSpPr/>
            <p:nvPr/>
          </p:nvSpPr>
          <p:spPr>
            <a:xfrm>
              <a:off x="-222400" y="10798750"/>
              <a:ext cx="145525" cy="147225"/>
            </a:xfrm>
            <a:custGeom>
              <a:avLst/>
              <a:gdLst/>
              <a:ahLst/>
              <a:cxnLst/>
              <a:rect l="l" t="t" r="r" b="b"/>
              <a:pathLst>
                <a:path w="5821" h="5889" extrusionOk="0">
                  <a:moveTo>
                    <a:pt x="164" y="0"/>
                  </a:moveTo>
                  <a:cubicBezTo>
                    <a:pt x="104" y="428"/>
                    <a:pt x="48" y="858"/>
                    <a:pt x="1" y="1287"/>
                  </a:cubicBezTo>
                  <a:cubicBezTo>
                    <a:pt x="655" y="1890"/>
                    <a:pt x="1351" y="2454"/>
                    <a:pt x="2037" y="3017"/>
                  </a:cubicBezTo>
                  <a:cubicBezTo>
                    <a:pt x="3261" y="4023"/>
                    <a:pt x="4529" y="4972"/>
                    <a:pt x="5820" y="5889"/>
                  </a:cubicBezTo>
                  <a:cubicBezTo>
                    <a:pt x="5796" y="5268"/>
                    <a:pt x="5762" y="4649"/>
                    <a:pt x="5717" y="4031"/>
                  </a:cubicBezTo>
                  <a:cubicBezTo>
                    <a:pt x="5701" y="4020"/>
                    <a:pt x="5685" y="4009"/>
                    <a:pt x="5668" y="3998"/>
                  </a:cubicBezTo>
                  <a:cubicBezTo>
                    <a:pt x="4901" y="3469"/>
                    <a:pt x="4145" y="2922"/>
                    <a:pt x="3387" y="2380"/>
                  </a:cubicBezTo>
                  <a:cubicBezTo>
                    <a:pt x="2568" y="1797"/>
                    <a:pt x="1759" y="1198"/>
                    <a:pt x="961" y="587"/>
                  </a:cubicBezTo>
                  <a:cubicBezTo>
                    <a:pt x="699" y="385"/>
                    <a:pt x="432" y="192"/>
                    <a:pt x="1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2"/>
            <p:cNvSpPr/>
            <p:nvPr/>
          </p:nvSpPr>
          <p:spPr>
            <a:xfrm>
              <a:off x="-933825" y="9955200"/>
              <a:ext cx="167625" cy="127875"/>
            </a:xfrm>
            <a:custGeom>
              <a:avLst/>
              <a:gdLst/>
              <a:ahLst/>
              <a:cxnLst/>
              <a:rect l="l" t="t" r="r" b="b"/>
              <a:pathLst>
                <a:path w="6705" h="5115" extrusionOk="0">
                  <a:moveTo>
                    <a:pt x="6568" y="0"/>
                  </a:moveTo>
                  <a:cubicBezTo>
                    <a:pt x="6109" y="203"/>
                    <a:pt x="5655" y="410"/>
                    <a:pt x="5203" y="628"/>
                  </a:cubicBezTo>
                  <a:cubicBezTo>
                    <a:pt x="3989" y="1216"/>
                    <a:pt x="2779" y="1840"/>
                    <a:pt x="1602" y="2500"/>
                  </a:cubicBezTo>
                  <a:cubicBezTo>
                    <a:pt x="1070" y="2799"/>
                    <a:pt x="535" y="3099"/>
                    <a:pt x="1" y="3398"/>
                  </a:cubicBezTo>
                  <a:cubicBezTo>
                    <a:pt x="228" y="3981"/>
                    <a:pt x="482" y="4554"/>
                    <a:pt x="766" y="5115"/>
                  </a:cubicBezTo>
                  <a:cubicBezTo>
                    <a:pt x="1366" y="4740"/>
                    <a:pt x="1966" y="4367"/>
                    <a:pt x="2567" y="3994"/>
                  </a:cubicBezTo>
                  <a:cubicBezTo>
                    <a:pt x="3692" y="3297"/>
                    <a:pt x="4808" y="2570"/>
                    <a:pt x="5903" y="1826"/>
                  </a:cubicBezTo>
                  <a:cubicBezTo>
                    <a:pt x="6172" y="1643"/>
                    <a:pt x="6441" y="1459"/>
                    <a:pt x="6705" y="1271"/>
                  </a:cubicBezTo>
                  <a:cubicBezTo>
                    <a:pt x="6666" y="848"/>
                    <a:pt x="6620" y="424"/>
                    <a:pt x="65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2"/>
            <p:cNvSpPr/>
            <p:nvPr/>
          </p:nvSpPr>
          <p:spPr>
            <a:xfrm>
              <a:off x="-980875" y="9633650"/>
              <a:ext cx="179975" cy="170825"/>
            </a:xfrm>
            <a:custGeom>
              <a:avLst/>
              <a:gdLst/>
              <a:ahLst/>
              <a:cxnLst/>
              <a:rect l="l" t="t" r="r" b="b"/>
              <a:pathLst>
                <a:path w="7199" h="6833" extrusionOk="0">
                  <a:moveTo>
                    <a:pt x="14" y="1"/>
                  </a:moveTo>
                  <a:cubicBezTo>
                    <a:pt x="8" y="322"/>
                    <a:pt x="4" y="643"/>
                    <a:pt x="0" y="964"/>
                  </a:cubicBezTo>
                  <a:cubicBezTo>
                    <a:pt x="1012" y="1797"/>
                    <a:pt x="2026" y="2630"/>
                    <a:pt x="3042" y="3457"/>
                  </a:cubicBezTo>
                  <a:lnTo>
                    <a:pt x="6941" y="6622"/>
                  </a:lnTo>
                  <a:cubicBezTo>
                    <a:pt x="7027" y="6692"/>
                    <a:pt x="7113" y="6762"/>
                    <a:pt x="7199" y="6832"/>
                  </a:cubicBezTo>
                  <a:cubicBezTo>
                    <a:pt x="6999" y="6154"/>
                    <a:pt x="6776" y="5484"/>
                    <a:pt x="6538" y="4818"/>
                  </a:cubicBezTo>
                  <a:lnTo>
                    <a:pt x="3649" y="2673"/>
                  </a:lnTo>
                  <a:cubicBezTo>
                    <a:pt x="2440" y="1777"/>
                    <a:pt x="1230" y="885"/>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2"/>
            <p:cNvSpPr/>
            <p:nvPr/>
          </p:nvSpPr>
          <p:spPr>
            <a:xfrm>
              <a:off x="-233800" y="11010600"/>
              <a:ext cx="157275" cy="39300"/>
            </a:xfrm>
            <a:custGeom>
              <a:avLst/>
              <a:gdLst/>
              <a:ahLst/>
              <a:cxnLst/>
              <a:rect l="l" t="t" r="r" b="b"/>
              <a:pathLst>
                <a:path w="6291" h="1572" extrusionOk="0">
                  <a:moveTo>
                    <a:pt x="6290" y="0"/>
                  </a:moveTo>
                  <a:lnTo>
                    <a:pt x="6290" y="0"/>
                  </a:lnTo>
                  <a:cubicBezTo>
                    <a:pt x="5587" y="83"/>
                    <a:pt x="4885" y="175"/>
                    <a:pt x="4183" y="267"/>
                  </a:cubicBezTo>
                  <a:cubicBezTo>
                    <a:pt x="3230" y="390"/>
                    <a:pt x="2284" y="533"/>
                    <a:pt x="1335" y="687"/>
                  </a:cubicBezTo>
                  <a:cubicBezTo>
                    <a:pt x="891" y="757"/>
                    <a:pt x="445" y="828"/>
                    <a:pt x="1" y="914"/>
                  </a:cubicBezTo>
                  <a:cubicBezTo>
                    <a:pt x="1" y="1132"/>
                    <a:pt x="1" y="1348"/>
                    <a:pt x="4" y="1566"/>
                  </a:cubicBezTo>
                  <a:cubicBezTo>
                    <a:pt x="179" y="1570"/>
                    <a:pt x="354" y="1572"/>
                    <a:pt x="529" y="1572"/>
                  </a:cubicBezTo>
                  <a:cubicBezTo>
                    <a:pt x="784" y="1572"/>
                    <a:pt x="1040" y="1569"/>
                    <a:pt x="1294" y="1565"/>
                  </a:cubicBezTo>
                  <a:cubicBezTo>
                    <a:pt x="2284" y="1550"/>
                    <a:pt x="3273" y="1530"/>
                    <a:pt x="4263" y="1485"/>
                  </a:cubicBezTo>
                  <a:cubicBezTo>
                    <a:pt x="4913" y="1456"/>
                    <a:pt x="5564" y="1428"/>
                    <a:pt x="6213" y="1391"/>
                  </a:cubicBezTo>
                  <a:cubicBezTo>
                    <a:pt x="6233" y="1137"/>
                    <a:pt x="6252" y="882"/>
                    <a:pt x="6266" y="627"/>
                  </a:cubicBezTo>
                  <a:cubicBezTo>
                    <a:pt x="6276" y="418"/>
                    <a:pt x="6284" y="209"/>
                    <a:pt x="6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2"/>
            <p:cNvSpPr/>
            <p:nvPr/>
          </p:nvSpPr>
          <p:spPr>
            <a:xfrm>
              <a:off x="-420850" y="10997125"/>
              <a:ext cx="63950" cy="33525"/>
            </a:xfrm>
            <a:custGeom>
              <a:avLst/>
              <a:gdLst/>
              <a:ahLst/>
              <a:cxnLst/>
              <a:rect l="l" t="t" r="r" b="b"/>
              <a:pathLst>
                <a:path w="2558" h="1341" extrusionOk="0">
                  <a:moveTo>
                    <a:pt x="488" y="1"/>
                  </a:moveTo>
                  <a:cubicBezTo>
                    <a:pt x="326" y="1"/>
                    <a:pt x="163" y="2"/>
                    <a:pt x="0" y="6"/>
                  </a:cubicBezTo>
                  <a:cubicBezTo>
                    <a:pt x="54" y="88"/>
                    <a:pt x="105" y="171"/>
                    <a:pt x="159" y="252"/>
                  </a:cubicBezTo>
                  <a:cubicBezTo>
                    <a:pt x="346" y="535"/>
                    <a:pt x="536" y="814"/>
                    <a:pt x="725" y="1094"/>
                  </a:cubicBezTo>
                  <a:cubicBezTo>
                    <a:pt x="1108" y="1146"/>
                    <a:pt x="1488" y="1195"/>
                    <a:pt x="1871" y="1243"/>
                  </a:cubicBezTo>
                  <a:cubicBezTo>
                    <a:pt x="2095" y="1272"/>
                    <a:pt x="2325" y="1305"/>
                    <a:pt x="2557" y="1341"/>
                  </a:cubicBezTo>
                  <a:cubicBezTo>
                    <a:pt x="2437" y="1169"/>
                    <a:pt x="2316" y="998"/>
                    <a:pt x="2196" y="828"/>
                  </a:cubicBezTo>
                  <a:cubicBezTo>
                    <a:pt x="2012" y="561"/>
                    <a:pt x="1831" y="292"/>
                    <a:pt x="1650" y="25"/>
                  </a:cubicBezTo>
                  <a:cubicBezTo>
                    <a:pt x="1262" y="11"/>
                    <a:pt x="876" y="1"/>
                    <a:pt x="4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2"/>
            <p:cNvSpPr/>
            <p:nvPr/>
          </p:nvSpPr>
          <p:spPr>
            <a:xfrm>
              <a:off x="-497050" y="11118650"/>
              <a:ext cx="34725" cy="171075"/>
            </a:xfrm>
            <a:custGeom>
              <a:avLst/>
              <a:gdLst/>
              <a:ahLst/>
              <a:cxnLst/>
              <a:rect l="l" t="t" r="r" b="b"/>
              <a:pathLst>
                <a:path w="1389" h="6843" extrusionOk="0">
                  <a:moveTo>
                    <a:pt x="744" y="0"/>
                  </a:moveTo>
                  <a:cubicBezTo>
                    <a:pt x="594" y="0"/>
                    <a:pt x="445" y="1"/>
                    <a:pt x="295" y="2"/>
                  </a:cubicBezTo>
                  <a:cubicBezTo>
                    <a:pt x="297" y="348"/>
                    <a:pt x="298" y="692"/>
                    <a:pt x="288" y="1032"/>
                  </a:cubicBezTo>
                  <a:cubicBezTo>
                    <a:pt x="254" y="2066"/>
                    <a:pt x="196" y="3099"/>
                    <a:pt x="153" y="4133"/>
                  </a:cubicBezTo>
                  <a:cubicBezTo>
                    <a:pt x="117" y="5028"/>
                    <a:pt x="40" y="5937"/>
                    <a:pt x="1" y="6843"/>
                  </a:cubicBezTo>
                  <a:cubicBezTo>
                    <a:pt x="466" y="6743"/>
                    <a:pt x="926" y="6629"/>
                    <a:pt x="1386" y="6502"/>
                  </a:cubicBezTo>
                  <a:cubicBezTo>
                    <a:pt x="1389" y="5679"/>
                    <a:pt x="1356" y="4856"/>
                    <a:pt x="1344" y="4051"/>
                  </a:cubicBezTo>
                  <a:cubicBezTo>
                    <a:pt x="1329" y="3044"/>
                    <a:pt x="1292" y="2038"/>
                    <a:pt x="1218" y="1032"/>
                  </a:cubicBezTo>
                  <a:cubicBezTo>
                    <a:pt x="1194" y="698"/>
                    <a:pt x="1166" y="349"/>
                    <a:pt x="1117" y="4"/>
                  </a:cubicBezTo>
                  <a:cubicBezTo>
                    <a:pt x="992" y="1"/>
                    <a:pt x="868" y="0"/>
                    <a:pt x="7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2"/>
            <p:cNvSpPr/>
            <p:nvPr/>
          </p:nvSpPr>
          <p:spPr>
            <a:xfrm>
              <a:off x="-120100" y="11319300"/>
              <a:ext cx="50175" cy="73700"/>
            </a:xfrm>
            <a:custGeom>
              <a:avLst/>
              <a:gdLst/>
              <a:ahLst/>
              <a:cxnLst/>
              <a:rect l="l" t="t" r="r" b="b"/>
              <a:pathLst>
                <a:path w="2007" h="2948" extrusionOk="0">
                  <a:moveTo>
                    <a:pt x="514" y="1"/>
                  </a:moveTo>
                  <a:cubicBezTo>
                    <a:pt x="483" y="80"/>
                    <a:pt x="451" y="160"/>
                    <a:pt x="422" y="242"/>
                  </a:cubicBezTo>
                  <a:cubicBezTo>
                    <a:pt x="270" y="665"/>
                    <a:pt x="130" y="1098"/>
                    <a:pt x="1" y="1534"/>
                  </a:cubicBezTo>
                  <a:cubicBezTo>
                    <a:pt x="538" y="2017"/>
                    <a:pt x="1085" y="2486"/>
                    <a:pt x="1642" y="2947"/>
                  </a:cubicBezTo>
                  <a:cubicBezTo>
                    <a:pt x="1757" y="2399"/>
                    <a:pt x="1885" y="1854"/>
                    <a:pt x="2006" y="1307"/>
                  </a:cubicBezTo>
                  <a:cubicBezTo>
                    <a:pt x="1500" y="882"/>
                    <a:pt x="1002" y="446"/>
                    <a:pt x="5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2"/>
            <p:cNvSpPr/>
            <p:nvPr/>
          </p:nvSpPr>
          <p:spPr>
            <a:xfrm>
              <a:off x="-1152400" y="10190725"/>
              <a:ext cx="156500" cy="211575"/>
            </a:xfrm>
            <a:custGeom>
              <a:avLst/>
              <a:gdLst/>
              <a:ahLst/>
              <a:cxnLst/>
              <a:rect l="l" t="t" r="r" b="b"/>
              <a:pathLst>
                <a:path w="6260" h="8463" extrusionOk="0">
                  <a:moveTo>
                    <a:pt x="1" y="1"/>
                  </a:moveTo>
                  <a:cubicBezTo>
                    <a:pt x="328" y="644"/>
                    <a:pt x="660" y="1286"/>
                    <a:pt x="996" y="1925"/>
                  </a:cubicBezTo>
                  <a:cubicBezTo>
                    <a:pt x="2040" y="3902"/>
                    <a:pt x="3158" y="5843"/>
                    <a:pt x="4317" y="7758"/>
                  </a:cubicBezTo>
                  <a:cubicBezTo>
                    <a:pt x="4953" y="8024"/>
                    <a:pt x="5602" y="8257"/>
                    <a:pt x="6260" y="8463"/>
                  </a:cubicBezTo>
                  <a:cubicBezTo>
                    <a:pt x="5711" y="7655"/>
                    <a:pt x="5169" y="6843"/>
                    <a:pt x="4635" y="6026"/>
                  </a:cubicBezTo>
                  <a:cubicBezTo>
                    <a:pt x="3382" y="4099"/>
                    <a:pt x="2171" y="2144"/>
                    <a:pt x="1002" y="160"/>
                  </a:cubicBezTo>
                  <a:cubicBezTo>
                    <a:pt x="669" y="102"/>
                    <a:pt x="336" y="4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2"/>
            <p:cNvSpPr/>
            <p:nvPr/>
          </p:nvSpPr>
          <p:spPr>
            <a:xfrm>
              <a:off x="-679550" y="10185275"/>
              <a:ext cx="144800" cy="91975"/>
            </a:xfrm>
            <a:custGeom>
              <a:avLst/>
              <a:gdLst/>
              <a:ahLst/>
              <a:cxnLst/>
              <a:rect l="l" t="t" r="r" b="b"/>
              <a:pathLst>
                <a:path w="5792" h="3679" extrusionOk="0">
                  <a:moveTo>
                    <a:pt x="44" y="1"/>
                  </a:moveTo>
                  <a:cubicBezTo>
                    <a:pt x="29" y="97"/>
                    <a:pt x="15" y="196"/>
                    <a:pt x="1" y="294"/>
                  </a:cubicBezTo>
                  <a:cubicBezTo>
                    <a:pt x="1288" y="1180"/>
                    <a:pt x="2611" y="2008"/>
                    <a:pt x="3975" y="2775"/>
                  </a:cubicBezTo>
                  <a:cubicBezTo>
                    <a:pt x="4532" y="3087"/>
                    <a:pt x="5094" y="3385"/>
                    <a:pt x="5659" y="3678"/>
                  </a:cubicBezTo>
                  <a:cubicBezTo>
                    <a:pt x="5707" y="3431"/>
                    <a:pt x="5751" y="3184"/>
                    <a:pt x="5791" y="2936"/>
                  </a:cubicBezTo>
                  <a:cubicBezTo>
                    <a:pt x="5265" y="2700"/>
                    <a:pt x="4741" y="2457"/>
                    <a:pt x="4222" y="2207"/>
                  </a:cubicBezTo>
                  <a:cubicBezTo>
                    <a:pt x="2806" y="1521"/>
                    <a:pt x="1414" y="785"/>
                    <a:pt x="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2"/>
            <p:cNvSpPr/>
            <p:nvPr/>
          </p:nvSpPr>
          <p:spPr>
            <a:xfrm>
              <a:off x="-461625" y="10644275"/>
              <a:ext cx="223300" cy="79325"/>
            </a:xfrm>
            <a:custGeom>
              <a:avLst/>
              <a:gdLst/>
              <a:ahLst/>
              <a:cxnLst/>
              <a:rect l="l" t="t" r="r" b="b"/>
              <a:pathLst>
                <a:path w="8932" h="3173" extrusionOk="0">
                  <a:moveTo>
                    <a:pt x="8931" y="0"/>
                  </a:moveTo>
                  <a:lnTo>
                    <a:pt x="8880" y="11"/>
                  </a:lnTo>
                  <a:cubicBezTo>
                    <a:pt x="8409" y="102"/>
                    <a:pt x="7942" y="214"/>
                    <a:pt x="7472" y="315"/>
                  </a:cubicBezTo>
                  <a:cubicBezTo>
                    <a:pt x="6482" y="528"/>
                    <a:pt x="5501" y="780"/>
                    <a:pt x="4515" y="1015"/>
                  </a:cubicBezTo>
                  <a:cubicBezTo>
                    <a:pt x="3555" y="1242"/>
                    <a:pt x="2596" y="1464"/>
                    <a:pt x="1639" y="1708"/>
                  </a:cubicBezTo>
                  <a:cubicBezTo>
                    <a:pt x="1122" y="1838"/>
                    <a:pt x="547" y="1946"/>
                    <a:pt x="15" y="2127"/>
                  </a:cubicBezTo>
                  <a:cubicBezTo>
                    <a:pt x="7" y="2475"/>
                    <a:pt x="1" y="2824"/>
                    <a:pt x="2" y="3173"/>
                  </a:cubicBezTo>
                  <a:cubicBezTo>
                    <a:pt x="629" y="3111"/>
                    <a:pt x="1268" y="2910"/>
                    <a:pt x="1849" y="2769"/>
                  </a:cubicBezTo>
                  <a:cubicBezTo>
                    <a:pt x="2834" y="2531"/>
                    <a:pt x="3810" y="2265"/>
                    <a:pt x="4785" y="1995"/>
                  </a:cubicBezTo>
                  <a:cubicBezTo>
                    <a:pt x="5736" y="1734"/>
                    <a:pt x="6689" y="1482"/>
                    <a:pt x="7629" y="1184"/>
                  </a:cubicBezTo>
                  <a:cubicBezTo>
                    <a:pt x="8036" y="1055"/>
                    <a:pt x="8444" y="929"/>
                    <a:pt x="8848" y="796"/>
                  </a:cubicBezTo>
                  <a:cubicBezTo>
                    <a:pt x="8880" y="532"/>
                    <a:pt x="8907" y="266"/>
                    <a:pt x="89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2"/>
            <p:cNvSpPr/>
            <p:nvPr/>
          </p:nvSpPr>
          <p:spPr>
            <a:xfrm>
              <a:off x="-766325" y="11152600"/>
              <a:ext cx="204300" cy="150450"/>
            </a:xfrm>
            <a:custGeom>
              <a:avLst/>
              <a:gdLst/>
              <a:ahLst/>
              <a:cxnLst/>
              <a:rect l="l" t="t" r="r" b="b"/>
              <a:pathLst>
                <a:path w="8172" h="6018" extrusionOk="0">
                  <a:moveTo>
                    <a:pt x="1224" y="0"/>
                  </a:moveTo>
                  <a:cubicBezTo>
                    <a:pt x="814" y="114"/>
                    <a:pt x="407" y="235"/>
                    <a:pt x="0" y="362"/>
                  </a:cubicBezTo>
                  <a:cubicBezTo>
                    <a:pt x="680" y="1070"/>
                    <a:pt x="1371" y="1767"/>
                    <a:pt x="2085" y="2444"/>
                  </a:cubicBezTo>
                  <a:cubicBezTo>
                    <a:pt x="3056" y="3366"/>
                    <a:pt x="4048" y="4264"/>
                    <a:pt x="5058" y="5141"/>
                  </a:cubicBezTo>
                  <a:cubicBezTo>
                    <a:pt x="5404" y="5440"/>
                    <a:pt x="5757" y="5732"/>
                    <a:pt x="6114" y="6018"/>
                  </a:cubicBezTo>
                  <a:cubicBezTo>
                    <a:pt x="6801" y="6001"/>
                    <a:pt x="7487" y="5958"/>
                    <a:pt x="8172" y="5889"/>
                  </a:cubicBezTo>
                  <a:cubicBezTo>
                    <a:pt x="7980" y="5700"/>
                    <a:pt x="7776" y="5523"/>
                    <a:pt x="7570" y="5353"/>
                  </a:cubicBezTo>
                  <a:cubicBezTo>
                    <a:pt x="7074" y="4938"/>
                    <a:pt x="6570" y="4537"/>
                    <a:pt x="6065" y="4135"/>
                  </a:cubicBezTo>
                  <a:cubicBezTo>
                    <a:pt x="4997" y="3281"/>
                    <a:pt x="3948" y="2406"/>
                    <a:pt x="2919" y="1505"/>
                  </a:cubicBezTo>
                  <a:cubicBezTo>
                    <a:pt x="2351" y="1007"/>
                    <a:pt x="1786" y="507"/>
                    <a:pt x="12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7" name="Google Shape;1257;p32"/>
          <p:cNvGrpSpPr/>
          <p:nvPr/>
        </p:nvGrpSpPr>
        <p:grpSpPr>
          <a:xfrm flipH="1">
            <a:off x="9801652" y="5273102"/>
            <a:ext cx="1396109" cy="1715249"/>
            <a:chOff x="-3390650" y="10079050"/>
            <a:chExt cx="1087200" cy="1335725"/>
          </a:xfrm>
        </p:grpSpPr>
        <p:sp>
          <p:nvSpPr>
            <p:cNvPr id="1258" name="Google Shape;1258;p32"/>
            <p:cNvSpPr/>
            <p:nvPr/>
          </p:nvSpPr>
          <p:spPr>
            <a:xfrm>
              <a:off x="-3390650" y="10079050"/>
              <a:ext cx="1004100" cy="763300"/>
            </a:xfrm>
            <a:custGeom>
              <a:avLst/>
              <a:gdLst/>
              <a:ahLst/>
              <a:cxnLst/>
              <a:rect l="l" t="t" r="r" b="b"/>
              <a:pathLst>
                <a:path w="40164" h="30532" extrusionOk="0">
                  <a:moveTo>
                    <a:pt x="19585" y="0"/>
                  </a:moveTo>
                  <a:cubicBezTo>
                    <a:pt x="17914" y="0"/>
                    <a:pt x="16235" y="820"/>
                    <a:pt x="14976" y="1850"/>
                  </a:cubicBezTo>
                  <a:cubicBezTo>
                    <a:pt x="13579" y="2994"/>
                    <a:pt x="12584" y="4655"/>
                    <a:pt x="12286" y="6441"/>
                  </a:cubicBezTo>
                  <a:cubicBezTo>
                    <a:pt x="12023" y="8013"/>
                    <a:pt x="12215" y="9588"/>
                    <a:pt x="12840" y="11004"/>
                  </a:cubicBezTo>
                  <a:cubicBezTo>
                    <a:pt x="12229" y="10886"/>
                    <a:pt x="11618" y="10766"/>
                    <a:pt x="11005" y="10645"/>
                  </a:cubicBezTo>
                  <a:cubicBezTo>
                    <a:pt x="9808" y="10410"/>
                    <a:pt x="8607" y="10166"/>
                    <a:pt x="7388" y="10071"/>
                  </a:cubicBezTo>
                  <a:cubicBezTo>
                    <a:pt x="7111" y="10049"/>
                    <a:pt x="6833" y="10038"/>
                    <a:pt x="6555" y="10038"/>
                  </a:cubicBezTo>
                  <a:cubicBezTo>
                    <a:pt x="4653" y="10038"/>
                    <a:pt x="2749" y="10565"/>
                    <a:pt x="1415" y="12005"/>
                  </a:cubicBezTo>
                  <a:cubicBezTo>
                    <a:pt x="742" y="12730"/>
                    <a:pt x="262" y="13618"/>
                    <a:pt x="131" y="14603"/>
                  </a:cubicBezTo>
                  <a:cubicBezTo>
                    <a:pt x="1" y="15591"/>
                    <a:pt x="257" y="16612"/>
                    <a:pt x="821" y="17435"/>
                  </a:cubicBezTo>
                  <a:cubicBezTo>
                    <a:pt x="1995" y="19148"/>
                    <a:pt x="4004" y="20013"/>
                    <a:pt x="5901" y="20665"/>
                  </a:cubicBezTo>
                  <a:cubicBezTo>
                    <a:pt x="7079" y="21069"/>
                    <a:pt x="8292" y="21361"/>
                    <a:pt x="9524" y="21541"/>
                  </a:cubicBezTo>
                  <a:cubicBezTo>
                    <a:pt x="8883" y="22393"/>
                    <a:pt x="8397" y="23345"/>
                    <a:pt x="8226" y="24430"/>
                  </a:cubicBezTo>
                  <a:cubicBezTo>
                    <a:pt x="8045" y="25574"/>
                    <a:pt x="8163" y="26743"/>
                    <a:pt x="8764" y="27756"/>
                  </a:cubicBezTo>
                  <a:cubicBezTo>
                    <a:pt x="9238" y="28559"/>
                    <a:pt x="9963" y="29215"/>
                    <a:pt x="10777" y="29663"/>
                  </a:cubicBezTo>
                  <a:cubicBezTo>
                    <a:pt x="11864" y="30261"/>
                    <a:pt x="13040" y="30531"/>
                    <a:pt x="14218" y="30531"/>
                  </a:cubicBezTo>
                  <a:cubicBezTo>
                    <a:pt x="16767" y="30531"/>
                    <a:pt x="19324" y="29267"/>
                    <a:pt x="21003" y="27322"/>
                  </a:cubicBezTo>
                  <a:cubicBezTo>
                    <a:pt x="21982" y="26188"/>
                    <a:pt x="22704" y="24853"/>
                    <a:pt x="23062" y="23415"/>
                  </a:cubicBezTo>
                  <a:cubicBezTo>
                    <a:pt x="25445" y="25477"/>
                    <a:pt x="28275" y="27124"/>
                    <a:pt x="31446" y="27124"/>
                  </a:cubicBezTo>
                  <a:cubicBezTo>
                    <a:pt x="31848" y="27124"/>
                    <a:pt x="32255" y="27098"/>
                    <a:pt x="32668" y="27042"/>
                  </a:cubicBezTo>
                  <a:cubicBezTo>
                    <a:pt x="34587" y="26784"/>
                    <a:pt x="36569" y="25823"/>
                    <a:pt x="37515" y="24051"/>
                  </a:cubicBezTo>
                  <a:cubicBezTo>
                    <a:pt x="37991" y="23161"/>
                    <a:pt x="38140" y="22149"/>
                    <a:pt x="37905" y="21163"/>
                  </a:cubicBezTo>
                  <a:cubicBezTo>
                    <a:pt x="37683" y="20235"/>
                    <a:pt x="37115" y="19391"/>
                    <a:pt x="36430" y="18738"/>
                  </a:cubicBezTo>
                  <a:cubicBezTo>
                    <a:pt x="35442" y="17794"/>
                    <a:pt x="34235" y="17286"/>
                    <a:pt x="32995" y="16847"/>
                  </a:cubicBezTo>
                  <a:cubicBezTo>
                    <a:pt x="34289" y="16493"/>
                    <a:pt x="35538" y="15990"/>
                    <a:pt x="36632" y="15208"/>
                  </a:cubicBezTo>
                  <a:cubicBezTo>
                    <a:pt x="38429" y="13925"/>
                    <a:pt x="40164" y="11700"/>
                    <a:pt x="39693" y="9350"/>
                  </a:cubicBezTo>
                  <a:cubicBezTo>
                    <a:pt x="39276" y="7278"/>
                    <a:pt x="37036" y="6203"/>
                    <a:pt x="35161" y="5816"/>
                  </a:cubicBezTo>
                  <a:cubicBezTo>
                    <a:pt x="34399" y="5658"/>
                    <a:pt x="33621" y="5580"/>
                    <a:pt x="32843" y="5580"/>
                  </a:cubicBezTo>
                  <a:cubicBezTo>
                    <a:pt x="31612" y="5580"/>
                    <a:pt x="30381" y="5775"/>
                    <a:pt x="29211" y="6158"/>
                  </a:cubicBezTo>
                  <a:cubicBezTo>
                    <a:pt x="27731" y="6643"/>
                    <a:pt x="26305" y="7416"/>
                    <a:pt x="25124" y="8454"/>
                  </a:cubicBezTo>
                  <a:cubicBezTo>
                    <a:pt x="24972" y="7090"/>
                    <a:pt x="24708" y="5741"/>
                    <a:pt x="24215" y="4458"/>
                  </a:cubicBezTo>
                  <a:cubicBezTo>
                    <a:pt x="23524" y="2662"/>
                    <a:pt x="22397" y="348"/>
                    <a:pt x="20264" y="47"/>
                  </a:cubicBezTo>
                  <a:cubicBezTo>
                    <a:pt x="20039" y="15"/>
                    <a:pt x="19812" y="0"/>
                    <a:pt x="19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2"/>
            <p:cNvSpPr/>
            <p:nvPr/>
          </p:nvSpPr>
          <p:spPr>
            <a:xfrm>
              <a:off x="-3317325" y="10726775"/>
              <a:ext cx="1013875" cy="688000"/>
            </a:xfrm>
            <a:custGeom>
              <a:avLst/>
              <a:gdLst/>
              <a:ahLst/>
              <a:cxnLst/>
              <a:rect l="l" t="t" r="r" b="b"/>
              <a:pathLst>
                <a:path w="40555" h="27520" extrusionOk="0">
                  <a:moveTo>
                    <a:pt x="20664" y="1"/>
                  </a:moveTo>
                  <a:cubicBezTo>
                    <a:pt x="20458" y="1"/>
                    <a:pt x="20243" y="104"/>
                    <a:pt x="20158" y="279"/>
                  </a:cubicBezTo>
                  <a:cubicBezTo>
                    <a:pt x="19908" y="794"/>
                    <a:pt x="19912" y="1304"/>
                    <a:pt x="19949" y="1866"/>
                  </a:cubicBezTo>
                  <a:cubicBezTo>
                    <a:pt x="19983" y="2360"/>
                    <a:pt x="20015" y="2854"/>
                    <a:pt x="20037" y="3350"/>
                  </a:cubicBezTo>
                  <a:cubicBezTo>
                    <a:pt x="20080" y="4362"/>
                    <a:pt x="20092" y="5374"/>
                    <a:pt x="20067" y="6386"/>
                  </a:cubicBezTo>
                  <a:cubicBezTo>
                    <a:pt x="20018" y="8370"/>
                    <a:pt x="19840" y="10343"/>
                    <a:pt x="19464" y="12288"/>
                  </a:cubicBezTo>
                  <a:cubicBezTo>
                    <a:pt x="19269" y="13293"/>
                    <a:pt x="19031" y="14274"/>
                    <a:pt x="18750" y="15232"/>
                  </a:cubicBezTo>
                  <a:cubicBezTo>
                    <a:pt x="18670" y="15075"/>
                    <a:pt x="18587" y="14922"/>
                    <a:pt x="18500" y="14771"/>
                  </a:cubicBezTo>
                  <a:cubicBezTo>
                    <a:pt x="17683" y="13374"/>
                    <a:pt x="16497" y="12232"/>
                    <a:pt x="15160" y="11333"/>
                  </a:cubicBezTo>
                  <a:cubicBezTo>
                    <a:pt x="13000" y="9879"/>
                    <a:pt x="10427" y="9072"/>
                    <a:pt x="7838" y="9072"/>
                  </a:cubicBezTo>
                  <a:cubicBezTo>
                    <a:pt x="7013" y="9072"/>
                    <a:pt x="6186" y="9154"/>
                    <a:pt x="5370" y="9323"/>
                  </a:cubicBezTo>
                  <a:cubicBezTo>
                    <a:pt x="3484" y="9715"/>
                    <a:pt x="1754" y="10579"/>
                    <a:pt x="257" y="11782"/>
                  </a:cubicBezTo>
                  <a:cubicBezTo>
                    <a:pt x="0" y="11987"/>
                    <a:pt x="25" y="12465"/>
                    <a:pt x="257" y="12674"/>
                  </a:cubicBezTo>
                  <a:cubicBezTo>
                    <a:pt x="1267" y="13584"/>
                    <a:pt x="2454" y="14303"/>
                    <a:pt x="3748" y="14727"/>
                  </a:cubicBezTo>
                  <a:cubicBezTo>
                    <a:pt x="4898" y="15101"/>
                    <a:pt x="6083" y="15199"/>
                    <a:pt x="7278" y="15199"/>
                  </a:cubicBezTo>
                  <a:cubicBezTo>
                    <a:pt x="7529" y="15199"/>
                    <a:pt x="7781" y="15194"/>
                    <a:pt x="8032" y="15187"/>
                  </a:cubicBezTo>
                  <a:cubicBezTo>
                    <a:pt x="8422" y="15176"/>
                    <a:pt x="8809" y="15166"/>
                    <a:pt x="9195" y="15166"/>
                  </a:cubicBezTo>
                  <a:cubicBezTo>
                    <a:pt x="10147" y="15166"/>
                    <a:pt x="11088" y="15228"/>
                    <a:pt x="12022" y="15491"/>
                  </a:cubicBezTo>
                  <a:cubicBezTo>
                    <a:pt x="13141" y="15808"/>
                    <a:pt x="14183" y="16348"/>
                    <a:pt x="15117" y="17041"/>
                  </a:cubicBezTo>
                  <a:cubicBezTo>
                    <a:pt x="15621" y="17414"/>
                    <a:pt x="16081" y="17854"/>
                    <a:pt x="16497" y="18324"/>
                  </a:cubicBezTo>
                  <a:cubicBezTo>
                    <a:pt x="16723" y="18581"/>
                    <a:pt x="16926" y="18859"/>
                    <a:pt x="17162" y="19106"/>
                  </a:cubicBezTo>
                  <a:cubicBezTo>
                    <a:pt x="17188" y="19132"/>
                    <a:pt x="17215" y="19160"/>
                    <a:pt x="17239" y="19189"/>
                  </a:cubicBezTo>
                  <a:cubicBezTo>
                    <a:pt x="16762" y="20184"/>
                    <a:pt x="16215" y="21147"/>
                    <a:pt x="15605" y="22068"/>
                  </a:cubicBezTo>
                  <a:cubicBezTo>
                    <a:pt x="15060" y="22889"/>
                    <a:pt x="14583" y="23522"/>
                    <a:pt x="13947" y="24248"/>
                  </a:cubicBezTo>
                  <a:cubicBezTo>
                    <a:pt x="13638" y="24603"/>
                    <a:pt x="13316" y="24947"/>
                    <a:pt x="12983" y="25280"/>
                  </a:cubicBezTo>
                  <a:cubicBezTo>
                    <a:pt x="12582" y="25682"/>
                    <a:pt x="12135" y="26071"/>
                    <a:pt x="12014" y="26648"/>
                  </a:cubicBezTo>
                  <a:cubicBezTo>
                    <a:pt x="11933" y="27032"/>
                    <a:pt x="12184" y="27520"/>
                    <a:pt x="12624" y="27520"/>
                  </a:cubicBezTo>
                  <a:cubicBezTo>
                    <a:pt x="12641" y="27520"/>
                    <a:pt x="12659" y="27519"/>
                    <a:pt x="12677" y="27517"/>
                  </a:cubicBezTo>
                  <a:cubicBezTo>
                    <a:pt x="12964" y="27493"/>
                    <a:pt x="13215" y="27456"/>
                    <a:pt x="13460" y="27287"/>
                  </a:cubicBezTo>
                  <a:cubicBezTo>
                    <a:pt x="13675" y="27139"/>
                    <a:pt x="13879" y="26975"/>
                    <a:pt x="14070" y="26796"/>
                  </a:cubicBezTo>
                  <a:cubicBezTo>
                    <a:pt x="14397" y="26482"/>
                    <a:pt x="14710" y="26151"/>
                    <a:pt x="15014" y="25814"/>
                  </a:cubicBezTo>
                  <a:cubicBezTo>
                    <a:pt x="15628" y="25130"/>
                    <a:pt x="16203" y="24411"/>
                    <a:pt x="16734" y="23660"/>
                  </a:cubicBezTo>
                  <a:cubicBezTo>
                    <a:pt x="18619" y="21011"/>
                    <a:pt x="19925" y="17974"/>
                    <a:pt x="20735" y="14794"/>
                  </a:cubicBezTo>
                  <a:cubicBezTo>
                    <a:pt x="21957" y="15230"/>
                    <a:pt x="23251" y="15448"/>
                    <a:pt x="24545" y="15448"/>
                  </a:cubicBezTo>
                  <a:cubicBezTo>
                    <a:pt x="25758" y="15448"/>
                    <a:pt x="26971" y="15257"/>
                    <a:pt x="28126" y="14874"/>
                  </a:cubicBezTo>
                  <a:cubicBezTo>
                    <a:pt x="29395" y="14452"/>
                    <a:pt x="30556" y="13781"/>
                    <a:pt x="31760" y="13211"/>
                  </a:cubicBezTo>
                  <a:cubicBezTo>
                    <a:pt x="32881" y="12681"/>
                    <a:pt x="34048" y="12334"/>
                    <a:pt x="35295" y="12318"/>
                  </a:cubicBezTo>
                  <a:cubicBezTo>
                    <a:pt x="35330" y="12317"/>
                    <a:pt x="35365" y="12317"/>
                    <a:pt x="35400" y="12317"/>
                  </a:cubicBezTo>
                  <a:cubicBezTo>
                    <a:pt x="36811" y="12317"/>
                    <a:pt x="38185" y="12675"/>
                    <a:pt x="39488" y="13204"/>
                  </a:cubicBezTo>
                  <a:cubicBezTo>
                    <a:pt x="39557" y="13232"/>
                    <a:pt x="39627" y="13244"/>
                    <a:pt x="39697" y="13244"/>
                  </a:cubicBezTo>
                  <a:cubicBezTo>
                    <a:pt x="40138" y="13244"/>
                    <a:pt x="40554" y="12729"/>
                    <a:pt x="40392" y="12302"/>
                  </a:cubicBezTo>
                  <a:cubicBezTo>
                    <a:pt x="39227" y="9250"/>
                    <a:pt x="35834" y="7831"/>
                    <a:pt x="32816" y="7347"/>
                  </a:cubicBezTo>
                  <a:cubicBezTo>
                    <a:pt x="32043" y="7223"/>
                    <a:pt x="31259" y="7159"/>
                    <a:pt x="30477" y="7159"/>
                  </a:cubicBezTo>
                  <a:cubicBezTo>
                    <a:pt x="27834" y="7159"/>
                    <a:pt x="25211" y="7890"/>
                    <a:pt x="23071" y="9509"/>
                  </a:cubicBezTo>
                  <a:cubicBezTo>
                    <a:pt x="22490" y="9947"/>
                    <a:pt x="21953" y="10440"/>
                    <a:pt x="21466" y="10980"/>
                  </a:cubicBezTo>
                  <a:cubicBezTo>
                    <a:pt x="21631" y="9753"/>
                    <a:pt x="21732" y="8517"/>
                    <a:pt x="21769" y="7280"/>
                  </a:cubicBezTo>
                  <a:cubicBezTo>
                    <a:pt x="21803" y="6108"/>
                    <a:pt x="21783" y="4938"/>
                    <a:pt x="21720" y="3767"/>
                  </a:cubicBezTo>
                  <a:cubicBezTo>
                    <a:pt x="21687" y="3172"/>
                    <a:pt x="21644" y="2578"/>
                    <a:pt x="21592" y="1984"/>
                  </a:cubicBezTo>
                  <a:cubicBezTo>
                    <a:pt x="21565" y="1677"/>
                    <a:pt x="21526" y="1368"/>
                    <a:pt x="21469" y="1064"/>
                  </a:cubicBezTo>
                  <a:cubicBezTo>
                    <a:pt x="21403" y="708"/>
                    <a:pt x="21256" y="447"/>
                    <a:pt x="21038" y="166"/>
                  </a:cubicBezTo>
                  <a:cubicBezTo>
                    <a:pt x="20950" y="52"/>
                    <a:pt x="20809" y="1"/>
                    <a:pt x="20664" y="1"/>
                  </a:cubicBezTo>
                  <a:close/>
                </a:path>
              </a:pathLst>
            </a:custGeom>
            <a:solidFill>
              <a:srgbClr val="9D97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2"/>
            <p:cNvSpPr/>
            <p:nvPr/>
          </p:nvSpPr>
          <p:spPr>
            <a:xfrm>
              <a:off x="-3232600" y="10982300"/>
              <a:ext cx="34400" cy="32075"/>
            </a:xfrm>
            <a:custGeom>
              <a:avLst/>
              <a:gdLst/>
              <a:ahLst/>
              <a:cxnLst/>
              <a:rect l="l" t="t" r="r" b="b"/>
              <a:pathLst>
                <a:path w="1376" h="1283" extrusionOk="0">
                  <a:moveTo>
                    <a:pt x="731" y="0"/>
                  </a:moveTo>
                  <a:cubicBezTo>
                    <a:pt x="510" y="0"/>
                    <a:pt x="283" y="99"/>
                    <a:pt x="137" y="306"/>
                  </a:cubicBezTo>
                  <a:lnTo>
                    <a:pt x="114" y="340"/>
                  </a:lnTo>
                  <a:cubicBezTo>
                    <a:pt x="0" y="500"/>
                    <a:pt x="0" y="782"/>
                    <a:pt x="114" y="942"/>
                  </a:cubicBezTo>
                  <a:lnTo>
                    <a:pt x="137" y="977"/>
                  </a:lnTo>
                  <a:cubicBezTo>
                    <a:pt x="282" y="1183"/>
                    <a:pt x="509" y="1282"/>
                    <a:pt x="730" y="1282"/>
                  </a:cubicBezTo>
                  <a:cubicBezTo>
                    <a:pt x="1061" y="1282"/>
                    <a:pt x="1376" y="1059"/>
                    <a:pt x="1376" y="641"/>
                  </a:cubicBezTo>
                  <a:cubicBezTo>
                    <a:pt x="1376" y="223"/>
                    <a:pt x="1061" y="0"/>
                    <a:pt x="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2"/>
            <p:cNvSpPr/>
            <p:nvPr/>
          </p:nvSpPr>
          <p:spPr>
            <a:xfrm>
              <a:off x="-3181900" y="11029175"/>
              <a:ext cx="43625" cy="43000"/>
            </a:xfrm>
            <a:custGeom>
              <a:avLst/>
              <a:gdLst/>
              <a:ahLst/>
              <a:cxnLst/>
              <a:rect l="l" t="t" r="r" b="b"/>
              <a:pathLst>
                <a:path w="1745" h="1720" extrusionOk="0">
                  <a:moveTo>
                    <a:pt x="863" y="0"/>
                  </a:moveTo>
                  <a:lnTo>
                    <a:pt x="636" y="31"/>
                  </a:lnTo>
                  <a:lnTo>
                    <a:pt x="432" y="117"/>
                  </a:lnTo>
                  <a:lnTo>
                    <a:pt x="258" y="252"/>
                  </a:lnTo>
                  <a:cubicBezTo>
                    <a:pt x="240" y="271"/>
                    <a:pt x="139" y="406"/>
                    <a:pt x="123" y="427"/>
                  </a:cubicBezTo>
                  <a:lnTo>
                    <a:pt x="119" y="435"/>
                  </a:lnTo>
                  <a:lnTo>
                    <a:pt x="111" y="444"/>
                  </a:lnTo>
                  <a:lnTo>
                    <a:pt x="108" y="450"/>
                  </a:lnTo>
                  <a:cubicBezTo>
                    <a:pt x="88" y="476"/>
                    <a:pt x="76" y="507"/>
                    <a:pt x="70" y="541"/>
                  </a:cubicBezTo>
                  <a:cubicBezTo>
                    <a:pt x="22" y="628"/>
                    <a:pt x="0" y="728"/>
                    <a:pt x="5" y="828"/>
                  </a:cubicBezTo>
                  <a:cubicBezTo>
                    <a:pt x="5" y="836"/>
                    <a:pt x="7" y="843"/>
                    <a:pt x="7" y="851"/>
                  </a:cubicBezTo>
                  <a:cubicBezTo>
                    <a:pt x="16" y="929"/>
                    <a:pt x="20" y="1020"/>
                    <a:pt x="39" y="1086"/>
                  </a:cubicBezTo>
                  <a:cubicBezTo>
                    <a:pt x="97" y="1298"/>
                    <a:pt x="246" y="1499"/>
                    <a:pt x="441" y="1603"/>
                  </a:cubicBezTo>
                  <a:cubicBezTo>
                    <a:pt x="576" y="1681"/>
                    <a:pt x="726" y="1720"/>
                    <a:pt x="876" y="1720"/>
                  </a:cubicBezTo>
                  <a:cubicBezTo>
                    <a:pt x="1025" y="1720"/>
                    <a:pt x="1175" y="1681"/>
                    <a:pt x="1309" y="1603"/>
                  </a:cubicBezTo>
                  <a:lnTo>
                    <a:pt x="1484" y="1468"/>
                  </a:lnTo>
                  <a:cubicBezTo>
                    <a:pt x="1588" y="1364"/>
                    <a:pt x="1665" y="1232"/>
                    <a:pt x="1705" y="1089"/>
                  </a:cubicBezTo>
                  <a:cubicBezTo>
                    <a:pt x="1740" y="979"/>
                    <a:pt x="1745" y="859"/>
                    <a:pt x="1719" y="745"/>
                  </a:cubicBezTo>
                  <a:cubicBezTo>
                    <a:pt x="1714" y="632"/>
                    <a:pt x="1679" y="521"/>
                    <a:pt x="1617" y="426"/>
                  </a:cubicBezTo>
                  <a:cubicBezTo>
                    <a:pt x="1462" y="160"/>
                    <a:pt x="1180" y="7"/>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2"/>
            <p:cNvSpPr/>
            <p:nvPr/>
          </p:nvSpPr>
          <p:spPr>
            <a:xfrm>
              <a:off x="-3117950" y="10971075"/>
              <a:ext cx="34950" cy="32225"/>
            </a:xfrm>
            <a:custGeom>
              <a:avLst/>
              <a:gdLst/>
              <a:ahLst/>
              <a:cxnLst/>
              <a:rect l="l" t="t" r="r" b="b"/>
              <a:pathLst>
                <a:path w="1398" h="1289" extrusionOk="0">
                  <a:moveTo>
                    <a:pt x="646" y="0"/>
                  </a:moveTo>
                  <a:cubicBezTo>
                    <a:pt x="425" y="0"/>
                    <a:pt x="209" y="114"/>
                    <a:pt x="88" y="319"/>
                  </a:cubicBezTo>
                  <a:cubicBezTo>
                    <a:pt x="31" y="419"/>
                    <a:pt x="1" y="531"/>
                    <a:pt x="1" y="646"/>
                  </a:cubicBezTo>
                  <a:cubicBezTo>
                    <a:pt x="1" y="677"/>
                    <a:pt x="4" y="708"/>
                    <a:pt x="13" y="737"/>
                  </a:cubicBezTo>
                  <a:cubicBezTo>
                    <a:pt x="16" y="821"/>
                    <a:pt x="42" y="904"/>
                    <a:pt x="90" y="975"/>
                  </a:cubicBezTo>
                  <a:lnTo>
                    <a:pt x="189" y="1105"/>
                  </a:lnTo>
                  <a:cubicBezTo>
                    <a:pt x="202" y="1116"/>
                    <a:pt x="216" y="1125"/>
                    <a:pt x="228" y="1134"/>
                  </a:cubicBezTo>
                  <a:cubicBezTo>
                    <a:pt x="254" y="1170"/>
                    <a:pt x="286" y="1199"/>
                    <a:pt x="321" y="1222"/>
                  </a:cubicBezTo>
                  <a:lnTo>
                    <a:pt x="437" y="1270"/>
                  </a:lnTo>
                  <a:cubicBezTo>
                    <a:pt x="498" y="1282"/>
                    <a:pt x="559" y="1289"/>
                    <a:pt x="621" y="1289"/>
                  </a:cubicBezTo>
                  <a:cubicBezTo>
                    <a:pt x="657" y="1289"/>
                    <a:pt x="694" y="1286"/>
                    <a:pt x="730" y="1282"/>
                  </a:cubicBezTo>
                  <a:cubicBezTo>
                    <a:pt x="814" y="1279"/>
                    <a:pt x="897" y="1251"/>
                    <a:pt x="968" y="1205"/>
                  </a:cubicBezTo>
                  <a:lnTo>
                    <a:pt x="973" y="1202"/>
                  </a:lnTo>
                  <a:cubicBezTo>
                    <a:pt x="1398" y="953"/>
                    <a:pt x="1398" y="338"/>
                    <a:pt x="973" y="89"/>
                  </a:cubicBezTo>
                  <a:lnTo>
                    <a:pt x="971" y="89"/>
                  </a:lnTo>
                  <a:cubicBezTo>
                    <a:pt x="869" y="29"/>
                    <a:pt x="757"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2"/>
            <p:cNvSpPr/>
            <p:nvPr/>
          </p:nvSpPr>
          <p:spPr>
            <a:xfrm>
              <a:off x="-3047750" y="11063725"/>
              <a:ext cx="40525" cy="40025"/>
            </a:xfrm>
            <a:custGeom>
              <a:avLst/>
              <a:gdLst/>
              <a:ahLst/>
              <a:cxnLst/>
              <a:rect l="l" t="t" r="r" b="b"/>
              <a:pathLst>
                <a:path w="1621" h="1601" extrusionOk="0">
                  <a:moveTo>
                    <a:pt x="810" y="0"/>
                  </a:moveTo>
                  <a:cubicBezTo>
                    <a:pt x="739" y="0"/>
                    <a:pt x="667" y="10"/>
                    <a:pt x="598" y="28"/>
                  </a:cubicBezTo>
                  <a:cubicBezTo>
                    <a:pt x="578" y="33"/>
                    <a:pt x="560" y="34"/>
                    <a:pt x="540" y="37"/>
                  </a:cubicBezTo>
                  <a:cubicBezTo>
                    <a:pt x="535" y="37"/>
                    <a:pt x="373" y="106"/>
                    <a:pt x="369" y="109"/>
                  </a:cubicBezTo>
                  <a:lnTo>
                    <a:pt x="366" y="111"/>
                  </a:lnTo>
                  <a:lnTo>
                    <a:pt x="360" y="116"/>
                  </a:lnTo>
                  <a:lnTo>
                    <a:pt x="354" y="120"/>
                  </a:lnTo>
                  <a:lnTo>
                    <a:pt x="351" y="122"/>
                  </a:lnTo>
                  <a:cubicBezTo>
                    <a:pt x="330" y="136"/>
                    <a:pt x="308" y="152"/>
                    <a:pt x="288" y="169"/>
                  </a:cubicBezTo>
                  <a:cubicBezTo>
                    <a:pt x="222" y="212"/>
                    <a:pt x="168" y="272"/>
                    <a:pt x="131" y="341"/>
                  </a:cubicBezTo>
                  <a:lnTo>
                    <a:pt x="124" y="352"/>
                  </a:lnTo>
                  <a:lnTo>
                    <a:pt x="119" y="358"/>
                  </a:lnTo>
                  <a:lnTo>
                    <a:pt x="118" y="361"/>
                  </a:lnTo>
                  <a:lnTo>
                    <a:pt x="47" y="529"/>
                  </a:lnTo>
                  <a:lnTo>
                    <a:pt x="47" y="533"/>
                  </a:lnTo>
                  <a:cubicBezTo>
                    <a:pt x="44" y="552"/>
                    <a:pt x="42" y="570"/>
                    <a:pt x="39" y="587"/>
                  </a:cubicBezTo>
                  <a:cubicBezTo>
                    <a:pt x="6" y="690"/>
                    <a:pt x="1" y="800"/>
                    <a:pt x="26" y="906"/>
                  </a:cubicBezTo>
                  <a:cubicBezTo>
                    <a:pt x="24" y="977"/>
                    <a:pt x="44" y="1048"/>
                    <a:pt x="79" y="1109"/>
                  </a:cubicBezTo>
                  <a:cubicBezTo>
                    <a:pt x="112" y="1207"/>
                    <a:pt x="168" y="1296"/>
                    <a:pt x="245" y="1365"/>
                  </a:cubicBezTo>
                  <a:lnTo>
                    <a:pt x="406" y="1491"/>
                  </a:lnTo>
                  <a:lnTo>
                    <a:pt x="598" y="1571"/>
                  </a:lnTo>
                  <a:cubicBezTo>
                    <a:pt x="659" y="1591"/>
                    <a:pt x="722" y="1601"/>
                    <a:pt x="785" y="1601"/>
                  </a:cubicBezTo>
                  <a:cubicBezTo>
                    <a:pt x="830" y="1601"/>
                    <a:pt x="874" y="1596"/>
                    <a:pt x="918" y="1587"/>
                  </a:cubicBezTo>
                  <a:cubicBezTo>
                    <a:pt x="988" y="1587"/>
                    <a:pt x="1059" y="1567"/>
                    <a:pt x="1120" y="1531"/>
                  </a:cubicBezTo>
                  <a:cubicBezTo>
                    <a:pt x="1219" y="1499"/>
                    <a:pt x="1308" y="1442"/>
                    <a:pt x="1377" y="1365"/>
                  </a:cubicBezTo>
                  <a:lnTo>
                    <a:pt x="1503" y="1204"/>
                  </a:lnTo>
                  <a:lnTo>
                    <a:pt x="1582" y="1012"/>
                  </a:lnTo>
                  <a:cubicBezTo>
                    <a:pt x="1616" y="909"/>
                    <a:pt x="1621" y="799"/>
                    <a:pt x="1596" y="694"/>
                  </a:cubicBezTo>
                  <a:cubicBezTo>
                    <a:pt x="1596" y="622"/>
                    <a:pt x="1578" y="553"/>
                    <a:pt x="1543" y="492"/>
                  </a:cubicBezTo>
                  <a:cubicBezTo>
                    <a:pt x="1510" y="393"/>
                    <a:pt x="1454" y="304"/>
                    <a:pt x="1377" y="234"/>
                  </a:cubicBezTo>
                  <a:lnTo>
                    <a:pt x="1216" y="109"/>
                  </a:lnTo>
                  <a:lnTo>
                    <a:pt x="1024" y="28"/>
                  </a:lnTo>
                  <a:cubicBezTo>
                    <a:pt x="954" y="10"/>
                    <a:pt x="882" y="0"/>
                    <a:pt x="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2"/>
            <p:cNvSpPr/>
            <p:nvPr/>
          </p:nvSpPr>
          <p:spPr>
            <a:xfrm>
              <a:off x="-2996850" y="11023600"/>
              <a:ext cx="44500" cy="38800"/>
            </a:xfrm>
            <a:custGeom>
              <a:avLst/>
              <a:gdLst/>
              <a:ahLst/>
              <a:cxnLst/>
              <a:rect l="l" t="t" r="r" b="b"/>
              <a:pathLst>
                <a:path w="1780" h="1552" extrusionOk="0">
                  <a:moveTo>
                    <a:pt x="1016" y="0"/>
                  </a:moveTo>
                  <a:cubicBezTo>
                    <a:pt x="1007" y="0"/>
                    <a:pt x="998" y="0"/>
                    <a:pt x="990" y="1"/>
                  </a:cubicBezTo>
                  <a:lnTo>
                    <a:pt x="784" y="28"/>
                  </a:lnTo>
                  <a:cubicBezTo>
                    <a:pt x="773" y="32"/>
                    <a:pt x="764" y="35"/>
                    <a:pt x="755" y="38"/>
                  </a:cubicBezTo>
                  <a:cubicBezTo>
                    <a:pt x="700" y="61"/>
                    <a:pt x="624" y="91"/>
                    <a:pt x="571" y="116"/>
                  </a:cubicBezTo>
                  <a:lnTo>
                    <a:pt x="565" y="119"/>
                  </a:lnTo>
                  <a:cubicBezTo>
                    <a:pt x="560" y="121"/>
                    <a:pt x="555" y="124"/>
                    <a:pt x="552" y="125"/>
                  </a:cubicBezTo>
                  <a:cubicBezTo>
                    <a:pt x="548" y="128"/>
                    <a:pt x="543" y="131"/>
                    <a:pt x="538" y="134"/>
                  </a:cubicBezTo>
                  <a:cubicBezTo>
                    <a:pt x="483" y="173"/>
                    <a:pt x="431" y="216"/>
                    <a:pt x="379" y="257"/>
                  </a:cubicBezTo>
                  <a:cubicBezTo>
                    <a:pt x="1" y="621"/>
                    <a:pt x="124" y="1254"/>
                    <a:pt x="609" y="1449"/>
                  </a:cubicBezTo>
                  <a:cubicBezTo>
                    <a:pt x="693" y="1501"/>
                    <a:pt x="789" y="1532"/>
                    <a:pt x="887" y="1536"/>
                  </a:cubicBezTo>
                  <a:cubicBezTo>
                    <a:pt x="914" y="1546"/>
                    <a:pt x="942" y="1551"/>
                    <a:pt x="970" y="1551"/>
                  </a:cubicBezTo>
                  <a:cubicBezTo>
                    <a:pt x="977" y="1551"/>
                    <a:pt x="984" y="1551"/>
                    <a:pt x="991" y="1550"/>
                  </a:cubicBezTo>
                  <a:lnTo>
                    <a:pt x="1011" y="1550"/>
                  </a:lnTo>
                  <a:lnTo>
                    <a:pt x="1216" y="1522"/>
                  </a:lnTo>
                  <a:cubicBezTo>
                    <a:pt x="1312" y="1499"/>
                    <a:pt x="1403" y="1452"/>
                    <a:pt x="1477" y="1384"/>
                  </a:cubicBezTo>
                  <a:cubicBezTo>
                    <a:pt x="1533" y="1352"/>
                    <a:pt x="1581" y="1304"/>
                    <a:pt x="1615" y="1248"/>
                  </a:cubicBezTo>
                  <a:cubicBezTo>
                    <a:pt x="1682" y="1174"/>
                    <a:pt x="1730" y="1083"/>
                    <a:pt x="1751" y="985"/>
                  </a:cubicBezTo>
                  <a:cubicBezTo>
                    <a:pt x="1761" y="917"/>
                    <a:pt x="1770" y="850"/>
                    <a:pt x="1779" y="781"/>
                  </a:cubicBezTo>
                  <a:lnTo>
                    <a:pt x="1751" y="577"/>
                  </a:lnTo>
                  <a:cubicBezTo>
                    <a:pt x="1692" y="388"/>
                    <a:pt x="1566" y="225"/>
                    <a:pt x="1398" y="118"/>
                  </a:cubicBezTo>
                  <a:cubicBezTo>
                    <a:pt x="1395" y="114"/>
                    <a:pt x="1391" y="111"/>
                    <a:pt x="1386" y="108"/>
                  </a:cubicBezTo>
                  <a:cubicBezTo>
                    <a:pt x="1354" y="93"/>
                    <a:pt x="1322" y="79"/>
                    <a:pt x="1288" y="67"/>
                  </a:cubicBezTo>
                  <a:cubicBezTo>
                    <a:pt x="1205" y="23"/>
                    <a:pt x="1110" y="0"/>
                    <a:pt x="10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2"/>
            <p:cNvSpPr/>
            <p:nvPr/>
          </p:nvSpPr>
          <p:spPr>
            <a:xfrm>
              <a:off x="-2938825" y="11115150"/>
              <a:ext cx="29275" cy="29275"/>
            </a:xfrm>
            <a:custGeom>
              <a:avLst/>
              <a:gdLst/>
              <a:ahLst/>
              <a:cxnLst/>
              <a:rect l="l" t="t" r="r" b="b"/>
              <a:pathLst>
                <a:path w="1171" h="1171" extrusionOk="0">
                  <a:moveTo>
                    <a:pt x="585" y="1"/>
                  </a:moveTo>
                  <a:cubicBezTo>
                    <a:pt x="266" y="9"/>
                    <a:pt x="8" y="267"/>
                    <a:pt x="0" y="586"/>
                  </a:cubicBezTo>
                  <a:cubicBezTo>
                    <a:pt x="6" y="638"/>
                    <a:pt x="14" y="689"/>
                    <a:pt x="22" y="741"/>
                  </a:cubicBezTo>
                  <a:cubicBezTo>
                    <a:pt x="48" y="839"/>
                    <a:pt x="100" y="928"/>
                    <a:pt x="172" y="999"/>
                  </a:cubicBezTo>
                  <a:lnTo>
                    <a:pt x="290" y="1091"/>
                  </a:lnTo>
                  <a:cubicBezTo>
                    <a:pt x="379" y="1143"/>
                    <a:pt x="481" y="1171"/>
                    <a:pt x="585" y="1171"/>
                  </a:cubicBezTo>
                  <a:cubicBezTo>
                    <a:pt x="904" y="1162"/>
                    <a:pt x="1161" y="905"/>
                    <a:pt x="1170" y="586"/>
                  </a:cubicBezTo>
                  <a:cubicBezTo>
                    <a:pt x="1162" y="534"/>
                    <a:pt x="1156" y="482"/>
                    <a:pt x="1149" y="429"/>
                  </a:cubicBezTo>
                  <a:cubicBezTo>
                    <a:pt x="1123" y="333"/>
                    <a:pt x="1070" y="244"/>
                    <a:pt x="998" y="171"/>
                  </a:cubicBezTo>
                  <a:lnTo>
                    <a:pt x="880" y="81"/>
                  </a:lnTo>
                  <a:cubicBezTo>
                    <a:pt x="791" y="29"/>
                    <a:pt x="688" y="1"/>
                    <a:pt x="5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2"/>
            <p:cNvSpPr/>
            <p:nvPr/>
          </p:nvSpPr>
          <p:spPr>
            <a:xfrm>
              <a:off x="-2746825" y="11000350"/>
              <a:ext cx="34350" cy="32200"/>
            </a:xfrm>
            <a:custGeom>
              <a:avLst/>
              <a:gdLst/>
              <a:ahLst/>
              <a:cxnLst/>
              <a:rect l="l" t="t" r="r" b="b"/>
              <a:pathLst>
                <a:path w="1374" h="1288" extrusionOk="0">
                  <a:moveTo>
                    <a:pt x="732" y="0"/>
                  </a:moveTo>
                  <a:cubicBezTo>
                    <a:pt x="686" y="0"/>
                    <a:pt x="640" y="7"/>
                    <a:pt x="595" y="19"/>
                  </a:cubicBezTo>
                  <a:lnTo>
                    <a:pt x="573" y="26"/>
                  </a:lnTo>
                  <a:lnTo>
                    <a:pt x="563" y="29"/>
                  </a:lnTo>
                  <a:cubicBezTo>
                    <a:pt x="553" y="33"/>
                    <a:pt x="418" y="89"/>
                    <a:pt x="409" y="94"/>
                  </a:cubicBezTo>
                  <a:cubicBezTo>
                    <a:pt x="103" y="272"/>
                    <a:pt x="1" y="665"/>
                    <a:pt x="179" y="971"/>
                  </a:cubicBezTo>
                  <a:cubicBezTo>
                    <a:pt x="212" y="1014"/>
                    <a:pt x="246" y="1057"/>
                    <a:pt x="278" y="1100"/>
                  </a:cubicBezTo>
                  <a:cubicBezTo>
                    <a:pt x="404" y="1225"/>
                    <a:pt x="568" y="1287"/>
                    <a:pt x="731" y="1287"/>
                  </a:cubicBezTo>
                  <a:cubicBezTo>
                    <a:pt x="895" y="1287"/>
                    <a:pt x="1059" y="1225"/>
                    <a:pt x="1184" y="1100"/>
                  </a:cubicBezTo>
                  <a:cubicBezTo>
                    <a:pt x="1300" y="975"/>
                    <a:pt x="1366" y="816"/>
                    <a:pt x="1372" y="647"/>
                  </a:cubicBezTo>
                  <a:cubicBezTo>
                    <a:pt x="1373" y="533"/>
                    <a:pt x="1343" y="423"/>
                    <a:pt x="1286" y="324"/>
                  </a:cubicBezTo>
                  <a:cubicBezTo>
                    <a:pt x="1230" y="229"/>
                    <a:pt x="1151" y="149"/>
                    <a:pt x="1055" y="94"/>
                  </a:cubicBezTo>
                  <a:cubicBezTo>
                    <a:pt x="1006" y="66"/>
                    <a:pt x="956" y="45"/>
                    <a:pt x="902" y="29"/>
                  </a:cubicBezTo>
                  <a:lnTo>
                    <a:pt x="899" y="29"/>
                  </a:lnTo>
                  <a:lnTo>
                    <a:pt x="888" y="25"/>
                  </a:lnTo>
                  <a:cubicBezTo>
                    <a:pt x="837" y="8"/>
                    <a:pt x="785" y="0"/>
                    <a:pt x="7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2"/>
            <p:cNvSpPr/>
            <p:nvPr/>
          </p:nvSpPr>
          <p:spPr>
            <a:xfrm>
              <a:off x="-2668125" y="11024675"/>
              <a:ext cx="30625" cy="29200"/>
            </a:xfrm>
            <a:custGeom>
              <a:avLst/>
              <a:gdLst/>
              <a:ahLst/>
              <a:cxnLst/>
              <a:rect l="l" t="t" r="r" b="b"/>
              <a:pathLst>
                <a:path w="1225" h="1168" extrusionOk="0">
                  <a:moveTo>
                    <a:pt x="630" y="1"/>
                  </a:moveTo>
                  <a:lnTo>
                    <a:pt x="476" y="21"/>
                  </a:lnTo>
                  <a:cubicBezTo>
                    <a:pt x="427" y="41"/>
                    <a:pt x="380" y="59"/>
                    <a:pt x="333" y="81"/>
                  </a:cubicBezTo>
                  <a:lnTo>
                    <a:pt x="301" y="96"/>
                  </a:lnTo>
                  <a:cubicBezTo>
                    <a:pt x="272" y="108"/>
                    <a:pt x="269" y="118"/>
                    <a:pt x="232" y="147"/>
                  </a:cubicBezTo>
                  <a:cubicBezTo>
                    <a:pt x="189" y="171"/>
                    <a:pt x="154" y="207"/>
                    <a:pt x="129" y="248"/>
                  </a:cubicBezTo>
                  <a:cubicBezTo>
                    <a:pt x="112" y="270"/>
                    <a:pt x="97" y="291"/>
                    <a:pt x="80" y="313"/>
                  </a:cubicBezTo>
                  <a:cubicBezTo>
                    <a:pt x="29" y="398"/>
                    <a:pt x="3" y="498"/>
                    <a:pt x="3" y="598"/>
                  </a:cubicBezTo>
                  <a:cubicBezTo>
                    <a:pt x="0" y="675"/>
                    <a:pt x="17" y="750"/>
                    <a:pt x="52" y="816"/>
                  </a:cubicBezTo>
                  <a:cubicBezTo>
                    <a:pt x="75" y="887"/>
                    <a:pt x="115" y="950"/>
                    <a:pt x="169" y="999"/>
                  </a:cubicBezTo>
                  <a:cubicBezTo>
                    <a:pt x="238" y="1069"/>
                    <a:pt x="326" y="1119"/>
                    <a:pt x="419" y="1146"/>
                  </a:cubicBezTo>
                  <a:cubicBezTo>
                    <a:pt x="473" y="1161"/>
                    <a:pt x="521" y="1168"/>
                    <a:pt x="569" y="1168"/>
                  </a:cubicBezTo>
                  <a:cubicBezTo>
                    <a:pt x="624" y="1168"/>
                    <a:pt x="678" y="1159"/>
                    <a:pt x="740" y="1146"/>
                  </a:cubicBezTo>
                  <a:lnTo>
                    <a:pt x="776" y="1139"/>
                  </a:lnTo>
                  <a:cubicBezTo>
                    <a:pt x="934" y="1100"/>
                    <a:pt x="1063" y="988"/>
                    <a:pt x="1143" y="847"/>
                  </a:cubicBezTo>
                  <a:cubicBezTo>
                    <a:pt x="1181" y="785"/>
                    <a:pt x="1204" y="715"/>
                    <a:pt x="1207" y="641"/>
                  </a:cubicBezTo>
                  <a:cubicBezTo>
                    <a:pt x="1224" y="567"/>
                    <a:pt x="1221" y="491"/>
                    <a:pt x="1196" y="420"/>
                  </a:cubicBezTo>
                  <a:lnTo>
                    <a:pt x="1141" y="286"/>
                  </a:lnTo>
                  <a:cubicBezTo>
                    <a:pt x="1094" y="205"/>
                    <a:pt x="1024" y="136"/>
                    <a:pt x="943" y="88"/>
                  </a:cubicBezTo>
                  <a:lnTo>
                    <a:pt x="920" y="79"/>
                  </a:lnTo>
                  <a:lnTo>
                    <a:pt x="783" y="21"/>
                  </a:lnTo>
                  <a:lnTo>
                    <a:pt x="6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2"/>
            <p:cNvSpPr/>
            <p:nvPr/>
          </p:nvSpPr>
          <p:spPr>
            <a:xfrm>
              <a:off x="-2620850" y="10942975"/>
              <a:ext cx="29900" cy="29550"/>
            </a:xfrm>
            <a:custGeom>
              <a:avLst/>
              <a:gdLst/>
              <a:ahLst/>
              <a:cxnLst/>
              <a:rect l="l" t="t" r="r" b="b"/>
              <a:pathLst>
                <a:path w="1196" h="1182" extrusionOk="0">
                  <a:moveTo>
                    <a:pt x="617" y="1"/>
                  </a:moveTo>
                  <a:cubicBezTo>
                    <a:pt x="585" y="1"/>
                    <a:pt x="552" y="4"/>
                    <a:pt x="520" y="12"/>
                  </a:cubicBezTo>
                  <a:cubicBezTo>
                    <a:pt x="468" y="12"/>
                    <a:pt x="416" y="26"/>
                    <a:pt x="371" y="52"/>
                  </a:cubicBezTo>
                  <a:cubicBezTo>
                    <a:pt x="297" y="75"/>
                    <a:pt x="233" y="118"/>
                    <a:pt x="181" y="173"/>
                  </a:cubicBezTo>
                  <a:lnTo>
                    <a:pt x="88" y="293"/>
                  </a:lnTo>
                  <a:lnTo>
                    <a:pt x="29" y="434"/>
                  </a:lnTo>
                  <a:cubicBezTo>
                    <a:pt x="4" y="510"/>
                    <a:pt x="1" y="591"/>
                    <a:pt x="18" y="669"/>
                  </a:cubicBezTo>
                  <a:cubicBezTo>
                    <a:pt x="18" y="721"/>
                    <a:pt x="33" y="774"/>
                    <a:pt x="59" y="818"/>
                  </a:cubicBezTo>
                  <a:cubicBezTo>
                    <a:pt x="82" y="892"/>
                    <a:pt x="125" y="956"/>
                    <a:pt x="181" y="1009"/>
                  </a:cubicBezTo>
                  <a:lnTo>
                    <a:pt x="300" y="1101"/>
                  </a:lnTo>
                  <a:lnTo>
                    <a:pt x="442" y="1161"/>
                  </a:lnTo>
                  <a:cubicBezTo>
                    <a:pt x="485" y="1174"/>
                    <a:pt x="531" y="1181"/>
                    <a:pt x="578" y="1181"/>
                  </a:cubicBezTo>
                  <a:cubicBezTo>
                    <a:pt x="611" y="1181"/>
                    <a:pt x="644" y="1178"/>
                    <a:pt x="677" y="1170"/>
                  </a:cubicBezTo>
                  <a:cubicBezTo>
                    <a:pt x="729" y="1170"/>
                    <a:pt x="781" y="1156"/>
                    <a:pt x="826" y="1130"/>
                  </a:cubicBezTo>
                  <a:cubicBezTo>
                    <a:pt x="898" y="1107"/>
                    <a:pt x="964" y="1064"/>
                    <a:pt x="1016" y="1009"/>
                  </a:cubicBezTo>
                  <a:lnTo>
                    <a:pt x="1108" y="889"/>
                  </a:lnTo>
                  <a:cubicBezTo>
                    <a:pt x="1128" y="841"/>
                    <a:pt x="1148" y="795"/>
                    <a:pt x="1166" y="748"/>
                  </a:cubicBezTo>
                  <a:cubicBezTo>
                    <a:pt x="1196" y="645"/>
                    <a:pt x="1196" y="537"/>
                    <a:pt x="1166" y="434"/>
                  </a:cubicBezTo>
                  <a:lnTo>
                    <a:pt x="1166" y="433"/>
                  </a:lnTo>
                  <a:cubicBezTo>
                    <a:pt x="1111" y="233"/>
                    <a:pt x="956" y="77"/>
                    <a:pt x="756" y="23"/>
                  </a:cubicBezTo>
                  <a:lnTo>
                    <a:pt x="755" y="23"/>
                  </a:lnTo>
                  <a:cubicBezTo>
                    <a:pt x="710" y="8"/>
                    <a:pt x="663" y="1"/>
                    <a:pt x="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2"/>
            <p:cNvSpPr/>
            <p:nvPr/>
          </p:nvSpPr>
          <p:spPr>
            <a:xfrm>
              <a:off x="-2558150" y="10985175"/>
              <a:ext cx="49425" cy="47325"/>
            </a:xfrm>
            <a:custGeom>
              <a:avLst/>
              <a:gdLst/>
              <a:ahLst/>
              <a:cxnLst/>
              <a:rect l="l" t="t" r="r" b="b"/>
              <a:pathLst>
                <a:path w="1977" h="1893" extrusionOk="0">
                  <a:moveTo>
                    <a:pt x="949" y="1"/>
                  </a:moveTo>
                  <a:lnTo>
                    <a:pt x="699" y="35"/>
                  </a:lnTo>
                  <a:cubicBezTo>
                    <a:pt x="542" y="78"/>
                    <a:pt x="400" y="160"/>
                    <a:pt x="286" y="276"/>
                  </a:cubicBezTo>
                  <a:cubicBezTo>
                    <a:pt x="257" y="311"/>
                    <a:pt x="228" y="348"/>
                    <a:pt x="202" y="385"/>
                  </a:cubicBezTo>
                  <a:cubicBezTo>
                    <a:pt x="128" y="463"/>
                    <a:pt x="77" y="560"/>
                    <a:pt x="53" y="666"/>
                  </a:cubicBezTo>
                  <a:lnTo>
                    <a:pt x="53" y="670"/>
                  </a:lnTo>
                  <a:lnTo>
                    <a:pt x="45" y="690"/>
                  </a:lnTo>
                  <a:cubicBezTo>
                    <a:pt x="5" y="812"/>
                    <a:pt x="0" y="941"/>
                    <a:pt x="28" y="1065"/>
                  </a:cubicBezTo>
                  <a:cubicBezTo>
                    <a:pt x="33" y="1189"/>
                    <a:pt x="71" y="1311"/>
                    <a:pt x="140" y="1415"/>
                  </a:cubicBezTo>
                  <a:lnTo>
                    <a:pt x="286" y="1604"/>
                  </a:lnTo>
                  <a:cubicBezTo>
                    <a:pt x="401" y="1719"/>
                    <a:pt x="544" y="1803"/>
                    <a:pt x="701" y="1846"/>
                  </a:cubicBezTo>
                  <a:lnTo>
                    <a:pt x="751" y="1854"/>
                  </a:lnTo>
                  <a:lnTo>
                    <a:pt x="773" y="1857"/>
                  </a:lnTo>
                  <a:cubicBezTo>
                    <a:pt x="814" y="1865"/>
                    <a:pt x="857" y="1871"/>
                    <a:pt x="900" y="1876"/>
                  </a:cubicBezTo>
                  <a:cubicBezTo>
                    <a:pt x="931" y="1887"/>
                    <a:pt x="965" y="1893"/>
                    <a:pt x="998" y="1893"/>
                  </a:cubicBezTo>
                  <a:cubicBezTo>
                    <a:pt x="1009" y="1893"/>
                    <a:pt x="1020" y="1892"/>
                    <a:pt x="1031" y="1891"/>
                  </a:cubicBezTo>
                  <a:cubicBezTo>
                    <a:pt x="1192" y="1891"/>
                    <a:pt x="1349" y="1848"/>
                    <a:pt x="1488" y="1767"/>
                  </a:cubicBezTo>
                  <a:cubicBezTo>
                    <a:pt x="1622" y="1688"/>
                    <a:pt x="1734" y="1576"/>
                    <a:pt x="1812" y="1443"/>
                  </a:cubicBezTo>
                  <a:cubicBezTo>
                    <a:pt x="1977" y="1160"/>
                    <a:pt x="1977" y="810"/>
                    <a:pt x="1812" y="527"/>
                  </a:cubicBezTo>
                  <a:lnTo>
                    <a:pt x="1811" y="529"/>
                  </a:lnTo>
                  <a:lnTo>
                    <a:pt x="1808" y="520"/>
                  </a:lnTo>
                  <a:lnTo>
                    <a:pt x="1665" y="336"/>
                  </a:lnTo>
                  <a:lnTo>
                    <a:pt x="1646" y="314"/>
                  </a:lnTo>
                  <a:lnTo>
                    <a:pt x="1613" y="276"/>
                  </a:lnTo>
                  <a:cubicBezTo>
                    <a:pt x="1431" y="108"/>
                    <a:pt x="1197" y="12"/>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2"/>
            <p:cNvSpPr/>
            <p:nvPr/>
          </p:nvSpPr>
          <p:spPr>
            <a:xfrm>
              <a:off x="-2489475" y="10946750"/>
              <a:ext cx="43625" cy="43675"/>
            </a:xfrm>
            <a:custGeom>
              <a:avLst/>
              <a:gdLst/>
              <a:ahLst/>
              <a:cxnLst/>
              <a:rect l="l" t="t" r="r" b="b"/>
              <a:pathLst>
                <a:path w="1745" h="1747" extrusionOk="0">
                  <a:moveTo>
                    <a:pt x="872" y="1"/>
                  </a:moveTo>
                  <a:cubicBezTo>
                    <a:pt x="395" y="15"/>
                    <a:pt x="13" y="397"/>
                    <a:pt x="0" y="874"/>
                  </a:cubicBezTo>
                  <a:lnTo>
                    <a:pt x="31" y="1106"/>
                  </a:lnTo>
                  <a:cubicBezTo>
                    <a:pt x="71" y="1251"/>
                    <a:pt x="148" y="1384"/>
                    <a:pt x="255" y="1490"/>
                  </a:cubicBezTo>
                  <a:lnTo>
                    <a:pt x="432" y="1627"/>
                  </a:lnTo>
                  <a:cubicBezTo>
                    <a:pt x="565" y="1705"/>
                    <a:pt x="717" y="1747"/>
                    <a:pt x="872" y="1747"/>
                  </a:cubicBezTo>
                  <a:cubicBezTo>
                    <a:pt x="1348" y="1733"/>
                    <a:pt x="1731" y="1350"/>
                    <a:pt x="1745" y="874"/>
                  </a:cubicBezTo>
                  <a:cubicBezTo>
                    <a:pt x="1734" y="796"/>
                    <a:pt x="1723" y="718"/>
                    <a:pt x="1712" y="641"/>
                  </a:cubicBezTo>
                  <a:cubicBezTo>
                    <a:pt x="1672" y="495"/>
                    <a:pt x="1596" y="363"/>
                    <a:pt x="1488" y="257"/>
                  </a:cubicBezTo>
                  <a:lnTo>
                    <a:pt x="1312" y="121"/>
                  </a:lnTo>
                  <a:cubicBezTo>
                    <a:pt x="1178" y="42"/>
                    <a:pt x="1026" y="1"/>
                    <a:pt x="8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2"/>
            <p:cNvSpPr/>
            <p:nvPr/>
          </p:nvSpPr>
          <p:spPr>
            <a:xfrm>
              <a:off x="-2409900" y="11001975"/>
              <a:ext cx="42700" cy="37475"/>
            </a:xfrm>
            <a:custGeom>
              <a:avLst/>
              <a:gdLst/>
              <a:ahLst/>
              <a:cxnLst/>
              <a:rect l="l" t="t" r="r" b="b"/>
              <a:pathLst>
                <a:path w="1708" h="1499" extrusionOk="0">
                  <a:moveTo>
                    <a:pt x="898" y="0"/>
                  </a:moveTo>
                  <a:cubicBezTo>
                    <a:pt x="840" y="0"/>
                    <a:pt x="780" y="9"/>
                    <a:pt x="724" y="27"/>
                  </a:cubicBezTo>
                  <a:cubicBezTo>
                    <a:pt x="633" y="58"/>
                    <a:pt x="547" y="98"/>
                    <a:pt x="464" y="144"/>
                  </a:cubicBezTo>
                  <a:cubicBezTo>
                    <a:pt x="0" y="414"/>
                    <a:pt x="0" y="1084"/>
                    <a:pt x="464" y="1354"/>
                  </a:cubicBezTo>
                  <a:cubicBezTo>
                    <a:pt x="547" y="1400"/>
                    <a:pt x="633" y="1440"/>
                    <a:pt x="724" y="1471"/>
                  </a:cubicBezTo>
                  <a:lnTo>
                    <a:pt x="922" y="1498"/>
                  </a:lnTo>
                  <a:cubicBezTo>
                    <a:pt x="928" y="1499"/>
                    <a:pt x="934" y="1499"/>
                    <a:pt x="940" y="1499"/>
                  </a:cubicBezTo>
                  <a:cubicBezTo>
                    <a:pt x="1034" y="1499"/>
                    <a:pt x="1127" y="1477"/>
                    <a:pt x="1210" y="1434"/>
                  </a:cubicBezTo>
                  <a:cubicBezTo>
                    <a:pt x="1273" y="1416"/>
                    <a:pt x="1330" y="1383"/>
                    <a:pt x="1375" y="1337"/>
                  </a:cubicBezTo>
                  <a:cubicBezTo>
                    <a:pt x="1456" y="1285"/>
                    <a:pt x="1522" y="1213"/>
                    <a:pt x="1567" y="1127"/>
                  </a:cubicBezTo>
                  <a:lnTo>
                    <a:pt x="1571" y="1119"/>
                  </a:lnTo>
                  <a:cubicBezTo>
                    <a:pt x="1706" y="892"/>
                    <a:pt x="1708" y="608"/>
                    <a:pt x="1573" y="379"/>
                  </a:cubicBezTo>
                  <a:lnTo>
                    <a:pt x="1568" y="371"/>
                  </a:lnTo>
                  <a:lnTo>
                    <a:pt x="1451" y="219"/>
                  </a:lnTo>
                  <a:cubicBezTo>
                    <a:pt x="1385" y="149"/>
                    <a:pt x="1302" y="95"/>
                    <a:pt x="1210" y="64"/>
                  </a:cubicBezTo>
                  <a:cubicBezTo>
                    <a:pt x="1154" y="32"/>
                    <a:pt x="1087" y="14"/>
                    <a:pt x="1021" y="14"/>
                  </a:cubicBezTo>
                  <a:cubicBezTo>
                    <a:pt x="981" y="5"/>
                    <a:pt x="940"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2"/>
            <p:cNvSpPr/>
            <p:nvPr/>
          </p:nvSpPr>
          <p:spPr>
            <a:xfrm>
              <a:off x="-3063975" y="10327175"/>
              <a:ext cx="357025" cy="292900"/>
            </a:xfrm>
            <a:custGeom>
              <a:avLst/>
              <a:gdLst/>
              <a:ahLst/>
              <a:cxnLst/>
              <a:rect l="l" t="t" r="r" b="b"/>
              <a:pathLst>
                <a:path w="14281" h="11716" extrusionOk="0">
                  <a:moveTo>
                    <a:pt x="6125" y="1"/>
                  </a:moveTo>
                  <a:cubicBezTo>
                    <a:pt x="5818" y="1"/>
                    <a:pt x="5509" y="67"/>
                    <a:pt x="5220" y="193"/>
                  </a:cubicBezTo>
                  <a:cubicBezTo>
                    <a:pt x="3973" y="735"/>
                    <a:pt x="3547" y="2154"/>
                    <a:pt x="3683" y="3416"/>
                  </a:cubicBezTo>
                  <a:cubicBezTo>
                    <a:pt x="3733" y="3903"/>
                    <a:pt x="3847" y="4382"/>
                    <a:pt x="4020" y="4840"/>
                  </a:cubicBezTo>
                  <a:cubicBezTo>
                    <a:pt x="3805" y="4809"/>
                    <a:pt x="3590" y="4793"/>
                    <a:pt x="3374" y="4792"/>
                  </a:cubicBezTo>
                  <a:cubicBezTo>
                    <a:pt x="3371" y="4792"/>
                    <a:pt x="3369" y="4792"/>
                    <a:pt x="3366" y="4792"/>
                  </a:cubicBezTo>
                  <a:cubicBezTo>
                    <a:pt x="2425" y="4792"/>
                    <a:pt x="954" y="5074"/>
                    <a:pt x="547" y="6050"/>
                  </a:cubicBezTo>
                  <a:cubicBezTo>
                    <a:pt x="0" y="7362"/>
                    <a:pt x="1539" y="8181"/>
                    <a:pt x="2598" y="8307"/>
                  </a:cubicBezTo>
                  <a:cubicBezTo>
                    <a:pt x="2748" y="8324"/>
                    <a:pt x="2899" y="8332"/>
                    <a:pt x="3049" y="8332"/>
                  </a:cubicBezTo>
                  <a:cubicBezTo>
                    <a:pt x="3246" y="8332"/>
                    <a:pt x="3442" y="8319"/>
                    <a:pt x="3638" y="8296"/>
                  </a:cubicBezTo>
                  <a:lnTo>
                    <a:pt x="3638" y="8296"/>
                  </a:lnTo>
                  <a:cubicBezTo>
                    <a:pt x="3609" y="8373"/>
                    <a:pt x="3577" y="8449"/>
                    <a:pt x="3552" y="8526"/>
                  </a:cubicBezTo>
                  <a:cubicBezTo>
                    <a:pt x="3207" y="9546"/>
                    <a:pt x="3050" y="11183"/>
                    <a:pt x="4314" y="11619"/>
                  </a:cubicBezTo>
                  <a:cubicBezTo>
                    <a:pt x="4508" y="11686"/>
                    <a:pt x="4692" y="11716"/>
                    <a:pt x="4866" y="11716"/>
                  </a:cubicBezTo>
                  <a:cubicBezTo>
                    <a:pt x="5806" y="11716"/>
                    <a:pt x="6459" y="10831"/>
                    <a:pt x="6948" y="10052"/>
                  </a:cubicBezTo>
                  <a:cubicBezTo>
                    <a:pt x="7188" y="9672"/>
                    <a:pt x="7405" y="9280"/>
                    <a:pt x="7610" y="8882"/>
                  </a:cubicBezTo>
                  <a:cubicBezTo>
                    <a:pt x="8481" y="9859"/>
                    <a:pt x="9784" y="10460"/>
                    <a:pt x="11100" y="10460"/>
                  </a:cubicBezTo>
                  <a:cubicBezTo>
                    <a:pt x="11338" y="10460"/>
                    <a:pt x="11576" y="10440"/>
                    <a:pt x="11813" y="10399"/>
                  </a:cubicBezTo>
                  <a:cubicBezTo>
                    <a:pt x="12415" y="10295"/>
                    <a:pt x="13018" y="10042"/>
                    <a:pt x="13408" y="9558"/>
                  </a:cubicBezTo>
                  <a:cubicBezTo>
                    <a:pt x="13896" y="8955"/>
                    <a:pt x="13870" y="8153"/>
                    <a:pt x="13405" y="7544"/>
                  </a:cubicBezTo>
                  <a:cubicBezTo>
                    <a:pt x="13004" y="7020"/>
                    <a:pt x="12381" y="6685"/>
                    <a:pt x="11817" y="6363"/>
                  </a:cubicBezTo>
                  <a:cubicBezTo>
                    <a:pt x="12152" y="6197"/>
                    <a:pt x="12475" y="6008"/>
                    <a:pt x="12785" y="5801"/>
                  </a:cubicBezTo>
                  <a:cubicBezTo>
                    <a:pt x="13304" y="5454"/>
                    <a:pt x="13801" y="5070"/>
                    <a:pt x="14030" y="4466"/>
                  </a:cubicBezTo>
                  <a:cubicBezTo>
                    <a:pt x="14280" y="3809"/>
                    <a:pt x="14045" y="3101"/>
                    <a:pt x="13470" y="2704"/>
                  </a:cubicBezTo>
                  <a:cubicBezTo>
                    <a:pt x="12954" y="2347"/>
                    <a:pt x="12308" y="2200"/>
                    <a:pt x="11657" y="2200"/>
                  </a:cubicBezTo>
                  <a:cubicBezTo>
                    <a:pt x="11078" y="2200"/>
                    <a:pt x="10494" y="2316"/>
                    <a:pt x="9993" y="2504"/>
                  </a:cubicBezTo>
                  <a:cubicBezTo>
                    <a:pt x="9553" y="2668"/>
                    <a:pt x="9143" y="2888"/>
                    <a:pt x="8756" y="3141"/>
                  </a:cubicBezTo>
                  <a:cubicBezTo>
                    <a:pt x="8668" y="2635"/>
                    <a:pt x="8512" y="2143"/>
                    <a:pt x="8290" y="1680"/>
                  </a:cubicBezTo>
                  <a:cubicBezTo>
                    <a:pt x="8034" y="1144"/>
                    <a:pt x="7667" y="589"/>
                    <a:pt x="7145" y="278"/>
                  </a:cubicBezTo>
                  <a:cubicBezTo>
                    <a:pt x="6829" y="89"/>
                    <a:pt x="6478" y="1"/>
                    <a:pt x="6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2"/>
            <p:cNvSpPr/>
            <p:nvPr/>
          </p:nvSpPr>
          <p:spPr>
            <a:xfrm>
              <a:off x="-3219125" y="10381175"/>
              <a:ext cx="101975" cy="56650"/>
            </a:xfrm>
            <a:custGeom>
              <a:avLst/>
              <a:gdLst/>
              <a:ahLst/>
              <a:cxnLst/>
              <a:rect l="l" t="t" r="r" b="b"/>
              <a:pathLst>
                <a:path w="4079" h="2266" extrusionOk="0">
                  <a:moveTo>
                    <a:pt x="796" y="1"/>
                  </a:moveTo>
                  <a:cubicBezTo>
                    <a:pt x="705" y="1"/>
                    <a:pt x="614" y="5"/>
                    <a:pt x="524" y="5"/>
                  </a:cubicBezTo>
                  <a:cubicBezTo>
                    <a:pt x="161" y="6"/>
                    <a:pt x="0" y="442"/>
                    <a:pt x="235" y="699"/>
                  </a:cubicBezTo>
                  <a:cubicBezTo>
                    <a:pt x="323" y="792"/>
                    <a:pt x="405" y="895"/>
                    <a:pt x="499" y="983"/>
                  </a:cubicBezTo>
                  <a:cubicBezTo>
                    <a:pt x="616" y="1096"/>
                    <a:pt x="775" y="1179"/>
                    <a:pt x="911" y="1268"/>
                  </a:cubicBezTo>
                  <a:cubicBezTo>
                    <a:pt x="1135" y="1414"/>
                    <a:pt x="1367" y="1539"/>
                    <a:pt x="1602" y="1665"/>
                  </a:cubicBezTo>
                  <a:cubicBezTo>
                    <a:pt x="1836" y="1791"/>
                    <a:pt x="2078" y="1903"/>
                    <a:pt x="2323" y="2010"/>
                  </a:cubicBezTo>
                  <a:cubicBezTo>
                    <a:pt x="2492" y="2082"/>
                    <a:pt x="2658" y="2162"/>
                    <a:pt x="2835" y="2211"/>
                  </a:cubicBezTo>
                  <a:cubicBezTo>
                    <a:pt x="2967" y="2249"/>
                    <a:pt x="3093" y="2265"/>
                    <a:pt x="3222" y="2265"/>
                  </a:cubicBezTo>
                  <a:cubicBezTo>
                    <a:pt x="3304" y="2265"/>
                    <a:pt x="3387" y="2258"/>
                    <a:pt x="3473" y="2247"/>
                  </a:cubicBezTo>
                  <a:cubicBezTo>
                    <a:pt x="3874" y="2193"/>
                    <a:pt x="4078" y="1609"/>
                    <a:pt x="3860" y="1298"/>
                  </a:cubicBezTo>
                  <a:cubicBezTo>
                    <a:pt x="3650" y="995"/>
                    <a:pt x="3355" y="834"/>
                    <a:pt x="3026" y="691"/>
                  </a:cubicBezTo>
                  <a:cubicBezTo>
                    <a:pt x="2741" y="565"/>
                    <a:pt x="2455" y="447"/>
                    <a:pt x="2159" y="346"/>
                  </a:cubicBezTo>
                  <a:cubicBezTo>
                    <a:pt x="1907" y="258"/>
                    <a:pt x="1658" y="174"/>
                    <a:pt x="1400" y="108"/>
                  </a:cubicBezTo>
                  <a:cubicBezTo>
                    <a:pt x="1239" y="68"/>
                    <a:pt x="1072" y="11"/>
                    <a:pt x="904" y="3"/>
                  </a:cubicBezTo>
                  <a:cubicBezTo>
                    <a:pt x="868" y="1"/>
                    <a:pt x="832" y="1"/>
                    <a:pt x="7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2"/>
            <p:cNvSpPr/>
            <p:nvPr/>
          </p:nvSpPr>
          <p:spPr>
            <a:xfrm>
              <a:off x="-3291500" y="10474000"/>
              <a:ext cx="186975" cy="44075"/>
            </a:xfrm>
            <a:custGeom>
              <a:avLst/>
              <a:gdLst/>
              <a:ahLst/>
              <a:cxnLst/>
              <a:rect l="l" t="t" r="r" b="b"/>
              <a:pathLst>
                <a:path w="7479" h="1763" extrusionOk="0">
                  <a:moveTo>
                    <a:pt x="4781" y="0"/>
                  </a:moveTo>
                  <a:cubicBezTo>
                    <a:pt x="4404" y="0"/>
                    <a:pt x="4027" y="12"/>
                    <a:pt x="3649" y="17"/>
                  </a:cubicBezTo>
                  <a:cubicBezTo>
                    <a:pt x="3007" y="24"/>
                    <a:pt x="2365" y="31"/>
                    <a:pt x="1725" y="69"/>
                  </a:cubicBezTo>
                  <a:cubicBezTo>
                    <a:pt x="1203" y="100"/>
                    <a:pt x="460" y="144"/>
                    <a:pt x="56" y="514"/>
                  </a:cubicBezTo>
                  <a:cubicBezTo>
                    <a:pt x="1" y="565"/>
                    <a:pt x="15" y="642"/>
                    <a:pt x="56" y="694"/>
                  </a:cubicBezTo>
                  <a:cubicBezTo>
                    <a:pt x="385" y="1116"/>
                    <a:pt x="1114" y="1279"/>
                    <a:pt x="1616" y="1374"/>
                  </a:cubicBezTo>
                  <a:cubicBezTo>
                    <a:pt x="2287" y="1502"/>
                    <a:pt x="2969" y="1585"/>
                    <a:pt x="3649" y="1652"/>
                  </a:cubicBezTo>
                  <a:cubicBezTo>
                    <a:pt x="4219" y="1708"/>
                    <a:pt x="4784" y="1762"/>
                    <a:pt x="5355" y="1762"/>
                  </a:cubicBezTo>
                  <a:cubicBezTo>
                    <a:pt x="5428" y="1762"/>
                    <a:pt x="5502" y="1762"/>
                    <a:pt x="5576" y="1760"/>
                  </a:cubicBezTo>
                  <a:cubicBezTo>
                    <a:pt x="5915" y="1750"/>
                    <a:pt x="6276" y="1721"/>
                    <a:pt x="6599" y="1617"/>
                  </a:cubicBezTo>
                  <a:cubicBezTo>
                    <a:pt x="6901" y="1517"/>
                    <a:pt x="7141" y="1271"/>
                    <a:pt x="7300" y="1148"/>
                  </a:cubicBezTo>
                  <a:cubicBezTo>
                    <a:pt x="7478" y="1012"/>
                    <a:pt x="7478" y="801"/>
                    <a:pt x="7302" y="666"/>
                  </a:cubicBezTo>
                  <a:cubicBezTo>
                    <a:pt x="7161" y="559"/>
                    <a:pt x="6935" y="305"/>
                    <a:pt x="6663" y="207"/>
                  </a:cubicBezTo>
                  <a:cubicBezTo>
                    <a:pt x="6344" y="92"/>
                    <a:pt x="5984" y="58"/>
                    <a:pt x="5645" y="31"/>
                  </a:cubicBezTo>
                  <a:cubicBezTo>
                    <a:pt x="5357" y="7"/>
                    <a:pt x="5069" y="0"/>
                    <a:pt x="4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2"/>
            <p:cNvSpPr/>
            <p:nvPr/>
          </p:nvSpPr>
          <p:spPr>
            <a:xfrm>
              <a:off x="-3128475" y="10622475"/>
              <a:ext cx="64800" cy="65825"/>
            </a:xfrm>
            <a:custGeom>
              <a:avLst/>
              <a:gdLst/>
              <a:ahLst/>
              <a:cxnLst/>
              <a:rect l="l" t="t" r="r" b="b"/>
              <a:pathLst>
                <a:path w="2592" h="2633" extrusionOk="0">
                  <a:moveTo>
                    <a:pt x="2330" y="0"/>
                  </a:moveTo>
                  <a:cubicBezTo>
                    <a:pt x="2322" y="0"/>
                    <a:pt x="2315" y="1"/>
                    <a:pt x="2307" y="2"/>
                  </a:cubicBezTo>
                  <a:cubicBezTo>
                    <a:pt x="2295" y="2"/>
                    <a:pt x="2283" y="5"/>
                    <a:pt x="2270" y="6"/>
                  </a:cubicBezTo>
                  <a:cubicBezTo>
                    <a:pt x="2253" y="4"/>
                    <a:pt x="2235" y="3"/>
                    <a:pt x="2217" y="3"/>
                  </a:cubicBezTo>
                  <a:cubicBezTo>
                    <a:pt x="1990" y="3"/>
                    <a:pt x="1758" y="168"/>
                    <a:pt x="1575" y="277"/>
                  </a:cubicBezTo>
                  <a:cubicBezTo>
                    <a:pt x="1335" y="416"/>
                    <a:pt x="1123" y="620"/>
                    <a:pt x="908" y="796"/>
                  </a:cubicBezTo>
                  <a:cubicBezTo>
                    <a:pt x="819" y="869"/>
                    <a:pt x="721" y="938"/>
                    <a:pt x="644" y="1024"/>
                  </a:cubicBezTo>
                  <a:lnTo>
                    <a:pt x="395" y="1302"/>
                  </a:lnTo>
                  <a:cubicBezTo>
                    <a:pt x="260" y="1453"/>
                    <a:pt x="138" y="1594"/>
                    <a:pt x="62" y="1784"/>
                  </a:cubicBezTo>
                  <a:cubicBezTo>
                    <a:pt x="24" y="1872"/>
                    <a:pt x="4" y="1966"/>
                    <a:pt x="1" y="2062"/>
                  </a:cubicBezTo>
                  <a:cubicBezTo>
                    <a:pt x="1" y="2167"/>
                    <a:pt x="32" y="2260"/>
                    <a:pt x="73" y="2352"/>
                  </a:cubicBezTo>
                  <a:cubicBezTo>
                    <a:pt x="95" y="2469"/>
                    <a:pt x="191" y="2557"/>
                    <a:pt x="309" y="2569"/>
                  </a:cubicBezTo>
                  <a:cubicBezTo>
                    <a:pt x="386" y="2601"/>
                    <a:pt x="465" y="2629"/>
                    <a:pt x="554" y="2632"/>
                  </a:cubicBezTo>
                  <a:cubicBezTo>
                    <a:pt x="558" y="2632"/>
                    <a:pt x="562" y="2632"/>
                    <a:pt x="566" y="2632"/>
                  </a:cubicBezTo>
                  <a:cubicBezTo>
                    <a:pt x="679" y="2632"/>
                    <a:pt x="782" y="2592"/>
                    <a:pt x="884" y="2549"/>
                  </a:cubicBezTo>
                  <a:cubicBezTo>
                    <a:pt x="1048" y="2480"/>
                    <a:pt x="1177" y="2365"/>
                    <a:pt x="1306" y="2242"/>
                  </a:cubicBezTo>
                  <a:lnTo>
                    <a:pt x="1576" y="1987"/>
                  </a:lnTo>
                  <a:cubicBezTo>
                    <a:pt x="1667" y="1901"/>
                    <a:pt x="1739" y="1800"/>
                    <a:pt x="1814" y="1701"/>
                  </a:cubicBezTo>
                  <a:cubicBezTo>
                    <a:pt x="1980" y="1488"/>
                    <a:pt x="2180" y="1276"/>
                    <a:pt x="2312" y="1041"/>
                  </a:cubicBezTo>
                  <a:cubicBezTo>
                    <a:pt x="2367" y="943"/>
                    <a:pt x="2424" y="845"/>
                    <a:pt x="2476" y="745"/>
                  </a:cubicBezTo>
                  <a:cubicBezTo>
                    <a:pt x="2534" y="630"/>
                    <a:pt x="2591" y="465"/>
                    <a:pt x="2579" y="323"/>
                  </a:cubicBezTo>
                  <a:cubicBezTo>
                    <a:pt x="2582" y="307"/>
                    <a:pt x="2584" y="293"/>
                    <a:pt x="2585" y="278"/>
                  </a:cubicBezTo>
                  <a:cubicBezTo>
                    <a:pt x="2585" y="261"/>
                    <a:pt x="2585" y="244"/>
                    <a:pt x="2580" y="227"/>
                  </a:cubicBezTo>
                  <a:cubicBezTo>
                    <a:pt x="2582" y="206"/>
                    <a:pt x="2576" y="186"/>
                    <a:pt x="2560" y="171"/>
                  </a:cubicBezTo>
                  <a:cubicBezTo>
                    <a:pt x="2582" y="94"/>
                    <a:pt x="2521" y="17"/>
                    <a:pt x="2446" y="17"/>
                  </a:cubicBezTo>
                  <a:cubicBezTo>
                    <a:pt x="2436" y="17"/>
                    <a:pt x="2424" y="18"/>
                    <a:pt x="2413" y="22"/>
                  </a:cubicBezTo>
                  <a:lnTo>
                    <a:pt x="2393" y="9"/>
                  </a:lnTo>
                  <a:cubicBezTo>
                    <a:pt x="2373" y="4"/>
                    <a:pt x="2351" y="0"/>
                    <a:pt x="23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2"/>
            <p:cNvSpPr/>
            <p:nvPr/>
          </p:nvSpPr>
          <p:spPr>
            <a:xfrm>
              <a:off x="-3033725" y="10655325"/>
              <a:ext cx="59175" cy="100025"/>
            </a:xfrm>
            <a:custGeom>
              <a:avLst/>
              <a:gdLst/>
              <a:ahLst/>
              <a:cxnLst/>
              <a:rect l="l" t="t" r="r" b="b"/>
              <a:pathLst>
                <a:path w="2367" h="4001" extrusionOk="0">
                  <a:moveTo>
                    <a:pt x="2034" y="0"/>
                  </a:moveTo>
                  <a:cubicBezTo>
                    <a:pt x="2032" y="0"/>
                    <a:pt x="2030" y="0"/>
                    <a:pt x="2027" y="0"/>
                  </a:cubicBezTo>
                  <a:cubicBezTo>
                    <a:pt x="1935" y="4"/>
                    <a:pt x="1849" y="0"/>
                    <a:pt x="1762" y="39"/>
                  </a:cubicBezTo>
                  <a:cubicBezTo>
                    <a:pt x="1685" y="71"/>
                    <a:pt x="1620" y="123"/>
                    <a:pt x="1553" y="171"/>
                  </a:cubicBezTo>
                  <a:cubicBezTo>
                    <a:pt x="1355" y="311"/>
                    <a:pt x="1213" y="461"/>
                    <a:pt x="1069" y="655"/>
                  </a:cubicBezTo>
                  <a:cubicBezTo>
                    <a:pt x="848" y="949"/>
                    <a:pt x="642" y="1246"/>
                    <a:pt x="476" y="1574"/>
                  </a:cubicBezTo>
                  <a:cubicBezTo>
                    <a:pt x="378" y="1772"/>
                    <a:pt x="275" y="1972"/>
                    <a:pt x="197" y="2178"/>
                  </a:cubicBezTo>
                  <a:cubicBezTo>
                    <a:pt x="168" y="2256"/>
                    <a:pt x="143" y="2336"/>
                    <a:pt x="123" y="2416"/>
                  </a:cubicBezTo>
                  <a:cubicBezTo>
                    <a:pt x="103" y="2500"/>
                    <a:pt x="88" y="2586"/>
                    <a:pt x="80" y="2672"/>
                  </a:cubicBezTo>
                  <a:cubicBezTo>
                    <a:pt x="79" y="2692"/>
                    <a:pt x="77" y="2706"/>
                    <a:pt x="77" y="2717"/>
                  </a:cubicBezTo>
                  <a:cubicBezTo>
                    <a:pt x="48" y="2853"/>
                    <a:pt x="0" y="3042"/>
                    <a:pt x="70" y="3167"/>
                  </a:cubicBezTo>
                  <a:cubicBezTo>
                    <a:pt x="71" y="3170"/>
                    <a:pt x="73" y="3171"/>
                    <a:pt x="74" y="3173"/>
                  </a:cubicBezTo>
                  <a:lnTo>
                    <a:pt x="74" y="3200"/>
                  </a:lnTo>
                  <a:cubicBezTo>
                    <a:pt x="76" y="3268"/>
                    <a:pt x="82" y="3334"/>
                    <a:pt x="93" y="3400"/>
                  </a:cubicBezTo>
                  <a:cubicBezTo>
                    <a:pt x="122" y="3558"/>
                    <a:pt x="151" y="3722"/>
                    <a:pt x="218" y="3870"/>
                  </a:cubicBezTo>
                  <a:cubicBezTo>
                    <a:pt x="257" y="3957"/>
                    <a:pt x="355" y="4001"/>
                    <a:pt x="449" y="4001"/>
                  </a:cubicBezTo>
                  <a:cubicBezTo>
                    <a:pt x="497" y="4001"/>
                    <a:pt x="544" y="3989"/>
                    <a:pt x="582" y="3967"/>
                  </a:cubicBezTo>
                  <a:cubicBezTo>
                    <a:pt x="717" y="3885"/>
                    <a:pt x="840" y="3759"/>
                    <a:pt x="954" y="3652"/>
                  </a:cubicBezTo>
                  <a:cubicBezTo>
                    <a:pt x="977" y="3630"/>
                    <a:pt x="1017" y="3598"/>
                    <a:pt x="1029" y="3567"/>
                  </a:cubicBezTo>
                  <a:cubicBezTo>
                    <a:pt x="1032" y="3561"/>
                    <a:pt x="1032" y="3557"/>
                    <a:pt x="1032" y="3551"/>
                  </a:cubicBezTo>
                  <a:cubicBezTo>
                    <a:pt x="1134" y="3445"/>
                    <a:pt x="1278" y="3372"/>
                    <a:pt x="1330" y="3223"/>
                  </a:cubicBezTo>
                  <a:cubicBezTo>
                    <a:pt x="1342" y="3205"/>
                    <a:pt x="1347" y="3196"/>
                    <a:pt x="1346" y="3196"/>
                  </a:cubicBezTo>
                  <a:lnTo>
                    <a:pt x="1346" y="3196"/>
                  </a:lnTo>
                  <a:cubicBezTo>
                    <a:pt x="1345" y="3196"/>
                    <a:pt x="1338" y="3203"/>
                    <a:pt x="1326" y="3219"/>
                  </a:cubicBezTo>
                  <a:cubicBezTo>
                    <a:pt x="1311" y="3236"/>
                    <a:pt x="1303" y="3245"/>
                    <a:pt x="1303" y="3245"/>
                  </a:cubicBezTo>
                  <a:cubicBezTo>
                    <a:pt x="1302" y="3245"/>
                    <a:pt x="1322" y="3220"/>
                    <a:pt x="1362" y="3170"/>
                  </a:cubicBezTo>
                  <a:cubicBezTo>
                    <a:pt x="1407" y="3113"/>
                    <a:pt x="1448" y="3053"/>
                    <a:pt x="1485" y="2992"/>
                  </a:cubicBezTo>
                  <a:cubicBezTo>
                    <a:pt x="1525" y="2919"/>
                    <a:pt x="1564" y="2846"/>
                    <a:pt x="1599" y="2770"/>
                  </a:cubicBezTo>
                  <a:cubicBezTo>
                    <a:pt x="1689" y="2569"/>
                    <a:pt x="1762" y="2357"/>
                    <a:pt x="1846" y="2152"/>
                  </a:cubicBezTo>
                  <a:cubicBezTo>
                    <a:pt x="1849" y="2146"/>
                    <a:pt x="1861" y="2113"/>
                    <a:pt x="1871" y="2092"/>
                  </a:cubicBezTo>
                  <a:lnTo>
                    <a:pt x="1894" y="2043"/>
                  </a:lnTo>
                  <a:cubicBezTo>
                    <a:pt x="1943" y="1926"/>
                    <a:pt x="1987" y="1811"/>
                    <a:pt x="2027" y="1691"/>
                  </a:cubicBezTo>
                  <a:cubicBezTo>
                    <a:pt x="2083" y="1527"/>
                    <a:pt x="2141" y="1362"/>
                    <a:pt x="2202" y="1200"/>
                  </a:cubicBezTo>
                  <a:cubicBezTo>
                    <a:pt x="2270" y="1023"/>
                    <a:pt x="2313" y="837"/>
                    <a:pt x="2333" y="648"/>
                  </a:cubicBezTo>
                  <a:cubicBezTo>
                    <a:pt x="2347" y="553"/>
                    <a:pt x="2367" y="478"/>
                    <a:pt x="2353" y="375"/>
                  </a:cubicBezTo>
                  <a:cubicBezTo>
                    <a:pt x="2340" y="288"/>
                    <a:pt x="2297" y="215"/>
                    <a:pt x="2262" y="136"/>
                  </a:cubicBezTo>
                  <a:cubicBezTo>
                    <a:pt x="2226" y="55"/>
                    <a:pt x="2119" y="0"/>
                    <a:pt x="2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2"/>
            <p:cNvSpPr/>
            <p:nvPr/>
          </p:nvSpPr>
          <p:spPr>
            <a:xfrm>
              <a:off x="-2705400" y="10622400"/>
              <a:ext cx="43050" cy="54675"/>
            </a:xfrm>
            <a:custGeom>
              <a:avLst/>
              <a:gdLst/>
              <a:ahLst/>
              <a:cxnLst/>
              <a:rect l="l" t="t" r="r" b="b"/>
              <a:pathLst>
                <a:path w="1722" h="2187" extrusionOk="0">
                  <a:moveTo>
                    <a:pt x="131" y="1"/>
                  </a:moveTo>
                  <a:cubicBezTo>
                    <a:pt x="58" y="1"/>
                    <a:pt x="0" y="70"/>
                    <a:pt x="20" y="144"/>
                  </a:cubicBezTo>
                  <a:cubicBezTo>
                    <a:pt x="25" y="169"/>
                    <a:pt x="29" y="192"/>
                    <a:pt x="36" y="215"/>
                  </a:cubicBezTo>
                  <a:cubicBezTo>
                    <a:pt x="23" y="280"/>
                    <a:pt x="37" y="341"/>
                    <a:pt x="54" y="405"/>
                  </a:cubicBezTo>
                  <a:cubicBezTo>
                    <a:pt x="54" y="487"/>
                    <a:pt x="80" y="565"/>
                    <a:pt x="105" y="642"/>
                  </a:cubicBezTo>
                  <a:cubicBezTo>
                    <a:pt x="135" y="745"/>
                    <a:pt x="175" y="846"/>
                    <a:pt x="220" y="944"/>
                  </a:cubicBezTo>
                  <a:cubicBezTo>
                    <a:pt x="257" y="1020"/>
                    <a:pt x="291" y="1095"/>
                    <a:pt x="324" y="1170"/>
                  </a:cubicBezTo>
                  <a:lnTo>
                    <a:pt x="324" y="1172"/>
                  </a:lnTo>
                  <a:cubicBezTo>
                    <a:pt x="326" y="1175"/>
                    <a:pt x="327" y="1179"/>
                    <a:pt x="329" y="1182"/>
                  </a:cubicBezTo>
                  <a:cubicBezTo>
                    <a:pt x="344" y="1219"/>
                    <a:pt x="358" y="1256"/>
                    <a:pt x="372" y="1293"/>
                  </a:cubicBezTo>
                  <a:cubicBezTo>
                    <a:pt x="443" y="1474"/>
                    <a:pt x="547" y="1638"/>
                    <a:pt x="650" y="1803"/>
                  </a:cubicBezTo>
                  <a:cubicBezTo>
                    <a:pt x="773" y="2002"/>
                    <a:pt x="999" y="2187"/>
                    <a:pt x="1237" y="2187"/>
                  </a:cubicBezTo>
                  <a:cubicBezTo>
                    <a:pt x="1313" y="2187"/>
                    <a:pt x="1390" y="2168"/>
                    <a:pt x="1465" y="2125"/>
                  </a:cubicBezTo>
                  <a:cubicBezTo>
                    <a:pt x="1636" y="2027"/>
                    <a:pt x="1714" y="1820"/>
                    <a:pt x="1719" y="1631"/>
                  </a:cubicBezTo>
                  <a:cubicBezTo>
                    <a:pt x="1722" y="1466"/>
                    <a:pt x="1659" y="1327"/>
                    <a:pt x="1591" y="1181"/>
                  </a:cubicBezTo>
                  <a:cubicBezTo>
                    <a:pt x="1507" y="1003"/>
                    <a:pt x="1421" y="843"/>
                    <a:pt x="1286" y="694"/>
                  </a:cubicBezTo>
                  <a:cubicBezTo>
                    <a:pt x="1176" y="573"/>
                    <a:pt x="1061" y="458"/>
                    <a:pt x="942" y="349"/>
                  </a:cubicBezTo>
                  <a:cubicBezTo>
                    <a:pt x="817" y="237"/>
                    <a:pt x="645" y="115"/>
                    <a:pt x="470" y="81"/>
                  </a:cubicBezTo>
                  <a:lnTo>
                    <a:pt x="461" y="78"/>
                  </a:lnTo>
                  <a:cubicBezTo>
                    <a:pt x="432" y="65"/>
                    <a:pt x="404" y="51"/>
                    <a:pt x="376" y="42"/>
                  </a:cubicBezTo>
                  <a:cubicBezTo>
                    <a:pt x="346" y="31"/>
                    <a:pt x="314" y="25"/>
                    <a:pt x="283" y="25"/>
                  </a:cubicBezTo>
                  <a:cubicBezTo>
                    <a:pt x="271" y="25"/>
                    <a:pt x="258" y="26"/>
                    <a:pt x="246" y="28"/>
                  </a:cubicBezTo>
                  <a:cubicBezTo>
                    <a:pt x="217" y="20"/>
                    <a:pt x="189" y="11"/>
                    <a:pt x="162" y="5"/>
                  </a:cubicBezTo>
                  <a:cubicBezTo>
                    <a:pt x="151" y="2"/>
                    <a:pt x="141"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2"/>
            <p:cNvSpPr/>
            <p:nvPr/>
          </p:nvSpPr>
          <p:spPr>
            <a:xfrm>
              <a:off x="-2654150" y="10570775"/>
              <a:ext cx="133000" cy="58000"/>
            </a:xfrm>
            <a:custGeom>
              <a:avLst/>
              <a:gdLst/>
              <a:ahLst/>
              <a:cxnLst/>
              <a:rect l="l" t="t" r="r" b="b"/>
              <a:pathLst>
                <a:path w="5320" h="2320" extrusionOk="0">
                  <a:moveTo>
                    <a:pt x="1165" y="1"/>
                  </a:moveTo>
                  <a:cubicBezTo>
                    <a:pt x="824" y="1"/>
                    <a:pt x="483" y="41"/>
                    <a:pt x="146" y="146"/>
                  </a:cubicBezTo>
                  <a:cubicBezTo>
                    <a:pt x="42" y="178"/>
                    <a:pt x="0" y="310"/>
                    <a:pt x="82" y="390"/>
                  </a:cubicBezTo>
                  <a:cubicBezTo>
                    <a:pt x="683" y="978"/>
                    <a:pt x="1451" y="1287"/>
                    <a:pt x="2190" y="1609"/>
                  </a:cubicBezTo>
                  <a:cubicBezTo>
                    <a:pt x="2612" y="1793"/>
                    <a:pt x="3043" y="1942"/>
                    <a:pt x="3473" y="2107"/>
                  </a:cubicBezTo>
                  <a:cubicBezTo>
                    <a:pt x="3745" y="2210"/>
                    <a:pt x="4083" y="2320"/>
                    <a:pt x="4399" y="2320"/>
                  </a:cubicBezTo>
                  <a:cubicBezTo>
                    <a:pt x="4571" y="2320"/>
                    <a:pt x="4736" y="2287"/>
                    <a:pt x="4880" y="2203"/>
                  </a:cubicBezTo>
                  <a:cubicBezTo>
                    <a:pt x="4940" y="2176"/>
                    <a:pt x="4998" y="2148"/>
                    <a:pt x="5056" y="2114"/>
                  </a:cubicBezTo>
                  <a:cubicBezTo>
                    <a:pt x="5218" y="2025"/>
                    <a:pt x="5319" y="1798"/>
                    <a:pt x="5258" y="1618"/>
                  </a:cubicBezTo>
                  <a:cubicBezTo>
                    <a:pt x="5233" y="1541"/>
                    <a:pt x="5202" y="1465"/>
                    <a:pt x="5167" y="1389"/>
                  </a:cubicBezTo>
                  <a:cubicBezTo>
                    <a:pt x="5161" y="1373"/>
                    <a:pt x="5150" y="1359"/>
                    <a:pt x="5142" y="1342"/>
                  </a:cubicBezTo>
                  <a:cubicBezTo>
                    <a:pt x="5138" y="1334"/>
                    <a:pt x="5136" y="1326"/>
                    <a:pt x="5132" y="1317"/>
                  </a:cubicBezTo>
                  <a:lnTo>
                    <a:pt x="5132" y="1322"/>
                  </a:lnTo>
                  <a:cubicBezTo>
                    <a:pt x="5043" y="1127"/>
                    <a:pt x="4891" y="981"/>
                    <a:pt x="4679" y="858"/>
                  </a:cubicBezTo>
                  <a:cubicBezTo>
                    <a:pt x="4447" y="726"/>
                    <a:pt x="4204" y="620"/>
                    <a:pt x="3952" y="537"/>
                  </a:cubicBezTo>
                  <a:cubicBezTo>
                    <a:pt x="3553" y="402"/>
                    <a:pt x="3149" y="279"/>
                    <a:pt x="2736" y="198"/>
                  </a:cubicBezTo>
                  <a:cubicBezTo>
                    <a:pt x="2215" y="96"/>
                    <a:pt x="1689" y="1"/>
                    <a:pt x="1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2"/>
            <p:cNvSpPr/>
            <p:nvPr/>
          </p:nvSpPr>
          <p:spPr>
            <a:xfrm>
              <a:off x="-2684875" y="10283550"/>
              <a:ext cx="83025" cy="50975"/>
            </a:xfrm>
            <a:custGeom>
              <a:avLst/>
              <a:gdLst/>
              <a:ahLst/>
              <a:cxnLst/>
              <a:rect l="l" t="t" r="r" b="b"/>
              <a:pathLst>
                <a:path w="3321" h="2039" extrusionOk="0">
                  <a:moveTo>
                    <a:pt x="2756" y="1"/>
                  </a:moveTo>
                  <a:cubicBezTo>
                    <a:pt x="2721" y="1"/>
                    <a:pt x="2686" y="6"/>
                    <a:pt x="2653" y="14"/>
                  </a:cubicBezTo>
                  <a:cubicBezTo>
                    <a:pt x="2550" y="17"/>
                    <a:pt x="2450" y="42"/>
                    <a:pt x="2358" y="85"/>
                  </a:cubicBezTo>
                  <a:cubicBezTo>
                    <a:pt x="1912" y="288"/>
                    <a:pt x="1519" y="578"/>
                    <a:pt x="1106" y="837"/>
                  </a:cubicBezTo>
                  <a:cubicBezTo>
                    <a:pt x="873" y="983"/>
                    <a:pt x="683" y="1111"/>
                    <a:pt x="512" y="1237"/>
                  </a:cubicBezTo>
                  <a:cubicBezTo>
                    <a:pt x="405" y="1316"/>
                    <a:pt x="300" y="1389"/>
                    <a:pt x="211" y="1490"/>
                  </a:cubicBezTo>
                  <a:cubicBezTo>
                    <a:pt x="136" y="1576"/>
                    <a:pt x="1" y="1742"/>
                    <a:pt x="94" y="1863"/>
                  </a:cubicBezTo>
                  <a:cubicBezTo>
                    <a:pt x="202" y="2003"/>
                    <a:pt x="311" y="2020"/>
                    <a:pt x="480" y="2035"/>
                  </a:cubicBezTo>
                  <a:cubicBezTo>
                    <a:pt x="505" y="2038"/>
                    <a:pt x="530" y="2039"/>
                    <a:pt x="555" y="2039"/>
                  </a:cubicBezTo>
                  <a:cubicBezTo>
                    <a:pt x="673" y="2039"/>
                    <a:pt x="792" y="2013"/>
                    <a:pt x="908" y="1997"/>
                  </a:cubicBezTo>
                  <a:cubicBezTo>
                    <a:pt x="1148" y="1960"/>
                    <a:pt x="1364" y="1889"/>
                    <a:pt x="1592" y="1805"/>
                  </a:cubicBezTo>
                  <a:cubicBezTo>
                    <a:pt x="2123" y="1605"/>
                    <a:pt x="2628" y="1369"/>
                    <a:pt x="3046" y="974"/>
                  </a:cubicBezTo>
                  <a:cubicBezTo>
                    <a:pt x="3106" y="914"/>
                    <a:pt x="3150" y="839"/>
                    <a:pt x="3173" y="756"/>
                  </a:cubicBezTo>
                  <a:cubicBezTo>
                    <a:pt x="3208" y="705"/>
                    <a:pt x="3233" y="648"/>
                    <a:pt x="3248" y="587"/>
                  </a:cubicBezTo>
                  <a:cubicBezTo>
                    <a:pt x="3320" y="268"/>
                    <a:pt x="3106" y="40"/>
                    <a:pt x="2801" y="4"/>
                  </a:cubicBezTo>
                  <a:cubicBezTo>
                    <a:pt x="2786" y="2"/>
                    <a:pt x="2771" y="1"/>
                    <a:pt x="27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2"/>
            <p:cNvSpPr/>
            <p:nvPr/>
          </p:nvSpPr>
          <p:spPr>
            <a:xfrm>
              <a:off x="-2650500" y="10354950"/>
              <a:ext cx="126500" cy="52125"/>
            </a:xfrm>
            <a:custGeom>
              <a:avLst/>
              <a:gdLst/>
              <a:ahLst/>
              <a:cxnLst/>
              <a:rect l="l" t="t" r="r" b="b"/>
              <a:pathLst>
                <a:path w="5060" h="2085" extrusionOk="0">
                  <a:moveTo>
                    <a:pt x="4197" y="1"/>
                  </a:moveTo>
                  <a:cubicBezTo>
                    <a:pt x="4000" y="1"/>
                    <a:pt x="3803" y="37"/>
                    <a:pt x="3610" y="74"/>
                  </a:cubicBezTo>
                  <a:cubicBezTo>
                    <a:pt x="3165" y="165"/>
                    <a:pt x="2730" y="298"/>
                    <a:pt x="2312" y="472"/>
                  </a:cubicBezTo>
                  <a:cubicBezTo>
                    <a:pt x="1886" y="645"/>
                    <a:pt x="1437" y="785"/>
                    <a:pt x="1027" y="992"/>
                  </a:cubicBezTo>
                  <a:cubicBezTo>
                    <a:pt x="840" y="1089"/>
                    <a:pt x="650" y="1177"/>
                    <a:pt x="470" y="1287"/>
                  </a:cubicBezTo>
                  <a:cubicBezTo>
                    <a:pt x="276" y="1405"/>
                    <a:pt x="160" y="1501"/>
                    <a:pt x="43" y="1694"/>
                  </a:cubicBezTo>
                  <a:cubicBezTo>
                    <a:pt x="0" y="1765"/>
                    <a:pt x="31" y="1849"/>
                    <a:pt x="95" y="1894"/>
                  </a:cubicBezTo>
                  <a:cubicBezTo>
                    <a:pt x="292" y="2026"/>
                    <a:pt x="447" y="2052"/>
                    <a:pt x="682" y="2073"/>
                  </a:cubicBezTo>
                  <a:cubicBezTo>
                    <a:pt x="779" y="2081"/>
                    <a:pt x="876" y="2084"/>
                    <a:pt x="973" y="2084"/>
                  </a:cubicBezTo>
                  <a:cubicBezTo>
                    <a:pt x="1103" y="2084"/>
                    <a:pt x="1234" y="2079"/>
                    <a:pt x="1364" y="2072"/>
                  </a:cubicBezTo>
                  <a:cubicBezTo>
                    <a:pt x="1820" y="2047"/>
                    <a:pt x="2289" y="1943"/>
                    <a:pt x="2736" y="1845"/>
                  </a:cubicBezTo>
                  <a:cubicBezTo>
                    <a:pt x="3197" y="1745"/>
                    <a:pt x="3644" y="1588"/>
                    <a:pt x="4066" y="1376"/>
                  </a:cubicBezTo>
                  <a:cubicBezTo>
                    <a:pt x="4287" y="1264"/>
                    <a:pt x="4508" y="1137"/>
                    <a:pt x="4683" y="957"/>
                  </a:cubicBezTo>
                  <a:cubicBezTo>
                    <a:pt x="4732" y="906"/>
                    <a:pt x="4778" y="851"/>
                    <a:pt x="4818" y="793"/>
                  </a:cubicBezTo>
                  <a:cubicBezTo>
                    <a:pt x="4845" y="703"/>
                    <a:pt x="4861" y="659"/>
                    <a:pt x="4868" y="659"/>
                  </a:cubicBezTo>
                  <a:cubicBezTo>
                    <a:pt x="4871" y="659"/>
                    <a:pt x="4871" y="670"/>
                    <a:pt x="4869" y="691"/>
                  </a:cubicBezTo>
                  <a:cubicBezTo>
                    <a:pt x="4930" y="601"/>
                    <a:pt x="4989" y="550"/>
                    <a:pt x="5024" y="441"/>
                  </a:cubicBezTo>
                  <a:cubicBezTo>
                    <a:pt x="5059" y="340"/>
                    <a:pt x="5003" y="208"/>
                    <a:pt x="4907" y="156"/>
                  </a:cubicBezTo>
                  <a:cubicBezTo>
                    <a:pt x="4806" y="100"/>
                    <a:pt x="4723" y="108"/>
                    <a:pt x="4616" y="80"/>
                  </a:cubicBezTo>
                  <a:cubicBezTo>
                    <a:pt x="4571" y="70"/>
                    <a:pt x="4396" y="11"/>
                    <a:pt x="4289" y="3"/>
                  </a:cubicBezTo>
                  <a:cubicBezTo>
                    <a:pt x="4258" y="2"/>
                    <a:pt x="4228" y="1"/>
                    <a:pt x="4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2"/>
            <p:cNvSpPr/>
            <p:nvPr/>
          </p:nvSpPr>
          <p:spPr>
            <a:xfrm>
              <a:off x="-3001475" y="10243800"/>
              <a:ext cx="42850" cy="51950"/>
            </a:xfrm>
            <a:custGeom>
              <a:avLst/>
              <a:gdLst/>
              <a:ahLst/>
              <a:cxnLst/>
              <a:rect l="l" t="t" r="r" b="b"/>
              <a:pathLst>
                <a:path w="1714" h="2078" extrusionOk="0">
                  <a:moveTo>
                    <a:pt x="547" y="1"/>
                  </a:moveTo>
                  <a:cubicBezTo>
                    <a:pt x="540" y="1"/>
                    <a:pt x="533" y="1"/>
                    <a:pt x="525" y="1"/>
                  </a:cubicBezTo>
                  <a:cubicBezTo>
                    <a:pt x="504" y="4"/>
                    <a:pt x="481" y="4"/>
                    <a:pt x="458" y="4"/>
                  </a:cubicBezTo>
                  <a:cubicBezTo>
                    <a:pt x="451" y="4"/>
                    <a:pt x="444" y="3"/>
                    <a:pt x="437" y="3"/>
                  </a:cubicBezTo>
                  <a:cubicBezTo>
                    <a:pt x="313" y="3"/>
                    <a:pt x="160" y="92"/>
                    <a:pt x="109" y="204"/>
                  </a:cubicBezTo>
                  <a:cubicBezTo>
                    <a:pt x="102" y="222"/>
                    <a:pt x="91" y="236"/>
                    <a:pt x="82" y="253"/>
                  </a:cubicBezTo>
                  <a:cubicBezTo>
                    <a:pt x="29" y="338"/>
                    <a:pt x="2" y="434"/>
                    <a:pt x="0" y="534"/>
                  </a:cubicBezTo>
                  <a:cubicBezTo>
                    <a:pt x="0" y="623"/>
                    <a:pt x="28" y="726"/>
                    <a:pt x="45" y="817"/>
                  </a:cubicBezTo>
                  <a:cubicBezTo>
                    <a:pt x="65" y="924"/>
                    <a:pt x="94" y="1028"/>
                    <a:pt x="132" y="1131"/>
                  </a:cubicBezTo>
                  <a:cubicBezTo>
                    <a:pt x="149" y="1180"/>
                    <a:pt x="168" y="1230"/>
                    <a:pt x="186" y="1279"/>
                  </a:cubicBezTo>
                  <a:cubicBezTo>
                    <a:pt x="223" y="1383"/>
                    <a:pt x="275" y="1480"/>
                    <a:pt x="341" y="1569"/>
                  </a:cubicBezTo>
                  <a:cubicBezTo>
                    <a:pt x="376" y="1617"/>
                    <a:pt x="410" y="1664"/>
                    <a:pt x="445" y="1712"/>
                  </a:cubicBezTo>
                  <a:cubicBezTo>
                    <a:pt x="499" y="1790"/>
                    <a:pt x="565" y="1859"/>
                    <a:pt x="640" y="1919"/>
                  </a:cubicBezTo>
                  <a:cubicBezTo>
                    <a:pt x="720" y="1979"/>
                    <a:pt x="811" y="2023"/>
                    <a:pt x="906" y="2053"/>
                  </a:cubicBezTo>
                  <a:cubicBezTo>
                    <a:pt x="956" y="2069"/>
                    <a:pt x="1010" y="2077"/>
                    <a:pt x="1064" y="2077"/>
                  </a:cubicBezTo>
                  <a:cubicBezTo>
                    <a:pt x="1335" y="2077"/>
                    <a:pt x="1628" y="1882"/>
                    <a:pt x="1677" y="1613"/>
                  </a:cubicBezTo>
                  <a:cubicBezTo>
                    <a:pt x="1692" y="1543"/>
                    <a:pt x="1703" y="1469"/>
                    <a:pt x="1709" y="1397"/>
                  </a:cubicBezTo>
                  <a:cubicBezTo>
                    <a:pt x="1714" y="1262"/>
                    <a:pt x="1665" y="1150"/>
                    <a:pt x="1611" y="1030"/>
                  </a:cubicBezTo>
                  <a:cubicBezTo>
                    <a:pt x="1586" y="976"/>
                    <a:pt x="1560" y="924"/>
                    <a:pt x="1534" y="870"/>
                  </a:cubicBezTo>
                  <a:cubicBezTo>
                    <a:pt x="1503" y="798"/>
                    <a:pt x="1462" y="729"/>
                    <a:pt x="1414" y="666"/>
                  </a:cubicBezTo>
                  <a:cubicBezTo>
                    <a:pt x="1364" y="602"/>
                    <a:pt x="1310" y="539"/>
                    <a:pt x="1256" y="477"/>
                  </a:cubicBezTo>
                  <a:cubicBezTo>
                    <a:pt x="1184" y="394"/>
                    <a:pt x="1106" y="318"/>
                    <a:pt x="1021" y="248"/>
                  </a:cubicBezTo>
                  <a:cubicBezTo>
                    <a:pt x="954" y="192"/>
                    <a:pt x="877" y="113"/>
                    <a:pt x="802" y="73"/>
                  </a:cubicBezTo>
                  <a:cubicBezTo>
                    <a:pt x="725" y="34"/>
                    <a:pt x="635"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2"/>
            <p:cNvSpPr/>
            <p:nvPr/>
          </p:nvSpPr>
          <p:spPr>
            <a:xfrm>
              <a:off x="-2914225" y="10134000"/>
              <a:ext cx="43925" cy="144875"/>
            </a:xfrm>
            <a:custGeom>
              <a:avLst/>
              <a:gdLst/>
              <a:ahLst/>
              <a:cxnLst/>
              <a:rect l="l" t="t" r="r" b="b"/>
              <a:pathLst>
                <a:path w="1757" h="5795" extrusionOk="0">
                  <a:moveTo>
                    <a:pt x="1025" y="0"/>
                  </a:moveTo>
                  <a:cubicBezTo>
                    <a:pt x="886" y="0"/>
                    <a:pt x="745" y="73"/>
                    <a:pt x="644" y="204"/>
                  </a:cubicBezTo>
                  <a:cubicBezTo>
                    <a:pt x="373" y="556"/>
                    <a:pt x="306" y="1072"/>
                    <a:pt x="237" y="1499"/>
                  </a:cubicBezTo>
                  <a:cubicBezTo>
                    <a:pt x="163" y="1972"/>
                    <a:pt x="129" y="2454"/>
                    <a:pt x="79" y="2930"/>
                  </a:cubicBezTo>
                  <a:cubicBezTo>
                    <a:pt x="33" y="3364"/>
                    <a:pt x="0" y="3824"/>
                    <a:pt x="17" y="4260"/>
                  </a:cubicBezTo>
                  <a:cubicBezTo>
                    <a:pt x="26" y="4525"/>
                    <a:pt x="79" y="4842"/>
                    <a:pt x="157" y="5040"/>
                  </a:cubicBezTo>
                  <a:cubicBezTo>
                    <a:pt x="237" y="5238"/>
                    <a:pt x="334" y="5529"/>
                    <a:pt x="502" y="5663"/>
                  </a:cubicBezTo>
                  <a:cubicBezTo>
                    <a:pt x="599" y="5739"/>
                    <a:pt x="721" y="5795"/>
                    <a:pt x="844" y="5795"/>
                  </a:cubicBezTo>
                  <a:cubicBezTo>
                    <a:pt x="914" y="5795"/>
                    <a:pt x="984" y="5777"/>
                    <a:pt x="1049" y="5734"/>
                  </a:cubicBezTo>
                  <a:cubicBezTo>
                    <a:pt x="1213" y="5625"/>
                    <a:pt x="1290" y="5497"/>
                    <a:pt x="1359" y="5336"/>
                  </a:cubicBezTo>
                  <a:cubicBezTo>
                    <a:pt x="1617" y="4963"/>
                    <a:pt x="1697" y="4538"/>
                    <a:pt x="1722" y="4063"/>
                  </a:cubicBezTo>
                  <a:cubicBezTo>
                    <a:pt x="1743" y="3636"/>
                    <a:pt x="1757" y="3209"/>
                    <a:pt x="1745" y="2783"/>
                  </a:cubicBezTo>
                  <a:cubicBezTo>
                    <a:pt x="1731" y="2356"/>
                    <a:pt x="1735" y="1926"/>
                    <a:pt x="1691" y="1502"/>
                  </a:cubicBezTo>
                  <a:cubicBezTo>
                    <a:pt x="1645" y="1070"/>
                    <a:pt x="1623" y="578"/>
                    <a:pt x="1376" y="204"/>
                  </a:cubicBezTo>
                  <a:cubicBezTo>
                    <a:pt x="1284" y="65"/>
                    <a:pt x="1155" y="0"/>
                    <a:pt x="10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3" name="Google Shape;1283;p32"/>
          <p:cNvGrpSpPr/>
          <p:nvPr/>
        </p:nvGrpSpPr>
        <p:grpSpPr>
          <a:xfrm flipH="1">
            <a:off x="-677165" y="3877647"/>
            <a:ext cx="2647517" cy="3331412"/>
            <a:chOff x="5108601" y="1658560"/>
            <a:chExt cx="1985638" cy="2498559"/>
          </a:xfrm>
        </p:grpSpPr>
        <p:grpSp>
          <p:nvGrpSpPr>
            <p:cNvPr id="1284" name="Google Shape;1284;p32"/>
            <p:cNvGrpSpPr/>
            <p:nvPr/>
          </p:nvGrpSpPr>
          <p:grpSpPr>
            <a:xfrm flipH="1">
              <a:off x="5475995" y="2326723"/>
              <a:ext cx="1314734" cy="1634533"/>
              <a:chOff x="-5267275" y="9662750"/>
              <a:chExt cx="1475075" cy="1833875"/>
            </a:xfrm>
          </p:grpSpPr>
          <p:sp>
            <p:nvSpPr>
              <p:cNvPr id="1285" name="Google Shape;1285;p32"/>
              <p:cNvSpPr/>
              <p:nvPr/>
            </p:nvSpPr>
            <p:spPr>
              <a:xfrm>
                <a:off x="-5267275" y="9662750"/>
                <a:ext cx="1475075" cy="1833875"/>
              </a:xfrm>
              <a:custGeom>
                <a:avLst/>
                <a:gdLst/>
                <a:ahLst/>
                <a:cxnLst/>
                <a:rect l="l" t="t" r="r" b="b"/>
                <a:pathLst>
                  <a:path w="59003" h="73355" extrusionOk="0">
                    <a:moveTo>
                      <a:pt x="58003" y="0"/>
                    </a:moveTo>
                    <a:cubicBezTo>
                      <a:pt x="57927" y="0"/>
                      <a:pt x="57851" y="10"/>
                      <a:pt x="57776" y="30"/>
                    </a:cubicBezTo>
                    <a:cubicBezTo>
                      <a:pt x="51838" y="1625"/>
                      <a:pt x="46088" y="3850"/>
                      <a:pt x="40623" y="6666"/>
                    </a:cubicBezTo>
                    <a:cubicBezTo>
                      <a:pt x="35177" y="9476"/>
                      <a:pt x="30053" y="12923"/>
                      <a:pt x="25419" y="16936"/>
                    </a:cubicBezTo>
                    <a:cubicBezTo>
                      <a:pt x="20739" y="20988"/>
                      <a:pt x="16581" y="25634"/>
                      <a:pt x="13094" y="30752"/>
                    </a:cubicBezTo>
                    <a:cubicBezTo>
                      <a:pt x="9533" y="35980"/>
                      <a:pt x="6696" y="41669"/>
                      <a:pt x="4663" y="47660"/>
                    </a:cubicBezTo>
                    <a:cubicBezTo>
                      <a:pt x="2818" y="53102"/>
                      <a:pt x="1579" y="58845"/>
                      <a:pt x="1324" y="64601"/>
                    </a:cubicBezTo>
                    <a:cubicBezTo>
                      <a:pt x="1237" y="64570"/>
                      <a:pt x="1144" y="64555"/>
                      <a:pt x="1052" y="64555"/>
                    </a:cubicBezTo>
                    <a:cubicBezTo>
                      <a:pt x="975" y="64555"/>
                      <a:pt x="897" y="64566"/>
                      <a:pt x="822" y="64587"/>
                    </a:cubicBezTo>
                    <a:cubicBezTo>
                      <a:pt x="397" y="64704"/>
                      <a:pt x="1" y="65246"/>
                      <a:pt x="191" y="65699"/>
                    </a:cubicBezTo>
                    <a:cubicBezTo>
                      <a:pt x="491" y="66425"/>
                      <a:pt x="859" y="67121"/>
                      <a:pt x="1291" y="67778"/>
                    </a:cubicBezTo>
                    <a:cubicBezTo>
                      <a:pt x="1297" y="68031"/>
                      <a:pt x="1301" y="68285"/>
                      <a:pt x="1311" y="68538"/>
                    </a:cubicBezTo>
                    <a:cubicBezTo>
                      <a:pt x="1319" y="68795"/>
                      <a:pt x="1512" y="68923"/>
                      <a:pt x="1706" y="68923"/>
                    </a:cubicBezTo>
                    <a:cubicBezTo>
                      <a:pt x="1829" y="68923"/>
                      <a:pt x="1952" y="68872"/>
                      <a:pt x="2029" y="68770"/>
                    </a:cubicBezTo>
                    <a:cubicBezTo>
                      <a:pt x="2293" y="69083"/>
                      <a:pt x="2576" y="69383"/>
                      <a:pt x="2874" y="69664"/>
                    </a:cubicBezTo>
                    <a:cubicBezTo>
                      <a:pt x="4067" y="70786"/>
                      <a:pt x="5458" y="71647"/>
                      <a:pt x="6967" y="72274"/>
                    </a:cubicBezTo>
                    <a:cubicBezTo>
                      <a:pt x="8792" y="73031"/>
                      <a:pt x="10749" y="73355"/>
                      <a:pt x="12715" y="73355"/>
                    </a:cubicBezTo>
                    <a:cubicBezTo>
                      <a:pt x="14414" y="73355"/>
                      <a:pt x="16120" y="73113"/>
                      <a:pt x="17753" y="72699"/>
                    </a:cubicBezTo>
                    <a:cubicBezTo>
                      <a:pt x="23973" y="71124"/>
                      <a:pt x="29341" y="67101"/>
                      <a:pt x="33384" y="62210"/>
                    </a:cubicBezTo>
                    <a:cubicBezTo>
                      <a:pt x="37798" y="56870"/>
                      <a:pt x="40703" y="50561"/>
                      <a:pt x="42861" y="44015"/>
                    </a:cubicBezTo>
                    <a:cubicBezTo>
                      <a:pt x="45191" y="36947"/>
                      <a:pt x="46693" y="29645"/>
                      <a:pt x="48771" y="22503"/>
                    </a:cubicBezTo>
                    <a:cubicBezTo>
                      <a:pt x="50711" y="15828"/>
                      <a:pt x="53184" y="9212"/>
                      <a:pt x="57193" y="3480"/>
                    </a:cubicBezTo>
                    <a:cubicBezTo>
                      <a:pt x="57658" y="2814"/>
                      <a:pt x="58145" y="2163"/>
                      <a:pt x="58644" y="1522"/>
                    </a:cubicBezTo>
                    <a:cubicBezTo>
                      <a:pt x="58894" y="1203"/>
                      <a:pt x="59003" y="813"/>
                      <a:pt x="58785" y="440"/>
                    </a:cubicBezTo>
                    <a:cubicBezTo>
                      <a:pt x="58624" y="164"/>
                      <a:pt x="58317" y="0"/>
                      <a:pt x="58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2"/>
              <p:cNvSpPr/>
              <p:nvPr/>
            </p:nvSpPr>
            <p:spPr>
              <a:xfrm>
                <a:off x="-5200250" y="9663950"/>
                <a:ext cx="1406175" cy="1769375"/>
              </a:xfrm>
              <a:custGeom>
                <a:avLst/>
                <a:gdLst/>
                <a:ahLst/>
                <a:cxnLst/>
                <a:rect l="l" t="t" r="r" b="b"/>
                <a:pathLst>
                  <a:path w="56247" h="70775" extrusionOk="0">
                    <a:moveTo>
                      <a:pt x="55611" y="0"/>
                    </a:moveTo>
                    <a:cubicBezTo>
                      <a:pt x="55015" y="370"/>
                      <a:pt x="54429" y="756"/>
                      <a:pt x="53847" y="1150"/>
                    </a:cubicBezTo>
                    <a:cubicBezTo>
                      <a:pt x="52592" y="1998"/>
                      <a:pt x="51356" y="2873"/>
                      <a:pt x="50154" y="3795"/>
                    </a:cubicBezTo>
                    <a:cubicBezTo>
                      <a:pt x="49999" y="3914"/>
                      <a:pt x="49845" y="4037"/>
                      <a:pt x="49690" y="4157"/>
                    </a:cubicBezTo>
                    <a:cubicBezTo>
                      <a:pt x="49730" y="3592"/>
                      <a:pt x="49762" y="3027"/>
                      <a:pt x="49822" y="2463"/>
                    </a:cubicBezTo>
                    <a:cubicBezTo>
                      <a:pt x="49855" y="2159"/>
                      <a:pt x="49890" y="1855"/>
                      <a:pt x="49927" y="1551"/>
                    </a:cubicBezTo>
                    <a:lnTo>
                      <a:pt x="49927" y="1551"/>
                    </a:lnTo>
                    <a:cubicBezTo>
                      <a:pt x="49572" y="1671"/>
                      <a:pt x="49217" y="1791"/>
                      <a:pt x="48866" y="1914"/>
                    </a:cubicBezTo>
                    <a:cubicBezTo>
                      <a:pt x="48752" y="2317"/>
                      <a:pt x="48652" y="2724"/>
                      <a:pt x="48563" y="3136"/>
                    </a:cubicBezTo>
                    <a:cubicBezTo>
                      <a:pt x="48413" y="3848"/>
                      <a:pt x="48318" y="4565"/>
                      <a:pt x="48253" y="5290"/>
                    </a:cubicBezTo>
                    <a:cubicBezTo>
                      <a:pt x="46790" y="6465"/>
                      <a:pt x="45359" y="7676"/>
                      <a:pt x="43957" y="8926"/>
                    </a:cubicBezTo>
                    <a:cubicBezTo>
                      <a:pt x="44124" y="7834"/>
                      <a:pt x="44305" y="6744"/>
                      <a:pt x="44473" y="5654"/>
                    </a:cubicBezTo>
                    <a:cubicBezTo>
                      <a:pt x="44583" y="4931"/>
                      <a:pt x="44668" y="4205"/>
                      <a:pt x="44755" y="3480"/>
                    </a:cubicBezTo>
                    <a:lnTo>
                      <a:pt x="44755" y="3480"/>
                    </a:lnTo>
                    <a:cubicBezTo>
                      <a:pt x="44470" y="3596"/>
                      <a:pt x="44184" y="3712"/>
                      <a:pt x="43900" y="3833"/>
                    </a:cubicBezTo>
                    <a:cubicBezTo>
                      <a:pt x="43762" y="4404"/>
                      <a:pt x="43625" y="4977"/>
                      <a:pt x="43505" y="5554"/>
                    </a:cubicBezTo>
                    <a:cubicBezTo>
                      <a:pt x="43180" y="7111"/>
                      <a:pt x="42880" y="8677"/>
                      <a:pt x="42527" y="10230"/>
                    </a:cubicBezTo>
                    <a:cubicBezTo>
                      <a:pt x="39498" y="13041"/>
                      <a:pt x="36616" y="16008"/>
                      <a:pt x="33875" y="19102"/>
                    </a:cubicBezTo>
                    <a:cubicBezTo>
                      <a:pt x="33869" y="18503"/>
                      <a:pt x="33867" y="17904"/>
                      <a:pt x="33870" y="17304"/>
                    </a:cubicBezTo>
                    <a:cubicBezTo>
                      <a:pt x="33875" y="16074"/>
                      <a:pt x="33901" y="14844"/>
                      <a:pt x="33906" y="13614"/>
                    </a:cubicBezTo>
                    <a:cubicBezTo>
                      <a:pt x="33913" y="12015"/>
                      <a:pt x="33939" y="10419"/>
                      <a:pt x="33959" y="8820"/>
                    </a:cubicBezTo>
                    <a:lnTo>
                      <a:pt x="33959" y="8820"/>
                    </a:lnTo>
                    <a:cubicBezTo>
                      <a:pt x="33691" y="8978"/>
                      <a:pt x="33428" y="9146"/>
                      <a:pt x="33161" y="9308"/>
                    </a:cubicBezTo>
                    <a:cubicBezTo>
                      <a:pt x="32926" y="10709"/>
                      <a:pt x="32740" y="12117"/>
                      <a:pt x="32588" y="13534"/>
                    </a:cubicBezTo>
                    <a:cubicBezTo>
                      <a:pt x="32456" y="14762"/>
                      <a:pt x="32379" y="15991"/>
                      <a:pt x="32323" y="17224"/>
                    </a:cubicBezTo>
                    <a:cubicBezTo>
                      <a:pt x="32295" y="17840"/>
                      <a:pt x="32272" y="18455"/>
                      <a:pt x="32252" y="19071"/>
                    </a:cubicBezTo>
                    <a:cubicBezTo>
                      <a:pt x="32243" y="19392"/>
                      <a:pt x="32229" y="19713"/>
                      <a:pt x="32226" y="20034"/>
                    </a:cubicBezTo>
                    <a:cubicBezTo>
                      <a:pt x="32223" y="20358"/>
                      <a:pt x="32149" y="20672"/>
                      <a:pt x="32149" y="20998"/>
                    </a:cubicBezTo>
                    <a:cubicBezTo>
                      <a:pt x="32149" y="21026"/>
                      <a:pt x="32155" y="21049"/>
                      <a:pt x="32157" y="21076"/>
                    </a:cubicBezTo>
                    <a:cubicBezTo>
                      <a:pt x="31553" y="21784"/>
                      <a:pt x="30956" y="22497"/>
                      <a:pt x="30365" y="23215"/>
                    </a:cubicBezTo>
                    <a:cubicBezTo>
                      <a:pt x="28458" y="25540"/>
                      <a:pt x="26618" y="27917"/>
                      <a:pt x="24846" y="30349"/>
                    </a:cubicBezTo>
                    <a:cubicBezTo>
                      <a:pt x="24657" y="25862"/>
                      <a:pt x="24357" y="21379"/>
                      <a:pt x="24019" y="16904"/>
                    </a:cubicBezTo>
                    <a:cubicBezTo>
                      <a:pt x="23993" y="16565"/>
                      <a:pt x="23962" y="16226"/>
                      <a:pt x="23930" y="15886"/>
                    </a:cubicBezTo>
                    <a:cubicBezTo>
                      <a:pt x="23692" y="16084"/>
                      <a:pt x="23455" y="16283"/>
                      <a:pt x="23220" y="16482"/>
                    </a:cubicBezTo>
                    <a:cubicBezTo>
                      <a:pt x="23174" y="17806"/>
                      <a:pt x="23140" y="19129"/>
                      <a:pt x="23128" y="20456"/>
                    </a:cubicBezTo>
                    <a:cubicBezTo>
                      <a:pt x="23105" y="23201"/>
                      <a:pt x="23073" y="25945"/>
                      <a:pt x="23104" y="28691"/>
                    </a:cubicBezTo>
                    <a:cubicBezTo>
                      <a:pt x="23117" y="30028"/>
                      <a:pt x="23127" y="31367"/>
                      <a:pt x="23153" y="32704"/>
                    </a:cubicBezTo>
                    <a:cubicBezTo>
                      <a:pt x="21851" y="34547"/>
                      <a:pt x="20579" y="36413"/>
                      <a:pt x="19343" y="38301"/>
                    </a:cubicBezTo>
                    <a:cubicBezTo>
                      <a:pt x="17720" y="40773"/>
                      <a:pt x="16172" y="43288"/>
                      <a:pt x="14662" y="45827"/>
                    </a:cubicBezTo>
                    <a:cubicBezTo>
                      <a:pt x="14645" y="45208"/>
                      <a:pt x="14599" y="44589"/>
                      <a:pt x="14533" y="43969"/>
                    </a:cubicBezTo>
                    <a:cubicBezTo>
                      <a:pt x="14351" y="42255"/>
                      <a:pt x="14110" y="40549"/>
                      <a:pt x="13908" y="38837"/>
                    </a:cubicBezTo>
                    <a:cubicBezTo>
                      <a:pt x="13496" y="35376"/>
                      <a:pt x="13258" y="31904"/>
                      <a:pt x="12982" y="28431"/>
                    </a:cubicBezTo>
                    <a:cubicBezTo>
                      <a:pt x="12951" y="28050"/>
                      <a:pt x="12925" y="27670"/>
                      <a:pt x="12899" y="27289"/>
                    </a:cubicBezTo>
                    <a:cubicBezTo>
                      <a:pt x="12520" y="27780"/>
                      <a:pt x="12143" y="28273"/>
                      <a:pt x="11778" y="28774"/>
                    </a:cubicBezTo>
                    <a:cubicBezTo>
                      <a:pt x="11736" y="30128"/>
                      <a:pt x="11735" y="31482"/>
                      <a:pt x="11740" y="32838"/>
                    </a:cubicBezTo>
                    <a:cubicBezTo>
                      <a:pt x="11753" y="36241"/>
                      <a:pt x="11994" y="39657"/>
                      <a:pt x="12354" y="43038"/>
                    </a:cubicBezTo>
                    <a:cubicBezTo>
                      <a:pt x="12549" y="44861"/>
                      <a:pt x="12725" y="46736"/>
                      <a:pt x="12320" y="48541"/>
                    </a:cubicBezTo>
                    <a:cubicBezTo>
                      <a:pt x="12246" y="48868"/>
                      <a:pt x="12318" y="49212"/>
                      <a:pt x="12520" y="49481"/>
                    </a:cubicBezTo>
                    <a:cubicBezTo>
                      <a:pt x="11532" y="51188"/>
                      <a:pt x="10551" y="52900"/>
                      <a:pt x="9578" y="54619"/>
                    </a:cubicBezTo>
                    <a:cubicBezTo>
                      <a:pt x="8646" y="56260"/>
                      <a:pt x="7701" y="57900"/>
                      <a:pt x="6729" y="59526"/>
                    </a:cubicBezTo>
                    <a:cubicBezTo>
                      <a:pt x="6126" y="57037"/>
                      <a:pt x="5509" y="54553"/>
                      <a:pt x="4848" y="52079"/>
                    </a:cubicBezTo>
                    <a:cubicBezTo>
                      <a:pt x="4211" y="49690"/>
                      <a:pt x="3545" y="47305"/>
                      <a:pt x="2967" y="44899"/>
                    </a:cubicBezTo>
                    <a:cubicBezTo>
                      <a:pt x="2712" y="45559"/>
                      <a:pt x="2468" y="46224"/>
                      <a:pt x="2233" y="46894"/>
                    </a:cubicBezTo>
                    <a:cubicBezTo>
                      <a:pt x="2278" y="47130"/>
                      <a:pt x="2324" y="47368"/>
                      <a:pt x="2370" y="47605"/>
                    </a:cubicBezTo>
                    <a:cubicBezTo>
                      <a:pt x="3003" y="50829"/>
                      <a:pt x="3655" y="54049"/>
                      <a:pt x="4366" y="57257"/>
                    </a:cubicBezTo>
                    <a:cubicBezTo>
                      <a:pt x="4699" y="58754"/>
                      <a:pt x="5034" y="60249"/>
                      <a:pt x="5372" y="61746"/>
                    </a:cubicBezTo>
                    <a:cubicBezTo>
                      <a:pt x="3715" y="64398"/>
                      <a:pt x="1952" y="66982"/>
                      <a:pt x="1" y="69424"/>
                    </a:cubicBezTo>
                    <a:cubicBezTo>
                      <a:pt x="65" y="69487"/>
                      <a:pt x="127" y="69553"/>
                      <a:pt x="193" y="69616"/>
                    </a:cubicBezTo>
                    <a:cubicBezTo>
                      <a:pt x="641" y="70036"/>
                      <a:pt x="1119" y="70423"/>
                      <a:pt x="1624" y="70775"/>
                    </a:cubicBezTo>
                    <a:cubicBezTo>
                      <a:pt x="1745" y="70620"/>
                      <a:pt x="1868" y="70465"/>
                      <a:pt x="1989" y="70307"/>
                    </a:cubicBezTo>
                    <a:cubicBezTo>
                      <a:pt x="2986" y="69005"/>
                      <a:pt x="3933" y="67664"/>
                      <a:pt x="4841" y="66297"/>
                    </a:cubicBezTo>
                    <a:cubicBezTo>
                      <a:pt x="5459" y="65365"/>
                      <a:pt x="6055" y="64418"/>
                      <a:pt x="6643" y="63466"/>
                    </a:cubicBezTo>
                    <a:cubicBezTo>
                      <a:pt x="14235" y="62525"/>
                      <a:pt x="21875" y="61984"/>
                      <a:pt x="29526" y="61941"/>
                    </a:cubicBezTo>
                    <a:cubicBezTo>
                      <a:pt x="29616" y="61941"/>
                      <a:pt x="29706" y="61940"/>
                      <a:pt x="29796" y="61940"/>
                    </a:cubicBezTo>
                    <a:cubicBezTo>
                      <a:pt x="30156" y="61940"/>
                      <a:pt x="30516" y="61944"/>
                      <a:pt x="30876" y="61944"/>
                    </a:cubicBezTo>
                    <a:cubicBezTo>
                      <a:pt x="31397" y="61307"/>
                      <a:pt x="31897" y="60655"/>
                      <a:pt x="32376" y="59991"/>
                    </a:cubicBezTo>
                    <a:cubicBezTo>
                      <a:pt x="31892" y="59988"/>
                      <a:pt x="31409" y="59986"/>
                      <a:pt x="30925" y="59986"/>
                    </a:cubicBezTo>
                    <a:cubicBezTo>
                      <a:pt x="24899" y="59986"/>
                      <a:pt x="18875" y="60278"/>
                      <a:pt x="12876" y="60862"/>
                    </a:cubicBezTo>
                    <a:cubicBezTo>
                      <a:pt x="11204" y="61026"/>
                      <a:pt x="9533" y="61223"/>
                      <a:pt x="7867" y="61439"/>
                    </a:cubicBezTo>
                    <a:cubicBezTo>
                      <a:pt x="8561" y="60265"/>
                      <a:pt x="9244" y="59084"/>
                      <a:pt x="9917" y="57895"/>
                    </a:cubicBezTo>
                    <a:cubicBezTo>
                      <a:pt x="11479" y="55139"/>
                      <a:pt x="13011" y="52369"/>
                      <a:pt x="14574" y="49615"/>
                    </a:cubicBezTo>
                    <a:cubicBezTo>
                      <a:pt x="23056" y="47294"/>
                      <a:pt x="31602" y="45277"/>
                      <a:pt x="40259" y="43723"/>
                    </a:cubicBezTo>
                    <a:cubicBezTo>
                      <a:pt x="40514" y="42943"/>
                      <a:pt x="40762" y="42160"/>
                      <a:pt x="40998" y="41375"/>
                    </a:cubicBezTo>
                    <a:lnTo>
                      <a:pt x="40998" y="41375"/>
                    </a:lnTo>
                    <a:cubicBezTo>
                      <a:pt x="40947" y="41384"/>
                      <a:pt x="40895" y="41392"/>
                      <a:pt x="40844" y="41401"/>
                    </a:cubicBezTo>
                    <a:cubicBezTo>
                      <a:pt x="38583" y="41801"/>
                      <a:pt x="36326" y="42227"/>
                      <a:pt x="34075" y="42682"/>
                    </a:cubicBezTo>
                    <a:cubicBezTo>
                      <a:pt x="29546" y="43597"/>
                      <a:pt x="25043" y="44624"/>
                      <a:pt x="20564" y="45765"/>
                    </a:cubicBezTo>
                    <a:cubicBezTo>
                      <a:pt x="19078" y="46144"/>
                      <a:pt x="17594" y="46534"/>
                      <a:pt x="16111" y="46937"/>
                    </a:cubicBezTo>
                    <a:cubicBezTo>
                      <a:pt x="17201" y="45056"/>
                      <a:pt x="18313" y="43187"/>
                      <a:pt x="19466" y="41343"/>
                    </a:cubicBezTo>
                    <a:cubicBezTo>
                      <a:pt x="20963" y="38949"/>
                      <a:pt x="22512" y="36591"/>
                      <a:pt x="24115" y="34268"/>
                    </a:cubicBezTo>
                    <a:cubicBezTo>
                      <a:pt x="24177" y="34264"/>
                      <a:pt x="24238" y="34254"/>
                      <a:pt x="24298" y="34238"/>
                    </a:cubicBezTo>
                    <a:cubicBezTo>
                      <a:pt x="30924" y="32330"/>
                      <a:pt x="37594" y="30592"/>
                      <a:pt x="44312" y="29025"/>
                    </a:cubicBezTo>
                    <a:cubicBezTo>
                      <a:pt x="44482" y="28364"/>
                      <a:pt x="44654" y="27703"/>
                      <a:pt x="44827" y="27043"/>
                    </a:cubicBezTo>
                    <a:lnTo>
                      <a:pt x="44827" y="27043"/>
                    </a:lnTo>
                    <a:cubicBezTo>
                      <a:pt x="43323" y="27389"/>
                      <a:pt x="41819" y="27742"/>
                      <a:pt x="40319" y="28103"/>
                    </a:cubicBezTo>
                    <a:cubicBezTo>
                      <a:pt x="36777" y="28959"/>
                      <a:pt x="33248" y="29870"/>
                      <a:pt x="29734" y="30833"/>
                    </a:cubicBezTo>
                    <a:cubicBezTo>
                      <a:pt x="28398" y="31200"/>
                      <a:pt x="27067" y="31574"/>
                      <a:pt x="25735" y="31958"/>
                    </a:cubicBezTo>
                    <a:cubicBezTo>
                      <a:pt x="27116" y="30028"/>
                      <a:pt x="28539" y="28130"/>
                      <a:pt x="30004" y="26263"/>
                    </a:cubicBezTo>
                    <a:cubicBezTo>
                      <a:pt x="31185" y="24761"/>
                      <a:pt x="32396" y="23283"/>
                      <a:pt x="33637" y="21829"/>
                    </a:cubicBezTo>
                    <a:cubicBezTo>
                      <a:pt x="38096" y="21207"/>
                      <a:pt x="42533" y="20457"/>
                      <a:pt x="46956" y="19615"/>
                    </a:cubicBezTo>
                    <a:cubicBezTo>
                      <a:pt x="47172" y="18934"/>
                      <a:pt x="47395" y="18256"/>
                      <a:pt x="47625" y="17580"/>
                    </a:cubicBezTo>
                    <a:lnTo>
                      <a:pt x="47625" y="17580"/>
                    </a:lnTo>
                    <a:cubicBezTo>
                      <a:pt x="47333" y="17637"/>
                      <a:pt x="47043" y="17697"/>
                      <a:pt x="46750" y="17752"/>
                    </a:cubicBezTo>
                    <a:cubicBezTo>
                      <a:pt x="43794" y="18316"/>
                      <a:pt x="40832" y="18836"/>
                      <a:pt x="37861" y="19317"/>
                    </a:cubicBezTo>
                    <a:cubicBezTo>
                      <a:pt x="37070" y="19444"/>
                      <a:pt x="36278" y="19572"/>
                      <a:pt x="35487" y="19701"/>
                    </a:cubicBezTo>
                    <a:cubicBezTo>
                      <a:pt x="37678" y="17230"/>
                      <a:pt x="39962" y="14845"/>
                      <a:pt x="42334" y="12545"/>
                    </a:cubicBezTo>
                    <a:cubicBezTo>
                      <a:pt x="42799" y="12097"/>
                      <a:pt x="43269" y="11652"/>
                      <a:pt x="43743" y="11212"/>
                    </a:cubicBezTo>
                    <a:cubicBezTo>
                      <a:pt x="44597" y="11169"/>
                      <a:pt x="45454" y="11077"/>
                      <a:pt x="46301" y="11001"/>
                    </a:cubicBezTo>
                    <a:cubicBezTo>
                      <a:pt x="47373" y="10904"/>
                      <a:pt x="48443" y="10796"/>
                      <a:pt x="49515" y="10693"/>
                    </a:cubicBezTo>
                    <a:lnTo>
                      <a:pt x="50412" y="10607"/>
                    </a:lnTo>
                    <a:cubicBezTo>
                      <a:pt x="50647" y="10107"/>
                      <a:pt x="50886" y="9608"/>
                      <a:pt x="51137" y="9113"/>
                    </a:cubicBezTo>
                    <a:lnTo>
                      <a:pt x="51137" y="9113"/>
                    </a:lnTo>
                    <a:lnTo>
                      <a:pt x="49356" y="9288"/>
                    </a:lnTo>
                    <a:cubicBezTo>
                      <a:pt x="48061" y="9416"/>
                      <a:pt x="46748" y="9510"/>
                      <a:pt x="45446" y="9649"/>
                    </a:cubicBezTo>
                    <a:cubicBezTo>
                      <a:pt x="46446" y="8750"/>
                      <a:pt x="47462" y="7867"/>
                      <a:pt x="48493" y="7004"/>
                    </a:cubicBezTo>
                    <a:cubicBezTo>
                      <a:pt x="48666" y="7157"/>
                      <a:pt x="48893" y="7246"/>
                      <a:pt x="49142" y="7269"/>
                    </a:cubicBezTo>
                    <a:cubicBezTo>
                      <a:pt x="49968" y="7346"/>
                      <a:pt x="50822" y="7323"/>
                      <a:pt x="51651" y="7337"/>
                    </a:cubicBezTo>
                    <a:cubicBezTo>
                      <a:pt x="51794" y="7338"/>
                      <a:pt x="51937" y="7338"/>
                      <a:pt x="52079" y="7340"/>
                    </a:cubicBezTo>
                    <a:cubicBezTo>
                      <a:pt x="52377" y="6806"/>
                      <a:pt x="52681" y="6277"/>
                      <a:pt x="52999" y="5754"/>
                    </a:cubicBezTo>
                    <a:cubicBezTo>
                      <a:pt x="52549" y="5754"/>
                      <a:pt x="52101" y="5757"/>
                      <a:pt x="51651" y="5765"/>
                    </a:cubicBezTo>
                    <a:cubicBezTo>
                      <a:pt x="51223" y="5772"/>
                      <a:pt x="50793" y="5788"/>
                      <a:pt x="50364" y="5798"/>
                    </a:cubicBezTo>
                    <a:lnTo>
                      <a:pt x="49941" y="5809"/>
                    </a:lnTo>
                    <a:cubicBezTo>
                      <a:pt x="51983" y="4154"/>
                      <a:pt x="54083" y="2575"/>
                      <a:pt x="56195" y="1006"/>
                    </a:cubicBezTo>
                    <a:cubicBezTo>
                      <a:pt x="56247" y="797"/>
                      <a:pt x="56215" y="576"/>
                      <a:pt x="56104" y="390"/>
                    </a:cubicBezTo>
                    <a:cubicBezTo>
                      <a:pt x="55992" y="205"/>
                      <a:pt x="55817" y="66"/>
                      <a:pt x="55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7" name="Google Shape;1287;p32"/>
            <p:cNvGrpSpPr/>
            <p:nvPr/>
          </p:nvGrpSpPr>
          <p:grpSpPr>
            <a:xfrm flipH="1">
              <a:off x="5466480" y="1658560"/>
              <a:ext cx="1627759" cy="1061783"/>
              <a:chOff x="-5607800" y="8913100"/>
              <a:chExt cx="1826275" cy="1191275"/>
            </a:xfrm>
          </p:grpSpPr>
          <p:sp>
            <p:nvSpPr>
              <p:cNvPr id="1288" name="Google Shape;1288;p32"/>
              <p:cNvSpPr/>
              <p:nvPr/>
            </p:nvSpPr>
            <p:spPr>
              <a:xfrm>
                <a:off x="-5607800" y="8913100"/>
                <a:ext cx="1826275" cy="1191275"/>
              </a:xfrm>
              <a:custGeom>
                <a:avLst/>
                <a:gdLst/>
                <a:ahLst/>
                <a:cxnLst/>
                <a:rect l="l" t="t" r="r" b="b"/>
                <a:pathLst>
                  <a:path w="73051" h="47651" extrusionOk="0">
                    <a:moveTo>
                      <a:pt x="44689" y="1"/>
                    </a:moveTo>
                    <a:cubicBezTo>
                      <a:pt x="41831" y="1"/>
                      <a:pt x="38972" y="447"/>
                      <a:pt x="36246" y="1320"/>
                    </a:cubicBezTo>
                    <a:cubicBezTo>
                      <a:pt x="33999" y="2038"/>
                      <a:pt x="31831" y="3036"/>
                      <a:pt x="29838" y="4301"/>
                    </a:cubicBezTo>
                    <a:cubicBezTo>
                      <a:pt x="28818" y="4952"/>
                      <a:pt x="27845" y="5674"/>
                      <a:pt x="26927" y="6463"/>
                    </a:cubicBezTo>
                    <a:cubicBezTo>
                      <a:pt x="26483" y="6844"/>
                      <a:pt x="26064" y="7251"/>
                      <a:pt x="25628" y="7641"/>
                    </a:cubicBezTo>
                    <a:cubicBezTo>
                      <a:pt x="25219" y="8008"/>
                      <a:pt x="24742" y="8406"/>
                      <a:pt x="24184" y="8510"/>
                    </a:cubicBezTo>
                    <a:cubicBezTo>
                      <a:pt x="24102" y="8525"/>
                      <a:pt x="24011" y="8534"/>
                      <a:pt x="23917" y="8534"/>
                    </a:cubicBezTo>
                    <a:cubicBezTo>
                      <a:pt x="23584" y="8534"/>
                      <a:pt x="23208" y="8430"/>
                      <a:pt x="23030" y="8159"/>
                    </a:cubicBezTo>
                    <a:cubicBezTo>
                      <a:pt x="22697" y="7655"/>
                      <a:pt x="23202" y="6824"/>
                      <a:pt x="23400" y="6356"/>
                    </a:cubicBezTo>
                    <a:lnTo>
                      <a:pt x="25364" y="1726"/>
                    </a:lnTo>
                    <a:cubicBezTo>
                      <a:pt x="25540" y="1309"/>
                      <a:pt x="25301" y="775"/>
                      <a:pt x="24842" y="775"/>
                    </a:cubicBezTo>
                    <a:cubicBezTo>
                      <a:pt x="24782" y="775"/>
                      <a:pt x="24719" y="784"/>
                      <a:pt x="24653" y="804"/>
                    </a:cubicBezTo>
                    <a:cubicBezTo>
                      <a:pt x="21944" y="1590"/>
                      <a:pt x="19385" y="2824"/>
                      <a:pt x="17069" y="4415"/>
                    </a:cubicBezTo>
                    <a:cubicBezTo>
                      <a:pt x="12856" y="6198"/>
                      <a:pt x="8925" y="8736"/>
                      <a:pt x="5872" y="12172"/>
                    </a:cubicBezTo>
                    <a:cubicBezTo>
                      <a:pt x="2370" y="16114"/>
                      <a:pt x="179" y="21129"/>
                      <a:pt x="61" y="26437"/>
                    </a:cubicBezTo>
                    <a:cubicBezTo>
                      <a:pt x="1" y="29125"/>
                      <a:pt x="517" y="31788"/>
                      <a:pt x="1599" y="34248"/>
                    </a:cubicBezTo>
                    <a:cubicBezTo>
                      <a:pt x="2680" y="36708"/>
                      <a:pt x="4401" y="38880"/>
                      <a:pt x="6350" y="40714"/>
                    </a:cubicBezTo>
                    <a:cubicBezTo>
                      <a:pt x="10282" y="44414"/>
                      <a:pt x="15294" y="47069"/>
                      <a:pt x="20716" y="47571"/>
                    </a:cubicBezTo>
                    <a:cubicBezTo>
                      <a:pt x="21286" y="47624"/>
                      <a:pt x="21861" y="47650"/>
                      <a:pt x="22436" y="47650"/>
                    </a:cubicBezTo>
                    <a:cubicBezTo>
                      <a:pt x="26869" y="47650"/>
                      <a:pt x="31357" y="46086"/>
                      <a:pt x="34615" y="43058"/>
                    </a:cubicBezTo>
                    <a:cubicBezTo>
                      <a:pt x="35056" y="42648"/>
                      <a:pt x="35470" y="42209"/>
                      <a:pt x="35856" y="41747"/>
                    </a:cubicBezTo>
                    <a:cubicBezTo>
                      <a:pt x="36244" y="41283"/>
                      <a:pt x="36309" y="40410"/>
                      <a:pt x="35645" y="40107"/>
                    </a:cubicBezTo>
                    <a:cubicBezTo>
                      <a:pt x="34541" y="39603"/>
                      <a:pt x="33483" y="39005"/>
                      <a:pt x="32482" y="38317"/>
                    </a:cubicBezTo>
                    <a:cubicBezTo>
                      <a:pt x="32018" y="37997"/>
                      <a:pt x="31565" y="37661"/>
                      <a:pt x="31134" y="37299"/>
                    </a:cubicBezTo>
                    <a:cubicBezTo>
                      <a:pt x="30956" y="37148"/>
                      <a:pt x="30741" y="36976"/>
                      <a:pt x="30610" y="36804"/>
                    </a:cubicBezTo>
                    <a:cubicBezTo>
                      <a:pt x="30563" y="36737"/>
                      <a:pt x="30521" y="36665"/>
                      <a:pt x="30483" y="36592"/>
                    </a:cubicBezTo>
                    <a:cubicBezTo>
                      <a:pt x="30425" y="36483"/>
                      <a:pt x="30443" y="36505"/>
                      <a:pt x="30452" y="36348"/>
                    </a:cubicBezTo>
                    <a:cubicBezTo>
                      <a:pt x="30457" y="36279"/>
                      <a:pt x="30509" y="36126"/>
                      <a:pt x="30590" y="35984"/>
                    </a:cubicBezTo>
                    <a:cubicBezTo>
                      <a:pt x="30716" y="35766"/>
                      <a:pt x="30822" y="35653"/>
                      <a:pt x="31014" y="35475"/>
                    </a:cubicBezTo>
                    <a:cubicBezTo>
                      <a:pt x="31304" y="35206"/>
                      <a:pt x="31764" y="34951"/>
                      <a:pt x="32143" y="34796"/>
                    </a:cubicBezTo>
                    <a:cubicBezTo>
                      <a:pt x="32973" y="34457"/>
                      <a:pt x="33807" y="34340"/>
                      <a:pt x="34677" y="34340"/>
                    </a:cubicBezTo>
                    <a:cubicBezTo>
                      <a:pt x="34855" y="34340"/>
                      <a:pt x="35034" y="34345"/>
                      <a:pt x="35215" y="34354"/>
                    </a:cubicBezTo>
                    <a:cubicBezTo>
                      <a:pt x="37580" y="34473"/>
                      <a:pt x="39849" y="35490"/>
                      <a:pt x="42097" y="36238"/>
                    </a:cubicBezTo>
                    <a:cubicBezTo>
                      <a:pt x="43956" y="36855"/>
                      <a:pt x="45866" y="37234"/>
                      <a:pt x="47811" y="37234"/>
                    </a:cubicBezTo>
                    <a:cubicBezTo>
                      <a:pt x="48261" y="37234"/>
                      <a:pt x="48714" y="37214"/>
                      <a:pt x="49168" y="37171"/>
                    </a:cubicBezTo>
                    <a:cubicBezTo>
                      <a:pt x="51838" y="36921"/>
                      <a:pt x="54430" y="36061"/>
                      <a:pt x="56677" y="34587"/>
                    </a:cubicBezTo>
                    <a:cubicBezTo>
                      <a:pt x="57335" y="34156"/>
                      <a:pt x="57309" y="32995"/>
                      <a:pt x="56443" y="32804"/>
                    </a:cubicBezTo>
                    <a:cubicBezTo>
                      <a:pt x="54688" y="32417"/>
                      <a:pt x="53044" y="31639"/>
                      <a:pt x="51634" y="30526"/>
                    </a:cubicBezTo>
                    <a:cubicBezTo>
                      <a:pt x="54886" y="28633"/>
                      <a:pt x="58682" y="27822"/>
                      <a:pt x="61870" y="25784"/>
                    </a:cubicBezTo>
                    <a:cubicBezTo>
                      <a:pt x="63579" y="24692"/>
                      <a:pt x="65126" y="23332"/>
                      <a:pt x="66407" y="21758"/>
                    </a:cubicBezTo>
                    <a:cubicBezTo>
                      <a:pt x="67735" y="20128"/>
                      <a:pt x="68709" y="18337"/>
                      <a:pt x="69538" y="16412"/>
                    </a:cubicBezTo>
                    <a:cubicBezTo>
                      <a:pt x="70470" y="14241"/>
                      <a:pt x="71345" y="12071"/>
                      <a:pt x="72765" y="10162"/>
                    </a:cubicBezTo>
                    <a:cubicBezTo>
                      <a:pt x="73051" y="9778"/>
                      <a:pt x="72824" y="9175"/>
                      <a:pt x="72447" y="8954"/>
                    </a:cubicBezTo>
                    <a:cubicBezTo>
                      <a:pt x="68623" y="6701"/>
                      <a:pt x="64406" y="5318"/>
                      <a:pt x="59956" y="5123"/>
                    </a:cubicBezTo>
                    <a:cubicBezTo>
                      <a:pt x="59567" y="5105"/>
                      <a:pt x="59178" y="5097"/>
                      <a:pt x="58789" y="5097"/>
                    </a:cubicBezTo>
                    <a:cubicBezTo>
                      <a:pt x="56957" y="5097"/>
                      <a:pt x="55129" y="5290"/>
                      <a:pt x="53335" y="5674"/>
                    </a:cubicBezTo>
                    <a:cubicBezTo>
                      <a:pt x="52273" y="5903"/>
                      <a:pt x="51227" y="6205"/>
                      <a:pt x="50206" y="6579"/>
                    </a:cubicBezTo>
                    <a:cubicBezTo>
                      <a:pt x="49675" y="6774"/>
                      <a:pt x="49162" y="7010"/>
                      <a:pt x="48635" y="7217"/>
                    </a:cubicBezTo>
                    <a:cubicBezTo>
                      <a:pt x="48307" y="7346"/>
                      <a:pt x="47969" y="7362"/>
                      <a:pt x="47668" y="7409"/>
                    </a:cubicBezTo>
                    <a:cubicBezTo>
                      <a:pt x="47665" y="7409"/>
                      <a:pt x="47631" y="7395"/>
                      <a:pt x="47616" y="7392"/>
                    </a:cubicBezTo>
                    <a:cubicBezTo>
                      <a:pt x="47614" y="7374"/>
                      <a:pt x="47614" y="7357"/>
                      <a:pt x="47614" y="7339"/>
                    </a:cubicBezTo>
                    <a:cubicBezTo>
                      <a:pt x="47611" y="7064"/>
                      <a:pt x="47736" y="6760"/>
                      <a:pt x="47814" y="6499"/>
                    </a:cubicBezTo>
                    <a:cubicBezTo>
                      <a:pt x="47986" y="5921"/>
                      <a:pt x="48210" y="5361"/>
                      <a:pt x="48482" y="4825"/>
                    </a:cubicBezTo>
                    <a:cubicBezTo>
                      <a:pt x="49047" y="3710"/>
                      <a:pt x="49801" y="2705"/>
                      <a:pt x="50710" y="1848"/>
                    </a:cubicBezTo>
                    <a:cubicBezTo>
                      <a:pt x="51103" y="1476"/>
                      <a:pt x="50926" y="724"/>
                      <a:pt x="50383" y="606"/>
                    </a:cubicBezTo>
                    <a:cubicBezTo>
                      <a:pt x="48511" y="200"/>
                      <a:pt x="46600" y="1"/>
                      <a:pt x="44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2"/>
              <p:cNvSpPr/>
              <p:nvPr/>
            </p:nvSpPr>
            <p:spPr>
              <a:xfrm>
                <a:off x="-5577650" y="8913175"/>
                <a:ext cx="1794175" cy="1119425"/>
              </a:xfrm>
              <a:custGeom>
                <a:avLst/>
                <a:gdLst/>
                <a:ahLst/>
                <a:cxnLst/>
                <a:rect l="l" t="t" r="r" b="b"/>
                <a:pathLst>
                  <a:path w="71767" h="44777" extrusionOk="0">
                    <a:moveTo>
                      <a:pt x="43092" y="1"/>
                    </a:moveTo>
                    <a:cubicBezTo>
                      <a:pt x="42098" y="16"/>
                      <a:pt x="41108" y="84"/>
                      <a:pt x="40122" y="205"/>
                    </a:cubicBezTo>
                    <a:lnTo>
                      <a:pt x="39671" y="484"/>
                    </a:lnTo>
                    <a:cubicBezTo>
                      <a:pt x="37172" y="2035"/>
                      <a:pt x="34765" y="3723"/>
                      <a:pt x="32443" y="5524"/>
                    </a:cubicBezTo>
                    <a:cubicBezTo>
                      <a:pt x="27803" y="9124"/>
                      <a:pt x="23545" y="13212"/>
                      <a:pt x="19782" y="17722"/>
                    </a:cubicBezTo>
                    <a:cubicBezTo>
                      <a:pt x="18730" y="18981"/>
                      <a:pt x="17715" y="20272"/>
                      <a:pt x="16737" y="21592"/>
                    </a:cubicBezTo>
                    <a:cubicBezTo>
                      <a:pt x="15785" y="22881"/>
                      <a:pt x="14776" y="24227"/>
                      <a:pt x="14100" y="25688"/>
                    </a:cubicBezTo>
                    <a:cubicBezTo>
                      <a:pt x="12947" y="26199"/>
                      <a:pt x="11803" y="26727"/>
                      <a:pt x="10667" y="27274"/>
                    </a:cubicBezTo>
                    <a:cubicBezTo>
                      <a:pt x="8924" y="28115"/>
                      <a:pt x="7206" y="29004"/>
                      <a:pt x="5512" y="29942"/>
                    </a:cubicBezTo>
                    <a:cubicBezTo>
                      <a:pt x="5598" y="29644"/>
                      <a:pt x="5668" y="29342"/>
                      <a:pt x="5721" y="29036"/>
                    </a:cubicBezTo>
                    <a:cubicBezTo>
                      <a:pt x="5849" y="28318"/>
                      <a:pt x="5945" y="27593"/>
                      <a:pt x="6088" y="26874"/>
                    </a:cubicBezTo>
                    <a:cubicBezTo>
                      <a:pt x="6372" y="25439"/>
                      <a:pt x="6730" y="24012"/>
                      <a:pt x="7152" y="22610"/>
                    </a:cubicBezTo>
                    <a:cubicBezTo>
                      <a:pt x="7992" y="19816"/>
                      <a:pt x="9107" y="17112"/>
                      <a:pt x="10386" y="14489"/>
                    </a:cubicBezTo>
                    <a:cubicBezTo>
                      <a:pt x="11644" y="11907"/>
                      <a:pt x="12999" y="9296"/>
                      <a:pt x="14847" y="7081"/>
                    </a:cubicBezTo>
                    <a:cubicBezTo>
                      <a:pt x="16545" y="5043"/>
                      <a:pt x="18628" y="3383"/>
                      <a:pt x="20863" y="1972"/>
                    </a:cubicBezTo>
                    <a:cubicBezTo>
                      <a:pt x="21249" y="1728"/>
                      <a:pt x="21641" y="1493"/>
                      <a:pt x="22034" y="1261"/>
                    </a:cubicBezTo>
                    <a:lnTo>
                      <a:pt x="22034" y="1261"/>
                    </a:lnTo>
                    <a:cubicBezTo>
                      <a:pt x="19849" y="2038"/>
                      <a:pt x="17775" y="3096"/>
                      <a:pt x="15863" y="4411"/>
                    </a:cubicBezTo>
                    <a:cubicBezTo>
                      <a:pt x="15729" y="4469"/>
                      <a:pt x="15594" y="4529"/>
                      <a:pt x="15461" y="4587"/>
                    </a:cubicBezTo>
                    <a:cubicBezTo>
                      <a:pt x="15161" y="4877"/>
                      <a:pt x="14868" y="5174"/>
                      <a:pt x="14587" y="5481"/>
                    </a:cubicBezTo>
                    <a:cubicBezTo>
                      <a:pt x="12589" y="7660"/>
                      <a:pt x="11120" y="10241"/>
                      <a:pt x="9790" y="12865"/>
                    </a:cubicBezTo>
                    <a:cubicBezTo>
                      <a:pt x="8433" y="15540"/>
                      <a:pt x="7226" y="18302"/>
                      <a:pt x="6285" y="21152"/>
                    </a:cubicBezTo>
                    <a:cubicBezTo>
                      <a:pt x="5755" y="22755"/>
                      <a:pt x="5308" y="24385"/>
                      <a:pt x="5000" y="26047"/>
                    </a:cubicBezTo>
                    <a:cubicBezTo>
                      <a:pt x="4739" y="27459"/>
                      <a:pt x="4396" y="28983"/>
                      <a:pt x="4692" y="30409"/>
                    </a:cubicBezTo>
                    <a:cubicBezTo>
                      <a:pt x="3099" y="31315"/>
                      <a:pt x="1534" y="32269"/>
                      <a:pt x="0" y="33273"/>
                    </a:cubicBezTo>
                    <a:cubicBezTo>
                      <a:pt x="121" y="33600"/>
                      <a:pt x="252" y="33924"/>
                      <a:pt x="393" y="34245"/>
                    </a:cubicBezTo>
                    <a:cubicBezTo>
                      <a:pt x="430" y="34328"/>
                      <a:pt x="473" y="34409"/>
                      <a:pt x="511" y="34492"/>
                    </a:cubicBezTo>
                    <a:cubicBezTo>
                      <a:pt x="1218" y="34028"/>
                      <a:pt x="1927" y="33571"/>
                      <a:pt x="2647" y="33127"/>
                    </a:cubicBezTo>
                    <a:cubicBezTo>
                      <a:pt x="3521" y="33938"/>
                      <a:pt x="4540" y="34581"/>
                      <a:pt x="5551" y="35217"/>
                    </a:cubicBezTo>
                    <a:cubicBezTo>
                      <a:pt x="6721" y="35955"/>
                      <a:pt x="7915" y="36655"/>
                      <a:pt x="9132" y="37320"/>
                    </a:cubicBezTo>
                    <a:cubicBezTo>
                      <a:pt x="11570" y="38650"/>
                      <a:pt x="14090" y="39826"/>
                      <a:pt x="16675" y="40843"/>
                    </a:cubicBezTo>
                    <a:cubicBezTo>
                      <a:pt x="21354" y="42685"/>
                      <a:pt x="26229" y="43990"/>
                      <a:pt x="31193" y="44777"/>
                    </a:cubicBezTo>
                    <a:cubicBezTo>
                      <a:pt x="31873" y="44334"/>
                      <a:pt x="32520" y="43841"/>
                      <a:pt x="33126" y="43302"/>
                    </a:cubicBezTo>
                    <a:cubicBezTo>
                      <a:pt x="30713" y="43052"/>
                      <a:pt x="28316" y="42665"/>
                      <a:pt x="25945" y="42143"/>
                    </a:cubicBezTo>
                    <a:cubicBezTo>
                      <a:pt x="20654" y="40976"/>
                      <a:pt x="15519" y="39186"/>
                      <a:pt x="10650" y="36811"/>
                    </a:cubicBezTo>
                    <a:cubicBezTo>
                      <a:pt x="9279" y="36141"/>
                      <a:pt x="7931" y="35426"/>
                      <a:pt x="6607" y="34664"/>
                    </a:cubicBezTo>
                    <a:cubicBezTo>
                      <a:pt x="5936" y="34277"/>
                      <a:pt x="5274" y="33876"/>
                      <a:pt x="4610" y="33480"/>
                    </a:cubicBezTo>
                    <a:cubicBezTo>
                      <a:pt x="4287" y="33288"/>
                      <a:pt x="3966" y="33095"/>
                      <a:pt x="3647" y="32898"/>
                    </a:cubicBezTo>
                    <a:cubicBezTo>
                      <a:pt x="3539" y="32831"/>
                      <a:pt x="3430" y="32774"/>
                      <a:pt x="3320" y="32718"/>
                    </a:cubicBezTo>
                    <a:cubicBezTo>
                      <a:pt x="5359" y="31487"/>
                      <a:pt x="7443" y="30332"/>
                      <a:pt x="9569" y="29258"/>
                    </a:cubicBezTo>
                    <a:cubicBezTo>
                      <a:pt x="13059" y="27492"/>
                      <a:pt x="16645" y="25927"/>
                      <a:pt x="20287" y="24507"/>
                    </a:cubicBezTo>
                    <a:cubicBezTo>
                      <a:pt x="20735" y="24828"/>
                      <a:pt x="21176" y="25149"/>
                      <a:pt x="21652" y="25436"/>
                    </a:cubicBezTo>
                    <a:cubicBezTo>
                      <a:pt x="22249" y="25797"/>
                      <a:pt x="22856" y="26131"/>
                      <a:pt x="23471" y="26458"/>
                    </a:cubicBezTo>
                    <a:cubicBezTo>
                      <a:pt x="24655" y="27089"/>
                      <a:pt x="25845" y="27705"/>
                      <a:pt x="27043" y="28306"/>
                    </a:cubicBezTo>
                    <a:cubicBezTo>
                      <a:pt x="29486" y="29526"/>
                      <a:pt x="31944" y="30724"/>
                      <a:pt x="34458" y="31790"/>
                    </a:cubicBezTo>
                    <a:cubicBezTo>
                      <a:pt x="39434" y="33901"/>
                      <a:pt x="44584" y="35682"/>
                      <a:pt x="49931" y="36562"/>
                    </a:cubicBezTo>
                    <a:cubicBezTo>
                      <a:pt x="50189" y="36603"/>
                      <a:pt x="50447" y="36642"/>
                      <a:pt x="50706" y="36680"/>
                    </a:cubicBezTo>
                    <a:cubicBezTo>
                      <a:pt x="51878" y="36374"/>
                      <a:pt x="53011" y="35940"/>
                      <a:pt x="54087" y="35384"/>
                    </a:cubicBezTo>
                    <a:cubicBezTo>
                      <a:pt x="53126" y="35309"/>
                      <a:pt x="52169" y="35201"/>
                      <a:pt x="51214" y="35063"/>
                    </a:cubicBezTo>
                    <a:cubicBezTo>
                      <a:pt x="48578" y="34675"/>
                      <a:pt x="45969" y="34080"/>
                      <a:pt x="43411" y="33337"/>
                    </a:cubicBezTo>
                    <a:cubicBezTo>
                      <a:pt x="38281" y="31845"/>
                      <a:pt x="33344" y="29730"/>
                      <a:pt x="28498" y="27498"/>
                    </a:cubicBezTo>
                    <a:cubicBezTo>
                      <a:pt x="27113" y="26859"/>
                      <a:pt x="25732" y="26213"/>
                      <a:pt x="24343" y="25579"/>
                    </a:cubicBezTo>
                    <a:cubicBezTo>
                      <a:pt x="23666" y="25271"/>
                      <a:pt x="22994" y="24957"/>
                      <a:pt x="22301" y="24685"/>
                    </a:cubicBezTo>
                    <a:cubicBezTo>
                      <a:pt x="21870" y="24514"/>
                      <a:pt x="21437" y="24370"/>
                      <a:pt x="21002" y="24232"/>
                    </a:cubicBezTo>
                    <a:cubicBezTo>
                      <a:pt x="21944" y="23870"/>
                      <a:pt x="22889" y="23516"/>
                      <a:pt x="23838" y="23171"/>
                    </a:cubicBezTo>
                    <a:cubicBezTo>
                      <a:pt x="28747" y="21391"/>
                      <a:pt x="33734" y="19837"/>
                      <a:pt x="38746" y="18374"/>
                    </a:cubicBezTo>
                    <a:cubicBezTo>
                      <a:pt x="40299" y="17921"/>
                      <a:pt x="41854" y="17474"/>
                      <a:pt x="43413" y="17035"/>
                    </a:cubicBezTo>
                    <a:cubicBezTo>
                      <a:pt x="44033" y="17477"/>
                      <a:pt x="44701" y="17850"/>
                      <a:pt x="45364" y="18227"/>
                    </a:cubicBezTo>
                    <a:cubicBezTo>
                      <a:pt x="46299" y="18756"/>
                      <a:pt x="47268" y="19235"/>
                      <a:pt x="48232" y="19710"/>
                    </a:cubicBezTo>
                    <a:cubicBezTo>
                      <a:pt x="50152" y="20651"/>
                      <a:pt x="52142" y="21465"/>
                      <a:pt x="54138" y="22227"/>
                    </a:cubicBezTo>
                    <a:cubicBezTo>
                      <a:pt x="56742" y="23220"/>
                      <a:pt x="59398" y="24069"/>
                      <a:pt x="62098" y="24768"/>
                    </a:cubicBezTo>
                    <a:cubicBezTo>
                      <a:pt x="62581" y="24393"/>
                      <a:pt x="63048" y="23997"/>
                      <a:pt x="63496" y="23578"/>
                    </a:cubicBezTo>
                    <a:cubicBezTo>
                      <a:pt x="62813" y="23414"/>
                      <a:pt x="62131" y="23245"/>
                      <a:pt x="61453" y="23063"/>
                    </a:cubicBezTo>
                    <a:cubicBezTo>
                      <a:pt x="57385" y="21975"/>
                      <a:pt x="53399" y="20599"/>
                      <a:pt x="49527" y="18947"/>
                    </a:cubicBezTo>
                    <a:cubicBezTo>
                      <a:pt x="48440" y="18485"/>
                      <a:pt x="47351" y="18029"/>
                      <a:pt x="46278" y="17536"/>
                    </a:cubicBezTo>
                    <a:cubicBezTo>
                      <a:pt x="45694" y="17267"/>
                      <a:pt x="45108" y="16984"/>
                      <a:pt x="44510" y="16728"/>
                    </a:cubicBezTo>
                    <a:cubicBezTo>
                      <a:pt x="47882" y="15778"/>
                      <a:pt x="51259" y="14847"/>
                      <a:pt x="54631" y="13903"/>
                    </a:cubicBezTo>
                    <a:cubicBezTo>
                      <a:pt x="57344" y="13144"/>
                      <a:pt x="60069" y="12383"/>
                      <a:pt x="62819" y="11744"/>
                    </a:cubicBezTo>
                    <a:cubicBezTo>
                      <a:pt x="63275" y="12085"/>
                      <a:pt x="63802" y="12318"/>
                      <a:pt x="64326" y="12555"/>
                    </a:cubicBezTo>
                    <a:cubicBezTo>
                      <a:pt x="64960" y="12843"/>
                      <a:pt x="65620" y="13081"/>
                      <a:pt x="66276" y="13316"/>
                    </a:cubicBezTo>
                    <a:cubicBezTo>
                      <a:pt x="67258" y="13671"/>
                      <a:pt x="68270" y="13955"/>
                      <a:pt x="69290" y="14202"/>
                    </a:cubicBezTo>
                    <a:cubicBezTo>
                      <a:pt x="69469" y="13800"/>
                      <a:pt x="69658" y="13402"/>
                      <a:pt x="69852" y="13008"/>
                    </a:cubicBezTo>
                    <a:cubicBezTo>
                      <a:pt x="68779" y="12779"/>
                      <a:pt x="67718" y="12506"/>
                      <a:pt x="66655" y="12225"/>
                    </a:cubicBezTo>
                    <a:cubicBezTo>
                      <a:pt x="65975" y="12046"/>
                      <a:pt x="65307" y="11830"/>
                      <a:pt x="64630" y="11644"/>
                    </a:cubicBezTo>
                    <a:cubicBezTo>
                      <a:pt x="64429" y="11589"/>
                      <a:pt x="64230" y="11529"/>
                      <a:pt x="64032" y="11471"/>
                    </a:cubicBezTo>
                    <a:cubicBezTo>
                      <a:pt x="66481" y="10941"/>
                      <a:pt x="68952" y="10525"/>
                      <a:pt x="71452" y="10311"/>
                    </a:cubicBezTo>
                    <a:cubicBezTo>
                      <a:pt x="71489" y="10261"/>
                      <a:pt x="71521" y="10208"/>
                      <a:pt x="71559" y="10159"/>
                    </a:cubicBezTo>
                    <a:cubicBezTo>
                      <a:pt x="71767" y="9878"/>
                      <a:pt x="71702" y="9484"/>
                      <a:pt x="71506" y="9203"/>
                    </a:cubicBezTo>
                    <a:cubicBezTo>
                      <a:pt x="69313" y="9230"/>
                      <a:pt x="67091" y="9619"/>
                      <a:pt x="64969" y="10029"/>
                    </a:cubicBezTo>
                    <a:cubicBezTo>
                      <a:pt x="62620" y="10482"/>
                      <a:pt x="60300" y="11061"/>
                      <a:pt x="57989" y="11676"/>
                    </a:cubicBezTo>
                    <a:cubicBezTo>
                      <a:pt x="58296" y="11498"/>
                      <a:pt x="58601" y="11320"/>
                      <a:pt x="58907" y="11140"/>
                    </a:cubicBezTo>
                    <a:cubicBezTo>
                      <a:pt x="60335" y="10302"/>
                      <a:pt x="61778" y="9490"/>
                      <a:pt x="63249" y="8727"/>
                    </a:cubicBezTo>
                    <a:cubicBezTo>
                      <a:pt x="64501" y="8077"/>
                      <a:pt x="65774" y="7468"/>
                      <a:pt x="67070" y="6913"/>
                    </a:cubicBezTo>
                    <a:cubicBezTo>
                      <a:pt x="66514" y="6695"/>
                      <a:pt x="65952" y="6496"/>
                      <a:pt x="65385" y="6313"/>
                    </a:cubicBezTo>
                    <a:cubicBezTo>
                      <a:pt x="63154" y="7357"/>
                      <a:pt x="60992" y="8542"/>
                      <a:pt x="58872" y="9795"/>
                    </a:cubicBezTo>
                    <a:cubicBezTo>
                      <a:pt x="58044" y="10284"/>
                      <a:pt x="57226" y="10784"/>
                      <a:pt x="56415" y="11299"/>
                    </a:cubicBezTo>
                    <a:cubicBezTo>
                      <a:pt x="55781" y="11699"/>
                      <a:pt x="55090" y="12065"/>
                      <a:pt x="54571" y="12607"/>
                    </a:cubicBezTo>
                    <a:cubicBezTo>
                      <a:pt x="49786" y="13918"/>
                      <a:pt x="45008" y="15254"/>
                      <a:pt x="40237" y="16613"/>
                    </a:cubicBezTo>
                    <a:cubicBezTo>
                      <a:pt x="38857" y="17009"/>
                      <a:pt x="37479" y="17413"/>
                      <a:pt x="36104" y="17823"/>
                    </a:cubicBezTo>
                    <a:cubicBezTo>
                      <a:pt x="36506" y="17417"/>
                      <a:pt x="36907" y="17009"/>
                      <a:pt x="37315" y="16607"/>
                    </a:cubicBezTo>
                    <a:cubicBezTo>
                      <a:pt x="38177" y="15759"/>
                      <a:pt x="39067" y="14945"/>
                      <a:pt x="39975" y="14147"/>
                    </a:cubicBezTo>
                    <a:cubicBezTo>
                      <a:pt x="43855" y="10718"/>
                      <a:pt x="48174" y="7821"/>
                      <a:pt x="52817" y="5533"/>
                    </a:cubicBezTo>
                    <a:lnTo>
                      <a:pt x="52817" y="5533"/>
                    </a:lnTo>
                    <a:cubicBezTo>
                      <a:pt x="52587" y="5576"/>
                      <a:pt x="52357" y="5620"/>
                      <a:pt x="52129" y="5670"/>
                    </a:cubicBezTo>
                    <a:cubicBezTo>
                      <a:pt x="51065" y="5898"/>
                      <a:pt x="50020" y="6201"/>
                      <a:pt x="48999" y="6576"/>
                    </a:cubicBezTo>
                    <a:cubicBezTo>
                      <a:pt x="48555" y="6738"/>
                      <a:pt x="48122" y="6927"/>
                      <a:pt x="47684" y="7107"/>
                    </a:cubicBezTo>
                    <a:cubicBezTo>
                      <a:pt x="44939" y="8779"/>
                      <a:pt x="42332" y="10669"/>
                      <a:pt x="39889" y="12759"/>
                    </a:cubicBezTo>
                    <a:cubicBezTo>
                      <a:pt x="38838" y="13659"/>
                      <a:pt x="37831" y="14609"/>
                      <a:pt x="36856" y="15590"/>
                    </a:cubicBezTo>
                    <a:cubicBezTo>
                      <a:pt x="36377" y="16074"/>
                      <a:pt x="35901" y="16562"/>
                      <a:pt x="35450" y="17070"/>
                    </a:cubicBezTo>
                    <a:cubicBezTo>
                      <a:pt x="35092" y="17474"/>
                      <a:pt x="34756" y="17852"/>
                      <a:pt x="34501" y="18303"/>
                    </a:cubicBezTo>
                    <a:cubicBezTo>
                      <a:pt x="31365" y="19257"/>
                      <a:pt x="28245" y="20258"/>
                      <a:pt x="25154" y="21342"/>
                    </a:cubicBezTo>
                    <a:cubicBezTo>
                      <a:pt x="22088" y="22417"/>
                      <a:pt x="19048" y="23573"/>
                      <a:pt x="16057" y="24840"/>
                    </a:cubicBezTo>
                    <a:lnTo>
                      <a:pt x="16057" y="24840"/>
                    </a:lnTo>
                    <a:cubicBezTo>
                      <a:pt x="16523" y="24201"/>
                      <a:pt x="16975" y="23550"/>
                      <a:pt x="17451" y="22921"/>
                    </a:cubicBezTo>
                    <a:cubicBezTo>
                      <a:pt x="18317" y="21775"/>
                      <a:pt x="19181" y="20628"/>
                      <a:pt x="20092" y="19516"/>
                    </a:cubicBezTo>
                    <a:cubicBezTo>
                      <a:pt x="21934" y="17273"/>
                      <a:pt x="23887" y="15123"/>
                      <a:pt x="25946" y="13078"/>
                    </a:cubicBezTo>
                    <a:cubicBezTo>
                      <a:pt x="30054" y="8988"/>
                      <a:pt x="34582" y="5344"/>
                      <a:pt x="39454" y="2204"/>
                    </a:cubicBezTo>
                    <a:cubicBezTo>
                      <a:pt x="40646" y="1436"/>
                      <a:pt x="41860" y="705"/>
                      <a:pt x="43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0" name="Google Shape;1290;p32"/>
            <p:cNvGrpSpPr/>
            <p:nvPr/>
          </p:nvGrpSpPr>
          <p:grpSpPr>
            <a:xfrm flipH="1">
              <a:off x="5108601" y="2815578"/>
              <a:ext cx="745550" cy="1341540"/>
              <a:chOff x="-4216475" y="10211225"/>
              <a:chExt cx="836475" cy="1505150"/>
            </a:xfrm>
          </p:grpSpPr>
          <p:sp>
            <p:nvSpPr>
              <p:cNvPr id="1291" name="Google Shape;1291;p32"/>
              <p:cNvSpPr/>
              <p:nvPr/>
            </p:nvSpPr>
            <p:spPr>
              <a:xfrm>
                <a:off x="-4216475" y="10211225"/>
                <a:ext cx="836475" cy="1505150"/>
              </a:xfrm>
              <a:custGeom>
                <a:avLst/>
                <a:gdLst/>
                <a:ahLst/>
                <a:cxnLst/>
                <a:rect l="l" t="t" r="r" b="b"/>
                <a:pathLst>
                  <a:path w="33459" h="60206" extrusionOk="0">
                    <a:moveTo>
                      <a:pt x="26036" y="0"/>
                    </a:moveTo>
                    <a:cubicBezTo>
                      <a:pt x="25685" y="0"/>
                      <a:pt x="25369" y="178"/>
                      <a:pt x="25078" y="358"/>
                    </a:cubicBezTo>
                    <a:cubicBezTo>
                      <a:pt x="24803" y="529"/>
                      <a:pt x="24535" y="705"/>
                      <a:pt x="24272" y="891"/>
                    </a:cubicBezTo>
                    <a:cubicBezTo>
                      <a:pt x="23773" y="1243"/>
                      <a:pt x="23288" y="1619"/>
                      <a:pt x="22824" y="2017"/>
                    </a:cubicBezTo>
                    <a:cubicBezTo>
                      <a:pt x="20972" y="3614"/>
                      <a:pt x="19457" y="5565"/>
                      <a:pt x="18365" y="7755"/>
                    </a:cubicBezTo>
                    <a:cubicBezTo>
                      <a:pt x="17746" y="8998"/>
                      <a:pt x="17260" y="10313"/>
                      <a:pt x="16943" y="11667"/>
                    </a:cubicBezTo>
                    <a:cubicBezTo>
                      <a:pt x="16776" y="12386"/>
                      <a:pt x="16633" y="13140"/>
                      <a:pt x="16658" y="13881"/>
                    </a:cubicBezTo>
                    <a:cubicBezTo>
                      <a:pt x="16679" y="14546"/>
                      <a:pt x="16785" y="15202"/>
                      <a:pt x="17172" y="15722"/>
                    </a:cubicBezTo>
                    <a:cubicBezTo>
                      <a:pt x="16868" y="16418"/>
                      <a:pt x="16586" y="17121"/>
                      <a:pt x="16323" y="17832"/>
                    </a:cubicBezTo>
                    <a:cubicBezTo>
                      <a:pt x="16131" y="18350"/>
                      <a:pt x="15951" y="18873"/>
                      <a:pt x="15776" y="19397"/>
                    </a:cubicBezTo>
                    <a:cubicBezTo>
                      <a:pt x="15709" y="18974"/>
                      <a:pt x="15618" y="18557"/>
                      <a:pt x="15523" y="18147"/>
                    </a:cubicBezTo>
                    <a:cubicBezTo>
                      <a:pt x="15299" y="17179"/>
                      <a:pt x="14975" y="16237"/>
                      <a:pt x="14536" y="15345"/>
                    </a:cubicBezTo>
                    <a:cubicBezTo>
                      <a:pt x="13754" y="13763"/>
                      <a:pt x="12517" y="12381"/>
                      <a:pt x="10895" y="11638"/>
                    </a:cubicBezTo>
                    <a:cubicBezTo>
                      <a:pt x="10148" y="11295"/>
                      <a:pt x="9343" y="11094"/>
                      <a:pt x="8524" y="11094"/>
                    </a:cubicBezTo>
                    <a:cubicBezTo>
                      <a:pt x="8379" y="11094"/>
                      <a:pt x="8234" y="11100"/>
                      <a:pt x="8088" y="11113"/>
                    </a:cubicBezTo>
                    <a:cubicBezTo>
                      <a:pt x="7876" y="11131"/>
                      <a:pt x="7734" y="11300"/>
                      <a:pt x="7781" y="11515"/>
                    </a:cubicBezTo>
                    <a:cubicBezTo>
                      <a:pt x="8139" y="13137"/>
                      <a:pt x="8681" y="14706"/>
                      <a:pt x="9542" y="16134"/>
                    </a:cubicBezTo>
                    <a:cubicBezTo>
                      <a:pt x="10398" y="17551"/>
                      <a:pt x="11491" y="18835"/>
                      <a:pt x="12768" y="19890"/>
                    </a:cubicBezTo>
                    <a:cubicBezTo>
                      <a:pt x="13462" y="20464"/>
                      <a:pt x="14265" y="21139"/>
                      <a:pt x="15158" y="21382"/>
                    </a:cubicBezTo>
                    <a:cubicBezTo>
                      <a:pt x="14431" y="23851"/>
                      <a:pt x="13857" y="26362"/>
                      <a:pt x="13361" y="28889"/>
                    </a:cubicBezTo>
                    <a:cubicBezTo>
                      <a:pt x="13307" y="29165"/>
                      <a:pt x="13257" y="29442"/>
                      <a:pt x="13204" y="29720"/>
                    </a:cubicBezTo>
                    <a:cubicBezTo>
                      <a:pt x="13106" y="29506"/>
                      <a:pt x="13003" y="29294"/>
                      <a:pt x="12897" y="29086"/>
                    </a:cubicBezTo>
                    <a:cubicBezTo>
                      <a:pt x="12480" y="28259"/>
                      <a:pt x="11990" y="27472"/>
                      <a:pt x="11437" y="26732"/>
                    </a:cubicBezTo>
                    <a:cubicBezTo>
                      <a:pt x="10364" y="25291"/>
                      <a:pt x="9099" y="23853"/>
                      <a:pt x="7376" y="23205"/>
                    </a:cubicBezTo>
                    <a:cubicBezTo>
                      <a:pt x="6356" y="22821"/>
                      <a:pt x="5246" y="22753"/>
                      <a:pt x="4170" y="22686"/>
                    </a:cubicBezTo>
                    <a:cubicBezTo>
                      <a:pt x="4164" y="22685"/>
                      <a:pt x="4157" y="22685"/>
                      <a:pt x="4151" y="22685"/>
                    </a:cubicBezTo>
                    <a:cubicBezTo>
                      <a:pt x="3944" y="22685"/>
                      <a:pt x="3771" y="22885"/>
                      <a:pt x="3771" y="23085"/>
                    </a:cubicBezTo>
                    <a:cubicBezTo>
                      <a:pt x="3771" y="24970"/>
                      <a:pt x="4597" y="26750"/>
                      <a:pt x="5658" y="28270"/>
                    </a:cubicBezTo>
                    <a:cubicBezTo>
                      <a:pt x="6714" y="29781"/>
                      <a:pt x="8091" y="31077"/>
                      <a:pt x="9819" y="31773"/>
                    </a:cubicBezTo>
                    <a:cubicBezTo>
                      <a:pt x="10614" y="32092"/>
                      <a:pt x="11472" y="32269"/>
                      <a:pt x="12330" y="32269"/>
                    </a:cubicBezTo>
                    <a:cubicBezTo>
                      <a:pt x="12469" y="32269"/>
                      <a:pt x="12608" y="32264"/>
                      <a:pt x="12747" y="32255"/>
                    </a:cubicBezTo>
                    <a:lnTo>
                      <a:pt x="12747" y="32255"/>
                    </a:lnTo>
                    <a:cubicBezTo>
                      <a:pt x="12380" y="34392"/>
                      <a:pt x="12045" y="36536"/>
                      <a:pt x="11695" y="38675"/>
                    </a:cubicBezTo>
                    <a:cubicBezTo>
                      <a:pt x="11495" y="38438"/>
                      <a:pt x="11287" y="38209"/>
                      <a:pt x="11066" y="37988"/>
                    </a:cubicBezTo>
                    <a:cubicBezTo>
                      <a:pt x="10373" y="37300"/>
                      <a:pt x="9621" y="36677"/>
                      <a:pt x="8816" y="36124"/>
                    </a:cubicBezTo>
                    <a:cubicBezTo>
                      <a:pt x="7235" y="35034"/>
                      <a:pt x="5308" y="34143"/>
                      <a:pt x="3374" y="33991"/>
                    </a:cubicBezTo>
                    <a:cubicBezTo>
                      <a:pt x="3224" y="33979"/>
                      <a:pt x="3071" y="33973"/>
                      <a:pt x="2918" y="33973"/>
                    </a:cubicBezTo>
                    <a:cubicBezTo>
                      <a:pt x="2102" y="33973"/>
                      <a:pt x="1269" y="34153"/>
                      <a:pt x="594" y="34619"/>
                    </a:cubicBezTo>
                    <a:cubicBezTo>
                      <a:pt x="406" y="34750"/>
                      <a:pt x="234" y="34888"/>
                      <a:pt x="136" y="35098"/>
                    </a:cubicBezTo>
                    <a:cubicBezTo>
                      <a:pt x="1" y="35386"/>
                      <a:pt x="84" y="35671"/>
                      <a:pt x="210" y="35944"/>
                    </a:cubicBezTo>
                    <a:cubicBezTo>
                      <a:pt x="408" y="36376"/>
                      <a:pt x="672" y="36774"/>
                      <a:pt x="962" y="37147"/>
                    </a:cubicBezTo>
                    <a:cubicBezTo>
                      <a:pt x="2160" y="38685"/>
                      <a:pt x="3950" y="39700"/>
                      <a:pt x="5747" y="40380"/>
                    </a:cubicBezTo>
                    <a:cubicBezTo>
                      <a:pt x="6877" y="40810"/>
                      <a:pt x="8182" y="41119"/>
                      <a:pt x="9461" y="41119"/>
                    </a:cubicBezTo>
                    <a:cubicBezTo>
                      <a:pt x="10099" y="41119"/>
                      <a:pt x="10731" y="41042"/>
                      <a:pt x="11331" y="40864"/>
                    </a:cubicBezTo>
                    <a:lnTo>
                      <a:pt x="11331" y="40864"/>
                    </a:lnTo>
                    <a:cubicBezTo>
                      <a:pt x="10778" y="44096"/>
                      <a:pt x="10140" y="47327"/>
                      <a:pt x="8999" y="50410"/>
                    </a:cubicBezTo>
                    <a:cubicBezTo>
                      <a:pt x="8925" y="50607"/>
                      <a:pt x="8851" y="50802"/>
                      <a:pt x="8775" y="50995"/>
                    </a:cubicBezTo>
                    <a:cubicBezTo>
                      <a:pt x="8736" y="51092"/>
                      <a:pt x="8698" y="51189"/>
                      <a:pt x="8658" y="51285"/>
                    </a:cubicBezTo>
                    <a:cubicBezTo>
                      <a:pt x="8640" y="51333"/>
                      <a:pt x="8620" y="51382"/>
                      <a:pt x="8600" y="51430"/>
                    </a:cubicBezTo>
                    <a:cubicBezTo>
                      <a:pt x="8590" y="51451"/>
                      <a:pt x="8578" y="51482"/>
                      <a:pt x="8569" y="51503"/>
                    </a:cubicBezTo>
                    <a:cubicBezTo>
                      <a:pt x="8405" y="51889"/>
                      <a:pt x="8231" y="52270"/>
                      <a:pt x="8048" y="52646"/>
                    </a:cubicBezTo>
                    <a:cubicBezTo>
                      <a:pt x="7688" y="53394"/>
                      <a:pt x="7288" y="54120"/>
                      <a:pt x="6849" y="54825"/>
                    </a:cubicBezTo>
                    <a:cubicBezTo>
                      <a:pt x="6628" y="55178"/>
                      <a:pt x="6396" y="55523"/>
                      <a:pt x="6151" y="55861"/>
                    </a:cubicBezTo>
                    <a:cubicBezTo>
                      <a:pt x="6032" y="56024"/>
                      <a:pt x="5909" y="56184"/>
                      <a:pt x="5788" y="56345"/>
                    </a:cubicBezTo>
                    <a:cubicBezTo>
                      <a:pt x="5759" y="56385"/>
                      <a:pt x="5728" y="56425"/>
                      <a:pt x="5699" y="56465"/>
                    </a:cubicBezTo>
                    <a:lnTo>
                      <a:pt x="5645" y="56535"/>
                    </a:lnTo>
                    <a:lnTo>
                      <a:pt x="5592" y="56604"/>
                    </a:lnTo>
                    <a:cubicBezTo>
                      <a:pt x="5552" y="56653"/>
                      <a:pt x="5513" y="56703"/>
                      <a:pt x="5473" y="56752"/>
                    </a:cubicBezTo>
                    <a:cubicBezTo>
                      <a:pt x="4948" y="57400"/>
                      <a:pt x="4365" y="58002"/>
                      <a:pt x="3784" y="58599"/>
                    </a:cubicBezTo>
                    <a:cubicBezTo>
                      <a:pt x="3649" y="58735"/>
                      <a:pt x="3540" y="58892"/>
                      <a:pt x="3417" y="59040"/>
                    </a:cubicBezTo>
                    <a:cubicBezTo>
                      <a:pt x="3279" y="59205"/>
                      <a:pt x="3106" y="59344"/>
                      <a:pt x="2944" y="59485"/>
                    </a:cubicBezTo>
                    <a:cubicBezTo>
                      <a:pt x="2628" y="59760"/>
                      <a:pt x="2918" y="60205"/>
                      <a:pt x="3264" y="60205"/>
                    </a:cubicBezTo>
                    <a:cubicBezTo>
                      <a:pt x="3329" y="60205"/>
                      <a:pt x="3395" y="60190"/>
                      <a:pt x="3460" y="60154"/>
                    </a:cubicBezTo>
                    <a:cubicBezTo>
                      <a:pt x="3642" y="60058"/>
                      <a:pt x="3817" y="59945"/>
                      <a:pt x="4001" y="59858"/>
                    </a:cubicBezTo>
                    <a:cubicBezTo>
                      <a:pt x="4197" y="59764"/>
                      <a:pt x="4395" y="59687"/>
                      <a:pt x="4578" y="59566"/>
                    </a:cubicBezTo>
                    <a:cubicBezTo>
                      <a:pt x="4950" y="59321"/>
                      <a:pt x="5321" y="59049"/>
                      <a:pt x="5650" y="58748"/>
                    </a:cubicBezTo>
                    <a:cubicBezTo>
                      <a:pt x="6298" y="58161"/>
                      <a:pt x="6892" y="57518"/>
                      <a:pt x="7426" y="56825"/>
                    </a:cubicBezTo>
                    <a:cubicBezTo>
                      <a:pt x="8449" y="55496"/>
                      <a:pt x="9271" y="54038"/>
                      <a:pt x="9937" y="52501"/>
                    </a:cubicBezTo>
                    <a:cubicBezTo>
                      <a:pt x="11331" y="49282"/>
                      <a:pt x="12150" y="45847"/>
                      <a:pt x="12733" y="42397"/>
                    </a:cubicBezTo>
                    <a:cubicBezTo>
                      <a:pt x="12991" y="40875"/>
                      <a:pt x="13228" y="39350"/>
                      <a:pt x="13459" y="37824"/>
                    </a:cubicBezTo>
                    <a:cubicBezTo>
                      <a:pt x="14531" y="38314"/>
                      <a:pt x="15693" y="38569"/>
                      <a:pt x="16873" y="38714"/>
                    </a:cubicBezTo>
                    <a:cubicBezTo>
                      <a:pt x="17746" y="38822"/>
                      <a:pt x="18631" y="38870"/>
                      <a:pt x="19516" y="38870"/>
                    </a:cubicBezTo>
                    <a:cubicBezTo>
                      <a:pt x="20213" y="38870"/>
                      <a:pt x="20909" y="38840"/>
                      <a:pt x="21599" y="38787"/>
                    </a:cubicBezTo>
                    <a:cubicBezTo>
                      <a:pt x="24716" y="38543"/>
                      <a:pt x="27776" y="37644"/>
                      <a:pt x="30264" y="35699"/>
                    </a:cubicBezTo>
                    <a:cubicBezTo>
                      <a:pt x="31478" y="34751"/>
                      <a:pt x="32599" y="33506"/>
                      <a:pt x="33232" y="32089"/>
                    </a:cubicBezTo>
                    <a:cubicBezTo>
                      <a:pt x="33459" y="31581"/>
                      <a:pt x="33192" y="31052"/>
                      <a:pt x="32616" y="31013"/>
                    </a:cubicBezTo>
                    <a:cubicBezTo>
                      <a:pt x="31839" y="30959"/>
                      <a:pt x="31059" y="30939"/>
                      <a:pt x="30284" y="30879"/>
                    </a:cubicBezTo>
                    <a:cubicBezTo>
                      <a:pt x="29507" y="30818"/>
                      <a:pt x="28724" y="30770"/>
                      <a:pt x="27943" y="30741"/>
                    </a:cubicBezTo>
                    <a:cubicBezTo>
                      <a:pt x="27483" y="30724"/>
                      <a:pt x="27022" y="30715"/>
                      <a:pt x="26560" y="30715"/>
                    </a:cubicBezTo>
                    <a:cubicBezTo>
                      <a:pt x="25463" y="30715"/>
                      <a:pt x="24367" y="30767"/>
                      <a:pt x="23277" y="30896"/>
                    </a:cubicBezTo>
                    <a:cubicBezTo>
                      <a:pt x="20618" y="31212"/>
                      <a:pt x="17975" y="31957"/>
                      <a:pt x="15701" y="33409"/>
                    </a:cubicBezTo>
                    <a:cubicBezTo>
                      <a:pt x="15081" y="33806"/>
                      <a:pt x="14491" y="34249"/>
                      <a:pt x="13938" y="34738"/>
                    </a:cubicBezTo>
                    <a:cubicBezTo>
                      <a:pt x="13935" y="34741"/>
                      <a:pt x="13932" y="34745"/>
                      <a:pt x="13928" y="34748"/>
                    </a:cubicBezTo>
                    <a:cubicBezTo>
                      <a:pt x="14120" y="33492"/>
                      <a:pt x="14318" y="32238"/>
                      <a:pt x="14531" y="30986"/>
                    </a:cubicBezTo>
                    <a:cubicBezTo>
                      <a:pt x="14803" y="29379"/>
                      <a:pt x="15093" y="27773"/>
                      <a:pt x="15419" y="26174"/>
                    </a:cubicBezTo>
                    <a:cubicBezTo>
                      <a:pt x="16097" y="26340"/>
                      <a:pt x="16790" y="26403"/>
                      <a:pt x="17487" y="26403"/>
                    </a:cubicBezTo>
                    <a:cubicBezTo>
                      <a:pt x="17932" y="26403"/>
                      <a:pt x="18379" y="26377"/>
                      <a:pt x="18824" y="26337"/>
                    </a:cubicBezTo>
                    <a:cubicBezTo>
                      <a:pt x="20120" y="26220"/>
                      <a:pt x="21421" y="26027"/>
                      <a:pt x="22689" y="25741"/>
                    </a:cubicBezTo>
                    <a:cubicBezTo>
                      <a:pt x="25064" y="25208"/>
                      <a:pt x="27389" y="24232"/>
                      <a:pt x="29138" y="22495"/>
                    </a:cubicBezTo>
                    <a:cubicBezTo>
                      <a:pt x="30066" y="21577"/>
                      <a:pt x="30780" y="20481"/>
                      <a:pt x="31179" y="19234"/>
                    </a:cubicBezTo>
                    <a:cubicBezTo>
                      <a:pt x="31314" y="18819"/>
                      <a:pt x="30956" y="18388"/>
                      <a:pt x="30536" y="18388"/>
                    </a:cubicBezTo>
                    <a:cubicBezTo>
                      <a:pt x="30535" y="18388"/>
                      <a:pt x="30535" y="18388"/>
                      <a:pt x="30534" y="18388"/>
                    </a:cubicBezTo>
                    <a:cubicBezTo>
                      <a:pt x="28146" y="18396"/>
                      <a:pt x="25771" y="18647"/>
                      <a:pt x="23454" y="19232"/>
                    </a:cubicBezTo>
                    <a:cubicBezTo>
                      <a:pt x="21335" y="19767"/>
                      <a:pt x="19237" y="20558"/>
                      <a:pt x="17482" y="21887"/>
                    </a:cubicBezTo>
                    <a:cubicBezTo>
                      <a:pt x="16986" y="22262"/>
                      <a:pt x="16523" y="22675"/>
                      <a:pt x="16094" y="23125"/>
                    </a:cubicBezTo>
                    <a:cubicBezTo>
                      <a:pt x="16363" y="22010"/>
                      <a:pt x="16653" y="20901"/>
                      <a:pt x="16982" y="19801"/>
                    </a:cubicBezTo>
                    <a:cubicBezTo>
                      <a:pt x="17409" y="18365"/>
                      <a:pt x="17905" y="16957"/>
                      <a:pt x="18434" y="15560"/>
                    </a:cubicBezTo>
                    <a:cubicBezTo>
                      <a:pt x="20856" y="14755"/>
                      <a:pt x="23015" y="13086"/>
                      <a:pt x="24556" y="11074"/>
                    </a:cubicBezTo>
                    <a:cubicBezTo>
                      <a:pt x="26202" y="8922"/>
                      <a:pt x="27133" y="6259"/>
                      <a:pt x="27259" y="3557"/>
                    </a:cubicBezTo>
                    <a:cubicBezTo>
                      <a:pt x="27291" y="2873"/>
                      <a:pt x="27274" y="2181"/>
                      <a:pt x="27186" y="1501"/>
                    </a:cubicBezTo>
                    <a:cubicBezTo>
                      <a:pt x="27104" y="848"/>
                      <a:pt x="26895" y="48"/>
                      <a:pt x="26095" y="2"/>
                    </a:cubicBezTo>
                    <a:cubicBezTo>
                      <a:pt x="26075" y="1"/>
                      <a:pt x="26055" y="0"/>
                      <a:pt x="26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2"/>
              <p:cNvSpPr/>
              <p:nvPr/>
            </p:nvSpPr>
            <p:spPr>
              <a:xfrm>
                <a:off x="-3756400" y="10274625"/>
                <a:ext cx="177975" cy="279350"/>
              </a:xfrm>
              <a:custGeom>
                <a:avLst/>
                <a:gdLst/>
                <a:ahLst/>
                <a:cxnLst/>
                <a:rect l="l" t="t" r="r" b="b"/>
                <a:pathLst>
                  <a:path w="7119" h="11174" extrusionOk="0">
                    <a:moveTo>
                      <a:pt x="7051" y="0"/>
                    </a:moveTo>
                    <a:cubicBezTo>
                      <a:pt x="7042" y="0"/>
                      <a:pt x="7033" y="3"/>
                      <a:pt x="7024" y="9"/>
                    </a:cubicBezTo>
                    <a:cubicBezTo>
                      <a:pt x="6595" y="313"/>
                      <a:pt x="6271" y="755"/>
                      <a:pt x="5952" y="1167"/>
                    </a:cubicBezTo>
                    <a:cubicBezTo>
                      <a:pt x="5630" y="1584"/>
                      <a:pt x="5312" y="2002"/>
                      <a:pt x="5009" y="2433"/>
                    </a:cubicBezTo>
                    <a:cubicBezTo>
                      <a:pt x="4361" y="3362"/>
                      <a:pt x="3733" y="4305"/>
                      <a:pt x="3124" y="5260"/>
                    </a:cubicBezTo>
                    <a:cubicBezTo>
                      <a:pt x="2530" y="6192"/>
                      <a:pt x="1971" y="7149"/>
                      <a:pt x="1426" y="8112"/>
                    </a:cubicBezTo>
                    <a:cubicBezTo>
                      <a:pt x="1152" y="8592"/>
                      <a:pt x="876" y="9073"/>
                      <a:pt x="632" y="9569"/>
                    </a:cubicBezTo>
                    <a:cubicBezTo>
                      <a:pt x="441" y="9954"/>
                      <a:pt x="1" y="10590"/>
                      <a:pt x="162" y="11029"/>
                    </a:cubicBezTo>
                    <a:cubicBezTo>
                      <a:pt x="193" y="11112"/>
                      <a:pt x="265" y="11173"/>
                      <a:pt x="352" y="11173"/>
                    </a:cubicBezTo>
                    <a:cubicBezTo>
                      <a:pt x="369" y="11173"/>
                      <a:pt x="386" y="11171"/>
                      <a:pt x="404" y="11166"/>
                    </a:cubicBezTo>
                    <a:cubicBezTo>
                      <a:pt x="833" y="11049"/>
                      <a:pt x="1049" y="10464"/>
                      <a:pt x="1254" y="10106"/>
                    </a:cubicBezTo>
                    <a:cubicBezTo>
                      <a:pt x="1527" y="9626"/>
                      <a:pt x="1783" y="9136"/>
                      <a:pt x="2049" y="8651"/>
                    </a:cubicBezTo>
                    <a:cubicBezTo>
                      <a:pt x="2591" y="7657"/>
                      <a:pt x="3162" y="6681"/>
                      <a:pt x="3735" y="5704"/>
                    </a:cubicBezTo>
                    <a:cubicBezTo>
                      <a:pt x="4294" y="4750"/>
                      <a:pt x="4873" y="3808"/>
                      <a:pt x="5471" y="2879"/>
                    </a:cubicBezTo>
                    <a:cubicBezTo>
                      <a:pt x="5769" y="2413"/>
                      <a:pt x="6061" y="1945"/>
                      <a:pt x="6354" y="1477"/>
                    </a:cubicBezTo>
                    <a:cubicBezTo>
                      <a:pt x="6634" y="1030"/>
                      <a:pt x="6950" y="580"/>
                      <a:pt x="7107" y="73"/>
                    </a:cubicBezTo>
                    <a:cubicBezTo>
                      <a:pt x="7119" y="38"/>
                      <a:pt x="7086" y="0"/>
                      <a:pt x="7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32"/>
              <p:cNvSpPr/>
              <p:nvPr/>
            </p:nvSpPr>
            <p:spPr>
              <a:xfrm>
                <a:off x="-3976150" y="10520100"/>
                <a:ext cx="163950" cy="217800"/>
              </a:xfrm>
              <a:custGeom>
                <a:avLst/>
                <a:gdLst/>
                <a:ahLst/>
                <a:cxnLst/>
                <a:rect l="l" t="t" r="r" b="b"/>
                <a:pathLst>
                  <a:path w="6558" h="8712" extrusionOk="0">
                    <a:moveTo>
                      <a:pt x="73" y="0"/>
                    </a:moveTo>
                    <a:cubicBezTo>
                      <a:pt x="33" y="0"/>
                      <a:pt x="1" y="45"/>
                      <a:pt x="23" y="86"/>
                    </a:cubicBezTo>
                    <a:cubicBezTo>
                      <a:pt x="422" y="852"/>
                      <a:pt x="1021" y="1516"/>
                      <a:pt x="1542" y="2202"/>
                    </a:cubicBezTo>
                    <a:cubicBezTo>
                      <a:pt x="2073" y="2907"/>
                      <a:pt x="2578" y="3628"/>
                      <a:pt x="3056" y="4372"/>
                    </a:cubicBezTo>
                    <a:cubicBezTo>
                      <a:pt x="3525" y="5096"/>
                      <a:pt x="3977" y="5832"/>
                      <a:pt x="4431" y="6564"/>
                    </a:cubicBezTo>
                    <a:cubicBezTo>
                      <a:pt x="4886" y="7297"/>
                      <a:pt x="5256" y="8235"/>
                      <a:pt x="6021" y="8668"/>
                    </a:cubicBezTo>
                    <a:cubicBezTo>
                      <a:pt x="6074" y="8698"/>
                      <a:pt x="6133" y="8711"/>
                      <a:pt x="6191" y="8711"/>
                    </a:cubicBezTo>
                    <a:cubicBezTo>
                      <a:pt x="6376" y="8711"/>
                      <a:pt x="6557" y="8573"/>
                      <a:pt x="6546" y="8367"/>
                    </a:cubicBezTo>
                    <a:cubicBezTo>
                      <a:pt x="6521" y="7875"/>
                      <a:pt x="6375" y="7579"/>
                      <a:pt x="6110" y="7166"/>
                    </a:cubicBezTo>
                    <a:cubicBezTo>
                      <a:pt x="5864" y="6782"/>
                      <a:pt x="5615" y="6400"/>
                      <a:pt x="5366" y="6018"/>
                    </a:cubicBezTo>
                    <a:cubicBezTo>
                      <a:pt x="4863" y="5251"/>
                      <a:pt x="4335" y="4507"/>
                      <a:pt x="3779" y="3782"/>
                    </a:cubicBezTo>
                    <a:cubicBezTo>
                      <a:pt x="3249" y="3088"/>
                      <a:pt x="2702" y="2406"/>
                      <a:pt x="2120" y="1755"/>
                    </a:cubicBezTo>
                    <a:cubicBezTo>
                      <a:pt x="1539" y="1104"/>
                      <a:pt x="891" y="405"/>
                      <a:pt x="101" y="8"/>
                    </a:cubicBezTo>
                    <a:cubicBezTo>
                      <a:pt x="92" y="3"/>
                      <a:pt x="82"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2"/>
              <p:cNvSpPr/>
              <p:nvPr/>
            </p:nvSpPr>
            <p:spPr>
              <a:xfrm>
                <a:off x="-4096600" y="10803750"/>
                <a:ext cx="204750" cy="197000"/>
              </a:xfrm>
              <a:custGeom>
                <a:avLst/>
                <a:gdLst/>
                <a:ahLst/>
                <a:cxnLst/>
                <a:rect l="l" t="t" r="r" b="b"/>
                <a:pathLst>
                  <a:path w="8190" h="7880" extrusionOk="0">
                    <a:moveTo>
                      <a:pt x="169" y="0"/>
                    </a:moveTo>
                    <a:cubicBezTo>
                      <a:pt x="81" y="0"/>
                      <a:pt x="1" y="84"/>
                      <a:pt x="58" y="176"/>
                    </a:cubicBezTo>
                    <a:cubicBezTo>
                      <a:pt x="517" y="929"/>
                      <a:pt x="1227" y="1511"/>
                      <a:pt x="1844" y="2131"/>
                    </a:cubicBezTo>
                    <a:cubicBezTo>
                      <a:pt x="2510" y="2802"/>
                      <a:pt x="3192" y="3456"/>
                      <a:pt x="3857" y="4127"/>
                    </a:cubicBezTo>
                    <a:cubicBezTo>
                      <a:pt x="4505" y="4783"/>
                      <a:pt x="5142" y="5447"/>
                      <a:pt x="5770" y="6122"/>
                    </a:cubicBezTo>
                    <a:cubicBezTo>
                      <a:pt x="6085" y="6459"/>
                      <a:pt x="6396" y="6799"/>
                      <a:pt x="6707" y="7140"/>
                    </a:cubicBezTo>
                    <a:cubicBezTo>
                      <a:pt x="7024" y="7490"/>
                      <a:pt x="7302" y="7826"/>
                      <a:pt x="7795" y="7878"/>
                    </a:cubicBezTo>
                    <a:cubicBezTo>
                      <a:pt x="7805" y="7879"/>
                      <a:pt x="7814" y="7880"/>
                      <a:pt x="7823" y="7880"/>
                    </a:cubicBezTo>
                    <a:cubicBezTo>
                      <a:pt x="8015" y="7880"/>
                      <a:pt x="8190" y="7674"/>
                      <a:pt x="8182" y="7491"/>
                    </a:cubicBezTo>
                    <a:cubicBezTo>
                      <a:pt x="8167" y="7031"/>
                      <a:pt x="7847" y="6725"/>
                      <a:pt x="7536" y="6415"/>
                    </a:cubicBezTo>
                    <a:cubicBezTo>
                      <a:pt x="7210" y="6089"/>
                      <a:pt x="6883" y="5765"/>
                      <a:pt x="6553" y="5444"/>
                    </a:cubicBezTo>
                    <a:cubicBezTo>
                      <a:pt x="5874" y="4786"/>
                      <a:pt x="5188" y="4135"/>
                      <a:pt x="4494" y="3491"/>
                    </a:cubicBezTo>
                    <a:cubicBezTo>
                      <a:pt x="3820" y="2863"/>
                      <a:pt x="3143" y="2235"/>
                      <a:pt x="2436" y="1641"/>
                    </a:cubicBezTo>
                    <a:cubicBezTo>
                      <a:pt x="1746" y="1061"/>
                      <a:pt x="1058" y="380"/>
                      <a:pt x="224" y="12"/>
                    </a:cubicBezTo>
                    <a:cubicBezTo>
                      <a:pt x="206" y="4"/>
                      <a:pt x="187"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32"/>
              <p:cNvSpPr/>
              <p:nvPr/>
            </p:nvSpPr>
            <p:spPr>
              <a:xfrm>
                <a:off x="-4176400" y="11103375"/>
                <a:ext cx="227950" cy="120250"/>
              </a:xfrm>
              <a:custGeom>
                <a:avLst/>
                <a:gdLst/>
                <a:ahLst/>
                <a:cxnLst/>
                <a:rect l="l" t="t" r="r" b="b"/>
                <a:pathLst>
                  <a:path w="9118" h="4810" extrusionOk="0">
                    <a:moveTo>
                      <a:pt x="200" y="0"/>
                    </a:moveTo>
                    <a:cubicBezTo>
                      <a:pt x="143" y="0"/>
                      <a:pt x="87" y="4"/>
                      <a:pt x="30" y="14"/>
                    </a:cubicBezTo>
                    <a:cubicBezTo>
                      <a:pt x="10" y="20"/>
                      <a:pt x="1" y="44"/>
                      <a:pt x="12" y="62"/>
                    </a:cubicBezTo>
                    <a:cubicBezTo>
                      <a:pt x="204" y="343"/>
                      <a:pt x="537" y="487"/>
                      <a:pt x="827" y="650"/>
                    </a:cubicBezTo>
                    <a:cubicBezTo>
                      <a:pt x="1205" y="860"/>
                      <a:pt x="1584" y="1060"/>
                      <a:pt x="1968" y="1257"/>
                    </a:cubicBezTo>
                    <a:cubicBezTo>
                      <a:pt x="2759" y="1663"/>
                      <a:pt x="3540" y="2089"/>
                      <a:pt x="4323" y="2513"/>
                    </a:cubicBezTo>
                    <a:cubicBezTo>
                      <a:pt x="5083" y="2924"/>
                      <a:pt x="5836" y="3351"/>
                      <a:pt x="6580" y="3796"/>
                    </a:cubicBezTo>
                    <a:cubicBezTo>
                      <a:pt x="7288" y="4218"/>
                      <a:pt x="8008" y="4773"/>
                      <a:pt x="8856" y="4810"/>
                    </a:cubicBezTo>
                    <a:cubicBezTo>
                      <a:pt x="8859" y="4810"/>
                      <a:pt x="8863" y="4810"/>
                      <a:pt x="8866" y="4810"/>
                    </a:cubicBezTo>
                    <a:cubicBezTo>
                      <a:pt x="9028" y="4810"/>
                      <a:pt x="9117" y="4620"/>
                      <a:pt x="9043" y="4484"/>
                    </a:cubicBezTo>
                    <a:cubicBezTo>
                      <a:pt x="8632" y="3738"/>
                      <a:pt x="7787" y="3360"/>
                      <a:pt x="7064" y="2967"/>
                    </a:cubicBezTo>
                    <a:cubicBezTo>
                      <a:pt x="6281" y="2540"/>
                      <a:pt x="5489" y="2130"/>
                      <a:pt x="4687" y="1739"/>
                    </a:cubicBezTo>
                    <a:cubicBezTo>
                      <a:pt x="3926" y="1366"/>
                      <a:pt x="3149" y="1029"/>
                      <a:pt x="2366" y="704"/>
                    </a:cubicBezTo>
                    <a:cubicBezTo>
                      <a:pt x="1943" y="529"/>
                      <a:pt x="1524" y="363"/>
                      <a:pt x="1090" y="220"/>
                    </a:cubicBezTo>
                    <a:cubicBezTo>
                      <a:pt x="806" y="127"/>
                      <a:pt x="503"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2"/>
              <p:cNvSpPr/>
              <p:nvPr/>
            </p:nvSpPr>
            <p:spPr>
              <a:xfrm>
                <a:off x="-3851100" y="11025325"/>
                <a:ext cx="389000" cy="119600"/>
              </a:xfrm>
              <a:custGeom>
                <a:avLst/>
                <a:gdLst/>
                <a:ahLst/>
                <a:cxnLst/>
                <a:rect l="l" t="t" r="r" b="b"/>
                <a:pathLst>
                  <a:path w="15560" h="4784" extrusionOk="0">
                    <a:moveTo>
                      <a:pt x="15101" y="1"/>
                    </a:moveTo>
                    <a:cubicBezTo>
                      <a:pt x="15095" y="1"/>
                      <a:pt x="15090" y="1"/>
                      <a:pt x="15085" y="1"/>
                    </a:cubicBezTo>
                    <a:cubicBezTo>
                      <a:pt x="13818" y="58"/>
                      <a:pt x="12573" y="515"/>
                      <a:pt x="11358" y="850"/>
                    </a:cubicBezTo>
                    <a:cubicBezTo>
                      <a:pt x="10107" y="1192"/>
                      <a:pt x="8868" y="1567"/>
                      <a:pt x="7626" y="1940"/>
                    </a:cubicBezTo>
                    <a:cubicBezTo>
                      <a:pt x="6384" y="2313"/>
                      <a:pt x="5141" y="2677"/>
                      <a:pt x="3891" y="3023"/>
                    </a:cubicBezTo>
                    <a:lnTo>
                      <a:pt x="2095" y="3517"/>
                    </a:lnTo>
                    <a:cubicBezTo>
                      <a:pt x="1459" y="3694"/>
                      <a:pt x="819" y="3818"/>
                      <a:pt x="263" y="4190"/>
                    </a:cubicBezTo>
                    <a:cubicBezTo>
                      <a:pt x="1" y="4365"/>
                      <a:pt x="100" y="4769"/>
                      <a:pt x="423" y="4781"/>
                    </a:cubicBezTo>
                    <a:cubicBezTo>
                      <a:pt x="462" y="4783"/>
                      <a:pt x="501" y="4783"/>
                      <a:pt x="539" y="4783"/>
                    </a:cubicBezTo>
                    <a:cubicBezTo>
                      <a:pt x="1137" y="4783"/>
                      <a:pt x="1685" y="4589"/>
                      <a:pt x="2261" y="4426"/>
                    </a:cubicBezTo>
                    <a:lnTo>
                      <a:pt x="4131" y="3893"/>
                    </a:lnTo>
                    <a:cubicBezTo>
                      <a:pt x="5378" y="3539"/>
                      <a:pt x="6629" y="3204"/>
                      <a:pt x="7884" y="2875"/>
                    </a:cubicBezTo>
                    <a:cubicBezTo>
                      <a:pt x="9138" y="2548"/>
                      <a:pt x="10391" y="2223"/>
                      <a:pt x="11638" y="1867"/>
                    </a:cubicBezTo>
                    <a:cubicBezTo>
                      <a:pt x="12849" y="1521"/>
                      <a:pt x="14153" y="1266"/>
                      <a:pt x="15263" y="657"/>
                    </a:cubicBezTo>
                    <a:cubicBezTo>
                      <a:pt x="15560" y="493"/>
                      <a:pt x="15439" y="1"/>
                      <a:pt x="15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2"/>
              <p:cNvSpPr/>
              <p:nvPr/>
            </p:nvSpPr>
            <p:spPr>
              <a:xfrm>
                <a:off x="-3786500" y="10711400"/>
                <a:ext cx="281450" cy="94650"/>
              </a:xfrm>
              <a:custGeom>
                <a:avLst/>
                <a:gdLst/>
                <a:ahLst/>
                <a:cxnLst/>
                <a:rect l="l" t="t" r="r" b="b"/>
                <a:pathLst>
                  <a:path w="11258" h="3786" extrusionOk="0">
                    <a:moveTo>
                      <a:pt x="10621" y="0"/>
                    </a:moveTo>
                    <a:cubicBezTo>
                      <a:pt x="9860" y="0"/>
                      <a:pt x="9054" y="291"/>
                      <a:pt x="8341" y="469"/>
                    </a:cubicBezTo>
                    <a:cubicBezTo>
                      <a:pt x="7363" y="713"/>
                      <a:pt x="6399" y="997"/>
                      <a:pt x="5439" y="1304"/>
                    </a:cubicBezTo>
                    <a:cubicBezTo>
                      <a:pt x="4478" y="1612"/>
                      <a:pt x="3528" y="1939"/>
                      <a:pt x="2583" y="2289"/>
                    </a:cubicBezTo>
                    <a:cubicBezTo>
                      <a:pt x="2118" y="2461"/>
                      <a:pt x="1653" y="2631"/>
                      <a:pt x="1200" y="2831"/>
                    </a:cubicBezTo>
                    <a:cubicBezTo>
                      <a:pt x="799" y="3007"/>
                      <a:pt x="337" y="3142"/>
                      <a:pt x="67" y="3503"/>
                    </a:cubicBezTo>
                    <a:cubicBezTo>
                      <a:pt x="1" y="3591"/>
                      <a:pt x="67" y="3757"/>
                      <a:pt x="177" y="3773"/>
                    </a:cubicBezTo>
                    <a:cubicBezTo>
                      <a:pt x="233" y="3782"/>
                      <a:pt x="287" y="3785"/>
                      <a:pt x="342" y="3785"/>
                    </a:cubicBezTo>
                    <a:cubicBezTo>
                      <a:pt x="730" y="3785"/>
                      <a:pt x="1104" y="3598"/>
                      <a:pt x="1469" y="3473"/>
                    </a:cubicBezTo>
                    <a:cubicBezTo>
                      <a:pt x="1932" y="3313"/>
                      <a:pt x="2388" y="3132"/>
                      <a:pt x="2849" y="2964"/>
                    </a:cubicBezTo>
                    <a:cubicBezTo>
                      <a:pt x="3795" y="2620"/>
                      <a:pt x="4748" y="2296"/>
                      <a:pt x="5708" y="1995"/>
                    </a:cubicBezTo>
                    <a:cubicBezTo>
                      <a:pt x="6645" y="1701"/>
                      <a:pt x="7586" y="1426"/>
                      <a:pt x="8529" y="1154"/>
                    </a:cubicBezTo>
                    <a:cubicBezTo>
                      <a:pt x="9413" y="899"/>
                      <a:pt x="10473" y="779"/>
                      <a:pt x="11204" y="205"/>
                    </a:cubicBezTo>
                    <a:cubicBezTo>
                      <a:pt x="11257" y="165"/>
                      <a:pt x="11227" y="71"/>
                      <a:pt x="11165" y="58"/>
                    </a:cubicBezTo>
                    <a:cubicBezTo>
                      <a:pt x="10988" y="17"/>
                      <a:pt x="10805" y="0"/>
                      <a:pt x="10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98" name="Google Shape;1298;p32"/>
          <p:cNvSpPr/>
          <p:nvPr/>
        </p:nvSpPr>
        <p:spPr>
          <a:xfrm flipH="1">
            <a:off x="2875169" y="3876595"/>
            <a:ext cx="891" cy="1040"/>
          </a:xfrm>
          <a:custGeom>
            <a:avLst/>
            <a:gdLst/>
            <a:ahLst/>
            <a:cxnLst/>
            <a:rect l="l" t="t" r="r" b="b"/>
            <a:pathLst>
              <a:path w="30" h="35" extrusionOk="0">
                <a:moveTo>
                  <a:pt x="29" y="1"/>
                </a:moveTo>
                <a:lnTo>
                  <a:pt x="0" y="34"/>
                </a:lnTo>
                <a:cubicBezTo>
                  <a:pt x="11" y="24"/>
                  <a:pt x="20" y="13"/>
                  <a:pt x="29" y="1"/>
                </a:cubicBezTo>
                <a:close/>
              </a:path>
            </a:pathLst>
          </a:custGeom>
          <a:solidFill>
            <a:srgbClr val="2486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9" name="Google Shape;1299;p32"/>
          <p:cNvSpPr/>
          <p:nvPr/>
        </p:nvSpPr>
        <p:spPr>
          <a:xfrm>
            <a:off x="-846267" y="-512849"/>
            <a:ext cx="3195597" cy="4378688"/>
          </a:xfrm>
          <a:custGeom>
            <a:avLst/>
            <a:gdLst/>
            <a:ahLst/>
            <a:cxnLst/>
            <a:rect l="l" t="t" r="r" b="b"/>
            <a:pathLst>
              <a:path w="11755" h="16107" extrusionOk="0">
                <a:moveTo>
                  <a:pt x="4723" y="0"/>
                </a:moveTo>
                <a:cubicBezTo>
                  <a:pt x="679" y="0"/>
                  <a:pt x="0" y="9466"/>
                  <a:pt x="1441" y="12310"/>
                </a:cubicBezTo>
                <a:cubicBezTo>
                  <a:pt x="2483" y="14342"/>
                  <a:pt x="4497" y="16106"/>
                  <a:pt x="6744" y="16106"/>
                </a:cubicBezTo>
                <a:cubicBezTo>
                  <a:pt x="6902" y="16106"/>
                  <a:pt x="7061" y="16098"/>
                  <a:pt x="7221" y="16080"/>
                </a:cubicBezTo>
                <a:cubicBezTo>
                  <a:pt x="9843" y="15774"/>
                  <a:pt x="11657" y="12999"/>
                  <a:pt x="11700" y="10355"/>
                </a:cubicBezTo>
                <a:cubicBezTo>
                  <a:pt x="11755" y="7711"/>
                  <a:pt x="10455" y="5231"/>
                  <a:pt x="8980" y="3024"/>
                </a:cubicBezTo>
                <a:cubicBezTo>
                  <a:pt x="8466" y="2259"/>
                  <a:pt x="7920" y="1505"/>
                  <a:pt x="7166" y="959"/>
                </a:cubicBezTo>
                <a:cubicBezTo>
                  <a:pt x="6244" y="291"/>
                  <a:pt x="5432" y="0"/>
                  <a:pt x="4723" y="0"/>
                </a:cubicBezTo>
                <a:close/>
              </a:path>
            </a:pathLst>
          </a:custGeom>
          <a:solidFill>
            <a:srgbClr val="FFCFC0">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1335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300"/>
        <p:cNvGrpSpPr/>
        <p:nvPr/>
      </p:nvGrpSpPr>
      <p:grpSpPr>
        <a:xfrm>
          <a:off x="0" y="0"/>
          <a:ext cx="0" cy="0"/>
          <a:chOff x="0" y="0"/>
          <a:chExt cx="0" cy="0"/>
        </a:xfrm>
      </p:grpSpPr>
      <p:grpSp>
        <p:nvGrpSpPr>
          <p:cNvPr id="1301" name="Google Shape;1301;p33"/>
          <p:cNvGrpSpPr/>
          <p:nvPr/>
        </p:nvGrpSpPr>
        <p:grpSpPr>
          <a:xfrm rot="9280668">
            <a:off x="2150050" y="-524219"/>
            <a:ext cx="11901535" cy="10194376"/>
            <a:chOff x="-2893286" y="-1251218"/>
            <a:chExt cx="8926319" cy="7645925"/>
          </a:xfrm>
        </p:grpSpPr>
        <p:sp>
          <p:nvSpPr>
            <p:cNvPr id="1302" name="Google Shape;1302;p33"/>
            <p:cNvSpPr/>
            <p:nvPr/>
          </p:nvSpPr>
          <p:spPr>
            <a:xfrm rot="7511453">
              <a:off x="-1399990" y="-542283"/>
              <a:ext cx="4963847" cy="6228056"/>
            </a:xfrm>
            <a:custGeom>
              <a:avLst/>
              <a:gdLst/>
              <a:ahLst/>
              <a:cxnLst/>
              <a:rect l="l" t="t" r="r" b="b"/>
              <a:pathLst>
                <a:path w="43768" h="56166" extrusionOk="0">
                  <a:moveTo>
                    <a:pt x="24054" y="0"/>
                  </a:moveTo>
                  <a:cubicBezTo>
                    <a:pt x="22092" y="0"/>
                    <a:pt x="20084" y="480"/>
                    <a:pt x="18082" y="1557"/>
                  </a:cubicBezTo>
                  <a:cubicBezTo>
                    <a:pt x="16673" y="2311"/>
                    <a:pt x="15329" y="3250"/>
                    <a:pt x="14411" y="4561"/>
                  </a:cubicBezTo>
                  <a:cubicBezTo>
                    <a:pt x="12925" y="6670"/>
                    <a:pt x="12739" y="9434"/>
                    <a:pt x="12991" y="12002"/>
                  </a:cubicBezTo>
                  <a:cubicBezTo>
                    <a:pt x="13253" y="14580"/>
                    <a:pt x="13908" y="17115"/>
                    <a:pt x="13887" y="19693"/>
                  </a:cubicBezTo>
                  <a:cubicBezTo>
                    <a:pt x="13843" y="23047"/>
                    <a:pt x="12685" y="26303"/>
                    <a:pt x="10598" y="28925"/>
                  </a:cubicBezTo>
                  <a:cubicBezTo>
                    <a:pt x="9025" y="30881"/>
                    <a:pt x="6971" y="32410"/>
                    <a:pt x="5452" y="34410"/>
                  </a:cubicBezTo>
                  <a:cubicBezTo>
                    <a:pt x="0" y="41555"/>
                    <a:pt x="2917" y="51945"/>
                    <a:pt x="11297" y="55212"/>
                  </a:cubicBezTo>
                  <a:cubicBezTo>
                    <a:pt x="12979" y="55866"/>
                    <a:pt x="14767" y="56166"/>
                    <a:pt x="16565" y="56166"/>
                  </a:cubicBezTo>
                  <a:cubicBezTo>
                    <a:pt x="18820" y="56166"/>
                    <a:pt x="21092" y="55695"/>
                    <a:pt x="23195" y="54862"/>
                  </a:cubicBezTo>
                  <a:cubicBezTo>
                    <a:pt x="26975" y="53365"/>
                    <a:pt x="30231" y="50765"/>
                    <a:pt x="32995" y="47793"/>
                  </a:cubicBezTo>
                  <a:cubicBezTo>
                    <a:pt x="37289" y="43172"/>
                    <a:pt x="40490" y="37644"/>
                    <a:pt x="42358" y="31613"/>
                  </a:cubicBezTo>
                  <a:cubicBezTo>
                    <a:pt x="43199" y="28849"/>
                    <a:pt x="43768" y="25975"/>
                    <a:pt x="43713" y="23091"/>
                  </a:cubicBezTo>
                  <a:cubicBezTo>
                    <a:pt x="43520" y="13399"/>
                    <a:pt x="34421" y="0"/>
                    <a:pt x="24054"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33"/>
            <p:cNvSpPr/>
            <p:nvPr/>
          </p:nvSpPr>
          <p:spPr>
            <a:xfrm>
              <a:off x="-102350" y="-489975"/>
              <a:ext cx="6135383" cy="3597514"/>
            </a:xfrm>
            <a:custGeom>
              <a:avLst/>
              <a:gdLst/>
              <a:ahLst/>
              <a:cxnLst/>
              <a:rect l="l" t="t" r="r" b="b"/>
              <a:pathLst>
                <a:path w="38799" h="22750" extrusionOk="0">
                  <a:moveTo>
                    <a:pt x="21596" y="1"/>
                  </a:moveTo>
                  <a:cubicBezTo>
                    <a:pt x="18432" y="1"/>
                    <a:pt x="15293" y="432"/>
                    <a:pt x="12143" y="432"/>
                  </a:cubicBezTo>
                  <a:cubicBezTo>
                    <a:pt x="11346" y="432"/>
                    <a:pt x="10548" y="404"/>
                    <a:pt x="9748" y="335"/>
                  </a:cubicBezTo>
                  <a:cubicBezTo>
                    <a:pt x="9073" y="277"/>
                    <a:pt x="8246" y="226"/>
                    <a:pt x="7363" y="226"/>
                  </a:cubicBezTo>
                  <a:cubicBezTo>
                    <a:pt x="4074" y="226"/>
                    <a:pt x="1" y="939"/>
                    <a:pt x="35" y="4694"/>
                  </a:cubicBezTo>
                  <a:cubicBezTo>
                    <a:pt x="46" y="6224"/>
                    <a:pt x="1128" y="7524"/>
                    <a:pt x="2133" y="8671"/>
                  </a:cubicBezTo>
                  <a:lnTo>
                    <a:pt x="8524" y="15915"/>
                  </a:lnTo>
                  <a:cubicBezTo>
                    <a:pt x="11015" y="18733"/>
                    <a:pt x="13758" y="21716"/>
                    <a:pt x="17429" y="22525"/>
                  </a:cubicBezTo>
                  <a:cubicBezTo>
                    <a:pt x="18129" y="22680"/>
                    <a:pt x="18838" y="22750"/>
                    <a:pt x="19549" y="22750"/>
                  </a:cubicBezTo>
                  <a:cubicBezTo>
                    <a:pt x="21332" y="22750"/>
                    <a:pt x="23124" y="22311"/>
                    <a:pt x="24803" y="21694"/>
                  </a:cubicBezTo>
                  <a:cubicBezTo>
                    <a:pt x="29643" y="19913"/>
                    <a:pt x="33839" y="16712"/>
                    <a:pt x="36821" y="12506"/>
                  </a:cubicBezTo>
                  <a:cubicBezTo>
                    <a:pt x="37881" y="11020"/>
                    <a:pt x="38799" y="9228"/>
                    <a:pt x="38395" y="7458"/>
                  </a:cubicBezTo>
                  <a:cubicBezTo>
                    <a:pt x="38067" y="6049"/>
                    <a:pt x="36963" y="4967"/>
                    <a:pt x="35794" y="4104"/>
                  </a:cubicBezTo>
                  <a:cubicBezTo>
                    <a:pt x="32233" y="1482"/>
                    <a:pt x="27775" y="313"/>
                    <a:pt x="23361" y="51"/>
                  </a:cubicBezTo>
                  <a:cubicBezTo>
                    <a:pt x="22772" y="16"/>
                    <a:pt x="22183" y="1"/>
                    <a:pt x="21596" y="1"/>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4" name="Google Shape;1304;p33"/>
          <p:cNvSpPr/>
          <p:nvPr/>
        </p:nvSpPr>
        <p:spPr>
          <a:xfrm rot="7885320">
            <a:off x="-1963759" y="-286825"/>
            <a:ext cx="4229988" cy="4913249"/>
          </a:xfrm>
          <a:custGeom>
            <a:avLst/>
            <a:gdLst/>
            <a:ahLst/>
            <a:cxnLst/>
            <a:rect l="l" t="t" r="r" b="b"/>
            <a:pathLst>
              <a:path w="34782" h="40401" extrusionOk="0">
                <a:moveTo>
                  <a:pt x="27335" y="1"/>
                </a:moveTo>
                <a:cubicBezTo>
                  <a:pt x="21337" y="1"/>
                  <a:pt x="13261" y="3359"/>
                  <a:pt x="10708" y="5214"/>
                </a:cubicBezTo>
                <a:cubicBezTo>
                  <a:pt x="5420" y="9104"/>
                  <a:pt x="1793" y="14851"/>
                  <a:pt x="558" y="21297"/>
                </a:cubicBezTo>
                <a:cubicBezTo>
                  <a:pt x="88" y="23809"/>
                  <a:pt x="1" y="26421"/>
                  <a:pt x="634" y="28890"/>
                </a:cubicBezTo>
                <a:cubicBezTo>
                  <a:pt x="1661" y="32910"/>
                  <a:pt x="4589" y="36308"/>
                  <a:pt x="8195" y="38362"/>
                </a:cubicBezTo>
                <a:cubicBezTo>
                  <a:pt x="10396" y="39603"/>
                  <a:pt x="12905" y="40401"/>
                  <a:pt x="15423" y="40401"/>
                </a:cubicBezTo>
                <a:cubicBezTo>
                  <a:pt x="15942" y="40401"/>
                  <a:pt x="16461" y="40367"/>
                  <a:pt x="16979" y="40296"/>
                </a:cubicBezTo>
                <a:cubicBezTo>
                  <a:pt x="20005" y="39881"/>
                  <a:pt x="22911" y="38100"/>
                  <a:pt x="24299" y="35380"/>
                </a:cubicBezTo>
                <a:cubicBezTo>
                  <a:pt x="26069" y="31872"/>
                  <a:pt x="25140" y="27666"/>
                  <a:pt x="25523" y="23755"/>
                </a:cubicBezTo>
                <a:cubicBezTo>
                  <a:pt x="25839" y="20674"/>
                  <a:pt x="26987" y="17735"/>
                  <a:pt x="28844" y="15255"/>
                </a:cubicBezTo>
                <a:cubicBezTo>
                  <a:pt x="30898" y="12534"/>
                  <a:pt x="33902" y="10164"/>
                  <a:pt x="34252" y="6766"/>
                </a:cubicBezTo>
                <a:cubicBezTo>
                  <a:pt x="34782" y="1682"/>
                  <a:pt x="31578" y="1"/>
                  <a:pt x="27335" y="1"/>
                </a:cubicBezTo>
                <a:close/>
              </a:path>
            </a:pathLst>
          </a:custGeom>
          <a:solidFill>
            <a:srgbClr val="FFCFC0">
              <a:alpha val="49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5" name="Google Shape;1305;p33"/>
          <p:cNvGrpSpPr/>
          <p:nvPr/>
        </p:nvGrpSpPr>
        <p:grpSpPr>
          <a:xfrm rot="10800000" flipH="1">
            <a:off x="10012202" y="-379819"/>
            <a:ext cx="2647517" cy="3331412"/>
            <a:chOff x="5108601" y="1658560"/>
            <a:chExt cx="1985638" cy="2498559"/>
          </a:xfrm>
        </p:grpSpPr>
        <p:grpSp>
          <p:nvGrpSpPr>
            <p:cNvPr id="1306" name="Google Shape;1306;p33"/>
            <p:cNvGrpSpPr/>
            <p:nvPr/>
          </p:nvGrpSpPr>
          <p:grpSpPr>
            <a:xfrm flipH="1">
              <a:off x="5475995" y="2326723"/>
              <a:ext cx="1314734" cy="1634533"/>
              <a:chOff x="-5267275" y="9662750"/>
              <a:chExt cx="1475075" cy="1833875"/>
            </a:xfrm>
          </p:grpSpPr>
          <p:sp>
            <p:nvSpPr>
              <p:cNvPr id="1307" name="Google Shape;1307;p33"/>
              <p:cNvSpPr/>
              <p:nvPr/>
            </p:nvSpPr>
            <p:spPr>
              <a:xfrm>
                <a:off x="-5267275" y="9662750"/>
                <a:ext cx="1475075" cy="1833875"/>
              </a:xfrm>
              <a:custGeom>
                <a:avLst/>
                <a:gdLst/>
                <a:ahLst/>
                <a:cxnLst/>
                <a:rect l="l" t="t" r="r" b="b"/>
                <a:pathLst>
                  <a:path w="59003" h="73355" extrusionOk="0">
                    <a:moveTo>
                      <a:pt x="58003" y="0"/>
                    </a:moveTo>
                    <a:cubicBezTo>
                      <a:pt x="57927" y="0"/>
                      <a:pt x="57851" y="10"/>
                      <a:pt x="57776" y="30"/>
                    </a:cubicBezTo>
                    <a:cubicBezTo>
                      <a:pt x="51838" y="1625"/>
                      <a:pt x="46088" y="3850"/>
                      <a:pt x="40623" y="6666"/>
                    </a:cubicBezTo>
                    <a:cubicBezTo>
                      <a:pt x="35177" y="9476"/>
                      <a:pt x="30053" y="12923"/>
                      <a:pt x="25419" y="16936"/>
                    </a:cubicBezTo>
                    <a:cubicBezTo>
                      <a:pt x="20739" y="20988"/>
                      <a:pt x="16581" y="25634"/>
                      <a:pt x="13094" y="30752"/>
                    </a:cubicBezTo>
                    <a:cubicBezTo>
                      <a:pt x="9533" y="35980"/>
                      <a:pt x="6696" y="41669"/>
                      <a:pt x="4663" y="47660"/>
                    </a:cubicBezTo>
                    <a:cubicBezTo>
                      <a:pt x="2818" y="53102"/>
                      <a:pt x="1579" y="58845"/>
                      <a:pt x="1324" y="64601"/>
                    </a:cubicBezTo>
                    <a:cubicBezTo>
                      <a:pt x="1237" y="64570"/>
                      <a:pt x="1144" y="64555"/>
                      <a:pt x="1052" y="64555"/>
                    </a:cubicBezTo>
                    <a:cubicBezTo>
                      <a:pt x="975" y="64555"/>
                      <a:pt x="897" y="64566"/>
                      <a:pt x="822" y="64587"/>
                    </a:cubicBezTo>
                    <a:cubicBezTo>
                      <a:pt x="397" y="64704"/>
                      <a:pt x="1" y="65246"/>
                      <a:pt x="191" y="65699"/>
                    </a:cubicBezTo>
                    <a:cubicBezTo>
                      <a:pt x="491" y="66425"/>
                      <a:pt x="859" y="67121"/>
                      <a:pt x="1291" y="67778"/>
                    </a:cubicBezTo>
                    <a:cubicBezTo>
                      <a:pt x="1297" y="68031"/>
                      <a:pt x="1301" y="68285"/>
                      <a:pt x="1311" y="68538"/>
                    </a:cubicBezTo>
                    <a:cubicBezTo>
                      <a:pt x="1319" y="68795"/>
                      <a:pt x="1512" y="68923"/>
                      <a:pt x="1706" y="68923"/>
                    </a:cubicBezTo>
                    <a:cubicBezTo>
                      <a:pt x="1829" y="68923"/>
                      <a:pt x="1952" y="68872"/>
                      <a:pt x="2029" y="68770"/>
                    </a:cubicBezTo>
                    <a:cubicBezTo>
                      <a:pt x="2293" y="69083"/>
                      <a:pt x="2576" y="69383"/>
                      <a:pt x="2874" y="69664"/>
                    </a:cubicBezTo>
                    <a:cubicBezTo>
                      <a:pt x="4067" y="70786"/>
                      <a:pt x="5458" y="71647"/>
                      <a:pt x="6967" y="72274"/>
                    </a:cubicBezTo>
                    <a:cubicBezTo>
                      <a:pt x="8792" y="73031"/>
                      <a:pt x="10749" y="73355"/>
                      <a:pt x="12715" y="73355"/>
                    </a:cubicBezTo>
                    <a:cubicBezTo>
                      <a:pt x="14414" y="73355"/>
                      <a:pt x="16120" y="73113"/>
                      <a:pt x="17753" y="72699"/>
                    </a:cubicBezTo>
                    <a:cubicBezTo>
                      <a:pt x="23973" y="71124"/>
                      <a:pt x="29341" y="67101"/>
                      <a:pt x="33384" y="62210"/>
                    </a:cubicBezTo>
                    <a:cubicBezTo>
                      <a:pt x="37798" y="56870"/>
                      <a:pt x="40703" y="50561"/>
                      <a:pt x="42861" y="44015"/>
                    </a:cubicBezTo>
                    <a:cubicBezTo>
                      <a:pt x="45191" y="36947"/>
                      <a:pt x="46693" y="29645"/>
                      <a:pt x="48771" y="22503"/>
                    </a:cubicBezTo>
                    <a:cubicBezTo>
                      <a:pt x="50711" y="15828"/>
                      <a:pt x="53184" y="9212"/>
                      <a:pt x="57193" y="3480"/>
                    </a:cubicBezTo>
                    <a:cubicBezTo>
                      <a:pt x="57658" y="2814"/>
                      <a:pt x="58145" y="2163"/>
                      <a:pt x="58644" y="1522"/>
                    </a:cubicBezTo>
                    <a:cubicBezTo>
                      <a:pt x="58894" y="1203"/>
                      <a:pt x="59003" y="813"/>
                      <a:pt x="58785" y="440"/>
                    </a:cubicBezTo>
                    <a:cubicBezTo>
                      <a:pt x="58624" y="164"/>
                      <a:pt x="58317" y="0"/>
                      <a:pt x="58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3"/>
              <p:cNvSpPr/>
              <p:nvPr/>
            </p:nvSpPr>
            <p:spPr>
              <a:xfrm>
                <a:off x="-5200250" y="9663950"/>
                <a:ext cx="1406175" cy="1769375"/>
              </a:xfrm>
              <a:custGeom>
                <a:avLst/>
                <a:gdLst/>
                <a:ahLst/>
                <a:cxnLst/>
                <a:rect l="l" t="t" r="r" b="b"/>
                <a:pathLst>
                  <a:path w="56247" h="70775" extrusionOk="0">
                    <a:moveTo>
                      <a:pt x="55611" y="0"/>
                    </a:moveTo>
                    <a:cubicBezTo>
                      <a:pt x="55015" y="370"/>
                      <a:pt x="54429" y="756"/>
                      <a:pt x="53847" y="1150"/>
                    </a:cubicBezTo>
                    <a:cubicBezTo>
                      <a:pt x="52592" y="1998"/>
                      <a:pt x="51356" y="2873"/>
                      <a:pt x="50154" y="3795"/>
                    </a:cubicBezTo>
                    <a:cubicBezTo>
                      <a:pt x="49999" y="3914"/>
                      <a:pt x="49845" y="4037"/>
                      <a:pt x="49690" y="4157"/>
                    </a:cubicBezTo>
                    <a:cubicBezTo>
                      <a:pt x="49730" y="3592"/>
                      <a:pt x="49762" y="3027"/>
                      <a:pt x="49822" y="2463"/>
                    </a:cubicBezTo>
                    <a:cubicBezTo>
                      <a:pt x="49855" y="2159"/>
                      <a:pt x="49890" y="1855"/>
                      <a:pt x="49927" y="1551"/>
                    </a:cubicBezTo>
                    <a:lnTo>
                      <a:pt x="49927" y="1551"/>
                    </a:lnTo>
                    <a:cubicBezTo>
                      <a:pt x="49572" y="1671"/>
                      <a:pt x="49217" y="1791"/>
                      <a:pt x="48866" y="1914"/>
                    </a:cubicBezTo>
                    <a:cubicBezTo>
                      <a:pt x="48752" y="2317"/>
                      <a:pt x="48652" y="2724"/>
                      <a:pt x="48563" y="3136"/>
                    </a:cubicBezTo>
                    <a:cubicBezTo>
                      <a:pt x="48413" y="3848"/>
                      <a:pt x="48318" y="4565"/>
                      <a:pt x="48253" y="5290"/>
                    </a:cubicBezTo>
                    <a:cubicBezTo>
                      <a:pt x="46790" y="6465"/>
                      <a:pt x="45359" y="7676"/>
                      <a:pt x="43957" y="8926"/>
                    </a:cubicBezTo>
                    <a:cubicBezTo>
                      <a:pt x="44124" y="7834"/>
                      <a:pt x="44305" y="6744"/>
                      <a:pt x="44473" y="5654"/>
                    </a:cubicBezTo>
                    <a:cubicBezTo>
                      <a:pt x="44583" y="4931"/>
                      <a:pt x="44668" y="4205"/>
                      <a:pt x="44755" y="3480"/>
                    </a:cubicBezTo>
                    <a:lnTo>
                      <a:pt x="44755" y="3480"/>
                    </a:lnTo>
                    <a:cubicBezTo>
                      <a:pt x="44470" y="3596"/>
                      <a:pt x="44184" y="3712"/>
                      <a:pt x="43900" y="3833"/>
                    </a:cubicBezTo>
                    <a:cubicBezTo>
                      <a:pt x="43762" y="4404"/>
                      <a:pt x="43625" y="4977"/>
                      <a:pt x="43505" y="5554"/>
                    </a:cubicBezTo>
                    <a:cubicBezTo>
                      <a:pt x="43180" y="7111"/>
                      <a:pt x="42880" y="8677"/>
                      <a:pt x="42527" y="10230"/>
                    </a:cubicBezTo>
                    <a:cubicBezTo>
                      <a:pt x="39498" y="13041"/>
                      <a:pt x="36616" y="16008"/>
                      <a:pt x="33875" y="19102"/>
                    </a:cubicBezTo>
                    <a:cubicBezTo>
                      <a:pt x="33869" y="18503"/>
                      <a:pt x="33867" y="17904"/>
                      <a:pt x="33870" y="17304"/>
                    </a:cubicBezTo>
                    <a:cubicBezTo>
                      <a:pt x="33875" y="16074"/>
                      <a:pt x="33901" y="14844"/>
                      <a:pt x="33906" y="13614"/>
                    </a:cubicBezTo>
                    <a:cubicBezTo>
                      <a:pt x="33913" y="12015"/>
                      <a:pt x="33939" y="10419"/>
                      <a:pt x="33959" y="8820"/>
                    </a:cubicBezTo>
                    <a:lnTo>
                      <a:pt x="33959" y="8820"/>
                    </a:lnTo>
                    <a:cubicBezTo>
                      <a:pt x="33691" y="8978"/>
                      <a:pt x="33428" y="9146"/>
                      <a:pt x="33161" y="9308"/>
                    </a:cubicBezTo>
                    <a:cubicBezTo>
                      <a:pt x="32926" y="10709"/>
                      <a:pt x="32740" y="12117"/>
                      <a:pt x="32588" y="13534"/>
                    </a:cubicBezTo>
                    <a:cubicBezTo>
                      <a:pt x="32456" y="14762"/>
                      <a:pt x="32379" y="15991"/>
                      <a:pt x="32323" y="17224"/>
                    </a:cubicBezTo>
                    <a:cubicBezTo>
                      <a:pt x="32295" y="17840"/>
                      <a:pt x="32272" y="18455"/>
                      <a:pt x="32252" y="19071"/>
                    </a:cubicBezTo>
                    <a:cubicBezTo>
                      <a:pt x="32243" y="19392"/>
                      <a:pt x="32229" y="19713"/>
                      <a:pt x="32226" y="20034"/>
                    </a:cubicBezTo>
                    <a:cubicBezTo>
                      <a:pt x="32223" y="20358"/>
                      <a:pt x="32149" y="20672"/>
                      <a:pt x="32149" y="20998"/>
                    </a:cubicBezTo>
                    <a:cubicBezTo>
                      <a:pt x="32149" y="21026"/>
                      <a:pt x="32155" y="21049"/>
                      <a:pt x="32157" y="21076"/>
                    </a:cubicBezTo>
                    <a:cubicBezTo>
                      <a:pt x="31553" y="21784"/>
                      <a:pt x="30956" y="22497"/>
                      <a:pt x="30365" y="23215"/>
                    </a:cubicBezTo>
                    <a:cubicBezTo>
                      <a:pt x="28458" y="25540"/>
                      <a:pt x="26618" y="27917"/>
                      <a:pt x="24846" y="30349"/>
                    </a:cubicBezTo>
                    <a:cubicBezTo>
                      <a:pt x="24657" y="25862"/>
                      <a:pt x="24357" y="21379"/>
                      <a:pt x="24019" y="16904"/>
                    </a:cubicBezTo>
                    <a:cubicBezTo>
                      <a:pt x="23993" y="16565"/>
                      <a:pt x="23962" y="16226"/>
                      <a:pt x="23930" y="15886"/>
                    </a:cubicBezTo>
                    <a:cubicBezTo>
                      <a:pt x="23692" y="16084"/>
                      <a:pt x="23455" y="16283"/>
                      <a:pt x="23220" y="16482"/>
                    </a:cubicBezTo>
                    <a:cubicBezTo>
                      <a:pt x="23174" y="17806"/>
                      <a:pt x="23140" y="19129"/>
                      <a:pt x="23128" y="20456"/>
                    </a:cubicBezTo>
                    <a:cubicBezTo>
                      <a:pt x="23105" y="23201"/>
                      <a:pt x="23073" y="25945"/>
                      <a:pt x="23104" y="28691"/>
                    </a:cubicBezTo>
                    <a:cubicBezTo>
                      <a:pt x="23117" y="30028"/>
                      <a:pt x="23127" y="31367"/>
                      <a:pt x="23153" y="32704"/>
                    </a:cubicBezTo>
                    <a:cubicBezTo>
                      <a:pt x="21851" y="34547"/>
                      <a:pt x="20579" y="36413"/>
                      <a:pt x="19343" y="38301"/>
                    </a:cubicBezTo>
                    <a:cubicBezTo>
                      <a:pt x="17720" y="40773"/>
                      <a:pt x="16172" y="43288"/>
                      <a:pt x="14662" y="45827"/>
                    </a:cubicBezTo>
                    <a:cubicBezTo>
                      <a:pt x="14645" y="45208"/>
                      <a:pt x="14599" y="44589"/>
                      <a:pt x="14533" y="43969"/>
                    </a:cubicBezTo>
                    <a:cubicBezTo>
                      <a:pt x="14351" y="42255"/>
                      <a:pt x="14110" y="40549"/>
                      <a:pt x="13908" y="38837"/>
                    </a:cubicBezTo>
                    <a:cubicBezTo>
                      <a:pt x="13496" y="35376"/>
                      <a:pt x="13258" y="31904"/>
                      <a:pt x="12982" y="28431"/>
                    </a:cubicBezTo>
                    <a:cubicBezTo>
                      <a:pt x="12951" y="28050"/>
                      <a:pt x="12925" y="27670"/>
                      <a:pt x="12899" y="27289"/>
                    </a:cubicBezTo>
                    <a:cubicBezTo>
                      <a:pt x="12520" y="27780"/>
                      <a:pt x="12143" y="28273"/>
                      <a:pt x="11778" y="28774"/>
                    </a:cubicBezTo>
                    <a:cubicBezTo>
                      <a:pt x="11736" y="30128"/>
                      <a:pt x="11735" y="31482"/>
                      <a:pt x="11740" y="32838"/>
                    </a:cubicBezTo>
                    <a:cubicBezTo>
                      <a:pt x="11753" y="36241"/>
                      <a:pt x="11994" y="39657"/>
                      <a:pt x="12354" y="43038"/>
                    </a:cubicBezTo>
                    <a:cubicBezTo>
                      <a:pt x="12549" y="44861"/>
                      <a:pt x="12725" y="46736"/>
                      <a:pt x="12320" y="48541"/>
                    </a:cubicBezTo>
                    <a:cubicBezTo>
                      <a:pt x="12246" y="48868"/>
                      <a:pt x="12318" y="49212"/>
                      <a:pt x="12520" y="49481"/>
                    </a:cubicBezTo>
                    <a:cubicBezTo>
                      <a:pt x="11532" y="51188"/>
                      <a:pt x="10551" y="52900"/>
                      <a:pt x="9578" y="54619"/>
                    </a:cubicBezTo>
                    <a:cubicBezTo>
                      <a:pt x="8646" y="56260"/>
                      <a:pt x="7701" y="57900"/>
                      <a:pt x="6729" y="59526"/>
                    </a:cubicBezTo>
                    <a:cubicBezTo>
                      <a:pt x="6126" y="57037"/>
                      <a:pt x="5509" y="54553"/>
                      <a:pt x="4848" y="52079"/>
                    </a:cubicBezTo>
                    <a:cubicBezTo>
                      <a:pt x="4211" y="49690"/>
                      <a:pt x="3545" y="47305"/>
                      <a:pt x="2967" y="44899"/>
                    </a:cubicBezTo>
                    <a:cubicBezTo>
                      <a:pt x="2712" y="45559"/>
                      <a:pt x="2468" y="46224"/>
                      <a:pt x="2233" y="46894"/>
                    </a:cubicBezTo>
                    <a:cubicBezTo>
                      <a:pt x="2278" y="47130"/>
                      <a:pt x="2324" y="47368"/>
                      <a:pt x="2370" y="47605"/>
                    </a:cubicBezTo>
                    <a:cubicBezTo>
                      <a:pt x="3003" y="50829"/>
                      <a:pt x="3655" y="54049"/>
                      <a:pt x="4366" y="57257"/>
                    </a:cubicBezTo>
                    <a:cubicBezTo>
                      <a:pt x="4699" y="58754"/>
                      <a:pt x="5034" y="60249"/>
                      <a:pt x="5372" y="61746"/>
                    </a:cubicBezTo>
                    <a:cubicBezTo>
                      <a:pt x="3715" y="64398"/>
                      <a:pt x="1952" y="66982"/>
                      <a:pt x="1" y="69424"/>
                    </a:cubicBezTo>
                    <a:cubicBezTo>
                      <a:pt x="65" y="69487"/>
                      <a:pt x="127" y="69553"/>
                      <a:pt x="193" y="69616"/>
                    </a:cubicBezTo>
                    <a:cubicBezTo>
                      <a:pt x="641" y="70036"/>
                      <a:pt x="1119" y="70423"/>
                      <a:pt x="1624" y="70775"/>
                    </a:cubicBezTo>
                    <a:cubicBezTo>
                      <a:pt x="1745" y="70620"/>
                      <a:pt x="1868" y="70465"/>
                      <a:pt x="1989" y="70307"/>
                    </a:cubicBezTo>
                    <a:cubicBezTo>
                      <a:pt x="2986" y="69005"/>
                      <a:pt x="3933" y="67664"/>
                      <a:pt x="4841" y="66297"/>
                    </a:cubicBezTo>
                    <a:cubicBezTo>
                      <a:pt x="5459" y="65365"/>
                      <a:pt x="6055" y="64418"/>
                      <a:pt x="6643" y="63466"/>
                    </a:cubicBezTo>
                    <a:cubicBezTo>
                      <a:pt x="14235" y="62525"/>
                      <a:pt x="21875" y="61984"/>
                      <a:pt x="29526" y="61941"/>
                    </a:cubicBezTo>
                    <a:cubicBezTo>
                      <a:pt x="29616" y="61941"/>
                      <a:pt x="29706" y="61940"/>
                      <a:pt x="29796" y="61940"/>
                    </a:cubicBezTo>
                    <a:cubicBezTo>
                      <a:pt x="30156" y="61940"/>
                      <a:pt x="30516" y="61944"/>
                      <a:pt x="30876" y="61944"/>
                    </a:cubicBezTo>
                    <a:cubicBezTo>
                      <a:pt x="31397" y="61307"/>
                      <a:pt x="31897" y="60655"/>
                      <a:pt x="32376" y="59991"/>
                    </a:cubicBezTo>
                    <a:cubicBezTo>
                      <a:pt x="31892" y="59988"/>
                      <a:pt x="31409" y="59986"/>
                      <a:pt x="30925" y="59986"/>
                    </a:cubicBezTo>
                    <a:cubicBezTo>
                      <a:pt x="24899" y="59986"/>
                      <a:pt x="18875" y="60278"/>
                      <a:pt x="12876" y="60862"/>
                    </a:cubicBezTo>
                    <a:cubicBezTo>
                      <a:pt x="11204" y="61026"/>
                      <a:pt x="9533" y="61223"/>
                      <a:pt x="7867" y="61439"/>
                    </a:cubicBezTo>
                    <a:cubicBezTo>
                      <a:pt x="8561" y="60265"/>
                      <a:pt x="9244" y="59084"/>
                      <a:pt x="9917" y="57895"/>
                    </a:cubicBezTo>
                    <a:cubicBezTo>
                      <a:pt x="11479" y="55139"/>
                      <a:pt x="13011" y="52369"/>
                      <a:pt x="14574" y="49615"/>
                    </a:cubicBezTo>
                    <a:cubicBezTo>
                      <a:pt x="23056" y="47294"/>
                      <a:pt x="31602" y="45277"/>
                      <a:pt x="40259" y="43723"/>
                    </a:cubicBezTo>
                    <a:cubicBezTo>
                      <a:pt x="40514" y="42943"/>
                      <a:pt x="40762" y="42160"/>
                      <a:pt x="40998" y="41375"/>
                    </a:cubicBezTo>
                    <a:lnTo>
                      <a:pt x="40998" y="41375"/>
                    </a:lnTo>
                    <a:cubicBezTo>
                      <a:pt x="40947" y="41384"/>
                      <a:pt x="40895" y="41392"/>
                      <a:pt x="40844" y="41401"/>
                    </a:cubicBezTo>
                    <a:cubicBezTo>
                      <a:pt x="38583" y="41801"/>
                      <a:pt x="36326" y="42227"/>
                      <a:pt x="34075" y="42682"/>
                    </a:cubicBezTo>
                    <a:cubicBezTo>
                      <a:pt x="29546" y="43597"/>
                      <a:pt x="25043" y="44624"/>
                      <a:pt x="20564" y="45765"/>
                    </a:cubicBezTo>
                    <a:cubicBezTo>
                      <a:pt x="19078" y="46144"/>
                      <a:pt x="17594" y="46534"/>
                      <a:pt x="16111" y="46937"/>
                    </a:cubicBezTo>
                    <a:cubicBezTo>
                      <a:pt x="17201" y="45056"/>
                      <a:pt x="18313" y="43187"/>
                      <a:pt x="19466" y="41343"/>
                    </a:cubicBezTo>
                    <a:cubicBezTo>
                      <a:pt x="20963" y="38949"/>
                      <a:pt x="22512" y="36591"/>
                      <a:pt x="24115" y="34268"/>
                    </a:cubicBezTo>
                    <a:cubicBezTo>
                      <a:pt x="24177" y="34264"/>
                      <a:pt x="24238" y="34254"/>
                      <a:pt x="24298" y="34238"/>
                    </a:cubicBezTo>
                    <a:cubicBezTo>
                      <a:pt x="30924" y="32330"/>
                      <a:pt x="37594" y="30592"/>
                      <a:pt x="44312" y="29025"/>
                    </a:cubicBezTo>
                    <a:cubicBezTo>
                      <a:pt x="44482" y="28364"/>
                      <a:pt x="44654" y="27703"/>
                      <a:pt x="44827" y="27043"/>
                    </a:cubicBezTo>
                    <a:lnTo>
                      <a:pt x="44827" y="27043"/>
                    </a:lnTo>
                    <a:cubicBezTo>
                      <a:pt x="43323" y="27389"/>
                      <a:pt x="41819" y="27742"/>
                      <a:pt x="40319" y="28103"/>
                    </a:cubicBezTo>
                    <a:cubicBezTo>
                      <a:pt x="36777" y="28959"/>
                      <a:pt x="33248" y="29870"/>
                      <a:pt x="29734" y="30833"/>
                    </a:cubicBezTo>
                    <a:cubicBezTo>
                      <a:pt x="28398" y="31200"/>
                      <a:pt x="27067" y="31574"/>
                      <a:pt x="25735" y="31958"/>
                    </a:cubicBezTo>
                    <a:cubicBezTo>
                      <a:pt x="27116" y="30028"/>
                      <a:pt x="28539" y="28130"/>
                      <a:pt x="30004" y="26263"/>
                    </a:cubicBezTo>
                    <a:cubicBezTo>
                      <a:pt x="31185" y="24761"/>
                      <a:pt x="32396" y="23283"/>
                      <a:pt x="33637" y="21829"/>
                    </a:cubicBezTo>
                    <a:cubicBezTo>
                      <a:pt x="38096" y="21207"/>
                      <a:pt x="42533" y="20457"/>
                      <a:pt x="46956" y="19615"/>
                    </a:cubicBezTo>
                    <a:cubicBezTo>
                      <a:pt x="47172" y="18934"/>
                      <a:pt x="47395" y="18256"/>
                      <a:pt x="47625" y="17580"/>
                    </a:cubicBezTo>
                    <a:lnTo>
                      <a:pt x="47625" y="17580"/>
                    </a:lnTo>
                    <a:cubicBezTo>
                      <a:pt x="47333" y="17637"/>
                      <a:pt x="47043" y="17697"/>
                      <a:pt x="46750" y="17752"/>
                    </a:cubicBezTo>
                    <a:cubicBezTo>
                      <a:pt x="43794" y="18316"/>
                      <a:pt x="40832" y="18836"/>
                      <a:pt x="37861" y="19317"/>
                    </a:cubicBezTo>
                    <a:cubicBezTo>
                      <a:pt x="37070" y="19444"/>
                      <a:pt x="36278" y="19572"/>
                      <a:pt x="35487" y="19701"/>
                    </a:cubicBezTo>
                    <a:cubicBezTo>
                      <a:pt x="37678" y="17230"/>
                      <a:pt x="39962" y="14845"/>
                      <a:pt x="42334" y="12545"/>
                    </a:cubicBezTo>
                    <a:cubicBezTo>
                      <a:pt x="42799" y="12097"/>
                      <a:pt x="43269" y="11652"/>
                      <a:pt x="43743" y="11212"/>
                    </a:cubicBezTo>
                    <a:cubicBezTo>
                      <a:pt x="44597" y="11169"/>
                      <a:pt x="45454" y="11077"/>
                      <a:pt x="46301" y="11001"/>
                    </a:cubicBezTo>
                    <a:cubicBezTo>
                      <a:pt x="47373" y="10904"/>
                      <a:pt x="48443" y="10796"/>
                      <a:pt x="49515" y="10693"/>
                    </a:cubicBezTo>
                    <a:lnTo>
                      <a:pt x="50412" y="10607"/>
                    </a:lnTo>
                    <a:cubicBezTo>
                      <a:pt x="50647" y="10107"/>
                      <a:pt x="50886" y="9608"/>
                      <a:pt x="51137" y="9113"/>
                    </a:cubicBezTo>
                    <a:lnTo>
                      <a:pt x="51137" y="9113"/>
                    </a:lnTo>
                    <a:lnTo>
                      <a:pt x="49356" y="9288"/>
                    </a:lnTo>
                    <a:cubicBezTo>
                      <a:pt x="48061" y="9416"/>
                      <a:pt x="46748" y="9510"/>
                      <a:pt x="45446" y="9649"/>
                    </a:cubicBezTo>
                    <a:cubicBezTo>
                      <a:pt x="46446" y="8750"/>
                      <a:pt x="47462" y="7867"/>
                      <a:pt x="48493" y="7004"/>
                    </a:cubicBezTo>
                    <a:cubicBezTo>
                      <a:pt x="48666" y="7157"/>
                      <a:pt x="48893" y="7246"/>
                      <a:pt x="49142" y="7269"/>
                    </a:cubicBezTo>
                    <a:cubicBezTo>
                      <a:pt x="49968" y="7346"/>
                      <a:pt x="50822" y="7323"/>
                      <a:pt x="51651" y="7337"/>
                    </a:cubicBezTo>
                    <a:cubicBezTo>
                      <a:pt x="51794" y="7338"/>
                      <a:pt x="51937" y="7338"/>
                      <a:pt x="52079" y="7340"/>
                    </a:cubicBezTo>
                    <a:cubicBezTo>
                      <a:pt x="52377" y="6806"/>
                      <a:pt x="52681" y="6277"/>
                      <a:pt x="52999" y="5754"/>
                    </a:cubicBezTo>
                    <a:cubicBezTo>
                      <a:pt x="52549" y="5754"/>
                      <a:pt x="52101" y="5757"/>
                      <a:pt x="51651" y="5765"/>
                    </a:cubicBezTo>
                    <a:cubicBezTo>
                      <a:pt x="51223" y="5772"/>
                      <a:pt x="50793" y="5788"/>
                      <a:pt x="50364" y="5798"/>
                    </a:cubicBezTo>
                    <a:lnTo>
                      <a:pt x="49941" y="5809"/>
                    </a:lnTo>
                    <a:cubicBezTo>
                      <a:pt x="51983" y="4154"/>
                      <a:pt x="54083" y="2575"/>
                      <a:pt x="56195" y="1006"/>
                    </a:cubicBezTo>
                    <a:cubicBezTo>
                      <a:pt x="56247" y="797"/>
                      <a:pt x="56215" y="576"/>
                      <a:pt x="56104" y="390"/>
                    </a:cubicBezTo>
                    <a:cubicBezTo>
                      <a:pt x="55992" y="205"/>
                      <a:pt x="55817" y="66"/>
                      <a:pt x="55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9" name="Google Shape;1309;p33"/>
            <p:cNvGrpSpPr/>
            <p:nvPr/>
          </p:nvGrpSpPr>
          <p:grpSpPr>
            <a:xfrm flipH="1">
              <a:off x="5466480" y="1658560"/>
              <a:ext cx="1627759" cy="1061783"/>
              <a:chOff x="-5607800" y="8913100"/>
              <a:chExt cx="1826275" cy="1191275"/>
            </a:xfrm>
          </p:grpSpPr>
          <p:sp>
            <p:nvSpPr>
              <p:cNvPr id="1310" name="Google Shape;1310;p33"/>
              <p:cNvSpPr/>
              <p:nvPr/>
            </p:nvSpPr>
            <p:spPr>
              <a:xfrm>
                <a:off x="-5607800" y="8913100"/>
                <a:ext cx="1826275" cy="1191275"/>
              </a:xfrm>
              <a:custGeom>
                <a:avLst/>
                <a:gdLst/>
                <a:ahLst/>
                <a:cxnLst/>
                <a:rect l="l" t="t" r="r" b="b"/>
                <a:pathLst>
                  <a:path w="73051" h="47651" extrusionOk="0">
                    <a:moveTo>
                      <a:pt x="44689" y="1"/>
                    </a:moveTo>
                    <a:cubicBezTo>
                      <a:pt x="41831" y="1"/>
                      <a:pt x="38972" y="447"/>
                      <a:pt x="36246" y="1320"/>
                    </a:cubicBezTo>
                    <a:cubicBezTo>
                      <a:pt x="33999" y="2038"/>
                      <a:pt x="31831" y="3036"/>
                      <a:pt x="29838" y="4301"/>
                    </a:cubicBezTo>
                    <a:cubicBezTo>
                      <a:pt x="28818" y="4952"/>
                      <a:pt x="27845" y="5674"/>
                      <a:pt x="26927" y="6463"/>
                    </a:cubicBezTo>
                    <a:cubicBezTo>
                      <a:pt x="26483" y="6844"/>
                      <a:pt x="26064" y="7251"/>
                      <a:pt x="25628" y="7641"/>
                    </a:cubicBezTo>
                    <a:cubicBezTo>
                      <a:pt x="25219" y="8008"/>
                      <a:pt x="24742" y="8406"/>
                      <a:pt x="24184" y="8510"/>
                    </a:cubicBezTo>
                    <a:cubicBezTo>
                      <a:pt x="24102" y="8525"/>
                      <a:pt x="24011" y="8534"/>
                      <a:pt x="23917" y="8534"/>
                    </a:cubicBezTo>
                    <a:cubicBezTo>
                      <a:pt x="23584" y="8534"/>
                      <a:pt x="23208" y="8430"/>
                      <a:pt x="23030" y="8159"/>
                    </a:cubicBezTo>
                    <a:cubicBezTo>
                      <a:pt x="22697" y="7655"/>
                      <a:pt x="23202" y="6824"/>
                      <a:pt x="23400" y="6356"/>
                    </a:cubicBezTo>
                    <a:lnTo>
                      <a:pt x="25364" y="1726"/>
                    </a:lnTo>
                    <a:cubicBezTo>
                      <a:pt x="25540" y="1309"/>
                      <a:pt x="25301" y="775"/>
                      <a:pt x="24842" y="775"/>
                    </a:cubicBezTo>
                    <a:cubicBezTo>
                      <a:pt x="24782" y="775"/>
                      <a:pt x="24719" y="784"/>
                      <a:pt x="24653" y="804"/>
                    </a:cubicBezTo>
                    <a:cubicBezTo>
                      <a:pt x="21944" y="1590"/>
                      <a:pt x="19385" y="2824"/>
                      <a:pt x="17069" y="4415"/>
                    </a:cubicBezTo>
                    <a:cubicBezTo>
                      <a:pt x="12856" y="6198"/>
                      <a:pt x="8925" y="8736"/>
                      <a:pt x="5872" y="12172"/>
                    </a:cubicBezTo>
                    <a:cubicBezTo>
                      <a:pt x="2370" y="16114"/>
                      <a:pt x="179" y="21129"/>
                      <a:pt x="61" y="26437"/>
                    </a:cubicBezTo>
                    <a:cubicBezTo>
                      <a:pt x="1" y="29125"/>
                      <a:pt x="517" y="31788"/>
                      <a:pt x="1599" y="34248"/>
                    </a:cubicBezTo>
                    <a:cubicBezTo>
                      <a:pt x="2680" y="36708"/>
                      <a:pt x="4401" y="38880"/>
                      <a:pt x="6350" y="40714"/>
                    </a:cubicBezTo>
                    <a:cubicBezTo>
                      <a:pt x="10282" y="44414"/>
                      <a:pt x="15294" y="47069"/>
                      <a:pt x="20716" y="47571"/>
                    </a:cubicBezTo>
                    <a:cubicBezTo>
                      <a:pt x="21286" y="47624"/>
                      <a:pt x="21861" y="47650"/>
                      <a:pt x="22436" y="47650"/>
                    </a:cubicBezTo>
                    <a:cubicBezTo>
                      <a:pt x="26869" y="47650"/>
                      <a:pt x="31357" y="46086"/>
                      <a:pt x="34615" y="43058"/>
                    </a:cubicBezTo>
                    <a:cubicBezTo>
                      <a:pt x="35056" y="42648"/>
                      <a:pt x="35470" y="42209"/>
                      <a:pt x="35856" y="41747"/>
                    </a:cubicBezTo>
                    <a:cubicBezTo>
                      <a:pt x="36244" y="41283"/>
                      <a:pt x="36309" y="40410"/>
                      <a:pt x="35645" y="40107"/>
                    </a:cubicBezTo>
                    <a:cubicBezTo>
                      <a:pt x="34541" y="39603"/>
                      <a:pt x="33483" y="39005"/>
                      <a:pt x="32482" y="38317"/>
                    </a:cubicBezTo>
                    <a:cubicBezTo>
                      <a:pt x="32018" y="37997"/>
                      <a:pt x="31565" y="37661"/>
                      <a:pt x="31134" y="37299"/>
                    </a:cubicBezTo>
                    <a:cubicBezTo>
                      <a:pt x="30956" y="37148"/>
                      <a:pt x="30741" y="36976"/>
                      <a:pt x="30610" y="36804"/>
                    </a:cubicBezTo>
                    <a:cubicBezTo>
                      <a:pt x="30563" y="36737"/>
                      <a:pt x="30521" y="36665"/>
                      <a:pt x="30483" y="36592"/>
                    </a:cubicBezTo>
                    <a:cubicBezTo>
                      <a:pt x="30425" y="36483"/>
                      <a:pt x="30443" y="36505"/>
                      <a:pt x="30452" y="36348"/>
                    </a:cubicBezTo>
                    <a:cubicBezTo>
                      <a:pt x="30457" y="36279"/>
                      <a:pt x="30509" y="36126"/>
                      <a:pt x="30590" y="35984"/>
                    </a:cubicBezTo>
                    <a:cubicBezTo>
                      <a:pt x="30716" y="35766"/>
                      <a:pt x="30822" y="35653"/>
                      <a:pt x="31014" y="35475"/>
                    </a:cubicBezTo>
                    <a:cubicBezTo>
                      <a:pt x="31304" y="35206"/>
                      <a:pt x="31764" y="34951"/>
                      <a:pt x="32143" y="34796"/>
                    </a:cubicBezTo>
                    <a:cubicBezTo>
                      <a:pt x="32973" y="34457"/>
                      <a:pt x="33807" y="34340"/>
                      <a:pt x="34677" y="34340"/>
                    </a:cubicBezTo>
                    <a:cubicBezTo>
                      <a:pt x="34855" y="34340"/>
                      <a:pt x="35034" y="34345"/>
                      <a:pt x="35215" y="34354"/>
                    </a:cubicBezTo>
                    <a:cubicBezTo>
                      <a:pt x="37580" y="34473"/>
                      <a:pt x="39849" y="35490"/>
                      <a:pt x="42097" y="36238"/>
                    </a:cubicBezTo>
                    <a:cubicBezTo>
                      <a:pt x="43956" y="36855"/>
                      <a:pt x="45866" y="37234"/>
                      <a:pt x="47811" y="37234"/>
                    </a:cubicBezTo>
                    <a:cubicBezTo>
                      <a:pt x="48261" y="37234"/>
                      <a:pt x="48714" y="37214"/>
                      <a:pt x="49168" y="37171"/>
                    </a:cubicBezTo>
                    <a:cubicBezTo>
                      <a:pt x="51838" y="36921"/>
                      <a:pt x="54430" y="36061"/>
                      <a:pt x="56677" y="34587"/>
                    </a:cubicBezTo>
                    <a:cubicBezTo>
                      <a:pt x="57335" y="34156"/>
                      <a:pt x="57309" y="32995"/>
                      <a:pt x="56443" y="32804"/>
                    </a:cubicBezTo>
                    <a:cubicBezTo>
                      <a:pt x="54688" y="32417"/>
                      <a:pt x="53044" y="31639"/>
                      <a:pt x="51634" y="30526"/>
                    </a:cubicBezTo>
                    <a:cubicBezTo>
                      <a:pt x="54886" y="28633"/>
                      <a:pt x="58682" y="27822"/>
                      <a:pt x="61870" y="25784"/>
                    </a:cubicBezTo>
                    <a:cubicBezTo>
                      <a:pt x="63579" y="24692"/>
                      <a:pt x="65126" y="23332"/>
                      <a:pt x="66407" y="21758"/>
                    </a:cubicBezTo>
                    <a:cubicBezTo>
                      <a:pt x="67735" y="20128"/>
                      <a:pt x="68709" y="18337"/>
                      <a:pt x="69538" y="16412"/>
                    </a:cubicBezTo>
                    <a:cubicBezTo>
                      <a:pt x="70470" y="14241"/>
                      <a:pt x="71345" y="12071"/>
                      <a:pt x="72765" y="10162"/>
                    </a:cubicBezTo>
                    <a:cubicBezTo>
                      <a:pt x="73051" y="9778"/>
                      <a:pt x="72824" y="9175"/>
                      <a:pt x="72447" y="8954"/>
                    </a:cubicBezTo>
                    <a:cubicBezTo>
                      <a:pt x="68623" y="6701"/>
                      <a:pt x="64406" y="5318"/>
                      <a:pt x="59956" y="5123"/>
                    </a:cubicBezTo>
                    <a:cubicBezTo>
                      <a:pt x="59567" y="5105"/>
                      <a:pt x="59178" y="5097"/>
                      <a:pt x="58789" y="5097"/>
                    </a:cubicBezTo>
                    <a:cubicBezTo>
                      <a:pt x="56957" y="5097"/>
                      <a:pt x="55129" y="5290"/>
                      <a:pt x="53335" y="5674"/>
                    </a:cubicBezTo>
                    <a:cubicBezTo>
                      <a:pt x="52273" y="5903"/>
                      <a:pt x="51227" y="6205"/>
                      <a:pt x="50206" y="6579"/>
                    </a:cubicBezTo>
                    <a:cubicBezTo>
                      <a:pt x="49675" y="6774"/>
                      <a:pt x="49162" y="7010"/>
                      <a:pt x="48635" y="7217"/>
                    </a:cubicBezTo>
                    <a:cubicBezTo>
                      <a:pt x="48307" y="7346"/>
                      <a:pt x="47969" y="7362"/>
                      <a:pt x="47668" y="7409"/>
                    </a:cubicBezTo>
                    <a:cubicBezTo>
                      <a:pt x="47665" y="7409"/>
                      <a:pt x="47631" y="7395"/>
                      <a:pt x="47616" y="7392"/>
                    </a:cubicBezTo>
                    <a:cubicBezTo>
                      <a:pt x="47614" y="7374"/>
                      <a:pt x="47614" y="7357"/>
                      <a:pt x="47614" y="7339"/>
                    </a:cubicBezTo>
                    <a:cubicBezTo>
                      <a:pt x="47611" y="7064"/>
                      <a:pt x="47736" y="6760"/>
                      <a:pt x="47814" y="6499"/>
                    </a:cubicBezTo>
                    <a:cubicBezTo>
                      <a:pt x="47986" y="5921"/>
                      <a:pt x="48210" y="5361"/>
                      <a:pt x="48482" y="4825"/>
                    </a:cubicBezTo>
                    <a:cubicBezTo>
                      <a:pt x="49047" y="3710"/>
                      <a:pt x="49801" y="2705"/>
                      <a:pt x="50710" y="1848"/>
                    </a:cubicBezTo>
                    <a:cubicBezTo>
                      <a:pt x="51103" y="1476"/>
                      <a:pt x="50926" y="724"/>
                      <a:pt x="50383" y="606"/>
                    </a:cubicBezTo>
                    <a:cubicBezTo>
                      <a:pt x="48511" y="200"/>
                      <a:pt x="46600" y="1"/>
                      <a:pt x="44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3"/>
              <p:cNvSpPr/>
              <p:nvPr/>
            </p:nvSpPr>
            <p:spPr>
              <a:xfrm>
                <a:off x="-5577650" y="8913175"/>
                <a:ext cx="1794175" cy="1119425"/>
              </a:xfrm>
              <a:custGeom>
                <a:avLst/>
                <a:gdLst/>
                <a:ahLst/>
                <a:cxnLst/>
                <a:rect l="l" t="t" r="r" b="b"/>
                <a:pathLst>
                  <a:path w="71767" h="44777" extrusionOk="0">
                    <a:moveTo>
                      <a:pt x="43092" y="1"/>
                    </a:moveTo>
                    <a:cubicBezTo>
                      <a:pt x="42098" y="16"/>
                      <a:pt x="41108" y="84"/>
                      <a:pt x="40122" y="205"/>
                    </a:cubicBezTo>
                    <a:lnTo>
                      <a:pt x="39671" y="484"/>
                    </a:lnTo>
                    <a:cubicBezTo>
                      <a:pt x="37172" y="2035"/>
                      <a:pt x="34765" y="3723"/>
                      <a:pt x="32443" y="5524"/>
                    </a:cubicBezTo>
                    <a:cubicBezTo>
                      <a:pt x="27803" y="9124"/>
                      <a:pt x="23545" y="13212"/>
                      <a:pt x="19782" y="17722"/>
                    </a:cubicBezTo>
                    <a:cubicBezTo>
                      <a:pt x="18730" y="18981"/>
                      <a:pt x="17715" y="20272"/>
                      <a:pt x="16737" y="21592"/>
                    </a:cubicBezTo>
                    <a:cubicBezTo>
                      <a:pt x="15785" y="22881"/>
                      <a:pt x="14776" y="24227"/>
                      <a:pt x="14100" y="25688"/>
                    </a:cubicBezTo>
                    <a:cubicBezTo>
                      <a:pt x="12947" y="26199"/>
                      <a:pt x="11803" y="26727"/>
                      <a:pt x="10667" y="27274"/>
                    </a:cubicBezTo>
                    <a:cubicBezTo>
                      <a:pt x="8924" y="28115"/>
                      <a:pt x="7206" y="29004"/>
                      <a:pt x="5512" y="29942"/>
                    </a:cubicBezTo>
                    <a:cubicBezTo>
                      <a:pt x="5598" y="29644"/>
                      <a:pt x="5668" y="29342"/>
                      <a:pt x="5721" y="29036"/>
                    </a:cubicBezTo>
                    <a:cubicBezTo>
                      <a:pt x="5849" y="28318"/>
                      <a:pt x="5945" y="27593"/>
                      <a:pt x="6088" y="26874"/>
                    </a:cubicBezTo>
                    <a:cubicBezTo>
                      <a:pt x="6372" y="25439"/>
                      <a:pt x="6730" y="24012"/>
                      <a:pt x="7152" y="22610"/>
                    </a:cubicBezTo>
                    <a:cubicBezTo>
                      <a:pt x="7992" y="19816"/>
                      <a:pt x="9107" y="17112"/>
                      <a:pt x="10386" y="14489"/>
                    </a:cubicBezTo>
                    <a:cubicBezTo>
                      <a:pt x="11644" y="11907"/>
                      <a:pt x="12999" y="9296"/>
                      <a:pt x="14847" y="7081"/>
                    </a:cubicBezTo>
                    <a:cubicBezTo>
                      <a:pt x="16545" y="5043"/>
                      <a:pt x="18628" y="3383"/>
                      <a:pt x="20863" y="1972"/>
                    </a:cubicBezTo>
                    <a:cubicBezTo>
                      <a:pt x="21249" y="1728"/>
                      <a:pt x="21641" y="1493"/>
                      <a:pt x="22034" y="1261"/>
                    </a:cubicBezTo>
                    <a:lnTo>
                      <a:pt x="22034" y="1261"/>
                    </a:lnTo>
                    <a:cubicBezTo>
                      <a:pt x="19849" y="2038"/>
                      <a:pt x="17775" y="3096"/>
                      <a:pt x="15863" y="4411"/>
                    </a:cubicBezTo>
                    <a:cubicBezTo>
                      <a:pt x="15729" y="4469"/>
                      <a:pt x="15594" y="4529"/>
                      <a:pt x="15461" y="4587"/>
                    </a:cubicBezTo>
                    <a:cubicBezTo>
                      <a:pt x="15161" y="4877"/>
                      <a:pt x="14868" y="5174"/>
                      <a:pt x="14587" y="5481"/>
                    </a:cubicBezTo>
                    <a:cubicBezTo>
                      <a:pt x="12589" y="7660"/>
                      <a:pt x="11120" y="10241"/>
                      <a:pt x="9790" y="12865"/>
                    </a:cubicBezTo>
                    <a:cubicBezTo>
                      <a:pt x="8433" y="15540"/>
                      <a:pt x="7226" y="18302"/>
                      <a:pt x="6285" y="21152"/>
                    </a:cubicBezTo>
                    <a:cubicBezTo>
                      <a:pt x="5755" y="22755"/>
                      <a:pt x="5308" y="24385"/>
                      <a:pt x="5000" y="26047"/>
                    </a:cubicBezTo>
                    <a:cubicBezTo>
                      <a:pt x="4739" y="27459"/>
                      <a:pt x="4396" y="28983"/>
                      <a:pt x="4692" y="30409"/>
                    </a:cubicBezTo>
                    <a:cubicBezTo>
                      <a:pt x="3099" y="31315"/>
                      <a:pt x="1534" y="32269"/>
                      <a:pt x="0" y="33273"/>
                    </a:cubicBezTo>
                    <a:cubicBezTo>
                      <a:pt x="121" y="33600"/>
                      <a:pt x="252" y="33924"/>
                      <a:pt x="393" y="34245"/>
                    </a:cubicBezTo>
                    <a:cubicBezTo>
                      <a:pt x="430" y="34328"/>
                      <a:pt x="473" y="34409"/>
                      <a:pt x="511" y="34492"/>
                    </a:cubicBezTo>
                    <a:cubicBezTo>
                      <a:pt x="1218" y="34028"/>
                      <a:pt x="1927" y="33571"/>
                      <a:pt x="2647" y="33127"/>
                    </a:cubicBezTo>
                    <a:cubicBezTo>
                      <a:pt x="3521" y="33938"/>
                      <a:pt x="4540" y="34581"/>
                      <a:pt x="5551" y="35217"/>
                    </a:cubicBezTo>
                    <a:cubicBezTo>
                      <a:pt x="6721" y="35955"/>
                      <a:pt x="7915" y="36655"/>
                      <a:pt x="9132" y="37320"/>
                    </a:cubicBezTo>
                    <a:cubicBezTo>
                      <a:pt x="11570" y="38650"/>
                      <a:pt x="14090" y="39826"/>
                      <a:pt x="16675" y="40843"/>
                    </a:cubicBezTo>
                    <a:cubicBezTo>
                      <a:pt x="21354" y="42685"/>
                      <a:pt x="26229" y="43990"/>
                      <a:pt x="31193" y="44777"/>
                    </a:cubicBezTo>
                    <a:cubicBezTo>
                      <a:pt x="31873" y="44334"/>
                      <a:pt x="32520" y="43841"/>
                      <a:pt x="33126" y="43302"/>
                    </a:cubicBezTo>
                    <a:cubicBezTo>
                      <a:pt x="30713" y="43052"/>
                      <a:pt x="28316" y="42665"/>
                      <a:pt x="25945" y="42143"/>
                    </a:cubicBezTo>
                    <a:cubicBezTo>
                      <a:pt x="20654" y="40976"/>
                      <a:pt x="15519" y="39186"/>
                      <a:pt x="10650" y="36811"/>
                    </a:cubicBezTo>
                    <a:cubicBezTo>
                      <a:pt x="9279" y="36141"/>
                      <a:pt x="7931" y="35426"/>
                      <a:pt x="6607" y="34664"/>
                    </a:cubicBezTo>
                    <a:cubicBezTo>
                      <a:pt x="5936" y="34277"/>
                      <a:pt x="5274" y="33876"/>
                      <a:pt x="4610" y="33480"/>
                    </a:cubicBezTo>
                    <a:cubicBezTo>
                      <a:pt x="4287" y="33288"/>
                      <a:pt x="3966" y="33095"/>
                      <a:pt x="3647" y="32898"/>
                    </a:cubicBezTo>
                    <a:cubicBezTo>
                      <a:pt x="3539" y="32831"/>
                      <a:pt x="3430" y="32774"/>
                      <a:pt x="3320" y="32718"/>
                    </a:cubicBezTo>
                    <a:cubicBezTo>
                      <a:pt x="5359" y="31487"/>
                      <a:pt x="7443" y="30332"/>
                      <a:pt x="9569" y="29258"/>
                    </a:cubicBezTo>
                    <a:cubicBezTo>
                      <a:pt x="13059" y="27492"/>
                      <a:pt x="16645" y="25927"/>
                      <a:pt x="20287" y="24507"/>
                    </a:cubicBezTo>
                    <a:cubicBezTo>
                      <a:pt x="20735" y="24828"/>
                      <a:pt x="21176" y="25149"/>
                      <a:pt x="21652" y="25436"/>
                    </a:cubicBezTo>
                    <a:cubicBezTo>
                      <a:pt x="22249" y="25797"/>
                      <a:pt x="22856" y="26131"/>
                      <a:pt x="23471" y="26458"/>
                    </a:cubicBezTo>
                    <a:cubicBezTo>
                      <a:pt x="24655" y="27089"/>
                      <a:pt x="25845" y="27705"/>
                      <a:pt x="27043" y="28306"/>
                    </a:cubicBezTo>
                    <a:cubicBezTo>
                      <a:pt x="29486" y="29526"/>
                      <a:pt x="31944" y="30724"/>
                      <a:pt x="34458" y="31790"/>
                    </a:cubicBezTo>
                    <a:cubicBezTo>
                      <a:pt x="39434" y="33901"/>
                      <a:pt x="44584" y="35682"/>
                      <a:pt x="49931" y="36562"/>
                    </a:cubicBezTo>
                    <a:cubicBezTo>
                      <a:pt x="50189" y="36603"/>
                      <a:pt x="50447" y="36642"/>
                      <a:pt x="50706" y="36680"/>
                    </a:cubicBezTo>
                    <a:cubicBezTo>
                      <a:pt x="51878" y="36374"/>
                      <a:pt x="53011" y="35940"/>
                      <a:pt x="54087" y="35384"/>
                    </a:cubicBezTo>
                    <a:cubicBezTo>
                      <a:pt x="53126" y="35309"/>
                      <a:pt x="52169" y="35201"/>
                      <a:pt x="51214" y="35063"/>
                    </a:cubicBezTo>
                    <a:cubicBezTo>
                      <a:pt x="48578" y="34675"/>
                      <a:pt x="45969" y="34080"/>
                      <a:pt x="43411" y="33337"/>
                    </a:cubicBezTo>
                    <a:cubicBezTo>
                      <a:pt x="38281" y="31845"/>
                      <a:pt x="33344" y="29730"/>
                      <a:pt x="28498" y="27498"/>
                    </a:cubicBezTo>
                    <a:cubicBezTo>
                      <a:pt x="27113" y="26859"/>
                      <a:pt x="25732" y="26213"/>
                      <a:pt x="24343" y="25579"/>
                    </a:cubicBezTo>
                    <a:cubicBezTo>
                      <a:pt x="23666" y="25271"/>
                      <a:pt x="22994" y="24957"/>
                      <a:pt x="22301" y="24685"/>
                    </a:cubicBezTo>
                    <a:cubicBezTo>
                      <a:pt x="21870" y="24514"/>
                      <a:pt x="21437" y="24370"/>
                      <a:pt x="21002" y="24232"/>
                    </a:cubicBezTo>
                    <a:cubicBezTo>
                      <a:pt x="21944" y="23870"/>
                      <a:pt x="22889" y="23516"/>
                      <a:pt x="23838" y="23171"/>
                    </a:cubicBezTo>
                    <a:cubicBezTo>
                      <a:pt x="28747" y="21391"/>
                      <a:pt x="33734" y="19837"/>
                      <a:pt x="38746" y="18374"/>
                    </a:cubicBezTo>
                    <a:cubicBezTo>
                      <a:pt x="40299" y="17921"/>
                      <a:pt x="41854" y="17474"/>
                      <a:pt x="43413" y="17035"/>
                    </a:cubicBezTo>
                    <a:cubicBezTo>
                      <a:pt x="44033" y="17477"/>
                      <a:pt x="44701" y="17850"/>
                      <a:pt x="45364" y="18227"/>
                    </a:cubicBezTo>
                    <a:cubicBezTo>
                      <a:pt x="46299" y="18756"/>
                      <a:pt x="47268" y="19235"/>
                      <a:pt x="48232" y="19710"/>
                    </a:cubicBezTo>
                    <a:cubicBezTo>
                      <a:pt x="50152" y="20651"/>
                      <a:pt x="52142" y="21465"/>
                      <a:pt x="54138" y="22227"/>
                    </a:cubicBezTo>
                    <a:cubicBezTo>
                      <a:pt x="56742" y="23220"/>
                      <a:pt x="59398" y="24069"/>
                      <a:pt x="62098" y="24768"/>
                    </a:cubicBezTo>
                    <a:cubicBezTo>
                      <a:pt x="62581" y="24393"/>
                      <a:pt x="63048" y="23997"/>
                      <a:pt x="63496" y="23578"/>
                    </a:cubicBezTo>
                    <a:cubicBezTo>
                      <a:pt x="62813" y="23414"/>
                      <a:pt x="62131" y="23245"/>
                      <a:pt x="61453" y="23063"/>
                    </a:cubicBezTo>
                    <a:cubicBezTo>
                      <a:pt x="57385" y="21975"/>
                      <a:pt x="53399" y="20599"/>
                      <a:pt x="49527" y="18947"/>
                    </a:cubicBezTo>
                    <a:cubicBezTo>
                      <a:pt x="48440" y="18485"/>
                      <a:pt x="47351" y="18029"/>
                      <a:pt x="46278" y="17536"/>
                    </a:cubicBezTo>
                    <a:cubicBezTo>
                      <a:pt x="45694" y="17267"/>
                      <a:pt x="45108" y="16984"/>
                      <a:pt x="44510" y="16728"/>
                    </a:cubicBezTo>
                    <a:cubicBezTo>
                      <a:pt x="47882" y="15778"/>
                      <a:pt x="51259" y="14847"/>
                      <a:pt x="54631" y="13903"/>
                    </a:cubicBezTo>
                    <a:cubicBezTo>
                      <a:pt x="57344" y="13144"/>
                      <a:pt x="60069" y="12383"/>
                      <a:pt x="62819" y="11744"/>
                    </a:cubicBezTo>
                    <a:cubicBezTo>
                      <a:pt x="63275" y="12085"/>
                      <a:pt x="63802" y="12318"/>
                      <a:pt x="64326" y="12555"/>
                    </a:cubicBezTo>
                    <a:cubicBezTo>
                      <a:pt x="64960" y="12843"/>
                      <a:pt x="65620" y="13081"/>
                      <a:pt x="66276" y="13316"/>
                    </a:cubicBezTo>
                    <a:cubicBezTo>
                      <a:pt x="67258" y="13671"/>
                      <a:pt x="68270" y="13955"/>
                      <a:pt x="69290" y="14202"/>
                    </a:cubicBezTo>
                    <a:cubicBezTo>
                      <a:pt x="69469" y="13800"/>
                      <a:pt x="69658" y="13402"/>
                      <a:pt x="69852" y="13008"/>
                    </a:cubicBezTo>
                    <a:cubicBezTo>
                      <a:pt x="68779" y="12779"/>
                      <a:pt x="67718" y="12506"/>
                      <a:pt x="66655" y="12225"/>
                    </a:cubicBezTo>
                    <a:cubicBezTo>
                      <a:pt x="65975" y="12046"/>
                      <a:pt x="65307" y="11830"/>
                      <a:pt x="64630" y="11644"/>
                    </a:cubicBezTo>
                    <a:cubicBezTo>
                      <a:pt x="64429" y="11589"/>
                      <a:pt x="64230" y="11529"/>
                      <a:pt x="64032" y="11471"/>
                    </a:cubicBezTo>
                    <a:cubicBezTo>
                      <a:pt x="66481" y="10941"/>
                      <a:pt x="68952" y="10525"/>
                      <a:pt x="71452" y="10311"/>
                    </a:cubicBezTo>
                    <a:cubicBezTo>
                      <a:pt x="71489" y="10261"/>
                      <a:pt x="71521" y="10208"/>
                      <a:pt x="71559" y="10159"/>
                    </a:cubicBezTo>
                    <a:cubicBezTo>
                      <a:pt x="71767" y="9878"/>
                      <a:pt x="71702" y="9484"/>
                      <a:pt x="71506" y="9203"/>
                    </a:cubicBezTo>
                    <a:cubicBezTo>
                      <a:pt x="69313" y="9230"/>
                      <a:pt x="67091" y="9619"/>
                      <a:pt x="64969" y="10029"/>
                    </a:cubicBezTo>
                    <a:cubicBezTo>
                      <a:pt x="62620" y="10482"/>
                      <a:pt x="60300" y="11061"/>
                      <a:pt x="57989" y="11676"/>
                    </a:cubicBezTo>
                    <a:cubicBezTo>
                      <a:pt x="58296" y="11498"/>
                      <a:pt x="58601" y="11320"/>
                      <a:pt x="58907" y="11140"/>
                    </a:cubicBezTo>
                    <a:cubicBezTo>
                      <a:pt x="60335" y="10302"/>
                      <a:pt x="61778" y="9490"/>
                      <a:pt x="63249" y="8727"/>
                    </a:cubicBezTo>
                    <a:cubicBezTo>
                      <a:pt x="64501" y="8077"/>
                      <a:pt x="65774" y="7468"/>
                      <a:pt x="67070" y="6913"/>
                    </a:cubicBezTo>
                    <a:cubicBezTo>
                      <a:pt x="66514" y="6695"/>
                      <a:pt x="65952" y="6496"/>
                      <a:pt x="65385" y="6313"/>
                    </a:cubicBezTo>
                    <a:cubicBezTo>
                      <a:pt x="63154" y="7357"/>
                      <a:pt x="60992" y="8542"/>
                      <a:pt x="58872" y="9795"/>
                    </a:cubicBezTo>
                    <a:cubicBezTo>
                      <a:pt x="58044" y="10284"/>
                      <a:pt x="57226" y="10784"/>
                      <a:pt x="56415" y="11299"/>
                    </a:cubicBezTo>
                    <a:cubicBezTo>
                      <a:pt x="55781" y="11699"/>
                      <a:pt x="55090" y="12065"/>
                      <a:pt x="54571" y="12607"/>
                    </a:cubicBezTo>
                    <a:cubicBezTo>
                      <a:pt x="49786" y="13918"/>
                      <a:pt x="45008" y="15254"/>
                      <a:pt x="40237" y="16613"/>
                    </a:cubicBezTo>
                    <a:cubicBezTo>
                      <a:pt x="38857" y="17009"/>
                      <a:pt x="37479" y="17413"/>
                      <a:pt x="36104" y="17823"/>
                    </a:cubicBezTo>
                    <a:cubicBezTo>
                      <a:pt x="36506" y="17417"/>
                      <a:pt x="36907" y="17009"/>
                      <a:pt x="37315" y="16607"/>
                    </a:cubicBezTo>
                    <a:cubicBezTo>
                      <a:pt x="38177" y="15759"/>
                      <a:pt x="39067" y="14945"/>
                      <a:pt x="39975" y="14147"/>
                    </a:cubicBezTo>
                    <a:cubicBezTo>
                      <a:pt x="43855" y="10718"/>
                      <a:pt x="48174" y="7821"/>
                      <a:pt x="52817" y="5533"/>
                    </a:cubicBezTo>
                    <a:lnTo>
                      <a:pt x="52817" y="5533"/>
                    </a:lnTo>
                    <a:cubicBezTo>
                      <a:pt x="52587" y="5576"/>
                      <a:pt x="52357" y="5620"/>
                      <a:pt x="52129" y="5670"/>
                    </a:cubicBezTo>
                    <a:cubicBezTo>
                      <a:pt x="51065" y="5898"/>
                      <a:pt x="50020" y="6201"/>
                      <a:pt x="48999" y="6576"/>
                    </a:cubicBezTo>
                    <a:cubicBezTo>
                      <a:pt x="48555" y="6738"/>
                      <a:pt x="48122" y="6927"/>
                      <a:pt x="47684" y="7107"/>
                    </a:cubicBezTo>
                    <a:cubicBezTo>
                      <a:pt x="44939" y="8779"/>
                      <a:pt x="42332" y="10669"/>
                      <a:pt x="39889" y="12759"/>
                    </a:cubicBezTo>
                    <a:cubicBezTo>
                      <a:pt x="38838" y="13659"/>
                      <a:pt x="37831" y="14609"/>
                      <a:pt x="36856" y="15590"/>
                    </a:cubicBezTo>
                    <a:cubicBezTo>
                      <a:pt x="36377" y="16074"/>
                      <a:pt x="35901" y="16562"/>
                      <a:pt x="35450" y="17070"/>
                    </a:cubicBezTo>
                    <a:cubicBezTo>
                      <a:pt x="35092" y="17474"/>
                      <a:pt x="34756" y="17852"/>
                      <a:pt x="34501" y="18303"/>
                    </a:cubicBezTo>
                    <a:cubicBezTo>
                      <a:pt x="31365" y="19257"/>
                      <a:pt x="28245" y="20258"/>
                      <a:pt x="25154" y="21342"/>
                    </a:cubicBezTo>
                    <a:cubicBezTo>
                      <a:pt x="22088" y="22417"/>
                      <a:pt x="19048" y="23573"/>
                      <a:pt x="16057" y="24840"/>
                    </a:cubicBezTo>
                    <a:lnTo>
                      <a:pt x="16057" y="24840"/>
                    </a:lnTo>
                    <a:cubicBezTo>
                      <a:pt x="16523" y="24201"/>
                      <a:pt x="16975" y="23550"/>
                      <a:pt x="17451" y="22921"/>
                    </a:cubicBezTo>
                    <a:cubicBezTo>
                      <a:pt x="18317" y="21775"/>
                      <a:pt x="19181" y="20628"/>
                      <a:pt x="20092" y="19516"/>
                    </a:cubicBezTo>
                    <a:cubicBezTo>
                      <a:pt x="21934" y="17273"/>
                      <a:pt x="23887" y="15123"/>
                      <a:pt x="25946" y="13078"/>
                    </a:cubicBezTo>
                    <a:cubicBezTo>
                      <a:pt x="30054" y="8988"/>
                      <a:pt x="34582" y="5344"/>
                      <a:pt x="39454" y="2204"/>
                    </a:cubicBezTo>
                    <a:cubicBezTo>
                      <a:pt x="40646" y="1436"/>
                      <a:pt x="41860" y="705"/>
                      <a:pt x="43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2" name="Google Shape;1312;p33"/>
            <p:cNvGrpSpPr/>
            <p:nvPr/>
          </p:nvGrpSpPr>
          <p:grpSpPr>
            <a:xfrm flipH="1">
              <a:off x="5108601" y="2815578"/>
              <a:ext cx="745550" cy="1341540"/>
              <a:chOff x="-4216475" y="10211225"/>
              <a:chExt cx="836475" cy="1505150"/>
            </a:xfrm>
          </p:grpSpPr>
          <p:sp>
            <p:nvSpPr>
              <p:cNvPr id="1313" name="Google Shape;1313;p33"/>
              <p:cNvSpPr/>
              <p:nvPr/>
            </p:nvSpPr>
            <p:spPr>
              <a:xfrm>
                <a:off x="-4216475" y="10211225"/>
                <a:ext cx="836475" cy="1505150"/>
              </a:xfrm>
              <a:custGeom>
                <a:avLst/>
                <a:gdLst/>
                <a:ahLst/>
                <a:cxnLst/>
                <a:rect l="l" t="t" r="r" b="b"/>
                <a:pathLst>
                  <a:path w="33459" h="60206" extrusionOk="0">
                    <a:moveTo>
                      <a:pt x="26036" y="0"/>
                    </a:moveTo>
                    <a:cubicBezTo>
                      <a:pt x="25685" y="0"/>
                      <a:pt x="25369" y="178"/>
                      <a:pt x="25078" y="358"/>
                    </a:cubicBezTo>
                    <a:cubicBezTo>
                      <a:pt x="24803" y="529"/>
                      <a:pt x="24535" y="705"/>
                      <a:pt x="24272" y="891"/>
                    </a:cubicBezTo>
                    <a:cubicBezTo>
                      <a:pt x="23773" y="1243"/>
                      <a:pt x="23288" y="1619"/>
                      <a:pt x="22824" y="2017"/>
                    </a:cubicBezTo>
                    <a:cubicBezTo>
                      <a:pt x="20972" y="3614"/>
                      <a:pt x="19457" y="5565"/>
                      <a:pt x="18365" y="7755"/>
                    </a:cubicBezTo>
                    <a:cubicBezTo>
                      <a:pt x="17746" y="8998"/>
                      <a:pt x="17260" y="10313"/>
                      <a:pt x="16943" y="11667"/>
                    </a:cubicBezTo>
                    <a:cubicBezTo>
                      <a:pt x="16776" y="12386"/>
                      <a:pt x="16633" y="13140"/>
                      <a:pt x="16658" y="13881"/>
                    </a:cubicBezTo>
                    <a:cubicBezTo>
                      <a:pt x="16679" y="14546"/>
                      <a:pt x="16785" y="15202"/>
                      <a:pt x="17172" y="15722"/>
                    </a:cubicBezTo>
                    <a:cubicBezTo>
                      <a:pt x="16868" y="16418"/>
                      <a:pt x="16586" y="17121"/>
                      <a:pt x="16323" y="17832"/>
                    </a:cubicBezTo>
                    <a:cubicBezTo>
                      <a:pt x="16131" y="18350"/>
                      <a:pt x="15951" y="18873"/>
                      <a:pt x="15776" y="19397"/>
                    </a:cubicBezTo>
                    <a:cubicBezTo>
                      <a:pt x="15709" y="18974"/>
                      <a:pt x="15618" y="18557"/>
                      <a:pt x="15523" y="18147"/>
                    </a:cubicBezTo>
                    <a:cubicBezTo>
                      <a:pt x="15299" y="17179"/>
                      <a:pt x="14975" y="16237"/>
                      <a:pt x="14536" y="15345"/>
                    </a:cubicBezTo>
                    <a:cubicBezTo>
                      <a:pt x="13754" y="13763"/>
                      <a:pt x="12517" y="12381"/>
                      <a:pt x="10895" y="11638"/>
                    </a:cubicBezTo>
                    <a:cubicBezTo>
                      <a:pt x="10148" y="11295"/>
                      <a:pt x="9343" y="11094"/>
                      <a:pt x="8524" y="11094"/>
                    </a:cubicBezTo>
                    <a:cubicBezTo>
                      <a:pt x="8379" y="11094"/>
                      <a:pt x="8234" y="11100"/>
                      <a:pt x="8088" y="11113"/>
                    </a:cubicBezTo>
                    <a:cubicBezTo>
                      <a:pt x="7876" y="11131"/>
                      <a:pt x="7734" y="11300"/>
                      <a:pt x="7781" y="11515"/>
                    </a:cubicBezTo>
                    <a:cubicBezTo>
                      <a:pt x="8139" y="13137"/>
                      <a:pt x="8681" y="14706"/>
                      <a:pt x="9542" y="16134"/>
                    </a:cubicBezTo>
                    <a:cubicBezTo>
                      <a:pt x="10398" y="17551"/>
                      <a:pt x="11491" y="18835"/>
                      <a:pt x="12768" y="19890"/>
                    </a:cubicBezTo>
                    <a:cubicBezTo>
                      <a:pt x="13462" y="20464"/>
                      <a:pt x="14265" y="21139"/>
                      <a:pt x="15158" y="21382"/>
                    </a:cubicBezTo>
                    <a:cubicBezTo>
                      <a:pt x="14431" y="23851"/>
                      <a:pt x="13857" y="26362"/>
                      <a:pt x="13361" y="28889"/>
                    </a:cubicBezTo>
                    <a:cubicBezTo>
                      <a:pt x="13307" y="29165"/>
                      <a:pt x="13257" y="29442"/>
                      <a:pt x="13204" y="29720"/>
                    </a:cubicBezTo>
                    <a:cubicBezTo>
                      <a:pt x="13106" y="29506"/>
                      <a:pt x="13003" y="29294"/>
                      <a:pt x="12897" y="29086"/>
                    </a:cubicBezTo>
                    <a:cubicBezTo>
                      <a:pt x="12480" y="28259"/>
                      <a:pt x="11990" y="27472"/>
                      <a:pt x="11437" y="26732"/>
                    </a:cubicBezTo>
                    <a:cubicBezTo>
                      <a:pt x="10364" y="25291"/>
                      <a:pt x="9099" y="23853"/>
                      <a:pt x="7376" y="23205"/>
                    </a:cubicBezTo>
                    <a:cubicBezTo>
                      <a:pt x="6356" y="22821"/>
                      <a:pt x="5246" y="22753"/>
                      <a:pt x="4170" y="22686"/>
                    </a:cubicBezTo>
                    <a:cubicBezTo>
                      <a:pt x="4164" y="22685"/>
                      <a:pt x="4157" y="22685"/>
                      <a:pt x="4151" y="22685"/>
                    </a:cubicBezTo>
                    <a:cubicBezTo>
                      <a:pt x="3944" y="22685"/>
                      <a:pt x="3771" y="22885"/>
                      <a:pt x="3771" y="23085"/>
                    </a:cubicBezTo>
                    <a:cubicBezTo>
                      <a:pt x="3771" y="24970"/>
                      <a:pt x="4597" y="26750"/>
                      <a:pt x="5658" y="28270"/>
                    </a:cubicBezTo>
                    <a:cubicBezTo>
                      <a:pt x="6714" y="29781"/>
                      <a:pt x="8091" y="31077"/>
                      <a:pt x="9819" y="31773"/>
                    </a:cubicBezTo>
                    <a:cubicBezTo>
                      <a:pt x="10614" y="32092"/>
                      <a:pt x="11472" y="32269"/>
                      <a:pt x="12330" y="32269"/>
                    </a:cubicBezTo>
                    <a:cubicBezTo>
                      <a:pt x="12469" y="32269"/>
                      <a:pt x="12608" y="32264"/>
                      <a:pt x="12747" y="32255"/>
                    </a:cubicBezTo>
                    <a:lnTo>
                      <a:pt x="12747" y="32255"/>
                    </a:lnTo>
                    <a:cubicBezTo>
                      <a:pt x="12380" y="34392"/>
                      <a:pt x="12045" y="36536"/>
                      <a:pt x="11695" y="38675"/>
                    </a:cubicBezTo>
                    <a:cubicBezTo>
                      <a:pt x="11495" y="38438"/>
                      <a:pt x="11287" y="38209"/>
                      <a:pt x="11066" y="37988"/>
                    </a:cubicBezTo>
                    <a:cubicBezTo>
                      <a:pt x="10373" y="37300"/>
                      <a:pt x="9621" y="36677"/>
                      <a:pt x="8816" y="36124"/>
                    </a:cubicBezTo>
                    <a:cubicBezTo>
                      <a:pt x="7235" y="35034"/>
                      <a:pt x="5308" y="34143"/>
                      <a:pt x="3374" y="33991"/>
                    </a:cubicBezTo>
                    <a:cubicBezTo>
                      <a:pt x="3224" y="33979"/>
                      <a:pt x="3071" y="33973"/>
                      <a:pt x="2918" y="33973"/>
                    </a:cubicBezTo>
                    <a:cubicBezTo>
                      <a:pt x="2102" y="33973"/>
                      <a:pt x="1269" y="34153"/>
                      <a:pt x="594" y="34619"/>
                    </a:cubicBezTo>
                    <a:cubicBezTo>
                      <a:pt x="406" y="34750"/>
                      <a:pt x="234" y="34888"/>
                      <a:pt x="136" y="35098"/>
                    </a:cubicBezTo>
                    <a:cubicBezTo>
                      <a:pt x="1" y="35386"/>
                      <a:pt x="84" y="35671"/>
                      <a:pt x="210" y="35944"/>
                    </a:cubicBezTo>
                    <a:cubicBezTo>
                      <a:pt x="408" y="36376"/>
                      <a:pt x="672" y="36774"/>
                      <a:pt x="962" y="37147"/>
                    </a:cubicBezTo>
                    <a:cubicBezTo>
                      <a:pt x="2160" y="38685"/>
                      <a:pt x="3950" y="39700"/>
                      <a:pt x="5747" y="40380"/>
                    </a:cubicBezTo>
                    <a:cubicBezTo>
                      <a:pt x="6877" y="40810"/>
                      <a:pt x="8182" y="41119"/>
                      <a:pt x="9461" y="41119"/>
                    </a:cubicBezTo>
                    <a:cubicBezTo>
                      <a:pt x="10099" y="41119"/>
                      <a:pt x="10731" y="41042"/>
                      <a:pt x="11331" y="40864"/>
                    </a:cubicBezTo>
                    <a:lnTo>
                      <a:pt x="11331" y="40864"/>
                    </a:lnTo>
                    <a:cubicBezTo>
                      <a:pt x="10778" y="44096"/>
                      <a:pt x="10140" y="47327"/>
                      <a:pt x="8999" y="50410"/>
                    </a:cubicBezTo>
                    <a:cubicBezTo>
                      <a:pt x="8925" y="50607"/>
                      <a:pt x="8851" y="50802"/>
                      <a:pt x="8775" y="50995"/>
                    </a:cubicBezTo>
                    <a:cubicBezTo>
                      <a:pt x="8736" y="51092"/>
                      <a:pt x="8698" y="51189"/>
                      <a:pt x="8658" y="51285"/>
                    </a:cubicBezTo>
                    <a:cubicBezTo>
                      <a:pt x="8640" y="51333"/>
                      <a:pt x="8620" y="51382"/>
                      <a:pt x="8600" y="51430"/>
                    </a:cubicBezTo>
                    <a:cubicBezTo>
                      <a:pt x="8590" y="51451"/>
                      <a:pt x="8578" y="51482"/>
                      <a:pt x="8569" y="51503"/>
                    </a:cubicBezTo>
                    <a:cubicBezTo>
                      <a:pt x="8405" y="51889"/>
                      <a:pt x="8231" y="52270"/>
                      <a:pt x="8048" y="52646"/>
                    </a:cubicBezTo>
                    <a:cubicBezTo>
                      <a:pt x="7688" y="53394"/>
                      <a:pt x="7288" y="54120"/>
                      <a:pt x="6849" y="54825"/>
                    </a:cubicBezTo>
                    <a:cubicBezTo>
                      <a:pt x="6628" y="55178"/>
                      <a:pt x="6396" y="55523"/>
                      <a:pt x="6151" y="55861"/>
                    </a:cubicBezTo>
                    <a:cubicBezTo>
                      <a:pt x="6032" y="56024"/>
                      <a:pt x="5909" y="56184"/>
                      <a:pt x="5788" y="56345"/>
                    </a:cubicBezTo>
                    <a:cubicBezTo>
                      <a:pt x="5759" y="56385"/>
                      <a:pt x="5728" y="56425"/>
                      <a:pt x="5699" y="56465"/>
                    </a:cubicBezTo>
                    <a:lnTo>
                      <a:pt x="5645" y="56535"/>
                    </a:lnTo>
                    <a:lnTo>
                      <a:pt x="5592" y="56604"/>
                    </a:lnTo>
                    <a:cubicBezTo>
                      <a:pt x="5552" y="56653"/>
                      <a:pt x="5513" y="56703"/>
                      <a:pt x="5473" y="56752"/>
                    </a:cubicBezTo>
                    <a:cubicBezTo>
                      <a:pt x="4948" y="57400"/>
                      <a:pt x="4365" y="58002"/>
                      <a:pt x="3784" y="58599"/>
                    </a:cubicBezTo>
                    <a:cubicBezTo>
                      <a:pt x="3649" y="58735"/>
                      <a:pt x="3540" y="58892"/>
                      <a:pt x="3417" y="59040"/>
                    </a:cubicBezTo>
                    <a:cubicBezTo>
                      <a:pt x="3279" y="59205"/>
                      <a:pt x="3106" y="59344"/>
                      <a:pt x="2944" y="59485"/>
                    </a:cubicBezTo>
                    <a:cubicBezTo>
                      <a:pt x="2628" y="59760"/>
                      <a:pt x="2918" y="60205"/>
                      <a:pt x="3264" y="60205"/>
                    </a:cubicBezTo>
                    <a:cubicBezTo>
                      <a:pt x="3329" y="60205"/>
                      <a:pt x="3395" y="60190"/>
                      <a:pt x="3460" y="60154"/>
                    </a:cubicBezTo>
                    <a:cubicBezTo>
                      <a:pt x="3642" y="60058"/>
                      <a:pt x="3817" y="59945"/>
                      <a:pt x="4001" y="59858"/>
                    </a:cubicBezTo>
                    <a:cubicBezTo>
                      <a:pt x="4197" y="59764"/>
                      <a:pt x="4395" y="59687"/>
                      <a:pt x="4578" y="59566"/>
                    </a:cubicBezTo>
                    <a:cubicBezTo>
                      <a:pt x="4950" y="59321"/>
                      <a:pt x="5321" y="59049"/>
                      <a:pt x="5650" y="58748"/>
                    </a:cubicBezTo>
                    <a:cubicBezTo>
                      <a:pt x="6298" y="58161"/>
                      <a:pt x="6892" y="57518"/>
                      <a:pt x="7426" y="56825"/>
                    </a:cubicBezTo>
                    <a:cubicBezTo>
                      <a:pt x="8449" y="55496"/>
                      <a:pt x="9271" y="54038"/>
                      <a:pt x="9937" y="52501"/>
                    </a:cubicBezTo>
                    <a:cubicBezTo>
                      <a:pt x="11331" y="49282"/>
                      <a:pt x="12150" y="45847"/>
                      <a:pt x="12733" y="42397"/>
                    </a:cubicBezTo>
                    <a:cubicBezTo>
                      <a:pt x="12991" y="40875"/>
                      <a:pt x="13228" y="39350"/>
                      <a:pt x="13459" y="37824"/>
                    </a:cubicBezTo>
                    <a:cubicBezTo>
                      <a:pt x="14531" y="38314"/>
                      <a:pt x="15693" y="38569"/>
                      <a:pt x="16873" y="38714"/>
                    </a:cubicBezTo>
                    <a:cubicBezTo>
                      <a:pt x="17746" y="38822"/>
                      <a:pt x="18631" y="38870"/>
                      <a:pt x="19516" y="38870"/>
                    </a:cubicBezTo>
                    <a:cubicBezTo>
                      <a:pt x="20213" y="38870"/>
                      <a:pt x="20909" y="38840"/>
                      <a:pt x="21599" y="38787"/>
                    </a:cubicBezTo>
                    <a:cubicBezTo>
                      <a:pt x="24716" y="38543"/>
                      <a:pt x="27776" y="37644"/>
                      <a:pt x="30264" y="35699"/>
                    </a:cubicBezTo>
                    <a:cubicBezTo>
                      <a:pt x="31478" y="34751"/>
                      <a:pt x="32599" y="33506"/>
                      <a:pt x="33232" y="32089"/>
                    </a:cubicBezTo>
                    <a:cubicBezTo>
                      <a:pt x="33459" y="31581"/>
                      <a:pt x="33192" y="31052"/>
                      <a:pt x="32616" y="31013"/>
                    </a:cubicBezTo>
                    <a:cubicBezTo>
                      <a:pt x="31839" y="30959"/>
                      <a:pt x="31059" y="30939"/>
                      <a:pt x="30284" y="30879"/>
                    </a:cubicBezTo>
                    <a:cubicBezTo>
                      <a:pt x="29507" y="30818"/>
                      <a:pt x="28724" y="30770"/>
                      <a:pt x="27943" y="30741"/>
                    </a:cubicBezTo>
                    <a:cubicBezTo>
                      <a:pt x="27483" y="30724"/>
                      <a:pt x="27022" y="30715"/>
                      <a:pt x="26560" y="30715"/>
                    </a:cubicBezTo>
                    <a:cubicBezTo>
                      <a:pt x="25463" y="30715"/>
                      <a:pt x="24367" y="30767"/>
                      <a:pt x="23277" y="30896"/>
                    </a:cubicBezTo>
                    <a:cubicBezTo>
                      <a:pt x="20618" y="31212"/>
                      <a:pt x="17975" y="31957"/>
                      <a:pt x="15701" y="33409"/>
                    </a:cubicBezTo>
                    <a:cubicBezTo>
                      <a:pt x="15081" y="33806"/>
                      <a:pt x="14491" y="34249"/>
                      <a:pt x="13938" y="34738"/>
                    </a:cubicBezTo>
                    <a:cubicBezTo>
                      <a:pt x="13935" y="34741"/>
                      <a:pt x="13932" y="34745"/>
                      <a:pt x="13928" y="34748"/>
                    </a:cubicBezTo>
                    <a:cubicBezTo>
                      <a:pt x="14120" y="33492"/>
                      <a:pt x="14318" y="32238"/>
                      <a:pt x="14531" y="30986"/>
                    </a:cubicBezTo>
                    <a:cubicBezTo>
                      <a:pt x="14803" y="29379"/>
                      <a:pt x="15093" y="27773"/>
                      <a:pt x="15419" y="26174"/>
                    </a:cubicBezTo>
                    <a:cubicBezTo>
                      <a:pt x="16097" y="26340"/>
                      <a:pt x="16790" y="26403"/>
                      <a:pt x="17487" y="26403"/>
                    </a:cubicBezTo>
                    <a:cubicBezTo>
                      <a:pt x="17932" y="26403"/>
                      <a:pt x="18379" y="26377"/>
                      <a:pt x="18824" y="26337"/>
                    </a:cubicBezTo>
                    <a:cubicBezTo>
                      <a:pt x="20120" y="26220"/>
                      <a:pt x="21421" y="26027"/>
                      <a:pt x="22689" y="25741"/>
                    </a:cubicBezTo>
                    <a:cubicBezTo>
                      <a:pt x="25064" y="25208"/>
                      <a:pt x="27389" y="24232"/>
                      <a:pt x="29138" y="22495"/>
                    </a:cubicBezTo>
                    <a:cubicBezTo>
                      <a:pt x="30066" y="21577"/>
                      <a:pt x="30780" y="20481"/>
                      <a:pt x="31179" y="19234"/>
                    </a:cubicBezTo>
                    <a:cubicBezTo>
                      <a:pt x="31314" y="18819"/>
                      <a:pt x="30956" y="18388"/>
                      <a:pt x="30536" y="18388"/>
                    </a:cubicBezTo>
                    <a:cubicBezTo>
                      <a:pt x="30535" y="18388"/>
                      <a:pt x="30535" y="18388"/>
                      <a:pt x="30534" y="18388"/>
                    </a:cubicBezTo>
                    <a:cubicBezTo>
                      <a:pt x="28146" y="18396"/>
                      <a:pt x="25771" y="18647"/>
                      <a:pt x="23454" y="19232"/>
                    </a:cubicBezTo>
                    <a:cubicBezTo>
                      <a:pt x="21335" y="19767"/>
                      <a:pt x="19237" y="20558"/>
                      <a:pt x="17482" y="21887"/>
                    </a:cubicBezTo>
                    <a:cubicBezTo>
                      <a:pt x="16986" y="22262"/>
                      <a:pt x="16523" y="22675"/>
                      <a:pt x="16094" y="23125"/>
                    </a:cubicBezTo>
                    <a:cubicBezTo>
                      <a:pt x="16363" y="22010"/>
                      <a:pt x="16653" y="20901"/>
                      <a:pt x="16982" y="19801"/>
                    </a:cubicBezTo>
                    <a:cubicBezTo>
                      <a:pt x="17409" y="18365"/>
                      <a:pt x="17905" y="16957"/>
                      <a:pt x="18434" y="15560"/>
                    </a:cubicBezTo>
                    <a:cubicBezTo>
                      <a:pt x="20856" y="14755"/>
                      <a:pt x="23015" y="13086"/>
                      <a:pt x="24556" y="11074"/>
                    </a:cubicBezTo>
                    <a:cubicBezTo>
                      <a:pt x="26202" y="8922"/>
                      <a:pt x="27133" y="6259"/>
                      <a:pt x="27259" y="3557"/>
                    </a:cubicBezTo>
                    <a:cubicBezTo>
                      <a:pt x="27291" y="2873"/>
                      <a:pt x="27274" y="2181"/>
                      <a:pt x="27186" y="1501"/>
                    </a:cubicBezTo>
                    <a:cubicBezTo>
                      <a:pt x="27104" y="848"/>
                      <a:pt x="26895" y="48"/>
                      <a:pt x="26095" y="2"/>
                    </a:cubicBezTo>
                    <a:cubicBezTo>
                      <a:pt x="26075" y="1"/>
                      <a:pt x="26055" y="0"/>
                      <a:pt x="26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3"/>
              <p:cNvSpPr/>
              <p:nvPr/>
            </p:nvSpPr>
            <p:spPr>
              <a:xfrm>
                <a:off x="-3756400" y="10274625"/>
                <a:ext cx="177975" cy="279350"/>
              </a:xfrm>
              <a:custGeom>
                <a:avLst/>
                <a:gdLst/>
                <a:ahLst/>
                <a:cxnLst/>
                <a:rect l="l" t="t" r="r" b="b"/>
                <a:pathLst>
                  <a:path w="7119" h="11174" extrusionOk="0">
                    <a:moveTo>
                      <a:pt x="7051" y="0"/>
                    </a:moveTo>
                    <a:cubicBezTo>
                      <a:pt x="7042" y="0"/>
                      <a:pt x="7033" y="3"/>
                      <a:pt x="7024" y="9"/>
                    </a:cubicBezTo>
                    <a:cubicBezTo>
                      <a:pt x="6595" y="313"/>
                      <a:pt x="6271" y="755"/>
                      <a:pt x="5952" y="1167"/>
                    </a:cubicBezTo>
                    <a:cubicBezTo>
                      <a:pt x="5630" y="1584"/>
                      <a:pt x="5312" y="2002"/>
                      <a:pt x="5009" y="2433"/>
                    </a:cubicBezTo>
                    <a:cubicBezTo>
                      <a:pt x="4361" y="3362"/>
                      <a:pt x="3733" y="4305"/>
                      <a:pt x="3124" y="5260"/>
                    </a:cubicBezTo>
                    <a:cubicBezTo>
                      <a:pt x="2530" y="6192"/>
                      <a:pt x="1971" y="7149"/>
                      <a:pt x="1426" y="8112"/>
                    </a:cubicBezTo>
                    <a:cubicBezTo>
                      <a:pt x="1152" y="8592"/>
                      <a:pt x="876" y="9073"/>
                      <a:pt x="632" y="9569"/>
                    </a:cubicBezTo>
                    <a:cubicBezTo>
                      <a:pt x="441" y="9954"/>
                      <a:pt x="1" y="10590"/>
                      <a:pt x="162" y="11029"/>
                    </a:cubicBezTo>
                    <a:cubicBezTo>
                      <a:pt x="193" y="11112"/>
                      <a:pt x="265" y="11173"/>
                      <a:pt x="352" y="11173"/>
                    </a:cubicBezTo>
                    <a:cubicBezTo>
                      <a:pt x="369" y="11173"/>
                      <a:pt x="386" y="11171"/>
                      <a:pt x="404" y="11166"/>
                    </a:cubicBezTo>
                    <a:cubicBezTo>
                      <a:pt x="833" y="11049"/>
                      <a:pt x="1049" y="10464"/>
                      <a:pt x="1254" y="10106"/>
                    </a:cubicBezTo>
                    <a:cubicBezTo>
                      <a:pt x="1527" y="9626"/>
                      <a:pt x="1783" y="9136"/>
                      <a:pt x="2049" y="8651"/>
                    </a:cubicBezTo>
                    <a:cubicBezTo>
                      <a:pt x="2591" y="7657"/>
                      <a:pt x="3162" y="6681"/>
                      <a:pt x="3735" y="5704"/>
                    </a:cubicBezTo>
                    <a:cubicBezTo>
                      <a:pt x="4294" y="4750"/>
                      <a:pt x="4873" y="3808"/>
                      <a:pt x="5471" y="2879"/>
                    </a:cubicBezTo>
                    <a:cubicBezTo>
                      <a:pt x="5769" y="2413"/>
                      <a:pt x="6061" y="1945"/>
                      <a:pt x="6354" y="1477"/>
                    </a:cubicBezTo>
                    <a:cubicBezTo>
                      <a:pt x="6634" y="1030"/>
                      <a:pt x="6950" y="580"/>
                      <a:pt x="7107" y="73"/>
                    </a:cubicBezTo>
                    <a:cubicBezTo>
                      <a:pt x="7119" y="38"/>
                      <a:pt x="7086" y="0"/>
                      <a:pt x="7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3"/>
              <p:cNvSpPr/>
              <p:nvPr/>
            </p:nvSpPr>
            <p:spPr>
              <a:xfrm>
                <a:off x="-3976150" y="10520100"/>
                <a:ext cx="163950" cy="217800"/>
              </a:xfrm>
              <a:custGeom>
                <a:avLst/>
                <a:gdLst/>
                <a:ahLst/>
                <a:cxnLst/>
                <a:rect l="l" t="t" r="r" b="b"/>
                <a:pathLst>
                  <a:path w="6558" h="8712" extrusionOk="0">
                    <a:moveTo>
                      <a:pt x="73" y="0"/>
                    </a:moveTo>
                    <a:cubicBezTo>
                      <a:pt x="33" y="0"/>
                      <a:pt x="1" y="45"/>
                      <a:pt x="23" y="86"/>
                    </a:cubicBezTo>
                    <a:cubicBezTo>
                      <a:pt x="422" y="852"/>
                      <a:pt x="1021" y="1516"/>
                      <a:pt x="1542" y="2202"/>
                    </a:cubicBezTo>
                    <a:cubicBezTo>
                      <a:pt x="2073" y="2907"/>
                      <a:pt x="2578" y="3628"/>
                      <a:pt x="3056" y="4372"/>
                    </a:cubicBezTo>
                    <a:cubicBezTo>
                      <a:pt x="3525" y="5096"/>
                      <a:pt x="3977" y="5832"/>
                      <a:pt x="4431" y="6564"/>
                    </a:cubicBezTo>
                    <a:cubicBezTo>
                      <a:pt x="4886" y="7297"/>
                      <a:pt x="5256" y="8235"/>
                      <a:pt x="6021" y="8668"/>
                    </a:cubicBezTo>
                    <a:cubicBezTo>
                      <a:pt x="6074" y="8698"/>
                      <a:pt x="6133" y="8711"/>
                      <a:pt x="6191" y="8711"/>
                    </a:cubicBezTo>
                    <a:cubicBezTo>
                      <a:pt x="6376" y="8711"/>
                      <a:pt x="6557" y="8573"/>
                      <a:pt x="6546" y="8367"/>
                    </a:cubicBezTo>
                    <a:cubicBezTo>
                      <a:pt x="6521" y="7875"/>
                      <a:pt x="6375" y="7579"/>
                      <a:pt x="6110" y="7166"/>
                    </a:cubicBezTo>
                    <a:cubicBezTo>
                      <a:pt x="5864" y="6782"/>
                      <a:pt x="5615" y="6400"/>
                      <a:pt x="5366" y="6018"/>
                    </a:cubicBezTo>
                    <a:cubicBezTo>
                      <a:pt x="4863" y="5251"/>
                      <a:pt x="4335" y="4507"/>
                      <a:pt x="3779" y="3782"/>
                    </a:cubicBezTo>
                    <a:cubicBezTo>
                      <a:pt x="3249" y="3088"/>
                      <a:pt x="2702" y="2406"/>
                      <a:pt x="2120" y="1755"/>
                    </a:cubicBezTo>
                    <a:cubicBezTo>
                      <a:pt x="1539" y="1104"/>
                      <a:pt x="891" y="405"/>
                      <a:pt x="101" y="8"/>
                    </a:cubicBezTo>
                    <a:cubicBezTo>
                      <a:pt x="92" y="3"/>
                      <a:pt x="82"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3"/>
              <p:cNvSpPr/>
              <p:nvPr/>
            </p:nvSpPr>
            <p:spPr>
              <a:xfrm>
                <a:off x="-4096600" y="10803750"/>
                <a:ext cx="204750" cy="197000"/>
              </a:xfrm>
              <a:custGeom>
                <a:avLst/>
                <a:gdLst/>
                <a:ahLst/>
                <a:cxnLst/>
                <a:rect l="l" t="t" r="r" b="b"/>
                <a:pathLst>
                  <a:path w="8190" h="7880" extrusionOk="0">
                    <a:moveTo>
                      <a:pt x="169" y="0"/>
                    </a:moveTo>
                    <a:cubicBezTo>
                      <a:pt x="81" y="0"/>
                      <a:pt x="1" y="84"/>
                      <a:pt x="58" y="176"/>
                    </a:cubicBezTo>
                    <a:cubicBezTo>
                      <a:pt x="517" y="929"/>
                      <a:pt x="1227" y="1511"/>
                      <a:pt x="1844" y="2131"/>
                    </a:cubicBezTo>
                    <a:cubicBezTo>
                      <a:pt x="2510" y="2802"/>
                      <a:pt x="3192" y="3456"/>
                      <a:pt x="3857" y="4127"/>
                    </a:cubicBezTo>
                    <a:cubicBezTo>
                      <a:pt x="4505" y="4783"/>
                      <a:pt x="5142" y="5447"/>
                      <a:pt x="5770" y="6122"/>
                    </a:cubicBezTo>
                    <a:cubicBezTo>
                      <a:pt x="6085" y="6459"/>
                      <a:pt x="6396" y="6799"/>
                      <a:pt x="6707" y="7140"/>
                    </a:cubicBezTo>
                    <a:cubicBezTo>
                      <a:pt x="7024" y="7490"/>
                      <a:pt x="7302" y="7826"/>
                      <a:pt x="7795" y="7878"/>
                    </a:cubicBezTo>
                    <a:cubicBezTo>
                      <a:pt x="7805" y="7879"/>
                      <a:pt x="7814" y="7880"/>
                      <a:pt x="7823" y="7880"/>
                    </a:cubicBezTo>
                    <a:cubicBezTo>
                      <a:pt x="8015" y="7880"/>
                      <a:pt x="8190" y="7674"/>
                      <a:pt x="8182" y="7491"/>
                    </a:cubicBezTo>
                    <a:cubicBezTo>
                      <a:pt x="8167" y="7031"/>
                      <a:pt x="7847" y="6725"/>
                      <a:pt x="7536" y="6415"/>
                    </a:cubicBezTo>
                    <a:cubicBezTo>
                      <a:pt x="7210" y="6089"/>
                      <a:pt x="6883" y="5765"/>
                      <a:pt x="6553" y="5444"/>
                    </a:cubicBezTo>
                    <a:cubicBezTo>
                      <a:pt x="5874" y="4786"/>
                      <a:pt x="5188" y="4135"/>
                      <a:pt x="4494" y="3491"/>
                    </a:cubicBezTo>
                    <a:cubicBezTo>
                      <a:pt x="3820" y="2863"/>
                      <a:pt x="3143" y="2235"/>
                      <a:pt x="2436" y="1641"/>
                    </a:cubicBezTo>
                    <a:cubicBezTo>
                      <a:pt x="1746" y="1061"/>
                      <a:pt x="1058" y="380"/>
                      <a:pt x="224" y="12"/>
                    </a:cubicBezTo>
                    <a:cubicBezTo>
                      <a:pt x="206" y="4"/>
                      <a:pt x="187"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3"/>
              <p:cNvSpPr/>
              <p:nvPr/>
            </p:nvSpPr>
            <p:spPr>
              <a:xfrm>
                <a:off x="-4176400" y="11103375"/>
                <a:ext cx="227950" cy="120250"/>
              </a:xfrm>
              <a:custGeom>
                <a:avLst/>
                <a:gdLst/>
                <a:ahLst/>
                <a:cxnLst/>
                <a:rect l="l" t="t" r="r" b="b"/>
                <a:pathLst>
                  <a:path w="9118" h="4810" extrusionOk="0">
                    <a:moveTo>
                      <a:pt x="200" y="0"/>
                    </a:moveTo>
                    <a:cubicBezTo>
                      <a:pt x="143" y="0"/>
                      <a:pt x="87" y="4"/>
                      <a:pt x="30" y="14"/>
                    </a:cubicBezTo>
                    <a:cubicBezTo>
                      <a:pt x="10" y="20"/>
                      <a:pt x="1" y="44"/>
                      <a:pt x="12" y="62"/>
                    </a:cubicBezTo>
                    <a:cubicBezTo>
                      <a:pt x="204" y="343"/>
                      <a:pt x="537" y="487"/>
                      <a:pt x="827" y="650"/>
                    </a:cubicBezTo>
                    <a:cubicBezTo>
                      <a:pt x="1205" y="860"/>
                      <a:pt x="1584" y="1060"/>
                      <a:pt x="1968" y="1257"/>
                    </a:cubicBezTo>
                    <a:cubicBezTo>
                      <a:pt x="2759" y="1663"/>
                      <a:pt x="3540" y="2089"/>
                      <a:pt x="4323" y="2513"/>
                    </a:cubicBezTo>
                    <a:cubicBezTo>
                      <a:pt x="5083" y="2924"/>
                      <a:pt x="5836" y="3351"/>
                      <a:pt x="6580" y="3796"/>
                    </a:cubicBezTo>
                    <a:cubicBezTo>
                      <a:pt x="7288" y="4218"/>
                      <a:pt x="8008" y="4773"/>
                      <a:pt x="8856" y="4810"/>
                    </a:cubicBezTo>
                    <a:cubicBezTo>
                      <a:pt x="8859" y="4810"/>
                      <a:pt x="8863" y="4810"/>
                      <a:pt x="8866" y="4810"/>
                    </a:cubicBezTo>
                    <a:cubicBezTo>
                      <a:pt x="9028" y="4810"/>
                      <a:pt x="9117" y="4620"/>
                      <a:pt x="9043" y="4484"/>
                    </a:cubicBezTo>
                    <a:cubicBezTo>
                      <a:pt x="8632" y="3738"/>
                      <a:pt x="7787" y="3360"/>
                      <a:pt x="7064" y="2967"/>
                    </a:cubicBezTo>
                    <a:cubicBezTo>
                      <a:pt x="6281" y="2540"/>
                      <a:pt x="5489" y="2130"/>
                      <a:pt x="4687" y="1739"/>
                    </a:cubicBezTo>
                    <a:cubicBezTo>
                      <a:pt x="3926" y="1366"/>
                      <a:pt x="3149" y="1029"/>
                      <a:pt x="2366" y="704"/>
                    </a:cubicBezTo>
                    <a:cubicBezTo>
                      <a:pt x="1943" y="529"/>
                      <a:pt x="1524" y="363"/>
                      <a:pt x="1090" y="220"/>
                    </a:cubicBezTo>
                    <a:cubicBezTo>
                      <a:pt x="806" y="127"/>
                      <a:pt x="503"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3"/>
              <p:cNvSpPr/>
              <p:nvPr/>
            </p:nvSpPr>
            <p:spPr>
              <a:xfrm>
                <a:off x="-3851100" y="11025325"/>
                <a:ext cx="389000" cy="119600"/>
              </a:xfrm>
              <a:custGeom>
                <a:avLst/>
                <a:gdLst/>
                <a:ahLst/>
                <a:cxnLst/>
                <a:rect l="l" t="t" r="r" b="b"/>
                <a:pathLst>
                  <a:path w="15560" h="4784" extrusionOk="0">
                    <a:moveTo>
                      <a:pt x="15101" y="1"/>
                    </a:moveTo>
                    <a:cubicBezTo>
                      <a:pt x="15095" y="1"/>
                      <a:pt x="15090" y="1"/>
                      <a:pt x="15085" y="1"/>
                    </a:cubicBezTo>
                    <a:cubicBezTo>
                      <a:pt x="13818" y="58"/>
                      <a:pt x="12573" y="515"/>
                      <a:pt x="11358" y="850"/>
                    </a:cubicBezTo>
                    <a:cubicBezTo>
                      <a:pt x="10107" y="1192"/>
                      <a:pt x="8868" y="1567"/>
                      <a:pt x="7626" y="1940"/>
                    </a:cubicBezTo>
                    <a:cubicBezTo>
                      <a:pt x="6384" y="2313"/>
                      <a:pt x="5141" y="2677"/>
                      <a:pt x="3891" y="3023"/>
                    </a:cubicBezTo>
                    <a:lnTo>
                      <a:pt x="2095" y="3517"/>
                    </a:lnTo>
                    <a:cubicBezTo>
                      <a:pt x="1459" y="3694"/>
                      <a:pt x="819" y="3818"/>
                      <a:pt x="263" y="4190"/>
                    </a:cubicBezTo>
                    <a:cubicBezTo>
                      <a:pt x="1" y="4365"/>
                      <a:pt x="100" y="4769"/>
                      <a:pt x="423" y="4781"/>
                    </a:cubicBezTo>
                    <a:cubicBezTo>
                      <a:pt x="462" y="4783"/>
                      <a:pt x="501" y="4783"/>
                      <a:pt x="539" y="4783"/>
                    </a:cubicBezTo>
                    <a:cubicBezTo>
                      <a:pt x="1137" y="4783"/>
                      <a:pt x="1685" y="4589"/>
                      <a:pt x="2261" y="4426"/>
                    </a:cubicBezTo>
                    <a:lnTo>
                      <a:pt x="4131" y="3893"/>
                    </a:lnTo>
                    <a:cubicBezTo>
                      <a:pt x="5378" y="3539"/>
                      <a:pt x="6629" y="3204"/>
                      <a:pt x="7884" y="2875"/>
                    </a:cubicBezTo>
                    <a:cubicBezTo>
                      <a:pt x="9138" y="2548"/>
                      <a:pt x="10391" y="2223"/>
                      <a:pt x="11638" y="1867"/>
                    </a:cubicBezTo>
                    <a:cubicBezTo>
                      <a:pt x="12849" y="1521"/>
                      <a:pt x="14153" y="1266"/>
                      <a:pt x="15263" y="657"/>
                    </a:cubicBezTo>
                    <a:cubicBezTo>
                      <a:pt x="15560" y="493"/>
                      <a:pt x="15439" y="1"/>
                      <a:pt x="15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3"/>
              <p:cNvSpPr/>
              <p:nvPr/>
            </p:nvSpPr>
            <p:spPr>
              <a:xfrm>
                <a:off x="-3786500" y="10711400"/>
                <a:ext cx="281450" cy="94650"/>
              </a:xfrm>
              <a:custGeom>
                <a:avLst/>
                <a:gdLst/>
                <a:ahLst/>
                <a:cxnLst/>
                <a:rect l="l" t="t" r="r" b="b"/>
                <a:pathLst>
                  <a:path w="11258" h="3786" extrusionOk="0">
                    <a:moveTo>
                      <a:pt x="10621" y="0"/>
                    </a:moveTo>
                    <a:cubicBezTo>
                      <a:pt x="9860" y="0"/>
                      <a:pt x="9054" y="291"/>
                      <a:pt x="8341" y="469"/>
                    </a:cubicBezTo>
                    <a:cubicBezTo>
                      <a:pt x="7363" y="713"/>
                      <a:pt x="6399" y="997"/>
                      <a:pt x="5439" y="1304"/>
                    </a:cubicBezTo>
                    <a:cubicBezTo>
                      <a:pt x="4478" y="1612"/>
                      <a:pt x="3528" y="1939"/>
                      <a:pt x="2583" y="2289"/>
                    </a:cubicBezTo>
                    <a:cubicBezTo>
                      <a:pt x="2118" y="2461"/>
                      <a:pt x="1653" y="2631"/>
                      <a:pt x="1200" y="2831"/>
                    </a:cubicBezTo>
                    <a:cubicBezTo>
                      <a:pt x="799" y="3007"/>
                      <a:pt x="337" y="3142"/>
                      <a:pt x="67" y="3503"/>
                    </a:cubicBezTo>
                    <a:cubicBezTo>
                      <a:pt x="1" y="3591"/>
                      <a:pt x="67" y="3757"/>
                      <a:pt x="177" y="3773"/>
                    </a:cubicBezTo>
                    <a:cubicBezTo>
                      <a:pt x="233" y="3782"/>
                      <a:pt x="287" y="3785"/>
                      <a:pt x="342" y="3785"/>
                    </a:cubicBezTo>
                    <a:cubicBezTo>
                      <a:pt x="730" y="3785"/>
                      <a:pt x="1104" y="3598"/>
                      <a:pt x="1469" y="3473"/>
                    </a:cubicBezTo>
                    <a:cubicBezTo>
                      <a:pt x="1932" y="3313"/>
                      <a:pt x="2388" y="3132"/>
                      <a:pt x="2849" y="2964"/>
                    </a:cubicBezTo>
                    <a:cubicBezTo>
                      <a:pt x="3795" y="2620"/>
                      <a:pt x="4748" y="2296"/>
                      <a:pt x="5708" y="1995"/>
                    </a:cubicBezTo>
                    <a:cubicBezTo>
                      <a:pt x="6645" y="1701"/>
                      <a:pt x="7586" y="1426"/>
                      <a:pt x="8529" y="1154"/>
                    </a:cubicBezTo>
                    <a:cubicBezTo>
                      <a:pt x="9413" y="899"/>
                      <a:pt x="10473" y="779"/>
                      <a:pt x="11204" y="205"/>
                    </a:cubicBezTo>
                    <a:cubicBezTo>
                      <a:pt x="11257" y="165"/>
                      <a:pt x="11227" y="71"/>
                      <a:pt x="11165" y="58"/>
                    </a:cubicBezTo>
                    <a:cubicBezTo>
                      <a:pt x="10988" y="17"/>
                      <a:pt x="10805" y="0"/>
                      <a:pt x="10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05707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20"/>
        <p:cNvGrpSpPr/>
        <p:nvPr/>
      </p:nvGrpSpPr>
      <p:grpSpPr>
        <a:xfrm>
          <a:off x="0" y="0"/>
          <a:ext cx="0" cy="0"/>
          <a:chOff x="0" y="0"/>
          <a:chExt cx="0" cy="0"/>
        </a:xfrm>
      </p:grpSpPr>
      <p:grpSp>
        <p:nvGrpSpPr>
          <p:cNvPr id="1321" name="Google Shape;1321;p34"/>
          <p:cNvGrpSpPr/>
          <p:nvPr/>
        </p:nvGrpSpPr>
        <p:grpSpPr>
          <a:xfrm>
            <a:off x="-4220815" y="-1371191"/>
            <a:ext cx="16731200" cy="11166165"/>
            <a:chOff x="-2893286" y="-1251218"/>
            <a:chExt cx="12548400" cy="8374624"/>
          </a:xfrm>
        </p:grpSpPr>
        <p:sp>
          <p:nvSpPr>
            <p:cNvPr id="1322" name="Google Shape;1322;p34"/>
            <p:cNvSpPr/>
            <p:nvPr/>
          </p:nvSpPr>
          <p:spPr>
            <a:xfrm rot="7511453">
              <a:off x="-1399990" y="-542283"/>
              <a:ext cx="4963847" cy="6228056"/>
            </a:xfrm>
            <a:custGeom>
              <a:avLst/>
              <a:gdLst/>
              <a:ahLst/>
              <a:cxnLst/>
              <a:rect l="l" t="t" r="r" b="b"/>
              <a:pathLst>
                <a:path w="43768" h="56166" extrusionOk="0">
                  <a:moveTo>
                    <a:pt x="24054" y="0"/>
                  </a:moveTo>
                  <a:cubicBezTo>
                    <a:pt x="22092" y="0"/>
                    <a:pt x="20084" y="480"/>
                    <a:pt x="18082" y="1557"/>
                  </a:cubicBezTo>
                  <a:cubicBezTo>
                    <a:pt x="16673" y="2311"/>
                    <a:pt x="15329" y="3250"/>
                    <a:pt x="14411" y="4561"/>
                  </a:cubicBezTo>
                  <a:cubicBezTo>
                    <a:pt x="12925" y="6670"/>
                    <a:pt x="12739" y="9434"/>
                    <a:pt x="12991" y="12002"/>
                  </a:cubicBezTo>
                  <a:cubicBezTo>
                    <a:pt x="13253" y="14580"/>
                    <a:pt x="13908" y="17115"/>
                    <a:pt x="13887" y="19693"/>
                  </a:cubicBezTo>
                  <a:cubicBezTo>
                    <a:pt x="13843" y="23047"/>
                    <a:pt x="12685" y="26303"/>
                    <a:pt x="10598" y="28925"/>
                  </a:cubicBezTo>
                  <a:cubicBezTo>
                    <a:pt x="9025" y="30881"/>
                    <a:pt x="6971" y="32410"/>
                    <a:pt x="5452" y="34410"/>
                  </a:cubicBezTo>
                  <a:cubicBezTo>
                    <a:pt x="0" y="41555"/>
                    <a:pt x="2917" y="51945"/>
                    <a:pt x="11297" y="55212"/>
                  </a:cubicBezTo>
                  <a:cubicBezTo>
                    <a:pt x="12979" y="55866"/>
                    <a:pt x="14767" y="56166"/>
                    <a:pt x="16565" y="56166"/>
                  </a:cubicBezTo>
                  <a:cubicBezTo>
                    <a:pt x="18820" y="56166"/>
                    <a:pt x="21092" y="55695"/>
                    <a:pt x="23195" y="54862"/>
                  </a:cubicBezTo>
                  <a:cubicBezTo>
                    <a:pt x="26975" y="53365"/>
                    <a:pt x="30231" y="50765"/>
                    <a:pt x="32995" y="47793"/>
                  </a:cubicBezTo>
                  <a:cubicBezTo>
                    <a:pt x="37289" y="43172"/>
                    <a:pt x="40490" y="37644"/>
                    <a:pt x="42358" y="31613"/>
                  </a:cubicBezTo>
                  <a:cubicBezTo>
                    <a:pt x="43199" y="28849"/>
                    <a:pt x="43768" y="25975"/>
                    <a:pt x="43713" y="23091"/>
                  </a:cubicBezTo>
                  <a:cubicBezTo>
                    <a:pt x="43520" y="13399"/>
                    <a:pt x="34421" y="0"/>
                    <a:pt x="24054"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4"/>
            <p:cNvSpPr/>
            <p:nvPr/>
          </p:nvSpPr>
          <p:spPr>
            <a:xfrm>
              <a:off x="4425800" y="2327525"/>
              <a:ext cx="5229314" cy="4795880"/>
            </a:xfrm>
            <a:custGeom>
              <a:avLst/>
              <a:gdLst/>
              <a:ahLst/>
              <a:cxnLst/>
              <a:rect l="l" t="t" r="r" b="b"/>
              <a:pathLst>
                <a:path w="15624" h="14329" extrusionOk="0">
                  <a:moveTo>
                    <a:pt x="8358" y="1"/>
                  </a:moveTo>
                  <a:cubicBezTo>
                    <a:pt x="5891" y="1"/>
                    <a:pt x="2866" y="476"/>
                    <a:pt x="1694" y="1253"/>
                  </a:cubicBezTo>
                  <a:cubicBezTo>
                    <a:pt x="459" y="2061"/>
                    <a:pt x="0" y="3700"/>
                    <a:pt x="230" y="5153"/>
                  </a:cubicBezTo>
                  <a:cubicBezTo>
                    <a:pt x="448" y="6595"/>
                    <a:pt x="1235" y="7895"/>
                    <a:pt x="2065" y="9097"/>
                  </a:cubicBezTo>
                  <a:cubicBezTo>
                    <a:pt x="3201" y="10736"/>
                    <a:pt x="4502" y="12331"/>
                    <a:pt x="6228" y="13347"/>
                  </a:cubicBezTo>
                  <a:cubicBezTo>
                    <a:pt x="7260" y="13959"/>
                    <a:pt x="8475" y="14329"/>
                    <a:pt x="9667" y="14329"/>
                  </a:cubicBezTo>
                  <a:cubicBezTo>
                    <a:pt x="10455" y="14329"/>
                    <a:pt x="11233" y="14167"/>
                    <a:pt x="11942" y="13806"/>
                  </a:cubicBezTo>
                  <a:cubicBezTo>
                    <a:pt x="13329" y="13107"/>
                    <a:pt x="14302" y="11719"/>
                    <a:pt x="14728" y="10222"/>
                  </a:cubicBezTo>
                  <a:cubicBezTo>
                    <a:pt x="15624" y="7120"/>
                    <a:pt x="14739" y="1515"/>
                    <a:pt x="11188" y="324"/>
                  </a:cubicBezTo>
                  <a:cubicBezTo>
                    <a:pt x="10524" y="103"/>
                    <a:pt x="9501" y="1"/>
                    <a:pt x="8358" y="1"/>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4"/>
            <p:cNvSpPr/>
            <p:nvPr/>
          </p:nvSpPr>
          <p:spPr>
            <a:xfrm>
              <a:off x="1814725" y="1953800"/>
              <a:ext cx="3242416" cy="4795864"/>
            </a:xfrm>
            <a:custGeom>
              <a:avLst/>
              <a:gdLst/>
              <a:ahLst/>
              <a:cxnLst/>
              <a:rect l="l" t="t" r="r" b="b"/>
              <a:pathLst>
                <a:path w="14882" h="22012" extrusionOk="0">
                  <a:moveTo>
                    <a:pt x="7328" y="0"/>
                  </a:moveTo>
                  <a:cubicBezTo>
                    <a:pt x="6568" y="0"/>
                    <a:pt x="5784" y="253"/>
                    <a:pt x="4994" y="832"/>
                  </a:cubicBezTo>
                  <a:cubicBezTo>
                    <a:pt x="1" y="4460"/>
                    <a:pt x="2011" y="13386"/>
                    <a:pt x="3835" y="18062"/>
                  </a:cubicBezTo>
                  <a:cubicBezTo>
                    <a:pt x="4207" y="19034"/>
                    <a:pt x="4633" y="20018"/>
                    <a:pt x="5332" y="20793"/>
                  </a:cubicBezTo>
                  <a:cubicBezTo>
                    <a:pt x="5966" y="21497"/>
                    <a:pt x="6879" y="22012"/>
                    <a:pt x="7810" y="22012"/>
                  </a:cubicBezTo>
                  <a:cubicBezTo>
                    <a:pt x="7905" y="22012"/>
                    <a:pt x="8001" y="22006"/>
                    <a:pt x="8096" y="21995"/>
                  </a:cubicBezTo>
                  <a:cubicBezTo>
                    <a:pt x="8796" y="21919"/>
                    <a:pt x="9429" y="21547"/>
                    <a:pt x="10019" y="21176"/>
                  </a:cubicBezTo>
                  <a:cubicBezTo>
                    <a:pt x="11341" y="20323"/>
                    <a:pt x="12630" y="19351"/>
                    <a:pt x="13428" y="17996"/>
                  </a:cubicBezTo>
                  <a:cubicBezTo>
                    <a:pt x="14171" y="16740"/>
                    <a:pt x="14433" y="15265"/>
                    <a:pt x="14630" y="13812"/>
                  </a:cubicBezTo>
                  <a:cubicBezTo>
                    <a:pt x="14805" y="12763"/>
                    <a:pt x="14881" y="11692"/>
                    <a:pt x="14870" y="10622"/>
                  </a:cubicBezTo>
                  <a:cubicBezTo>
                    <a:pt x="14796" y="7270"/>
                    <a:pt x="11402" y="0"/>
                    <a:pt x="7328"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5" name="Google Shape;1325;p34"/>
          <p:cNvGrpSpPr/>
          <p:nvPr/>
        </p:nvGrpSpPr>
        <p:grpSpPr>
          <a:xfrm rot="10800000">
            <a:off x="5723469" y="-342931"/>
            <a:ext cx="2078097" cy="2996668"/>
            <a:chOff x="-1279900" y="9489425"/>
            <a:chExt cx="1398450" cy="2016600"/>
          </a:xfrm>
        </p:grpSpPr>
        <p:sp>
          <p:nvSpPr>
            <p:cNvPr id="1326" name="Google Shape;1326;p34"/>
            <p:cNvSpPr/>
            <p:nvPr/>
          </p:nvSpPr>
          <p:spPr>
            <a:xfrm>
              <a:off x="-1279900" y="9489425"/>
              <a:ext cx="1398450" cy="2016600"/>
            </a:xfrm>
            <a:custGeom>
              <a:avLst/>
              <a:gdLst/>
              <a:ahLst/>
              <a:cxnLst/>
              <a:rect l="l" t="t" r="r" b="b"/>
              <a:pathLst>
                <a:path w="55938" h="80664" extrusionOk="0">
                  <a:moveTo>
                    <a:pt x="12508" y="0"/>
                  </a:moveTo>
                  <a:cubicBezTo>
                    <a:pt x="12347" y="0"/>
                    <a:pt x="12180" y="152"/>
                    <a:pt x="12172" y="321"/>
                  </a:cubicBezTo>
                  <a:cubicBezTo>
                    <a:pt x="11945" y="4787"/>
                    <a:pt x="11832" y="9297"/>
                    <a:pt x="12150" y="13762"/>
                  </a:cubicBezTo>
                  <a:cubicBezTo>
                    <a:pt x="12433" y="17730"/>
                    <a:pt x="13260" y="21774"/>
                    <a:pt x="15419" y="25175"/>
                  </a:cubicBezTo>
                  <a:cubicBezTo>
                    <a:pt x="16488" y="26860"/>
                    <a:pt x="17881" y="28461"/>
                    <a:pt x="19633" y="29455"/>
                  </a:cubicBezTo>
                  <a:cubicBezTo>
                    <a:pt x="19678" y="29481"/>
                    <a:pt x="19728" y="29494"/>
                    <a:pt x="19780" y="29494"/>
                  </a:cubicBezTo>
                  <a:cubicBezTo>
                    <a:pt x="19804" y="29494"/>
                    <a:pt x="19828" y="29491"/>
                    <a:pt x="19852" y="29485"/>
                  </a:cubicBezTo>
                  <a:cubicBezTo>
                    <a:pt x="20227" y="30935"/>
                    <a:pt x="20629" y="32378"/>
                    <a:pt x="21074" y="33811"/>
                  </a:cubicBezTo>
                  <a:cubicBezTo>
                    <a:pt x="21294" y="34514"/>
                    <a:pt x="21521" y="35211"/>
                    <a:pt x="21759" y="35905"/>
                  </a:cubicBezTo>
                  <a:cubicBezTo>
                    <a:pt x="21636" y="35788"/>
                    <a:pt x="21511" y="35670"/>
                    <a:pt x="21383" y="35557"/>
                  </a:cubicBezTo>
                  <a:cubicBezTo>
                    <a:pt x="20777" y="35019"/>
                    <a:pt x="20152" y="34506"/>
                    <a:pt x="19505" y="34016"/>
                  </a:cubicBezTo>
                  <a:cubicBezTo>
                    <a:pt x="18212" y="33035"/>
                    <a:pt x="16849" y="32149"/>
                    <a:pt x="15410" y="31397"/>
                  </a:cubicBezTo>
                  <a:cubicBezTo>
                    <a:pt x="12500" y="29878"/>
                    <a:pt x="9360" y="28793"/>
                    <a:pt x="6130" y="28219"/>
                  </a:cubicBezTo>
                  <a:cubicBezTo>
                    <a:pt x="4401" y="27910"/>
                    <a:pt x="2644" y="27733"/>
                    <a:pt x="888" y="27733"/>
                  </a:cubicBezTo>
                  <a:cubicBezTo>
                    <a:pt x="782" y="27733"/>
                    <a:pt x="675" y="27734"/>
                    <a:pt x="568" y="27735"/>
                  </a:cubicBezTo>
                  <a:cubicBezTo>
                    <a:pt x="261" y="27739"/>
                    <a:pt x="0" y="28108"/>
                    <a:pt x="195" y="28386"/>
                  </a:cubicBezTo>
                  <a:cubicBezTo>
                    <a:pt x="1987" y="30950"/>
                    <a:pt x="4298" y="33075"/>
                    <a:pt x="7014" y="34632"/>
                  </a:cubicBezTo>
                  <a:cubicBezTo>
                    <a:pt x="9955" y="36320"/>
                    <a:pt x="13270" y="37267"/>
                    <a:pt x="16643" y="37533"/>
                  </a:cubicBezTo>
                  <a:cubicBezTo>
                    <a:pt x="17245" y="37580"/>
                    <a:pt x="17848" y="37603"/>
                    <a:pt x="18450" y="37603"/>
                  </a:cubicBezTo>
                  <a:cubicBezTo>
                    <a:pt x="19724" y="37603"/>
                    <a:pt x="20997" y="37501"/>
                    <a:pt x="22260" y="37318"/>
                  </a:cubicBezTo>
                  <a:cubicBezTo>
                    <a:pt x="22751" y="38661"/>
                    <a:pt x="23284" y="39989"/>
                    <a:pt x="23858" y="41302"/>
                  </a:cubicBezTo>
                  <a:cubicBezTo>
                    <a:pt x="24929" y="43739"/>
                    <a:pt x="26128" y="46118"/>
                    <a:pt x="27384" y="48462"/>
                  </a:cubicBezTo>
                  <a:cubicBezTo>
                    <a:pt x="28046" y="49698"/>
                    <a:pt x="28721" y="50928"/>
                    <a:pt x="29411" y="52150"/>
                  </a:cubicBezTo>
                  <a:cubicBezTo>
                    <a:pt x="29321" y="52078"/>
                    <a:pt x="29234" y="52003"/>
                    <a:pt x="29143" y="51931"/>
                  </a:cubicBezTo>
                  <a:cubicBezTo>
                    <a:pt x="27984" y="51017"/>
                    <a:pt x="26762" y="50183"/>
                    <a:pt x="25487" y="49439"/>
                  </a:cubicBezTo>
                  <a:cubicBezTo>
                    <a:pt x="22919" y="47934"/>
                    <a:pt x="20170" y="46761"/>
                    <a:pt x="17306" y="45950"/>
                  </a:cubicBezTo>
                  <a:cubicBezTo>
                    <a:pt x="15693" y="45497"/>
                    <a:pt x="14048" y="45167"/>
                    <a:pt x="12385" y="44964"/>
                  </a:cubicBezTo>
                  <a:cubicBezTo>
                    <a:pt x="12369" y="44962"/>
                    <a:pt x="12354" y="44961"/>
                    <a:pt x="12339" y="44961"/>
                  </a:cubicBezTo>
                  <a:cubicBezTo>
                    <a:pt x="12021" y="44961"/>
                    <a:pt x="11868" y="45376"/>
                    <a:pt x="12006" y="45625"/>
                  </a:cubicBezTo>
                  <a:cubicBezTo>
                    <a:pt x="13502" y="48341"/>
                    <a:pt x="15585" y="50650"/>
                    <a:pt x="18103" y="52451"/>
                  </a:cubicBezTo>
                  <a:cubicBezTo>
                    <a:pt x="20617" y="54249"/>
                    <a:pt x="23576" y="55605"/>
                    <a:pt x="26613" y="56213"/>
                  </a:cubicBezTo>
                  <a:cubicBezTo>
                    <a:pt x="27399" y="56371"/>
                    <a:pt x="28195" y="56465"/>
                    <a:pt x="28984" y="56465"/>
                  </a:cubicBezTo>
                  <a:cubicBezTo>
                    <a:pt x="29895" y="56465"/>
                    <a:pt x="30798" y="56339"/>
                    <a:pt x="31669" y="56038"/>
                  </a:cubicBezTo>
                  <a:cubicBezTo>
                    <a:pt x="32589" y="57564"/>
                    <a:pt x="33539" y="59072"/>
                    <a:pt x="34521" y="60562"/>
                  </a:cubicBezTo>
                  <a:cubicBezTo>
                    <a:pt x="35758" y="62430"/>
                    <a:pt x="37054" y="64264"/>
                    <a:pt x="38424" y="66040"/>
                  </a:cubicBezTo>
                  <a:cubicBezTo>
                    <a:pt x="38074" y="65897"/>
                    <a:pt x="37704" y="65793"/>
                    <a:pt x="37340" y="65701"/>
                  </a:cubicBezTo>
                  <a:cubicBezTo>
                    <a:pt x="36564" y="65507"/>
                    <a:pt x="35769" y="65398"/>
                    <a:pt x="34974" y="65320"/>
                  </a:cubicBezTo>
                  <a:cubicBezTo>
                    <a:pt x="33909" y="65214"/>
                    <a:pt x="32838" y="65166"/>
                    <a:pt x="31767" y="65166"/>
                  </a:cubicBezTo>
                  <a:cubicBezTo>
                    <a:pt x="31104" y="65166"/>
                    <a:pt x="30442" y="65184"/>
                    <a:pt x="29781" y="65219"/>
                  </a:cubicBezTo>
                  <a:cubicBezTo>
                    <a:pt x="26304" y="65405"/>
                    <a:pt x="22846" y="66071"/>
                    <a:pt x="19557" y="67213"/>
                  </a:cubicBezTo>
                  <a:cubicBezTo>
                    <a:pt x="17924" y="67780"/>
                    <a:pt x="16173" y="68417"/>
                    <a:pt x="15017" y="69770"/>
                  </a:cubicBezTo>
                  <a:cubicBezTo>
                    <a:pt x="14767" y="70060"/>
                    <a:pt x="14880" y="70439"/>
                    <a:pt x="15229" y="70573"/>
                  </a:cubicBezTo>
                  <a:cubicBezTo>
                    <a:pt x="18638" y="71887"/>
                    <a:pt x="22290" y="72554"/>
                    <a:pt x="25944" y="72554"/>
                  </a:cubicBezTo>
                  <a:cubicBezTo>
                    <a:pt x="25965" y="72554"/>
                    <a:pt x="25985" y="72554"/>
                    <a:pt x="26006" y="72554"/>
                  </a:cubicBezTo>
                  <a:cubicBezTo>
                    <a:pt x="29265" y="72548"/>
                    <a:pt x="32534" y="71998"/>
                    <a:pt x="35514" y="70648"/>
                  </a:cubicBezTo>
                  <a:cubicBezTo>
                    <a:pt x="37096" y="69933"/>
                    <a:pt x="38539" y="68953"/>
                    <a:pt x="39737" y="67695"/>
                  </a:cubicBezTo>
                  <a:cubicBezTo>
                    <a:pt x="40768" y="68962"/>
                    <a:pt x="41840" y="70195"/>
                    <a:pt x="42961" y="71384"/>
                  </a:cubicBezTo>
                  <a:cubicBezTo>
                    <a:pt x="46052" y="74659"/>
                    <a:pt x="49527" y="77627"/>
                    <a:pt x="53389" y="79959"/>
                  </a:cubicBezTo>
                  <a:cubicBezTo>
                    <a:pt x="53631" y="80107"/>
                    <a:pt x="53874" y="80262"/>
                    <a:pt x="54129" y="80386"/>
                  </a:cubicBezTo>
                  <a:cubicBezTo>
                    <a:pt x="54407" y="80523"/>
                    <a:pt x="54720" y="80577"/>
                    <a:pt x="55018" y="80647"/>
                  </a:cubicBezTo>
                  <a:cubicBezTo>
                    <a:pt x="55064" y="80658"/>
                    <a:pt x="55110" y="80664"/>
                    <a:pt x="55154" y="80664"/>
                  </a:cubicBezTo>
                  <a:cubicBezTo>
                    <a:pt x="55620" y="80664"/>
                    <a:pt x="55937" y="80080"/>
                    <a:pt x="55566" y="79712"/>
                  </a:cubicBezTo>
                  <a:cubicBezTo>
                    <a:pt x="55360" y="79509"/>
                    <a:pt x="55168" y="79281"/>
                    <a:pt x="54933" y="79112"/>
                  </a:cubicBezTo>
                  <a:cubicBezTo>
                    <a:pt x="54691" y="78937"/>
                    <a:pt x="54419" y="78794"/>
                    <a:pt x="54162" y="78639"/>
                  </a:cubicBezTo>
                  <a:cubicBezTo>
                    <a:pt x="53691" y="78352"/>
                    <a:pt x="53224" y="78058"/>
                    <a:pt x="52764" y="77756"/>
                  </a:cubicBezTo>
                  <a:cubicBezTo>
                    <a:pt x="51828" y="77145"/>
                    <a:pt x="50919" y="76500"/>
                    <a:pt x="50032" y="75821"/>
                  </a:cubicBezTo>
                  <a:cubicBezTo>
                    <a:pt x="48317" y="74511"/>
                    <a:pt x="46698" y="73068"/>
                    <a:pt x="45165" y="71550"/>
                  </a:cubicBezTo>
                  <a:cubicBezTo>
                    <a:pt x="47110" y="68566"/>
                    <a:pt x="47922" y="64998"/>
                    <a:pt x="48110" y="61475"/>
                  </a:cubicBezTo>
                  <a:cubicBezTo>
                    <a:pt x="48214" y="59504"/>
                    <a:pt x="48113" y="57531"/>
                    <a:pt x="47953" y="55565"/>
                  </a:cubicBezTo>
                  <a:cubicBezTo>
                    <a:pt x="47796" y="53647"/>
                    <a:pt x="47623" y="51728"/>
                    <a:pt x="47374" y="49820"/>
                  </a:cubicBezTo>
                  <a:cubicBezTo>
                    <a:pt x="47095" y="47667"/>
                    <a:pt x="46683" y="45525"/>
                    <a:pt x="46012" y="43458"/>
                  </a:cubicBezTo>
                  <a:cubicBezTo>
                    <a:pt x="45950" y="43267"/>
                    <a:pt x="45764" y="43152"/>
                    <a:pt x="45582" y="43152"/>
                  </a:cubicBezTo>
                  <a:cubicBezTo>
                    <a:pt x="45447" y="43152"/>
                    <a:pt x="45315" y="43215"/>
                    <a:pt x="45238" y="43357"/>
                  </a:cubicBezTo>
                  <a:cubicBezTo>
                    <a:pt x="43380" y="46767"/>
                    <a:pt x="42590" y="50610"/>
                    <a:pt x="42218" y="54443"/>
                  </a:cubicBezTo>
                  <a:cubicBezTo>
                    <a:pt x="42028" y="56384"/>
                    <a:pt x="41928" y="58334"/>
                    <a:pt x="41869" y="60282"/>
                  </a:cubicBezTo>
                  <a:cubicBezTo>
                    <a:pt x="41814" y="62171"/>
                    <a:pt x="41831" y="64056"/>
                    <a:pt x="42094" y="65931"/>
                  </a:cubicBezTo>
                  <a:cubicBezTo>
                    <a:pt x="42238" y="66955"/>
                    <a:pt x="42454" y="67970"/>
                    <a:pt x="42778" y="68953"/>
                  </a:cubicBezTo>
                  <a:cubicBezTo>
                    <a:pt x="42797" y="69010"/>
                    <a:pt x="42820" y="69064"/>
                    <a:pt x="42838" y="69120"/>
                  </a:cubicBezTo>
                  <a:cubicBezTo>
                    <a:pt x="40564" y="66608"/>
                    <a:pt x="38487" y="63921"/>
                    <a:pt x="36558" y="61136"/>
                  </a:cubicBezTo>
                  <a:cubicBezTo>
                    <a:pt x="36279" y="60732"/>
                    <a:pt x="36002" y="60327"/>
                    <a:pt x="35729" y="59918"/>
                  </a:cubicBezTo>
                  <a:cubicBezTo>
                    <a:pt x="38579" y="56849"/>
                    <a:pt x="40526" y="52826"/>
                    <a:pt x="41310" y="48726"/>
                  </a:cubicBezTo>
                  <a:cubicBezTo>
                    <a:pt x="42223" y="43979"/>
                    <a:pt x="41647" y="39108"/>
                    <a:pt x="41228" y="34337"/>
                  </a:cubicBezTo>
                  <a:cubicBezTo>
                    <a:pt x="40985" y="31589"/>
                    <a:pt x="40791" y="28828"/>
                    <a:pt x="41002" y="26070"/>
                  </a:cubicBezTo>
                  <a:cubicBezTo>
                    <a:pt x="41019" y="25836"/>
                    <a:pt x="40845" y="25722"/>
                    <a:pt x="40660" y="25722"/>
                  </a:cubicBezTo>
                  <a:cubicBezTo>
                    <a:pt x="40532" y="25722"/>
                    <a:pt x="40397" y="25777"/>
                    <a:pt x="40319" y="25886"/>
                  </a:cubicBezTo>
                  <a:cubicBezTo>
                    <a:pt x="37628" y="29623"/>
                    <a:pt x="35574" y="33811"/>
                    <a:pt x="34303" y="38237"/>
                  </a:cubicBezTo>
                  <a:cubicBezTo>
                    <a:pt x="33033" y="42664"/>
                    <a:pt x="32497" y="47335"/>
                    <a:pt x="32829" y="51932"/>
                  </a:cubicBezTo>
                  <a:cubicBezTo>
                    <a:pt x="32933" y="53374"/>
                    <a:pt x="33094" y="54836"/>
                    <a:pt x="33377" y="56270"/>
                  </a:cubicBezTo>
                  <a:cubicBezTo>
                    <a:pt x="31993" y="54039"/>
                    <a:pt x="30673" y="51770"/>
                    <a:pt x="29388" y="49482"/>
                  </a:cubicBezTo>
                  <a:cubicBezTo>
                    <a:pt x="28276" y="47503"/>
                    <a:pt x="27210" y="45500"/>
                    <a:pt x="26209" y="43469"/>
                  </a:cubicBezTo>
                  <a:cubicBezTo>
                    <a:pt x="26232" y="43430"/>
                    <a:pt x="26252" y="43389"/>
                    <a:pt x="26266" y="43346"/>
                  </a:cubicBezTo>
                  <a:cubicBezTo>
                    <a:pt x="26928" y="41216"/>
                    <a:pt x="27583" y="39084"/>
                    <a:pt x="28231" y="36949"/>
                  </a:cubicBezTo>
                  <a:cubicBezTo>
                    <a:pt x="28847" y="34905"/>
                    <a:pt x="29469" y="32857"/>
                    <a:pt x="29810" y="30746"/>
                  </a:cubicBezTo>
                  <a:cubicBezTo>
                    <a:pt x="30495" y="26494"/>
                    <a:pt x="30234" y="22181"/>
                    <a:pt x="30158" y="17897"/>
                  </a:cubicBezTo>
                  <a:cubicBezTo>
                    <a:pt x="30115" y="15463"/>
                    <a:pt x="30125" y="13016"/>
                    <a:pt x="30441" y="10599"/>
                  </a:cubicBezTo>
                  <a:cubicBezTo>
                    <a:pt x="30472" y="10364"/>
                    <a:pt x="30251" y="10217"/>
                    <a:pt x="30038" y="10217"/>
                  </a:cubicBezTo>
                  <a:cubicBezTo>
                    <a:pt x="29906" y="10217"/>
                    <a:pt x="29777" y="10274"/>
                    <a:pt x="29715" y="10402"/>
                  </a:cubicBezTo>
                  <a:cubicBezTo>
                    <a:pt x="27818" y="14378"/>
                    <a:pt x="26200" y="18494"/>
                    <a:pt x="25096" y="22763"/>
                  </a:cubicBezTo>
                  <a:cubicBezTo>
                    <a:pt x="24004" y="26989"/>
                    <a:pt x="23416" y="31374"/>
                    <a:pt x="23625" y="35742"/>
                  </a:cubicBezTo>
                  <a:cubicBezTo>
                    <a:pt x="23665" y="36578"/>
                    <a:pt x="23731" y="37414"/>
                    <a:pt x="23838" y="38245"/>
                  </a:cubicBezTo>
                  <a:cubicBezTo>
                    <a:pt x="23424" y="37242"/>
                    <a:pt x="23026" y="36232"/>
                    <a:pt x="22658" y="35208"/>
                  </a:cubicBezTo>
                  <a:cubicBezTo>
                    <a:pt x="21804" y="32834"/>
                    <a:pt x="21068" y="30420"/>
                    <a:pt x="20373" y="27996"/>
                  </a:cubicBezTo>
                  <a:cubicBezTo>
                    <a:pt x="20869" y="24392"/>
                    <a:pt x="20786" y="20755"/>
                    <a:pt x="20201" y="17157"/>
                  </a:cubicBezTo>
                  <a:cubicBezTo>
                    <a:pt x="19550" y="13177"/>
                    <a:pt x="18263" y="9326"/>
                    <a:pt x="16390" y="5755"/>
                  </a:cubicBezTo>
                  <a:cubicBezTo>
                    <a:pt x="15339" y="3760"/>
                    <a:pt x="14106" y="1867"/>
                    <a:pt x="12705" y="99"/>
                  </a:cubicBezTo>
                  <a:cubicBezTo>
                    <a:pt x="12649" y="30"/>
                    <a:pt x="12579" y="0"/>
                    <a:pt x="12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4"/>
            <p:cNvSpPr/>
            <p:nvPr/>
          </p:nvSpPr>
          <p:spPr>
            <a:xfrm>
              <a:off x="-647950" y="10580350"/>
              <a:ext cx="38575" cy="44975"/>
            </a:xfrm>
            <a:custGeom>
              <a:avLst/>
              <a:gdLst/>
              <a:ahLst/>
              <a:cxnLst/>
              <a:rect l="l" t="t" r="r" b="b"/>
              <a:pathLst>
                <a:path w="1543" h="1799" extrusionOk="0">
                  <a:moveTo>
                    <a:pt x="1017" y="1"/>
                  </a:moveTo>
                  <a:cubicBezTo>
                    <a:pt x="979" y="27"/>
                    <a:pt x="942" y="53"/>
                    <a:pt x="903" y="77"/>
                  </a:cubicBezTo>
                  <a:cubicBezTo>
                    <a:pt x="604" y="283"/>
                    <a:pt x="298" y="492"/>
                    <a:pt x="1" y="715"/>
                  </a:cubicBezTo>
                  <a:cubicBezTo>
                    <a:pt x="177" y="1077"/>
                    <a:pt x="357" y="1438"/>
                    <a:pt x="536" y="1799"/>
                  </a:cubicBezTo>
                  <a:cubicBezTo>
                    <a:pt x="885" y="1565"/>
                    <a:pt x="1220" y="1315"/>
                    <a:pt x="1542" y="1048"/>
                  </a:cubicBezTo>
                  <a:cubicBezTo>
                    <a:pt x="1366" y="699"/>
                    <a:pt x="1191" y="351"/>
                    <a:pt x="10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4"/>
            <p:cNvSpPr/>
            <p:nvPr/>
          </p:nvSpPr>
          <p:spPr>
            <a:xfrm>
              <a:off x="-771550" y="10271275"/>
              <a:ext cx="32525" cy="22900"/>
            </a:xfrm>
            <a:custGeom>
              <a:avLst/>
              <a:gdLst/>
              <a:ahLst/>
              <a:cxnLst/>
              <a:rect l="l" t="t" r="r" b="b"/>
              <a:pathLst>
                <a:path w="1301" h="916" extrusionOk="0">
                  <a:moveTo>
                    <a:pt x="0" y="0"/>
                  </a:moveTo>
                  <a:cubicBezTo>
                    <a:pt x="76" y="269"/>
                    <a:pt x="152" y="536"/>
                    <a:pt x="229" y="805"/>
                  </a:cubicBezTo>
                  <a:cubicBezTo>
                    <a:pt x="416" y="838"/>
                    <a:pt x="607" y="863"/>
                    <a:pt x="794" y="892"/>
                  </a:cubicBezTo>
                  <a:cubicBezTo>
                    <a:pt x="884" y="907"/>
                    <a:pt x="975" y="915"/>
                    <a:pt x="1065" y="915"/>
                  </a:cubicBezTo>
                  <a:cubicBezTo>
                    <a:pt x="1097" y="915"/>
                    <a:pt x="1128" y="914"/>
                    <a:pt x="1160" y="912"/>
                  </a:cubicBezTo>
                  <a:cubicBezTo>
                    <a:pt x="1206" y="909"/>
                    <a:pt x="1255" y="906"/>
                    <a:pt x="1301" y="900"/>
                  </a:cubicBezTo>
                  <a:cubicBezTo>
                    <a:pt x="1223" y="651"/>
                    <a:pt x="1141" y="404"/>
                    <a:pt x="1064" y="157"/>
                  </a:cubicBezTo>
                  <a:cubicBezTo>
                    <a:pt x="1037" y="148"/>
                    <a:pt x="1011" y="137"/>
                    <a:pt x="982" y="131"/>
                  </a:cubicBezTo>
                  <a:cubicBezTo>
                    <a:pt x="759" y="80"/>
                    <a:pt x="535" y="40"/>
                    <a:pt x="307" y="15"/>
                  </a:cubicBezTo>
                  <a:cubicBezTo>
                    <a:pt x="206" y="5"/>
                    <a:pt x="103"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4"/>
            <p:cNvSpPr/>
            <p:nvPr/>
          </p:nvSpPr>
          <p:spPr>
            <a:xfrm>
              <a:off x="-862150" y="10634300"/>
              <a:ext cx="105975" cy="209875"/>
            </a:xfrm>
            <a:custGeom>
              <a:avLst/>
              <a:gdLst/>
              <a:ahLst/>
              <a:cxnLst/>
              <a:rect l="l" t="t" r="r" b="b"/>
              <a:pathLst>
                <a:path w="4239" h="8395" extrusionOk="0">
                  <a:moveTo>
                    <a:pt x="1" y="0"/>
                  </a:moveTo>
                  <a:lnTo>
                    <a:pt x="1" y="0"/>
                  </a:lnTo>
                  <a:cubicBezTo>
                    <a:pt x="53" y="174"/>
                    <a:pt x="104" y="346"/>
                    <a:pt x="153" y="516"/>
                  </a:cubicBezTo>
                  <a:cubicBezTo>
                    <a:pt x="492" y="1711"/>
                    <a:pt x="847" y="2897"/>
                    <a:pt x="1211" y="4084"/>
                  </a:cubicBezTo>
                  <a:cubicBezTo>
                    <a:pt x="1527" y="5119"/>
                    <a:pt x="1842" y="6153"/>
                    <a:pt x="2172" y="7183"/>
                  </a:cubicBezTo>
                  <a:cubicBezTo>
                    <a:pt x="2840" y="7622"/>
                    <a:pt x="3529" y="8028"/>
                    <a:pt x="4239" y="8394"/>
                  </a:cubicBezTo>
                  <a:cubicBezTo>
                    <a:pt x="4116" y="8003"/>
                    <a:pt x="3970" y="7614"/>
                    <a:pt x="3827" y="7224"/>
                  </a:cubicBezTo>
                  <a:cubicBezTo>
                    <a:pt x="3402" y="6053"/>
                    <a:pt x="2950" y="4892"/>
                    <a:pt x="2503" y="3728"/>
                  </a:cubicBezTo>
                  <a:cubicBezTo>
                    <a:pt x="2066" y="2590"/>
                    <a:pt x="1622" y="1456"/>
                    <a:pt x="1163" y="326"/>
                  </a:cubicBezTo>
                  <a:cubicBezTo>
                    <a:pt x="974" y="269"/>
                    <a:pt x="785" y="209"/>
                    <a:pt x="596" y="155"/>
                  </a:cubicBezTo>
                  <a:cubicBezTo>
                    <a:pt x="398" y="100"/>
                    <a:pt x="199" y="52"/>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4"/>
            <p:cNvSpPr/>
            <p:nvPr/>
          </p:nvSpPr>
          <p:spPr>
            <a:xfrm>
              <a:off x="-876725" y="10303175"/>
              <a:ext cx="53900" cy="125700"/>
            </a:xfrm>
            <a:custGeom>
              <a:avLst/>
              <a:gdLst/>
              <a:ahLst/>
              <a:cxnLst/>
              <a:rect l="l" t="t" r="r" b="b"/>
              <a:pathLst>
                <a:path w="2156" h="5028" extrusionOk="0">
                  <a:moveTo>
                    <a:pt x="1272" y="0"/>
                  </a:moveTo>
                  <a:cubicBezTo>
                    <a:pt x="1030" y="977"/>
                    <a:pt x="800" y="1956"/>
                    <a:pt x="545" y="2928"/>
                  </a:cubicBezTo>
                  <a:cubicBezTo>
                    <a:pt x="372" y="3598"/>
                    <a:pt x="186" y="4263"/>
                    <a:pt x="0" y="4927"/>
                  </a:cubicBezTo>
                  <a:cubicBezTo>
                    <a:pt x="172" y="4944"/>
                    <a:pt x="344" y="4967"/>
                    <a:pt x="516" y="4981"/>
                  </a:cubicBezTo>
                  <a:cubicBezTo>
                    <a:pt x="768" y="5000"/>
                    <a:pt x="1021" y="5015"/>
                    <a:pt x="1273" y="5027"/>
                  </a:cubicBezTo>
                  <a:cubicBezTo>
                    <a:pt x="1408" y="4459"/>
                    <a:pt x="1534" y="3888"/>
                    <a:pt x="1652" y="3315"/>
                  </a:cubicBezTo>
                  <a:cubicBezTo>
                    <a:pt x="1840" y="2411"/>
                    <a:pt x="2018" y="1502"/>
                    <a:pt x="2156" y="588"/>
                  </a:cubicBezTo>
                  <a:cubicBezTo>
                    <a:pt x="1864" y="387"/>
                    <a:pt x="1569" y="190"/>
                    <a:pt x="1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4"/>
            <p:cNvSpPr/>
            <p:nvPr/>
          </p:nvSpPr>
          <p:spPr>
            <a:xfrm>
              <a:off x="-349800" y="10254000"/>
              <a:ext cx="111550" cy="223650"/>
            </a:xfrm>
            <a:custGeom>
              <a:avLst/>
              <a:gdLst/>
              <a:ahLst/>
              <a:cxnLst/>
              <a:rect l="l" t="t" r="r" b="b"/>
              <a:pathLst>
                <a:path w="4462" h="8946" extrusionOk="0">
                  <a:moveTo>
                    <a:pt x="203" y="0"/>
                  </a:moveTo>
                  <a:cubicBezTo>
                    <a:pt x="134" y="131"/>
                    <a:pt x="68" y="263"/>
                    <a:pt x="1" y="393"/>
                  </a:cubicBezTo>
                  <a:cubicBezTo>
                    <a:pt x="893" y="2164"/>
                    <a:pt x="1794" y="3928"/>
                    <a:pt x="2726" y="5678"/>
                  </a:cubicBezTo>
                  <a:lnTo>
                    <a:pt x="4461" y="8946"/>
                  </a:lnTo>
                  <a:cubicBezTo>
                    <a:pt x="4406" y="8104"/>
                    <a:pt x="4337" y="7264"/>
                    <a:pt x="4263" y="6426"/>
                  </a:cubicBezTo>
                  <a:lnTo>
                    <a:pt x="3517" y="5216"/>
                  </a:lnTo>
                  <a:cubicBezTo>
                    <a:pt x="2434" y="3464"/>
                    <a:pt x="1324" y="1729"/>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4"/>
            <p:cNvSpPr/>
            <p:nvPr/>
          </p:nvSpPr>
          <p:spPr>
            <a:xfrm>
              <a:off x="-640300" y="9935375"/>
              <a:ext cx="114950" cy="79300"/>
            </a:xfrm>
            <a:custGeom>
              <a:avLst/>
              <a:gdLst/>
              <a:ahLst/>
              <a:cxnLst/>
              <a:rect l="l" t="t" r="r" b="b"/>
              <a:pathLst>
                <a:path w="4598" h="3172" extrusionOk="0">
                  <a:moveTo>
                    <a:pt x="4574" y="1"/>
                  </a:moveTo>
                  <a:cubicBezTo>
                    <a:pt x="4186" y="222"/>
                    <a:pt x="3797" y="446"/>
                    <a:pt x="3406" y="663"/>
                  </a:cubicBezTo>
                  <a:cubicBezTo>
                    <a:pt x="2512" y="1155"/>
                    <a:pt x="1625" y="1659"/>
                    <a:pt x="700" y="2097"/>
                  </a:cubicBezTo>
                  <a:cubicBezTo>
                    <a:pt x="559" y="2164"/>
                    <a:pt x="415" y="2229"/>
                    <a:pt x="269" y="2292"/>
                  </a:cubicBezTo>
                  <a:cubicBezTo>
                    <a:pt x="178" y="2585"/>
                    <a:pt x="86" y="2878"/>
                    <a:pt x="0" y="3171"/>
                  </a:cubicBezTo>
                  <a:cubicBezTo>
                    <a:pt x="318" y="3067"/>
                    <a:pt x="631" y="2947"/>
                    <a:pt x="934" y="2829"/>
                  </a:cubicBezTo>
                  <a:cubicBezTo>
                    <a:pt x="1898" y="2451"/>
                    <a:pt x="2842" y="2026"/>
                    <a:pt x="3762" y="1552"/>
                  </a:cubicBezTo>
                  <a:cubicBezTo>
                    <a:pt x="4040" y="1407"/>
                    <a:pt x="4318" y="1263"/>
                    <a:pt x="4597" y="1119"/>
                  </a:cubicBezTo>
                  <a:cubicBezTo>
                    <a:pt x="4588" y="765"/>
                    <a:pt x="4580" y="411"/>
                    <a:pt x="4574" y="58"/>
                  </a:cubicBezTo>
                  <a:lnTo>
                    <a:pt x="45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4"/>
            <p:cNvSpPr/>
            <p:nvPr/>
          </p:nvSpPr>
          <p:spPr>
            <a:xfrm>
              <a:off x="-735425" y="10716775"/>
              <a:ext cx="94075" cy="148250"/>
            </a:xfrm>
            <a:custGeom>
              <a:avLst/>
              <a:gdLst/>
              <a:ahLst/>
              <a:cxnLst/>
              <a:rect l="l" t="t" r="r" b="b"/>
              <a:pathLst>
                <a:path w="3763" h="5930" extrusionOk="0">
                  <a:moveTo>
                    <a:pt x="3099" y="1"/>
                  </a:moveTo>
                  <a:cubicBezTo>
                    <a:pt x="2922" y="340"/>
                    <a:pt x="2747" y="679"/>
                    <a:pt x="2574" y="1022"/>
                  </a:cubicBezTo>
                  <a:cubicBezTo>
                    <a:pt x="2156" y="1845"/>
                    <a:pt x="1708" y="2653"/>
                    <a:pt x="1253" y="3456"/>
                  </a:cubicBezTo>
                  <a:cubicBezTo>
                    <a:pt x="860" y="4147"/>
                    <a:pt x="423" y="4821"/>
                    <a:pt x="0" y="5502"/>
                  </a:cubicBezTo>
                  <a:cubicBezTo>
                    <a:pt x="321" y="5653"/>
                    <a:pt x="645" y="5794"/>
                    <a:pt x="974" y="5929"/>
                  </a:cubicBezTo>
                  <a:cubicBezTo>
                    <a:pt x="1396" y="5263"/>
                    <a:pt x="1775" y="4567"/>
                    <a:pt x="2142" y="3892"/>
                  </a:cubicBezTo>
                  <a:cubicBezTo>
                    <a:pt x="2574" y="3099"/>
                    <a:pt x="2959" y="2284"/>
                    <a:pt x="3323" y="1459"/>
                  </a:cubicBezTo>
                  <a:cubicBezTo>
                    <a:pt x="3480" y="1102"/>
                    <a:pt x="3627" y="742"/>
                    <a:pt x="3762" y="377"/>
                  </a:cubicBezTo>
                  <a:cubicBezTo>
                    <a:pt x="3744" y="366"/>
                    <a:pt x="3725" y="355"/>
                    <a:pt x="3707" y="345"/>
                  </a:cubicBezTo>
                  <a:cubicBezTo>
                    <a:pt x="3507" y="227"/>
                    <a:pt x="3303" y="114"/>
                    <a:pt x="30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4"/>
            <p:cNvSpPr/>
            <p:nvPr/>
          </p:nvSpPr>
          <p:spPr>
            <a:xfrm>
              <a:off x="-222400" y="10798750"/>
              <a:ext cx="145525" cy="147225"/>
            </a:xfrm>
            <a:custGeom>
              <a:avLst/>
              <a:gdLst/>
              <a:ahLst/>
              <a:cxnLst/>
              <a:rect l="l" t="t" r="r" b="b"/>
              <a:pathLst>
                <a:path w="5821" h="5889" extrusionOk="0">
                  <a:moveTo>
                    <a:pt x="164" y="0"/>
                  </a:moveTo>
                  <a:cubicBezTo>
                    <a:pt x="104" y="428"/>
                    <a:pt x="48" y="858"/>
                    <a:pt x="1" y="1287"/>
                  </a:cubicBezTo>
                  <a:cubicBezTo>
                    <a:pt x="655" y="1890"/>
                    <a:pt x="1351" y="2454"/>
                    <a:pt x="2037" y="3017"/>
                  </a:cubicBezTo>
                  <a:cubicBezTo>
                    <a:pt x="3261" y="4023"/>
                    <a:pt x="4529" y="4972"/>
                    <a:pt x="5820" y="5889"/>
                  </a:cubicBezTo>
                  <a:cubicBezTo>
                    <a:pt x="5796" y="5268"/>
                    <a:pt x="5762" y="4649"/>
                    <a:pt x="5717" y="4031"/>
                  </a:cubicBezTo>
                  <a:cubicBezTo>
                    <a:pt x="5701" y="4020"/>
                    <a:pt x="5685" y="4009"/>
                    <a:pt x="5668" y="3998"/>
                  </a:cubicBezTo>
                  <a:cubicBezTo>
                    <a:pt x="4901" y="3469"/>
                    <a:pt x="4145" y="2922"/>
                    <a:pt x="3387" y="2380"/>
                  </a:cubicBezTo>
                  <a:cubicBezTo>
                    <a:pt x="2568" y="1797"/>
                    <a:pt x="1759" y="1198"/>
                    <a:pt x="961" y="587"/>
                  </a:cubicBezTo>
                  <a:cubicBezTo>
                    <a:pt x="699" y="385"/>
                    <a:pt x="432" y="192"/>
                    <a:pt x="1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4"/>
            <p:cNvSpPr/>
            <p:nvPr/>
          </p:nvSpPr>
          <p:spPr>
            <a:xfrm>
              <a:off x="-933825" y="9955200"/>
              <a:ext cx="167625" cy="127875"/>
            </a:xfrm>
            <a:custGeom>
              <a:avLst/>
              <a:gdLst/>
              <a:ahLst/>
              <a:cxnLst/>
              <a:rect l="l" t="t" r="r" b="b"/>
              <a:pathLst>
                <a:path w="6705" h="5115" extrusionOk="0">
                  <a:moveTo>
                    <a:pt x="6568" y="0"/>
                  </a:moveTo>
                  <a:cubicBezTo>
                    <a:pt x="6109" y="203"/>
                    <a:pt x="5655" y="410"/>
                    <a:pt x="5203" y="628"/>
                  </a:cubicBezTo>
                  <a:cubicBezTo>
                    <a:pt x="3989" y="1216"/>
                    <a:pt x="2779" y="1840"/>
                    <a:pt x="1602" y="2500"/>
                  </a:cubicBezTo>
                  <a:cubicBezTo>
                    <a:pt x="1070" y="2799"/>
                    <a:pt x="535" y="3099"/>
                    <a:pt x="1" y="3398"/>
                  </a:cubicBezTo>
                  <a:cubicBezTo>
                    <a:pt x="228" y="3981"/>
                    <a:pt x="482" y="4554"/>
                    <a:pt x="766" y="5115"/>
                  </a:cubicBezTo>
                  <a:cubicBezTo>
                    <a:pt x="1366" y="4740"/>
                    <a:pt x="1966" y="4367"/>
                    <a:pt x="2567" y="3994"/>
                  </a:cubicBezTo>
                  <a:cubicBezTo>
                    <a:pt x="3692" y="3297"/>
                    <a:pt x="4808" y="2570"/>
                    <a:pt x="5903" y="1826"/>
                  </a:cubicBezTo>
                  <a:cubicBezTo>
                    <a:pt x="6172" y="1643"/>
                    <a:pt x="6441" y="1459"/>
                    <a:pt x="6705" y="1271"/>
                  </a:cubicBezTo>
                  <a:cubicBezTo>
                    <a:pt x="6666" y="848"/>
                    <a:pt x="6620" y="424"/>
                    <a:pt x="65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4"/>
            <p:cNvSpPr/>
            <p:nvPr/>
          </p:nvSpPr>
          <p:spPr>
            <a:xfrm>
              <a:off x="-980875" y="9633650"/>
              <a:ext cx="179975" cy="170825"/>
            </a:xfrm>
            <a:custGeom>
              <a:avLst/>
              <a:gdLst/>
              <a:ahLst/>
              <a:cxnLst/>
              <a:rect l="l" t="t" r="r" b="b"/>
              <a:pathLst>
                <a:path w="7199" h="6833" extrusionOk="0">
                  <a:moveTo>
                    <a:pt x="14" y="1"/>
                  </a:moveTo>
                  <a:cubicBezTo>
                    <a:pt x="8" y="322"/>
                    <a:pt x="4" y="643"/>
                    <a:pt x="0" y="964"/>
                  </a:cubicBezTo>
                  <a:cubicBezTo>
                    <a:pt x="1012" y="1797"/>
                    <a:pt x="2026" y="2630"/>
                    <a:pt x="3042" y="3457"/>
                  </a:cubicBezTo>
                  <a:lnTo>
                    <a:pt x="6941" y="6622"/>
                  </a:lnTo>
                  <a:cubicBezTo>
                    <a:pt x="7027" y="6692"/>
                    <a:pt x="7113" y="6762"/>
                    <a:pt x="7199" y="6832"/>
                  </a:cubicBezTo>
                  <a:cubicBezTo>
                    <a:pt x="6999" y="6154"/>
                    <a:pt x="6776" y="5484"/>
                    <a:pt x="6538" y="4818"/>
                  </a:cubicBezTo>
                  <a:lnTo>
                    <a:pt x="3649" y="2673"/>
                  </a:lnTo>
                  <a:cubicBezTo>
                    <a:pt x="2440" y="1777"/>
                    <a:pt x="1230" y="885"/>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4"/>
            <p:cNvSpPr/>
            <p:nvPr/>
          </p:nvSpPr>
          <p:spPr>
            <a:xfrm>
              <a:off x="-233800" y="11010600"/>
              <a:ext cx="157275" cy="39300"/>
            </a:xfrm>
            <a:custGeom>
              <a:avLst/>
              <a:gdLst/>
              <a:ahLst/>
              <a:cxnLst/>
              <a:rect l="l" t="t" r="r" b="b"/>
              <a:pathLst>
                <a:path w="6291" h="1572" extrusionOk="0">
                  <a:moveTo>
                    <a:pt x="6290" y="0"/>
                  </a:moveTo>
                  <a:lnTo>
                    <a:pt x="6290" y="0"/>
                  </a:lnTo>
                  <a:cubicBezTo>
                    <a:pt x="5587" y="83"/>
                    <a:pt x="4885" y="175"/>
                    <a:pt x="4183" y="267"/>
                  </a:cubicBezTo>
                  <a:cubicBezTo>
                    <a:pt x="3230" y="390"/>
                    <a:pt x="2284" y="533"/>
                    <a:pt x="1335" y="687"/>
                  </a:cubicBezTo>
                  <a:cubicBezTo>
                    <a:pt x="891" y="757"/>
                    <a:pt x="445" y="828"/>
                    <a:pt x="1" y="914"/>
                  </a:cubicBezTo>
                  <a:cubicBezTo>
                    <a:pt x="1" y="1132"/>
                    <a:pt x="1" y="1348"/>
                    <a:pt x="4" y="1566"/>
                  </a:cubicBezTo>
                  <a:cubicBezTo>
                    <a:pt x="179" y="1570"/>
                    <a:pt x="354" y="1572"/>
                    <a:pt x="529" y="1572"/>
                  </a:cubicBezTo>
                  <a:cubicBezTo>
                    <a:pt x="784" y="1572"/>
                    <a:pt x="1040" y="1569"/>
                    <a:pt x="1294" y="1565"/>
                  </a:cubicBezTo>
                  <a:cubicBezTo>
                    <a:pt x="2284" y="1550"/>
                    <a:pt x="3273" y="1530"/>
                    <a:pt x="4263" y="1485"/>
                  </a:cubicBezTo>
                  <a:cubicBezTo>
                    <a:pt x="4913" y="1456"/>
                    <a:pt x="5564" y="1428"/>
                    <a:pt x="6213" y="1391"/>
                  </a:cubicBezTo>
                  <a:cubicBezTo>
                    <a:pt x="6233" y="1137"/>
                    <a:pt x="6252" y="882"/>
                    <a:pt x="6266" y="627"/>
                  </a:cubicBezTo>
                  <a:cubicBezTo>
                    <a:pt x="6276" y="418"/>
                    <a:pt x="6284" y="209"/>
                    <a:pt x="6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4"/>
            <p:cNvSpPr/>
            <p:nvPr/>
          </p:nvSpPr>
          <p:spPr>
            <a:xfrm>
              <a:off x="-420850" y="10997125"/>
              <a:ext cx="63950" cy="33525"/>
            </a:xfrm>
            <a:custGeom>
              <a:avLst/>
              <a:gdLst/>
              <a:ahLst/>
              <a:cxnLst/>
              <a:rect l="l" t="t" r="r" b="b"/>
              <a:pathLst>
                <a:path w="2558" h="1341" extrusionOk="0">
                  <a:moveTo>
                    <a:pt x="488" y="1"/>
                  </a:moveTo>
                  <a:cubicBezTo>
                    <a:pt x="326" y="1"/>
                    <a:pt x="163" y="2"/>
                    <a:pt x="0" y="6"/>
                  </a:cubicBezTo>
                  <a:cubicBezTo>
                    <a:pt x="54" y="88"/>
                    <a:pt x="105" y="171"/>
                    <a:pt x="159" y="252"/>
                  </a:cubicBezTo>
                  <a:cubicBezTo>
                    <a:pt x="346" y="535"/>
                    <a:pt x="536" y="814"/>
                    <a:pt x="725" y="1094"/>
                  </a:cubicBezTo>
                  <a:cubicBezTo>
                    <a:pt x="1108" y="1146"/>
                    <a:pt x="1488" y="1195"/>
                    <a:pt x="1871" y="1243"/>
                  </a:cubicBezTo>
                  <a:cubicBezTo>
                    <a:pt x="2095" y="1272"/>
                    <a:pt x="2325" y="1305"/>
                    <a:pt x="2557" y="1341"/>
                  </a:cubicBezTo>
                  <a:cubicBezTo>
                    <a:pt x="2437" y="1169"/>
                    <a:pt x="2316" y="998"/>
                    <a:pt x="2196" y="828"/>
                  </a:cubicBezTo>
                  <a:cubicBezTo>
                    <a:pt x="2012" y="561"/>
                    <a:pt x="1831" y="292"/>
                    <a:pt x="1650" y="25"/>
                  </a:cubicBezTo>
                  <a:cubicBezTo>
                    <a:pt x="1262" y="11"/>
                    <a:pt x="876" y="1"/>
                    <a:pt x="4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4"/>
            <p:cNvSpPr/>
            <p:nvPr/>
          </p:nvSpPr>
          <p:spPr>
            <a:xfrm>
              <a:off x="-497050" y="11118650"/>
              <a:ext cx="34725" cy="171075"/>
            </a:xfrm>
            <a:custGeom>
              <a:avLst/>
              <a:gdLst/>
              <a:ahLst/>
              <a:cxnLst/>
              <a:rect l="l" t="t" r="r" b="b"/>
              <a:pathLst>
                <a:path w="1389" h="6843" extrusionOk="0">
                  <a:moveTo>
                    <a:pt x="744" y="0"/>
                  </a:moveTo>
                  <a:cubicBezTo>
                    <a:pt x="594" y="0"/>
                    <a:pt x="445" y="1"/>
                    <a:pt x="295" y="2"/>
                  </a:cubicBezTo>
                  <a:cubicBezTo>
                    <a:pt x="297" y="348"/>
                    <a:pt x="298" y="692"/>
                    <a:pt x="288" y="1032"/>
                  </a:cubicBezTo>
                  <a:cubicBezTo>
                    <a:pt x="254" y="2066"/>
                    <a:pt x="196" y="3099"/>
                    <a:pt x="153" y="4133"/>
                  </a:cubicBezTo>
                  <a:cubicBezTo>
                    <a:pt x="117" y="5028"/>
                    <a:pt x="40" y="5937"/>
                    <a:pt x="1" y="6843"/>
                  </a:cubicBezTo>
                  <a:cubicBezTo>
                    <a:pt x="466" y="6743"/>
                    <a:pt x="926" y="6629"/>
                    <a:pt x="1386" y="6502"/>
                  </a:cubicBezTo>
                  <a:cubicBezTo>
                    <a:pt x="1389" y="5679"/>
                    <a:pt x="1356" y="4856"/>
                    <a:pt x="1344" y="4051"/>
                  </a:cubicBezTo>
                  <a:cubicBezTo>
                    <a:pt x="1329" y="3044"/>
                    <a:pt x="1292" y="2038"/>
                    <a:pt x="1218" y="1032"/>
                  </a:cubicBezTo>
                  <a:cubicBezTo>
                    <a:pt x="1194" y="698"/>
                    <a:pt x="1166" y="349"/>
                    <a:pt x="1117" y="4"/>
                  </a:cubicBezTo>
                  <a:cubicBezTo>
                    <a:pt x="992" y="1"/>
                    <a:pt x="868" y="0"/>
                    <a:pt x="7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4"/>
            <p:cNvSpPr/>
            <p:nvPr/>
          </p:nvSpPr>
          <p:spPr>
            <a:xfrm>
              <a:off x="-120100" y="11319300"/>
              <a:ext cx="50175" cy="73700"/>
            </a:xfrm>
            <a:custGeom>
              <a:avLst/>
              <a:gdLst/>
              <a:ahLst/>
              <a:cxnLst/>
              <a:rect l="l" t="t" r="r" b="b"/>
              <a:pathLst>
                <a:path w="2007" h="2948" extrusionOk="0">
                  <a:moveTo>
                    <a:pt x="514" y="1"/>
                  </a:moveTo>
                  <a:cubicBezTo>
                    <a:pt x="483" y="80"/>
                    <a:pt x="451" y="160"/>
                    <a:pt x="422" y="242"/>
                  </a:cubicBezTo>
                  <a:cubicBezTo>
                    <a:pt x="270" y="665"/>
                    <a:pt x="130" y="1098"/>
                    <a:pt x="1" y="1534"/>
                  </a:cubicBezTo>
                  <a:cubicBezTo>
                    <a:pt x="538" y="2017"/>
                    <a:pt x="1085" y="2486"/>
                    <a:pt x="1642" y="2947"/>
                  </a:cubicBezTo>
                  <a:cubicBezTo>
                    <a:pt x="1757" y="2399"/>
                    <a:pt x="1885" y="1854"/>
                    <a:pt x="2006" y="1307"/>
                  </a:cubicBezTo>
                  <a:cubicBezTo>
                    <a:pt x="1500" y="882"/>
                    <a:pt x="1002" y="446"/>
                    <a:pt x="5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4"/>
            <p:cNvSpPr/>
            <p:nvPr/>
          </p:nvSpPr>
          <p:spPr>
            <a:xfrm>
              <a:off x="-1152400" y="10190725"/>
              <a:ext cx="156500" cy="211575"/>
            </a:xfrm>
            <a:custGeom>
              <a:avLst/>
              <a:gdLst/>
              <a:ahLst/>
              <a:cxnLst/>
              <a:rect l="l" t="t" r="r" b="b"/>
              <a:pathLst>
                <a:path w="6260" h="8463" extrusionOk="0">
                  <a:moveTo>
                    <a:pt x="1" y="1"/>
                  </a:moveTo>
                  <a:cubicBezTo>
                    <a:pt x="328" y="644"/>
                    <a:pt x="660" y="1286"/>
                    <a:pt x="996" y="1925"/>
                  </a:cubicBezTo>
                  <a:cubicBezTo>
                    <a:pt x="2040" y="3902"/>
                    <a:pt x="3158" y="5843"/>
                    <a:pt x="4317" y="7758"/>
                  </a:cubicBezTo>
                  <a:cubicBezTo>
                    <a:pt x="4953" y="8024"/>
                    <a:pt x="5602" y="8257"/>
                    <a:pt x="6260" y="8463"/>
                  </a:cubicBezTo>
                  <a:cubicBezTo>
                    <a:pt x="5711" y="7655"/>
                    <a:pt x="5169" y="6843"/>
                    <a:pt x="4635" y="6026"/>
                  </a:cubicBezTo>
                  <a:cubicBezTo>
                    <a:pt x="3382" y="4099"/>
                    <a:pt x="2171" y="2144"/>
                    <a:pt x="1002" y="160"/>
                  </a:cubicBezTo>
                  <a:cubicBezTo>
                    <a:pt x="669" y="102"/>
                    <a:pt x="336" y="4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4"/>
            <p:cNvSpPr/>
            <p:nvPr/>
          </p:nvSpPr>
          <p:spPr>
            <a:xfrm>
              <a:off x="-679550" y="10185275"/>
              <a:ext cx="144800" cy="91975"/>
            </a:xfrm>
            <a:custGeom>
              <a:avLst/>
              <a:gdLst/>
              <a:ahLst/>
              <a:cxnLst/>
              <a:rect l="l" t="t" r="r" b="b"/>
              <a:pathLst>
                <a:path w="5792" h="3679" extrusionOk="0">
                  <a:moveTo>
                    <a:pt x="44" y="1"/>
                  </a:moveTo>
                  <a:cubicBezTo>
                    <a:pt x="29" y="97"/>
                    <a:pt x="15" y="196"/>
                    <a:pt x="1" y="294"/>
                  </a:cubicBezTo>
                  <a:cubicBezTo>
                    <a:pt x="1288" y="1180"/>
                    <a:pt x="2611" y="2008"/>
                    <a:pt x="3975" y="2775"/>
                  </a:cubicBezTo>
                  <a:cubicBezTo>
                    <a:pt x="4532" y="3087"/>
                    <a:pt x="5094" y="3385"/>
                    <a:pt x="5659" y="3678"/>
                  </a:cubicBezTo>
                  <a:cubicBezTo>
                    <a:pt x="5707" y="3431"/>
                    <a:pt x="5751" y="3184"/>
                    <a:pt x="5791" y="2936"/>
                  </a:cubicBezTo>
                  <a:cubicBezTo>
                    <a:pt x="5265" y="2700"/>
                    <a:pt x="4741" y="2457"/>
                    <a:pt x="4222" y="2207"/>
                  </a:cubicBezTo>
                  <a:cubicBezTo>
                    <a:pt x="2806" y="1521"/>
                    <a:pt x="1414" y="785"/>
                    <a:pt x="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4"/>
            <p:cNvSpPr/>
            <p:nvPr/>
          </p:nvSpPr>
          <p:spPr>
            <a:xfrm>
              <a:off x="-461625" y="10644275"/>
              <a:ext cx="223300" cy="79325"/>
            </a:xfrm>
            <a:custGeom>
              <a:avLst/>
              <a:gdLst/>
              <a:ahLst/>
              <a:cxnLst/>
              <a:rect l="l" t="t" r="r" b="b"/>
              <a:pathLst>
                <a:path w="8932" h="3173" extrusionOk="0">
                  <a:moveTo>
                    <a:pt x="8931" y="0"/>
                  </a:moveTo>
                  <a:lnTo>
                    <a:pt x="8880" y="11"/>
                  </a:lnTo>
                  <a:cubicBezTo>
                    <a:pt x="8409" y="102"/>
                    <a:pt x="7942" y="214"/>
                    <a:pt x="7472" y="315"/>
                  </a:cubicBezTo>
                  <a:cubicBezTo>
                    <a:pt x="6482" y="528"/>
                    <a:pt x="5501" y="780"/>
                    <a:pt x="4515" y="1015"/>
                  </a:cubicBezTo>
                  <a:cubicBezTo>
                    <a:pt x="3555" y="1242"/>
                    <a:pt x="2596" y="1464"/>
                    <a:pt x="1639" y="1708"/>
                  </a:cubicBezTo>
                  <a:cubicBezTo>
                    <a:pt x="1122" y="1838"/>
                    <a:pt x="547" y="1946"/>
                    <a:pt x="15" y="2127"/>
                  </a:cubicBezTo>
                  <a:cubicBezTo>
                    <a:pt x="7" y="2475"/>
                    <a:pt x="1" y="2824"/>
                    <a:pt x="2" y="3173"/>
                  </a:cubicBezTo>
                  <a:cubicBezTo>
                    <a:pt x="629" y="3111"/>
                    <a:pt x="1268" y="2910"/>
                    <a:pt x="1849" y="2769"/>
                  </a:cubicBezTo>
                  <a:cubicBezTo>
                    <a:pt x="2834" y="2531"/>
                    <a:pt x="3810" y="2265"/>
                    <a:pt x="4785" y="1995"/>
                  </a:cubicBezTo>
                  <a:cubicBezTo>
                    <a:pt x="5736" y="1734"/>
                    <a:pt x="6689" y="1482"/>
                    <a:pt x="7629" y="1184"/>
                  </a:cubicBezTo>
                  <a:cubicBezTo>
                    <a:pt x="8036" y="1055"/>
                    <a:pt x="8444" y="929"/>
                    <a:pt x="8848" y="796"/>
                  </a:cubicBezTo>
                  <a:cubicBezTo>
                    <a:pt x="8880" y="532"/>
                    <a:pt x="8907" y="266"/>
                    <a:pt x="89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4"/>
            <p:cNvSpPr/>
            <p:nvPr/>
          </p:nvSpPr>
          <p:spPr>
            <a:xfrm>
              <a:off x="-766325" y="11152600"/>
              <a:ext cx="204300" cy="150450"/>
            </a:xfrm>
            <a:custGeom>
              <a:avLst/>
              <a:gdLst/>
              <a:ahLst/>
              <a:cxnLst/>
              <a:rect l="l" t="t" r="r" b="b"/>
              <a:pathLst>
                <a:path w="8172" h="6018" extrusionOk="0">
                  <a:moveTo>
                    <a:pt x="1224" y="0"/>
                  </a:moveTo>
                  <a:cubicBezTo>
                    <a:pt x="814" y="114"/>
                    <a:pt x="407" y="235"/>
                    <a:pt x="0" y="362"/>
                  </a:cubicBezTo>
                  <a:cubicBezTo>
                    <a:pt x="680" y="1070"/>
                    <a:pt x="1371" y="1767"/>
                    <a:pt x="2085" y="2444"/>
                  </a:cubicBezTo>
                  <a:cubicBezTo>
                    <a:pt x="3056" y="3366"/>
                    <a:pt x="4048" y="4264"/>
                    <a:pt x="5058" y="5141"/>
                  </a:cubicBezTo>
                  <a:cubicBezTo>
                    <a:pt x="5404" y="5440"/>
                    <a:pt x="5757" y="5732"/>
                    <a:pt x="6114" y="6018"/>
                  </a:cubicBezTo>
                  <a:cubicBezTo>
                    <a:pt x="6801" y="6001"/>
                    <a:pt x="7487" y="5958"/>
                    <a:pt x="8172" y="5889"/>
                  </a:cubicBezTo>
                  <a:cubicBezTo>
                    <a:pt x="7980" y="5700"/>
                    <a:pt x="7776" y="5523"/>
                    <a:pt x="7570" y="5353"/>
                  </a:cubicBezTo>
                  <a:cubicBezTo>
                    <a:pt x="7074" y="4938"/>
                    <a:pt x="6570" y="4537"/>
                    <a:pt x="6065" y="4135"/>
                  </a:cubicBezTo>
                  <a:cubicBezTo>
                    <a:pt x="4997" y="3281"/>
                    <a:pt x="3948" y="2406"/>
                    <a:pt x="2919" y="1505"/>
                  </a:cubicBezTo>
                  <a:cubicBezTo>
                    <a:pt x="2351" y="1007"/>
                    <a:pt x="1786" y="507"/>
                    <a:pt x="12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5" name="Google Shape;1345;p34"/>
          <p:cNvGrpSpPr/>
          <p:nvPr/>
        </p:nvGrpSpPr>
        <p:grpSpPr>
          <a:xfrm rot="10800000">
            <a:off x="10137396" y="-328963"/>
            <a:ext cx="2191961" cy="2725139"/>
            <a:chOff x="-5267275" y="9662750"/>
            <a:chExt cx="1475075" cy="1833875"/>
          </a:xfrm>
        </p:grpSpPr>
        <p:sp>
          <p:nvSpPr>
            <p:cNvPr id="1346" name="Google Shape;1346;p34"/>
            <p:cNvSpPr/>
            <p:nvPr/>
          </p:nvSpPr>
          <p:spPr>
            <a:xfrm>
              <a:off x="-5267275" y="9662750"/>
              <a:ext cx="1475075" cy="1833875"/>
            </a:xfrm>
            <a:custGeom>
              <a:avLst/>
              <a:gdLst/>
              <a:ahLst/>
              <a:cxnLst/>
              <a:rect l="l" t="t" r="r" b="b"/>
              <a:pathLst>
                <a:path w="59003" h="73355" extrusionOk="0">
                  <a:moveTo>
                    <a:pt x="58003" y="0"/>
                  </a:moveTo>
                  <a:cubicBezTo>
                    <a:pt x="57927" y="0"/>
                    <a:pt x="57851" y="10"/>
                    <a:pt x="57776" y="30"/>
                  </a:cubicBezTo>
                  <a:cubicBezTo>
                    <a:pt x="51838" y="1625"/>
                    <a:pt x="46088" y="3850"/>
                    <a:pt x="40623" y="6666"/>
                  </a:cubicBezTo>
                  <a:cubicBezTo>
                    <a:pt x="35177" y="9476"/>
                    <a:pt x="30053" y="12923"/>
                    <a:pt x="25419" y="16936"/>
                  </a:cubicBezTo>
                  <a:cubicBezTo>
                    <a:pt x="20739" y="20988"/>
                    <a:pt x="16581" y="25634"/>
                    <a:pt x="13094" y="30752"/>
                  </a:cubicBezTo>
                  <a:cubicBezTo>
                    <a:pt x="9533" y="35980"/>
                    <a:pt x="6696" y="41669"/>
                    <a:pt x="4663" y="47660"/>
                  </a:cubicBezTo>
                  <a:cubicBezTo>
                    <a:pt x="2818" y="53102"/>
                    <a:pt x="1579" y="58845"/>
                    <a:pt x="1324" y="64601"/>
                  </a:cubicBezTo>
                  <a:cubicBezTo>
                    <a:pt x="1237" y="64570"/>
                    <a:pt x="1144" y="64555"/>
                    <a:pt x="1052" y="64555"/>
                  </a:cubicBezTo>
                  <a:cubicBezTo>
                    <a:pt x="975" y="64555"/>
                    <a:pt x="897" y="64566"/>
                    <a:pt x="822" y="64587"/>
                  </a:cubicBezTo>
                  <a:cubicBezTo>
                    <a:pt x="397" y="64704"/>
                    <a:pt x="1" y="65246"/>
                    <a:pt x="191" y="65699"/>
                  </a:cubicBezTo>
                  <a:cubicBezTo>
                    <a:pt x="491" y="66425"/>
                    <a:pt x="859" y="67121"/>
                    <a:pt x="1291" y="67778"/>
                  </a:cubicBezTo>
                  <a:cubicBezTo>
                    <a:pt x="1297" y="68031"/>
                    <a:pt x="1301" y="68285"/>
                    <a:pt x="1311" y="68538"/>
                  </a:cubicBezTo>
                  <a:cubicBezTo>
                    <a:pt x="1319" y="68795"/>
                    <a:pt x="1512" y="68923"/>
                    <a:pt x="1706" y="68923"/>
                  </a:cubicBezTo>
                  <a:cubicBezTo>
                    <a:pt x="1829" y="68923"/>
                    <a:pt x="1952" y="68872"/>
                    <a:pt x="2029" y="68770"/>
                  </a:cubicBezTo>
                  <a:cubicBezTo>
                    <a:pt x="2293" y="69083"/>
                    <a:pt x="2576" y="69383"/>
                    <a:pt x="2874" y="69664"/>
                  </a:cubicBezTo>
                  <a:cubicBezTo>
                    <a:pt x="4067" y="70786"/>
                    <a:pt x="5458" y="71647"/>
                    <a:pt x="6967" y="72274"/>
                  </a:cubicBezTo>
                  <a:cubicBezTo>
                    <a:pt x="8792" y="73031"/>
                    <a:pt x="10749" y="73355"/>
                    <a:pt x="12715" y="73355"/>
                  </a:cubicBezTo>
                  <a:cubicBezTo>
                    <a:pt x="14414" y="73355"/>
                    <a:pt x="16120" y="73113"/>
                    <a:pt x="17753" y="72699"/>
                  </a:cubicBezTo>
                  <a:cubicBezTo>
                    <a:pt x="23973" y="71124"/>
                    <a:pt x="29341" y="67101"/>
                    <a:pt x="33384" y="62210"/>
                  </a:cubicBezTo>
                  <a:cubicBezTo>
                    <a:pt x="37798" y="56870"/>
                    <a:pt x="40703" y="50561"/>
                    <a:pt x="42861" y="44015"/>
                  </a:cubicBezTo>
                  <a:cubicBezTo>
                    <a:pt x="45191" y="36947"/>
                    <a:pt x="46693" y="29645"/>
                    <a:pt x="48771" y="22503"/>
                  </a:cubicBezTo>
                  <a:cubicBezTo>
                    <a:pt x="50711" y="15828"/>
                    <a:pt x="53184" y="9212"/>
                    <a:pt x="57193" y="3480"/>
                  </a:cubicBezTo>
                  <a:cubicBezTo>
                    <a:pt x="57658" y="2814"/>
                    <a:pt x="58145" y="2163"/>
                    <a:pt x="58644" y="1522"/>
                  </a:cubicBezTo>
                  <a:cubicBezTo>
                    <a:pt x="58894" y="1203"/>
                    <a:pt x="59003" y="813"/>
                    <a:pt x="58785" y="440"/>
                  </a:cubicBezTo>
                  <a:cubicBezTo>
                    <a:pt x="58624" y="164"/>
                    <a:pt x="58317" y="0"/>
                    <a:pt x="58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4"/>
            <p:cNvSpPr/>
            <p:nvPr/>
          </p:nvSpPr>
          <p:spPr>
            <a:xfrm>
              <a:off x="-5200250" y="9663950"/>
              <a:ext cx="1406175" cy="1769375"/>
            </a:xfrm>
            <a:custGeom>
              <a:avLst/>
              <a:gdLst/>
              <a:ahLst/>
              <a:cxnLst/>
              <a:rect l="l" t="t" r="r" b="b"/>
              <a:pathLst>
                <a:path w="56247" h="70775" extrusionOk="0">
                  <a:moveTo>
                    <a:pt x="55611" y="0"/>
                  </a:moveTo>
                  <a:cubicBezTo>
                    <a:pt x="55015" y="370"/>
                    <a:pt x="54429" y="756"/>
                    <a:pt x="53847" y="1150"/>
                  </a:cubicBezTo>
                  <a:cubicBezTo>
                    <a:pt x="52592" y="1998"/>
                    <a:pt x="51356" y="2873"/>
                    <a:pt x="50154" y="3795"/>
                  </a:cubicBezTo>
                  <a:cubicBezTo>
                    <a:pt x="49999" y="3914"/>
                    <a:pt x="49845" y="4037"/>
                    <a:pt x="49690" y="4157"/>
                  </a:cubicBezTo>
                  <a:cubicBezTo>
                    <a:pt x="49730" y="3592"/>
                    <a:pt x="49762" y="3027"/>
                    <a:pt x="49822" y="2463"/>
                  </a:cubicBezTo>
                  <a:cubicBezTo>
                    <a:pt x="49855" y="2159"/>
                    <a:pt x="49890" y="1855"/>
                    <a:pt x="49927" y="1551"/>
                  </a:cubicBezTo>
                  <a:lnTo>
                    <a:pt x="49927" y="1551"/>
                  </a:lnTo>
                  <a:cubicBezTo>
                    <a:pt x="49572" y="1671"/>
                    <a:pt x="49217" y="1791"/>
                    <a:pt x="48866" y="1914"/>
                  </a:cubicBezTo>
                  <a:cubicBezTo>
                    <a:pt x="48752" y="2317"/>
                    <a:pt x="48652" y="2724"/>
                    <a:pt x="48563" y="3136"/>
                  </a:cubicBezTo>
                  <a:cubicBezTo>
                    <a:pt x="48413" y="3848"/>
                    <a:pt x="48318" y="4565"/>
                    <a:pt x="48253" y="5290"/>
                  </a:cubicBezTo>
                  <a:cubicBezTo>
                    <a:pt x="46790" y="6465"/>
                    <a:pt x="45359" y="7676"/>
                    <a:pt x="43957" y="8926"/>
                  </a:cubicBezTo>
                  <a:cubicBezTo>
                    <a:pt x="44124" y="7834"/>
                    <a:pt x="44305" y="6744"/>
                    <a:pt x="44473" y="5654"/>
                  </a:cubicBezTo>
                  <a:cubicBezTo>
                    <a:pt x="44583" y="4931"/>
                    <a:pt x="44668" y="4205"/>
                    <a:pt x="44755" y="3480"/>
                  </a:cubicBezTo>
                  <a:lnTo>
                    <a:pt x="44755" y="3480"/>
                  </a:lnTo>
                  <a:cubicBezTo>
                    <a:pt x="44470" y="3596"/>
                    <a:pt x="44184" y="3712"/>
                    <a:pt x="43900" y="3833"/>
                  </a:cubicBezTo>
                  <a:cubicBezTo>
                    <a:pt x="43762" y="4404"/>
                    <a:pt x="43625" y="4977"/>
                    <a:pt x="43505" y="5554"/>
                  </a:cubicBezTo>
                  <a:cubicBezTo>
                    <a:pt x="43180" y="7111"/>
                    <a:pt x="42880" y="8677"/>
                    <a:pt x="42527" y="10230"/>
                  </a:cubicBezTo>
                  <a:cubicBezTo>
                    <a:pt x="39498" y="13041"/>
                    <a:pt x="36616" y="16008"/>
                    <a:pt x="33875" y="19102"/>
                  </a:cubicBezTo>
                  <a:cubicBezTo>
                    <a:pt x="33869" y="18503"/>
                    <a:pt x="33867" y="17904"/>
                    <a:pt x="33870" y="17304"/>
                  </a:cubicBezTo>
                  <a:cubicBezTo>
                    <a:pt x="33875" y="16074"/>
                    <a:pt x="33901" y="14844"/>
                    <a:pt x="33906" y="13614"/>
                  </a:cubicBezTo>
                  <a:cubicBezTo>
                    <a:pt x="33913" y="12015"/>
                    <a:pt x="33939" y="10419"/>
                    <a:pt x="33959" y="8820"/>
                  </a:cubicBezTo>
                  <a:lnTo>
                    <a:pt x="33959" y="8820"/>
                  </a:lnTo>
                  <a:cubicBezTo>
                    <a:pt x="33691" y="8978"/>
                    <a:pt x="33428" y="9146"/>
                    <a:pt x="33161" y="9308"/>
                  </a:cubicBezTo>
                  <a:cubicBezTo>
                    <a:pt x="32926" y="10709"/>
                    <a:pt x="32740" y="12117"/>
                    <a:pt x="32588" y="13534"/>
                  </a:cubicBezTo>
                  <a:cubicBezTo>
                    <a:pt x="32456" y="14762"/>
                    <a:pt x="32379" y="15991"/>
                    <a:pt x="32323" y="17224"/>
                  </a:cubicBezTo>
                  <a:cubicBezTo>
                    <a:pt x="32295" y="17840"/>
                    <a:pt x="32272" y="18455"/>
                    <a:pt x="32252" y="19071"/>
                  </a:cubicBezTo>
                  <a:cubicBezTo>
                    <a:pt x="32243" y="19392"/>
                    <a:pt x="32229" y="19713"/>
                    <a:pt x="32226" y="20034"/>
                  </a:cubicBezTo>
                  <a:cubicBezTo>
                    <a:pt x="32223" y="20358"/>
                    <a:pt x="32149" y="20672"/>
                    <a:pt x="32149" y="20998"/>
                  </a:cubicBezTo>
                  <a:cubicBezTo>
                    <a:pt x="32149" y="21026"/>
                    <a:pt x="32155" y="21049"/>
                    <a:pt x="32157" y="21076"/>
                  </a:cubicBezTo>
                  <a:cubicBezTo>
                    <a:pt x="31553" y="21784"/>
                    <a:pt x="30956" y="22497"/>
                    <a:pt x="30365" y="23215"/>
                  </a:cubicBezTo>
                  <a:cubicBezTo>
                    <a:pt x="28458" y="25540"/>
                    <a:pt x="26618" y="27917"/>
                    <a:pt x="24846" y="30349"/>
                  </a:cubicBezTo>
                  <a:cubicBezTo>
                    <a:pt x="24657" y="25862"/>
                    <a:pt x="24357" y="21379"/>
                    <a:pt x="24019" y="16904"/>
                  </a:cubicBezTo>
                  <a:cubicBezTo>
                    <a:pt x="23993" y="16565"/>
                    <a:pt x="23962" y="16226"/>
                    <a:pt x="23930" y="15886"/>
                  </a:cubicBezTo>
                  <a:cubicBezTo>
                    <a:pt x="23692" y="16084"/>
                    <a:pt x="23455" y="16283"/>
                    <a:pt x="23220" y="16482"/>
                  </a:cubicBezTo>
                  <a:cubicBezTo>
                    <a:pt x="23174" y="17806"/>
                    <a:pt x="23140" y="19129"/>
                    <a:pt x="23128" y="20456"/>
                  </a:cubicBezTo>
                  <a:cubicBezTo>
                    <a:pt x="23105" y="23201"/>
                    <a:pt x="23073" y="25945"/>
                    <a:pt x="23104" y="28691"/>
                  </a:cubicBezTo>
                  <a:cubicBezTo>
                    <a:pt x="23117" y="30028"/>
                    <a:pt x="23127" y="31367"/>
                    <a:pt x="23153" y="32704"/>
                  </a:cubicBezTo>
                  <a:cubicBezTo>
                    <a:pt x="21851" y="34547"/>
                    <a:pt x="20579" y="36413"/>
                    <a:pt x="19343" y="38301"/>
                  </a:cubicBezTo>
                  <a:cubicBezTo>
                    <a:pt x="17720" y="40773"/>
                    <a:pt x="16172" y="43288"/>
                    <a:pt x="14662" y="45827"/>
                  </a:cubicBezTo>
                  <a:cubicBezTo>
                    <a:pt x="14645" y="45208"/>
                    <a:pt x="14599" y="44589"/>
                    <a:pt x="14533" y="43969"/>
                  </a:cubicBezTo>
                  <a:cubicBezTo>
                    <a:pt x="14351" y="42255"/>
                    <a:pt x="14110" y="40549"/>
                    <a:pt x="13908" y="38837"/>
                  </a:cubicBezTo>
                  <a:cubicBezTo>
                    <a:pt x="13496" y="35376"/>
                    <a:pt x="13258" y="31904"/>
                    <a:pt x="12982" y="28431"/>
                  </a:cubicBezTo>
                  <a:cubicBezTo>
                    <a:pt x="12951" y="28050"/>
                    <a:pt x="12925" y="27670"/>
                    <a:pt x="12899" y="27289"/>
                  </a:cubicBezTo>
                  <a:cubicBezTo>
                    <a:pt x="12520" y="27780"/>
                    <a:pt x="12143" y="28273"/>
                    <a:pt x="11778" y="28774"/>
                  </a:cubicBezTo>
                  <a:cubicBezTo>
                    <a:pt x="11736" y="30128"/>
                    <a:pt x="11735" y="31482"/>
                    <a:pt x="11740" y="32838"/>
                  </a:cubicBezTo>
                  <a:cubicBezTo>
                    <a:pt x="11753" y="36241"/>
                    <a:pt x="11994" y="39657"/>
                    <a:pt x="12354" y="43038"/>
                  </a:cubicBezTo>
                  <a:cubicBezTo>
                    <a:pt x="12549" y="44861"/>
                    <a:pt x="12725" y="46736"/>
                    <a:pt x="12320" y="48541"/>
                  </a:cubicBezTo>
                  <a:cubicBezTo>
                    <a:pt x="12246" y="48868"/>
                    <a:pt x="12318" y="49212"/>
                    <a:pt x="12520" y="49481"/>
                  </a:cubicBezTo>
                  <a:cubicBezTo>
                    <a:pt x="11532" y="51188"/>
                    <a:pt x="10551" y="52900"/>
                    <a:pt x="9578" y="54619"/>
                  </a:cubicBezTo>
                  <a:cubicBezTo>
                    <a:pt x="8646" y="56260"/>
                    <a:pt x="7701" y="57900"/>
                    <a:pt x="6729" y="59526"/>
                  </a:cubicBezTo>
                  <a:cubicBezTo>
                    <a:pt x="6126" y="57037"/>
                    <a:pt x="5509" y="54553"/>
                    <a:pt x="4848" y="52079"/>
                  </a:cubicBezTo>
                  <a:cubicBezTo>
                    <a:pt x="4211" y="49690"/>
                    <a:pt x="3545" y="47305"/>
                    <a:pt x="2967" y="44899"/>
                  </a:cubicBezTo>
                  <a:cubicBezTo>
                    <a:pt x="2712" y="45559"/>
                    <a:pt x="2468" y="46224"/>
                    <a:pt x="2233" y="46894"/>
                  </a:cubicBezTo>
                  <a:cubicBezTo>
                    <a:pt x="2278" y="47130"/>
                    <a:pt x="2324" y="47368"/>
                    <a:pt x="2370" y="47605"/>
                  </a:cubicBezTo>
                  <a:cubicBezTo>
                    <a:pt x="3003" y="50829"/>
                    <a:pt x="3655" y="54049"/>
                    <a:pt x="4366" y="57257"/>
                  </a:cubicBezTo>
                  <a:cubicBezTo>
                    <a:pt x="4699" y="58754"/>
                    <a:pt x="5034" y="60249"/>
                    <a:pt x="5372" y="61746"/>
                  </a:cubicBezTo>
                  <a:cubicBezTo>
                    <a:pt x="3715" y="64398"/>
                    <a:pt x="1952" y="66982"/>
                    <a:pt x="1" y="69424"/>
                  </a:cubicBezTo>
                  <a:cubicBezTo>
                    <a:pt x="65" y="69487"/>
                    <a:pt x="127" y="69553"/>
                    <a:pt x="193" y="69616"/>
                  </a:cubicBezTo>
                  <a:cubicBezTo>
                    <a:pt x="641" y="70036"/>
                    <a:pt x="1119" y="70423"/>
                    <a:pt x="1624" y="70775"/>
                  </a:cubicBezTo>
                  <a:cubicBezTo>
                    <a:pt x="1745" y="70620"/>
                    <a:pt x="1868" y="70465"/>
                    <a:pt x="1989" y="70307"/>
                  </a:cubicBezTo>
                  <a:cubicBezTo>
                    <a:pt x="2986" y="69005"/>
                    <a:pt x="3933" y="67664"/>
                    <a:pt x="4841" y="66297"/>
                  </a:cubicBezTo>
                  <a:cubicBezTo>
                    <a:pt x="5459" y="65365"/>
                    <a:pt x="6055" y="64418"/>
                    <a:pt x="6643" y="63466"/>
                  </a:cubicBezTo>
                  <a:cubicBezTo>
                    <a:pt x="14235" y="62525"/>
                    <a:pt x="21875" y="61984"/>
                    <a:pt x="29526" y="61941"/>
                  </a:cubicBezTo>
                  <a:cubicBezTo>
                    <a:pt x="29616" y="61941"/>
                    <a:pt x="29706" y="61940"/>
                    <a:pt x="29796" y="61940"/>
                  </a:cubicBezTo>
                  <a:cubicBezTo>
                    <a:pt x="30156" y="61940"/>
                    <a:pt x="30516" y="61944"/>
                    <a:pt x="30876" y="61944"/>
                  </a:cubicBezTo>
                  <a:cubicBezTo>
                    <a:pt x="31397" y="61307"/>
                    <a:pt x="31897" y="60655"/>
                    <a:pt x="32376" y="59991"/>
                  </a:cubicBezTo>
                  <a:cubicBezTo>
                    <a:pt x="31892" y="59988"/>
                    <a:pt x="31409" y="59986"/>
                    <a:pt x="30925" y="59986"/>
                  </a:cubicBezTo>
                  <a:cubicBezTo>
                    <a:pt x="24899" y="59986"/>
                    <a:pt x="18875" y="60278"/>
                    <a:pt x="12876" y="60862"/>
                  </a:cubicBezTo>
                  <a:cubicBezTo>
                    <a:pt x="11204" y="61026"/>
                    <a:pt x="9533" y="61223"/>
                    <a:pt x="7867" y="61439"/>
                  </a:cubicBezTo>
                  <a:cubicBezTo>
                    <a:pt x="8561" y="60265"/>
                    <a:pt x="9244" y="59084"/>
                    <a:pt x="9917" y="57895"/>
                  </a:cubicBezTo>
                  <a:cubicBezTo>
                    <a:pt x="11479" y="55139"/>
                    <a:pt x="13011" y="52369"/>
                    <a:pt x="14574" y="49615"/>
                  </a:cubicBezTo>
                  <a:cubicBezTo>
                    <a:pt x="23056" y="47294"/>
                    <a:pt x="31602" y="45277"/>
                    <a:pt x="40259" y="43723"/>
                  </a:cubicBezTo>
                  <a:cubicBezTo>
                    <a:pt x="40514" y="42943"/>
                    <a:pt x="40762" y="42160"/>
                    <a:pt x="40998" y="41375"/>
                  </a:cubicBezTo>
                  <a:lnTo>
                    <a:pt x="40998" y="41375"/>
                  </a:lnTo>
                  <a:cubicBezTo>
                    <a:pt x="40947" y="41384"/>
                    <a:pt x="40895" y="41392"/>
                    <a:pt x="40844" y="41401"/>
                  </a:cubicBezTo>
                  <a:cubicBezTo>
                    <a:pt x="38583" y="41801"/>
                    <a:pt x="36326" y="42227"/>
                    <a:pt x="34075" y="42682"/>
                  </a:cubicBezTo>
                  <a:cubicBezTo>
                    <a:pt x="29546" y="43597"/>
                    <a:pt x="25043" y="44624"/>
                    <a:pt x="20564" y="45765"/>
                  </a:cubicBezTo>
                  <a:cubicBezTo>
                    <a:pt x="19078" y="46144"/>
                    <a:pt x="17594" y="46534"/>
                    <a:pt x="16111" y="46937"/>
                  </a:cubicBezTo>
                  <a:cubicBezTo>
                    <a:pt x="17201" y="45056"/>
                    <a:pt x="18313" y="43187"/>
                    <a:pt x="19466" y="41343"/>
                  </a:cubicBezTo>
                  <a:cubicBezTo>
                    <a:pt x="20963" y="38949"/>
                    <a:pt x="22512" y="36591"/>
                    <a:pt x="24115" y="34268"/>
                  </a:cubicBezTo>
                  <a:cubicBezTo>
                    <a:pt x="24177" y="34264"/>
                    <a:pt x="24238" y="34254"/>
                    <a:pt x="24298" y="34238"/>
                  </a:cubicBezTo>
                  <a:cubicBezTo>
                    <a:pt x="30924" y="32330"/>
                    <a:pt x="37594" y="30592"/>
                    <a:pt x="44312" y="29025"/>
                  </a:cubicBezTo>
                  <a:cubicBezTo>
                    <a:pt x="44482" y="28364"/>
                    <a:pt x="44654" y="27703"/>
                    <a:pt x="44827" y="27043"/>
                  </a:cubicBezTo>
                  <a:lnTo>
                    <a:pt x="44827" y="27043"/>
                  </a:lnTo>
                  <a:cubicBezTo>
                    <a:pt x="43323" y="27389"/>
                    <a:pt x="41819" y="27742"/>
                    <a:pt x="40319" y="28103"/>
                  </a:cubicBezTo>
                  <a:cubicBezTo>
                    <a:pt x="36777" y="28959"/>
                    <a:pt x="33248" y="29870"/>
                    <a:pt x="29734" y="30833"/>
                  </a:cubicBezTo>
                  <a:cubicBezTo>
                    <a:pt x="28398" y="31200"/>
                    <a:pt x="27067" y="31574"/>
                    <a:pt x="25735" y="31958"/>
                  </a:cubicBezTo>
                  <a:cubicBezTo>
                    <a:pt x="27116" y="30028"/>
                    <a:pt x="28539" y="28130"/>
                    <a:pt x="30004" y="26263"/>
                  </a:cubicBezTo>
                  <a:cubicBezTo>
                    <a:pt x="31185" y="24761"/>
                    <a:pt x="32396" y="23283"/>
                    <a:pt x="33637" y="21829"/>
                  </a:cubicBezTo>
                  <a:cubicBezTo>
                    <a:pt x="38096" y="21207"/>
                    <a:pt x="42533" y="20457"/>
                    <a:pt x="46956" y="19615"/>
                  </a:cubicBezTo>
                  <a:cubicBezTo>
                    <a:pt x="47172" y="18934"/>
                    <a:pt x="47395" y="18256"/>
                    <a:pt x="47625" y="17580"/>
                  </a:cubicBezTo>
                  <a:lnTo>
                    <a:pt x="47625" y="17580"/>
                  </a:lnTo>
                  <a:cubicBezTo>
                    <a:pt x="47333" y="17637"/>
                    <a:pt x="47043" y="17697"/>
                    <a:pt x="46750" y="17752"/>
                  </a:cubicBezTo>
                  <a:cubicBezTo>
                    <a:pt x="43794" y="18316"/>
                    <a:pt x="40832" y="18836"/>
                    <a:pt x="37861" y="19317"/>
                  </a:cubicBezTo>
                  <a:cubicBezTo>
                    <a:pt x="37070" y="19444"/>
                    <a:pt x="36278" y="19572"/>
                    <a:pt x="35487" y="19701"/>
                  </a:cubicBezTo>
                  <a:cubicBezTo>
                    <a:pt x="37678" y="17230"/>
                    <a:pt x="39962" y="14845"/>
                    <a:pt x="42334" y="12545"/>
                  </a:cubicBezTo>
                  <a:cubicBezTo>
                    <a:pt x="42799" y="12097"/>
                    <a:pt x="43269" y="11652"/>
                    <a:pt x="43743" y="11212"/>
                  </a:cubicBezTo>
                  <a:cubicBezTo>
                    <a:pt x="44597" y="11169"/>
                    <a:pt x="45454" y="11077"/>
                    <a:pt x="46301" y="11001"/>
                  </a:cubicBezTo>
                  <a:cubicBezTo>
                    <a:pt x="47373" y="10904"/>
                    <a:pt x="48443" y="10796"/>
                    <a:pt x="49515" y="10693"/>
                  </a:cubicBezTo>
                  <a:lnTo>
                    <a:pt x="50412" y="10607"/>
                  </a:lnTo>
                  <a:cubicBezTo>
                    <a:pt x="50647" y="10107"/>
                    <a:pt x="50886" y="9608"/>
                    <a:pt x="51137" y="9113"/>
                  </a:cubicBezTo>
                  <a:lnTo>
                    <a:pt x="51137" y="9113"/>
                  </a:lnTo>
                  <a:lnTo>
                    <a:pt x="49356" y="9288"/>
                  </a:lnTo>
                  <a:cubicBezTo>
                    <a:pt x="48061" y="9416"/>
                    <a:pt x="46748" y="9510"/>
                    <a:pt x="45446" y="9649"/>
                  </a:cubicBezTo>
                  <a:cubicBezTo>
                    <a:pt x="46446" y="8750"/>
                    <a:pt x="47462" y="7867"/>
                    <a:pt x="48493" y="7004"/>
                  </a:cubicBezTo>
                  <a:cubicBezTo>
                    <a:pt x="48666" y="7157"/>
                    <a:pt x="48893" y="7246"/>
                    <a:pt x="49142" y="7269"/>
                  </a:cubicBezTo>
                  <a:cubicBezTo>
                    <a:pt x="49968" y="7346"/>
                    <a:pt x="50822" y="7323"/>
                    <a:pt x="51651" y="7337"/>
                  </a:cubicBezTo>
                  <a:cubicBezTo>
                    <a:pt x="51794" y="7338"/>
                    <a:pt x="51937" y="7338"/>
                    <a:pt x="52079" y="7340"/>
                  </a:cubicBezTo>
                  <a:cubicBezTo>
                    <a:pt x="52377" y="6806"/>
                    <a:pt x="52681" y="6277"/>
                    <a:pt x="52999" y="5754"/>
                  </a:cubicBezTo>
                  <a:cubicBezTo>
                    <a:pt x="52549" y="5754"/>
                    <a:pt x="52101" y="5757"/>
                    <a:pt x="51651" y="5765"/>
                  </a:cubicBezTo>
                  <a:cubicBezTo>
                    <a:pt x="51223" y="5772"/>
                    <a:pt x="50793" y="5788"/>
                    <a:pt x="50364" y="5798"/>
                  </a:cubicBezTo>
                  <a:lnTo>
                    <a:pt x="49941" y="5809"/>
                  </a:lnTo>
                  <a:cubicBezTo>
                    <a:pt x="51983" y="4154"/>
                    <a:pt x="54083" y="2575"/>
                    <a:pt x="56195" y="1006"/>
                  </a:cubicBezTo>
                  <a:cubicBezTo>
                    <a:pt x="56247" y="797"/>
                    <a:pt x="56215" y="576"/>
                    <a:pt x="56104" y="390"/>
                  </a:cubicBezTo>
                  <a:cubicBezTo>
                    <a:pt x="55992" y="205"/>
                    <a:pt x="55817" y="66"/>
                    <a:pt x="55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34"/>
          <p:cNvGrpSpPr/>
          <p:nvPr/>
        </p:nvGrpSpPr>
        <p:grpSpPr>
          <a:xfrm rot="10800000">
            <a:off x="10121533" y="1739920"/>
            <a:ext cx="2713844" cy="1770235"/>
            <a:chOff x="-5607800" y="8913100"/>
            <a:chExt cx="1826275" cy="1191275"/>
          </a:xfrm>
        </p:grpSpPr>
        <p:sp>
          <p:nvSpPr>
            <p:cNvPr id="1349" name="Google Shape;1349;p34"/>
            <p:cNvSpPr/>
            <p:nvPr/>
          </p:nvSpPr>
          <p:spPr>
            <a:xfrm>
              <a:off x="-5607800" y="8913100"/>
              <a:ext cx="1826275" cy="1191275"/>
            </a:xfrm>
            <a:custGeom>
              <a:avLst/>
              <a:gdLst/>
              <a:ahLst/>
              <a:cxnLst/>
              <a:rect l="l" t="t" r="r" b="b"/>
              <a:pathLst>
                <a:path w="73051" h="47651" extrusionOk="0">
                  <a:moveTo>
                    <a:pt x="44689" y="1"/>
                  </a:moveTo>
                  <a:cubicBezTo>
                    <a:pt x="41831" y="1"/>
                    <a:pt x="38972" y="447"/>
                    <a:pt x="36246" y="1320"/>
                  </a:cubicBezTo>
                  <a:cubicBezTo>
                    <a:pt x="33999" y="2038"/>
                    <a:pt x="31831" y="3036"/>
                    <a:pt x="29838" y="4301"/>
                  </a:cubicBezTo>
                  <a:cubicBezTo>
                    <a:pt x="28818" y="4952"/>
                    <a:pt x="27845" y="5674"/>
                    <a:pt x="26927" y="6463"/>
                  </a:cubicBezTo>
                  <a:cubicBezTo>
                    <a:pt x="26483" y="6844"/>
                    <a:pt x="26064" y="7251"/>
                    <a:pt x="25628" y="7641"/>
                  </a:cubicBezTo>
                  <a:cubicBezTo>
                    <a:pt x="25219" y="8008"/>
                    <a:pt x="24742" y="8406"/>
                    <a:pt x="24184" y="8510"/>
                  </a:cubicBezTo>
                  <a:cubicBezTo>
                    <a:pt x="24102" y="8525"/>
                    <a:pt x="24011" y="8534"/>
                    <a:pt x="23917" y="8534"/>
                  </a:cubicBezTo>
                  <a:cubicBezTo>
                    <a:pt x="23584" y="8534"/>
                    <a:pt x="23208" y="8430"/>
                    <a:pt x="23030" y="8159"/>
                  </a:cubicBezTo>
                  <a:cubicBezTo>
                    <a:pt x="22697" y="7655"/>
                    <a:pt x="23202" y="6824"/>
                    <a:pt x="23400" y="6356"/>
                  </a:cubicBezTo>
                  <a:lnTo>
                    <a:pt x="25364" y="1726"/>
                  </a:lnTo>
                  <a:cubicBezTo>
                    <a:pt x="25540" y="1309"/>
                    <a:pt x="25301" y="775"/>
                    <a:pt x="24842" y="775"/>
                  </a:cubicBezTo>
                  <a:cubicBezTo>
                    <a:pt x="24782" y="775"/>
                    <a:pt x="24719" y="784"/>
                    <a:pt x="24653" y="804"/>
                  </a:cubicBezTo>
                  <a:cubicBezTo>
                    <a:pt x="21944" y="1590"/>
                    <a:pt x="19385" y="2824"/>
                    <a:pt x="17069" y="4415"/>
                  </a:cubicBezTo>
                  <a:cubicBezTo>
                    <a:pt x="12856" y="6198"/>
                    <a:pt x="8925" y="8736"/>
                    <a:pt x="5872" y="12172"/>
                  </a:cubicBezTo>
                  <a:cubicBezTo>
                    <a:pt x="2370" y="16114"/>
                    <a:pt x="179" y="21129"/>
                    <a:pt x="61" y="26437"/>
                  </a:cubicBezTo>
                  <a:cubicBezTo>
                    <a:pt x="1" y="29125"/>
                    <a:pt x="517" y="31788"/>
                    <a:pt x="1599" y="34248"/>
                  </a:cubicBezTo>
                  <a:cubicBezTo>
                    <a:pt x="2680" y="36708"/>
                    <a:pt x="4401" y="38880"/>
                    <a:pt x="6350" y="40714"/>
                  </a:cubicBezTo>
                  <a:cubicBezTo>
                    <a:pt x="10282" y="44414"/>
                    <a:pt x="15294" y="47069"/>
                    <a:pt x="20716" y="47571"/>
                  </a:cubicBezTo>
                  <a:cubicBezTo>
                    <a:pt x="21286" y="47624"/>
                    <a:pt x="21861" y="47650"/>
                    <a:pt x="22436" y="47650"/>
                  </a:cubicBezTo>
                  <a:cubicBezTo>
                    <a:pt x="26869" y="47650"/>
                    <a:pt x="31357" y="46086"/>
                    <a:pt x="34615" y="43058"/>
                  </a:cubicBezTo>
                  <a:cubicBezTo>
                    <a:pt x="35056" y="42648"/>
                    <a:pt x="35470" y="42209"/>
                    <a:pt x="35856" y="41747"/>
                  </a:cubicBezTo>
                  <a:cubicBezTo>
                    <a:pt x="36244" y="41283"/>
                    <a:pt x="36309" y="40410"/>
                    <a:pt x="35645" y="40107"/>
                  </a:cubicBezTo>
                  <a:cubicBezTo>
                    <a:pt x="34541" y="39603"/>
                    <a:pt x="33483" y="39005"/>
                    <a:pt x="32482" y="38317"/>
                  </a:cubicBezTo>
                  <a:cubicBezTo>
                    <a:pt x="32018" y="37997"/>
                    <a:pt x="31565" y="37661"/>
                    <a:pt x="31134" y="37299"/>
                  </a:cubicBezTo>
                  <a:cubicBezTo>
                    <a:pt x="30956" y="37148"/>
                    <a:pt x="30741" y="36976"/>
                    <a:pt x="30610" y="36804"/>
                  </a:cubicBezTo>
                  <a:cubicBezTo>
                    <a:pt x="30563" y="36737"/>
                    <a:pt x="30521" y="36665"/>
                    <a:pt x="30483" y="36592"/>
                  </a:cubicBezTo>
                  <a:cubicBezTo>
                    <a:pt x="30425" y="36483"/>
                    <a:pt x="30443" y="36505"/>
                    <a:pt x="30452" y="36348"/>
                  </a:cubicBezTo>
                  <a:cubicBezTo>
                    <a:pt x="30457" y="36279"/>
                    <a:pt x="30509" y="36126"/>
                    <a:pt x="30590" y="35984"/>
                  </a:cubicBezTo>
                  <a:cubicBezTo>
                    <a:pt x="30716" y="35766"/>
                    <a:pt x="30822" y="35653"/>
                    <a:pt x="31014" y="35475"/>
                  </a:cubicBezTo>
                  <a:cubicBezTo>
                    <a:pt x="31304" y="35206"/>
                    <a:pt x="31764" y="34951"/>
                    <a:pt x="32143" y="34796"/>
                  </a:cubicBezTo>
                  <a:cubicBezTo>
                    <a:pt x="32973" y="34457"/>
                    <a:pt x="33807" y="34340"/>
                    <a:pt x="34677" y="34340"/>
                  </a:cubicBezTo>
                  <a:cubicBezTo>
                    <a:pt x="34855" y="34340"/>
                    <a:pt x="35034" y="34345"/>
                    <a:pt x="35215" y="34354"/>
                  </a:cubicBezTo>
                  <a:cubicBezTo>
                    <a:pt x="37580" y="34473"/>
                    <a:pt x="39849" y="35490"/>
                    <a:pt x="42097" y="36238"/>
                  </a:cubicBezTo>
                  <a:cubicBezTo>
                    <a:pt x="43956" y="36855"/>
                    <a:pt x="45866" y="37234"/>
                    <a:pt x="47811" y="37234"/>
                  </a:cubicBezTo>
                  <a:cubicBezTo>
                    <a:pt x="48261" y="37234"/>
                    <a:pt x="48714" y="37214"/>
                    <a:pt x="49168" y="37171"/>
                  </a:cubicBezTo>
                  <a:cubicBezTo>
                    <a:pt x="51838" y="36921"/>
                    <a:pt x="54430" y="36061"/>
                    <a:pt x="56677" y="34587"/>
                  </a:cubicBezTo>
                  <a:cubicBezTo>
                    <a:pt x="57335" y="34156"/>
                    <a:pt x="57309" y="32995"/>
                    <a:pt x="56443" y="32804"/>
                  </a:cubicBezTo>
                  <a:cubicBezTo>
                    <a:pt x="54688" y="32417"/>
                    <a:pt x="53044" y="31639"/>
                    <a:pt x="51634" y="30526"/>
                  </a:cubicBezTo>
                  <a:cubicBezTo>
                    <a:pt x="54886" y="28633"/>
                    <a:pt x="58682" y="27822"/>
                    <a:pt x="61870" y="25784"/>
                  </a:cubicBezTo>
                  <a:cubicBezTo>
                    <a:pt x="63579" y="24692"/>
                    <a:pt x="65126" y="23332"/>
                    <a:pt x="66407" y="21758"/>
                  </a:cubicBezTo>
                  <a:cubicBezTo>
                    <a:pt x="67735" y="20128"/>
                    <a:pt x="68709" y="18337"/>
                    <a:pt x="69538" y="16412"/>
                  </a:cubicBezTo>
                  <a:cubicBezTo>
                    <a:pt x="70470" y="14241"/>
                    <a:pt x="71345" y="12071"/>
                    <a:pt x="72765" y="10162"/>
                  </a:cubicBezTo>
                  <a:cubicBezTo>
                    <a:pt x="73051" y="9778"/>
                    <a:pt x="72824" y="9175"/>
                    <a:pt x="72447" y="8954"/>
                  </a:cubicBezTo>
                  <a:cubicBezTo>
                    <a:pt x="68623" y="6701"/>
                    <a:pt x="64406" y="5318"/>
                    <a:pt x="59956" y="5123"/>
                  </a:cubicBezTo>
                  <a:cubicBezTo>
                    <a:pt x="59567" y="5105"/>
                    <a:pt x="59178" y="5097"/>
                    <a:pt x="58789" y="5097"/>
                  </a:cubicBezTo>
                  <a:cubicBezTo>
                    <a:pt x="56957" y="5097"/>
                    <a:pt x="55129" y="5290"/>
                    <a:pt x="53335" y="5674"/>
                  </a:cubicBezTo>
                  <a:cubicBezTo>
                    <a:pt x="52273" y="5903"/>
                    <a:pt x="51227" y="6205"/>
                    <a:pt x="50206" y="6579"/>
                  </a:cubicBezTo>
                  <a:cubicBezTo>
                    <a:pt x="49675" y="6774"/>
                    <a:pt x="49162" y="7010"/>
                    <a:pt x="48635" y="7217"/>
                  </a:cubicBezTo>
                  <a:cubicBezTo>
                    <a:pt x="48307" y="7346"/>
                    <a:pt x="47969" y="7362"/>
                    <a:pt x="47668" y="7409"/>
                  </a:cubicBezTo>
                  <a:cubicBezTo>
                    <a:pt x="47665" y="7409"/>
                    <a:pt x="47631" y="7395"/>
                    <a:pt x="47616" y="7392"/>
                  </a:cubicBezTo>
                  <a:cubicBezTo>
                    <a:pt x="47614" y="7374"/>
                    <a:pt x="47614" y="7357"/>
                    <a:pt x="47614" y="7339"/>
                  </a:cubicBezTo>
                  <a:cubicBezTo>
                    <a:pt x="47611" y="7064"/>
                    <a:pt x="47736" y="6760"/>
                    <a:pt x="47814" y="6499"/>
                  </a:cubicBezTo>
                  <a:cubicBezTo>
                    <a:pt x="47986" y="5921"/>
                    <a:pt x="48210" y="5361"/>
                    <a:pt x="48482" y="4825"/>
                  </a:cubicBezTo>
                  <a:cubicBezTo>
                    <a:pt x="49047" y="3710"/>
                    <a:pt x="49801" y="2705"/>
                    <a:pt x="50710" y="1848"/>
                  </a:cubicBezTo>
                  <a:cubicBezTo>
                    <a:pt x="51103" y="1476"/>
                    <a:pt x="50926" y="724"/>
                    <a:pt x="50383" y="606"/>
                  </a:cubicBezTo>
                  <a:cubicBezTo>
                    <a:pt x="48511" y="200"/>
                    <a:pt x="46600" y="1"/>
                    <a:pt x="44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4"/>
            <p:cNvSpPr/>
            <p:nvPr/>
          </p:nvSpPr>
          <p:spPr>
            <a:xfrm>
              <a:off x="-5577650" y="8913175"/>
              <a:ext cx="1794175" cy="1119425"/>
            </a:xfrm>
            <a:custGeom>
              <a:avLst/>
              <a:gdLst/>
              <a:ahLst/>
              <a:cxnLst/>
              <a:rect l="l" t="t" r="r" b="b"/>
              <a:pathLst>
                <a:path w="71767" h="44777" extrusionOk="0">
                  <a:moveTo>
                    <a:pt x="43092" y="1"/>
                  </a:moveTo>
                  <a:cubicBezTo>
                    <a:pt x="42098" y="16"/>
                    <a:pt x="41108" y="84"/>
                    <a:pt x="40122" y="205"/>
                  </a:cubicBezTo>
                  <a:lnTo>
                    <a:pt x="39671" y="484"/>
                  </a:lnTo>
                  <a:cubicBezTo>
                    <a:pt x="37172" y="2035"/>
                    <a:pt x="34765" y="3723"/>
                    <a:pt x="32443" y="5524"/>
                  </a:cubicBezTo>
                  <a:cubicBezTo>
                    <a:pt x="27803" y="9124"/>
                    <a:pt x="23545" y="13212"/>
                    <a:pt x="19782" y="17722"/>
                  </a:cubicBezTo>
                  <a:cubicBezTo>
                    <a:pt x="18730" y="18981"/>
                    <a:pt x="17715" y="20272"/>
                    <a:pt x="16737" y="21592"/>
                  </a:cubicBezTo>
                  <a:cubicBezTo>
                    <a:pt x="15785" y="22881"/>
                    <a:pt x="14776" y="24227"/>
                    <a:pt x="14100" y="25688"/>
                  </a:cubicBezTo>
                  <a:cubicBezTo>
                    <a:pt x="12947" y="26199"/>
                    <a:pt x="11803" y="26727"/>
                    <a:pt x="10667" y="27274"/>
                  </a:cubicBezTo>
                  <a:cubicBezTo>
                    <a:pt x="8924" y="28115"/>
                    <a:pt x="7206" y="29004"/>
                    <a:pt x="5512" y="29942"/>
                  </a:cubicBezTo>
                  <a:cubicBezTo>
                    <a:pt x="5598" y="29644"/>
                    <a:pt x="5668" y="29342"/>
                    <a:pt x="5721" y="29036"/>
                  </a:cubicBezTo>
                  <a:cubicBezTo>
                    <a:pt x="5849" y="28318"/>
                    <a:pt x="5945" y="27593"/>
                    <a:pt x="6088" y="26874"/>
                  </a:cubicBezTo>
                  <a:cubicBezTo>
                    <a:pt x="6372" y="25439"/>
                    <a:pt x="6730" y="24012"/>
                    <a:pt x="7152" y="22610"/>
                  </a:cubicBezTo>
                  <a:cubicBezTo>
                    <a:pt x="7992" y="19816"/>
                    <a:pt x="9107" y="17112"/>
                    <a:pt x="10386" y="14489"/>
                  </a:cubicBezTo>
                  <a:cubicBezTo>
                    <a:pt x="11644" y="11907"/>
                    <a:pt x="12999" y="9296"/>
                    <a:pt x="14847" y="7081"/>
                  </a:cubicBezTo>
                  <a:cubicBezTo>
                    <a:pt x="16545" y="5043"/>
                    <a:pt x="18628" y="3383"/>
                    <a:pt x="20863" y="1972"/>
                  </a:cubicBezTo>
                  <a:cubicBezTo>
                    <a:pt x="21249" y="1728"/>
                    <a:pt x="21641" y="1493"/>
                    <a:pt x="22034" y="1261"/>
                  </a:cubicBezTo>
                  <a:lnTo>
                    <a:pt x="22034" y="1261"/>
                  </a:lnTo>
                  <a:cubicBezTo>
                    <a:pt x="19849" y="2038"/>
                    <a:pt x="17775" y="3096"/>
                    <a:pt x="15863" y="4411"/>
                  </a:cubicBezTo>
                  <a:cubicBezTo>
                    <a:pt x="15729" y="4469"/>
                    <a:pt x="15594" y="4529"/>
                    <a:pt x="15461" y="4587"/>
                  </a:cubicBezTo>
                  <a:cubicBezTo>
                    <a:pt x="15161" y="4877"/>
                    <a:pt x="14868" y="5174"/>
                    <a:pt x="14587" y="5481"/>
                  </a:cubicBezTo>
                  <a:cubicBezTo>
                    <a:pt x="12589" y="7660"/>
                    <a:pt x="11120" y="10241"/>
                    <a:pt x="9790" y="12865"/>
                  </a:cubicBezTo>
                  <a:cubicBezTo>
                    <a:pt x="8433" y="15540"/>
                    <a:pt x="7226" y="18302"/>
                    <a:pt x="6285" y="21152"/>
                  </a:cubicBezTo>
                  <a:cubicBezTo>
                    <a:pt x="5755" y="22755"/>
                    <a:pt x="5308" y="24385"/>
                    <a:pt x="5000" y="26047"/>
                  </a:cubicBezTo>
                  <a:cubicBezTo>
                    <a:pt x="4739" y="27459"/>
                    <a:pt x="4396" y="28983"/>
                    <a:pt x="4692" y="30409"/>
                  </a:cubicBezTo>
                  <a:cubicBezTo>
                    <a:pt x="3099" y="31315"/>
                    <a:pt x="1534" y="32269"/>
                    <a:pt x="0" y="33273"/>
                  </a:cubicBezTo>
                  <a:cubicBezTo>
                    <a:pt x="121" y="33600"/>
                    <a:pt x="252" y="33924"/>
                    <a:pt x="393" y="34245"/>
                  </a:cubicBezTo>
                  <a:cubicBezTo>
                    <a:pt x="430" y="34328"/>
                    <a:pt x="473" y="34409"/>
                    <a:pt x="511" y="34492"/>
                  </a:cubicBezTo>
                  <a:cubicBezTo>
                    <a:pt x="1218" y="34028"/>
                    <a:pt x="1927" y="33571"/>
                    <a:pt x="2647" y="33127"/>
                  </a:cubicBezTo>
                  <a:cubicBezTo>
                    <a:pt x="3521" y="33938"/>
                    <a:pt x="4540" y="34581"/>
                    <a:pt x="5551" y="35217"/>
                  </a:cubicBezTo>
                  <a:cubicBezTo>
                    <a:pt x="6721" y="35955"/>
                    <a:pt x="7915" y="36655"/>
                    <a:pt x="9132" y="37320"/>
                  </a:cubicBezTo>
                  <a:cubicBezTo>
                    <a:pt x="11570" y="38650"/>
                    <a:pt x="14090" y="39826"/>
                    <a:pt x="16675" y="40843"/>
                  </a:cubicBezTo>
                  <a:cubicBezTo>
                    <a:pt x="21354" y="42685"/>
                    <a:pt x="26229" y="43990"/>
                    <a:pt x="31193" y="44777"/>
                  </a:cubicBezTo>
                  <a:cubicBezTo>
                    <a:pt x="31873" y="44334"/>
                    <a:pt x="32520" y="43841"/>
                    <a:pt x="33126" y="43302"/>
                  </a:cubicBezTo>
                  <a:cubicBezTo>
                    <a:pt x="30713" y="43052"/>
                    <a:pt x="28316" y="42665"/>
                    <a:pt x="25945" y="42143"/>
                  </a:cubicBezTo>
                  <a:cubicBezTo>
                    <a:pt x="20654" y="40976"/>
                    <a:pt x="15519" y="39186"/>
                    <a:pt x="10650" y="36811"/>
                  </a:cubicBezTo>
                  <a:cubicBezTo>
                    <a:pt x="9279" y="36141"/>
                    <a:pt x="7931" y="35426"/>
                    <a:pt x="6607" y="34664"/>
                  </a:cubicBezTo>
                  <a:cubicBezTo>
                    <a:pt x="5936" y="34277"/>
                    <a:pt x="5274" y="33876"/>
                    <a:pt x="4610" y="33480"/>
                  </a:cubicBezTo>
                  <a:cubicBezTo>
                    <a:pt x="4287" y="33288"/>
                    <a:pt x="3966" y="33095"/>
                    <a:pt x="3647" y="32898"/>
                  </a:cubicBezTo>
                  <a:cubicBezTo>
                    <a:pt x="3539" y="32831"/>
                    <a:pt x="3430" y="32774"/>
                    <a:pt x="3320" y="32718"/>
                  </a:cubicBezTo>
                  <a:cubicBezTo>
                    <a:pt x="5359" y="31487"/>
                    <a:pt x="7443" y="30332"/>
                    <a:pt x="9569" y="29258"/>
                  </a:cubicBezTo>
                  <a:cubicBezTo>
                    <a:pt x="13059" y="27492"/>
                    <a:pt x="16645" y="25927"/>
                    <a:pt x="20287" y="24507"/>
                  </a:cubicBezTo>
                  <a:cubicBezTo>
                    <a:pt x="20735" y="24828"/>
                    <a:pt x="21176" y="25149"/>
                    <a:pt x="21652" y="25436"/>
                  </a:cubicBezTo>
                  <a:cubicBezTo>
                    <a:pt x="22249" y="25797"/>
                    <a:pt x="22856" y="26131"/>
                    <a:pt x="23471" y="26458"/>
                  </a:cubicBezTo>
                  <a:cubicBezTo>
                    <a:pt x="24655" y="27089"/>
                    <a:pt x="25845" y="27705"/>
                    <a:pt x="27043" y="28306"/>
                  </a:cubicBezTo>
                  <a:cubicBezTo>
                    <a:pt x="29486" y="29526"/>
                    <a:pt x="31944" y="30724"/>
                    <a:pt x="34458" y="31790"/>
                  </a:cubicBezTo>
                  <a:cubicBezTo>
                    <a:pt x="39434" y="33901"/>
                    <a:pt x="44584" y="35682"/>
                    <a:pt x="49931" y="36562"/>
                  </a:cubicBezTo>
                  <a:cubicBezTo>
                    <a:pt x="50189" y="36603"/>
                    <a:pt x="50447" y="36642"/>
                    <a:pt x="50706" y="36680"/>
                  </a:cubicBezTo>
                  <a:cubicBezTo>
                    <a:pt x="51878" y="36374"/>
                    <a:pt x="53011" y="35940"/>
                    <a:pt x="54087" y="35384"/>
                  </a:cubicBezTo>
                  <a:cubicBezTo>
                    <a:pt x="53126" y="35309"/>
                    <a:pt x="52169" y="35201"/>
                    <a:pt x="51214" y="35063"/>
                  </a:cubicBezTo>
                  <a:cubicBezTo>
                    <a:pt x="48578" y="34675"/>
                    <a:pt x="45969" y="34080"/>
                    <a:pt x="43411" y="33337"/>
                  </a:cubicBezTo>
                  <a:cubicBezTo>
                    <a:pt x="38281" y="31845"/>
                    <a:pt x="33344" y="29730"/>
                    <a:pt x="28498" y="27498"/>
                  </a:cubicBezTo>
                  <a:cubicBezTo>
                    <a:pt x="27113" y="26859"/>
                    <a:pt x="25732" y="26213"/>
                    <a:pt x="24343" y="25579"/>
                  </a:cubicBezTo>
                  <a:cubicBezTo>
                    <a:pt x="23666" y="25271"/>
                    <a:pt x="22994" y="24957"/>
                    <a:pt x="22301" y="24685"/>
                  </a:cubicBezTo>
                  <a:cubicBezTo>
                    <a:pt x="21870" y="24514"/>
                    <a:pt x="21437" y="24370"/>
                    <a:pt x="21002" y="24232"/>
                  </a:cubicBezTo>
                  <a:cubicBezTo>
                    <a:pt x="21944" y="23870"/>
                    <a:pt x="22889" y="23516"/>
                    <a:pt x="23838" y="23171"/>
                  </a:cubicBezTo>
                  <a:cubicBezTo>
                    <a:pt x="28747" y="21391"/>
                    <a:pt x="33734" y="19837"/>
                    <a:pt x="38746" y="18374"/>
                  </a:cubicBezTo>
                  <a:cubicBezTo>
                    <a:pt x="40299" y="17921"/>
                    <a:pt x="41854" y="17474"/>
                    <a:pt x="43413" y="17035"/>
                  </a:cubicBezTo>
                  <a:cubicBezTo>
                    <a:pt x="44033" y="17477"/>
                    <a:pt x="44701" y="17850"/>
                    <a:pt x="45364" y="18227"/>
                  </a:cubicBezTo>
                  <a:cubicBezTo>
                    <a:pt x="46299" y="18756"/>
                    <a:pt x="47268" y="19235"/>
                    <a:pt x="48232" y="19710"/>
                  </a:cubicBezTo>
                  <a:cubicBezTo>
                    <a:pt x="50152" y="20651"/>
                    <a:pt x="52142" y="21465"/>
                    <a:pt x="54138" y="22227"/>
                  </a:cubicBezTo>
                  <a:cubicBezTo>
                    <a:pt x="56742" y="23220"/>
                    <a:pt x="59398" y="24069"/>
                    <a:pt x="62098" y="24768"/>
                  </a:cubicBezTo>
                  <a:cubicBezTo>
                    <a:pt x="62581" y="24393"/>
                    <a:pt x="63048" y="23997"/>
                    <a:pt x="63496" y="23578"/>
                  </a:cubicBezTo>
                  <a:cubicBezTo>
                    <a:pt x="62813" y="23414"/>
                    <a:pt x="62131" y="23245"/>
                    <a:pt x="61453" y="23063"/>
                  </a:cubicBezTo>
                  <a:cubicBezTo>
                    <a:pt x="57385" y="21975"/>
                    <a:pt x="53399" y="20599"/>
                    <a:pt x="49527" y="18947"/>
                  </a:cubicBezTo>
                  <a:cubicBezTo>
                    <a:pt x="48440" y="18485"/>
                    <a:pt x="47351" y="18029"/>
                    <a:pt x="46278" y="17536"/>
                  </a:cubicBezTo>
                  <a:cubicBezTo>
                    <a:pt x="45694" y="17267"/>
                    <a:pt x="45108" y="16984"/>
                    <a:pt x="44510" y="16728"/>
                  </a:cubicBezTo>
                  <a:cubicBezTo>
                    <a:pt x="47882" y="15778"/>
                    <a:pt x="51259" y="14847"/>
                    <a:pt x="54631" y="13903"/>
                  </a:cubicBezTo>
                  <a:cubicBezTo>
                    <a:pt x="57344" y="13144"/>
                    <a:pt x="60069" y="12383"/>
                    <a:pt x="62819" y="11744"/>
                  </a:cubicBezTo>
                  <a:cubicBezTo>
                    <a:pt x="63275" y="12085"/>
                    <a:pt x="63802" y="12318"/>
                    <a:pt x="64326" y="12555"/>
                  </a:cubicBezTo>
                  <a:cubicBezTo>
                    <a:pt x="64960" y="12843"/>
                    <a:pt x="65620" y="13081"/>
                    <a:pt x="66276" y="13316"/>
                  </a:cubicBezTo>
                  <a:cubicBezTo>
                    <a:pt x="67258" y="13671"/>
                    <a:pt x="68270" y="13955"/>
                    <a:pt x="69290" y="14202"/>
                  </a:cubicBezTo>
                  <a:cubicBezTo>
                    <a:pt x="69469" y="13800"/>
                    <a:pt x="69658" y="13402"/>
                    <a:pt x="69852" y="13008"/>
                  </a:cubicBezTo>
                  <a:cubicBezTo>
                    <a:pt x="68779" y="12779"/>
                    <a:pt x="67718" y="12506"/>
                    <a:pt x="66655" y="12225"/>
                  </a:cubicBezTo>
                  <a:cubicBezTo>
                    <a:pt x="65975" y="12046"/>
                    <a:pt x="65307" y="11830"/>
                    <a:pt x="64630" y="11644"/>
                  </a:cubicBezTo>
                  <a:cubicBezTo>
                    <a:pt x="64429" y="11589"/>
                    <a:pt x="64230" y="11529"/>
                    <a:pt x="64032" y="11471"/>
                  </a:cubicBezTo>
                  <a:cubicBezTo>
                    <a:pt x="66481" y="10941"/>
                    <a:pt x="68952" y="10525"/>
                    <a:pt x="71452" y="10311"/>
                  </a:cubicBezTo>
                  <a:cubicBezTo>
                    <a:pt x="71489" y="10261"/>
                    <a:pt x="71521" y="10208"/>
                    <a:pt x="71559" y="10159"/>
                  </a:cubicBezTo>
                  <a:cubicBezTo>
                    <a:pt x="71767" y="9878"/>
                    <a:pt x="71702" y="9484"/>
                    <a:pt x="71506" y="9203"/>
                  </a:cubicBezTo>
                  <a:cubicBezTo>
                    <a:pt x="69313" y="9230"/>
                    <a:pt x="67091" y="9619"/>
                    <a:pt x="64969" y="10029"/>
                  </a:cubicBezTo>
                  <a:cubicBezTo>
                    <a:pt x="62620" y="10482"/>
                    <a:pt x="60300" y="11061"/>
                    <a:pt x="57989" y="11676"/>
                  </a:cubicBezTo>
                  <a:cubicBezTo>
                    <a:pt x="58296" y="11498"/>
                    <a:pt x="58601" y="11320"/>
                    <a:pt x="58907" y="11140"/>
                  </a:cubicBezTo>
                  <a:cubicBezTo>
                    <a:pt x="60335" y="10302"/>
                    <a:pt x="61778" y="9490"/>
                    <a:pt x="63249" y="8727"/>
                  </a:cubicBezTo>
                  <a:cubicBezTo>
                    <a:pt x="64501" y="8077"/>
                    <a:pt x="65774" y="7468"/>
                    <a:pt x="67070" y="6913"/>
                  </a:cubicBezTo>
                  <a:cubicBezTo>
                    <a:pt x="66514" y="6695"/>
                    <a:pt x="65952" y="6496"/>
                    <a:pt x="65385" y="6313"/>
                  </a:cubicBezTo>
                  <a:cubicBezTo>
                    <a:pt x="63154" y="7357"/>
                    <a:pt x="60992" y="8542"/>
                    <a:pt x="58872" y="9795"/>
                  </a:cubicBezTo>
                  <a:cubicBezTo>
                    <a:pt x="58044" y="10284"/>
                    <a:pt x="57226" y="10784"/>
                    <a:pt x="56415" y="11299"/>
                  </a:cubicBezTo>
                  <a:cubicBezTo>
                    <a:pt x="55781" y="11699"/>
                    <a:pt x="55090" y="12065"/>
                    <a:pt x="54571" y="12607"/>
                  </a:cubicBezTo>
                  <a:cubicBezTo>
                    <a:pt x="49786" y="13918"/>
                    <a:pt x="45008" y="15254"/>
                    <a:pt x="40237" y="16613"/>
                  </a:cubicBezTo>
                  <a:cubicBezTo>
                    <a:pt x="38857" y="17009"/>
                    <a:pt x="37479" y="17413"/>
                    <a:pt x="36104" y="17823"/>
                  </a:cubicBezTo>
                  <a:cubicBezTo>
                    <a:pt x="36506" y="17417"/>
                    <a:pt x="36907" y="17009"/>
                    <a:pt x="37315" y="16607"/>
                  </a:cubicBezTo>
                  <a:cubicBezTo>
                    <a:pt x="38177" y="15759"/>
                    <a:pt x="39067" y="14945"/>
                    <a:pt x="39975" y="14147"/>
                  </a:cubicBezTo>
                  <a:cubicBezTo>
                    <a:pt x="43855" y="10718"/>
                    <a:pt x="48174" y="7821"/>
                    <a:pt x="52817" y="5533"/>
                  </a:cubicBezTo>
                  <a:lnTo>
                    <a:pt x="52817" y="5533"/>
                  </a:lnTo>
                  <a:cubicBezTo>
                    <a:pt x="52587" y="5576"/>
                    <a:pt x="52357" y="5620"/>
                    <a:pt x="52129" y="5670"/>
                  </a:cubicBezTo>
                  <a:cubicBezTo>
                    <a:pt x="51065" y="5898"/>
                    <a:pt x="50020" y="6201"/>
                    <a:pt x="48999" y="6576"/>
                  </a:cubicBezTo>
                  <a:cubicBezTo>
                    <a:pt x="48555" y="6738"/>
                    <a:pt x="48122" y="6927"/>
                    <a:pt x="47684" y="7107"/>
                  </a:cubicBezTo>
                  <a:cubicBezTo>
                    <a:pt x="44939" y="8779"/>
                    <a:pt x="42332" y="10669"/>
                    <a:pt x="39889" y="12759"/>
                  </a:cubicBezTo>
                  <a:cubicBezTo>
                    <a:pt x="38838" y="13659"/>
                    <a:pt x="37831" y="14609"/>
                    <a:pt x="36856" y="15590"/>
                  </a:cubicBezTo>
                  <a:cubicBezTo>
                    <a:pt x="36377" y="16074"/>
                    <a:pt x="35901" y="16562"/>
                    <a:pt x="35450" y="17070"/>
                  </a:cubicBezTo>
                  <a:cubicBezTo>
                    <a:pt x="35092" y="17474"/>
                    <a:pt x="34756" y="17852"/>
                    <a:pt x="34501" y="18303"/>
                  </a:cubicBezTo>
                  <a:cubicBezTo>
                    <a:pt x="31365" y="19257"/>
                    <a:pt x="28245" y="20258"/>
                    <a:pt x="25154" y="21342"/>
                  </a:cubicBezTo>
                  <a:cubicBezTo>
                    <a:pt x="22088" y="22417"/>
                    <a:pt x="19048" y="23573"/>
                    <a:pt x="16057" y="24840"/>
                  </a:cubicBezTo>
                  <a:lnTo>
                    <a:pt x="16057" y="24840"/>
                  </a:lnTo>
                  <a:cubicBezTo>
                    <a:pt x="16523" y="24201"/>
                    <a:pt x="16975" y="23550"/>
                    <a:pt x="17451" y="22921"/>
                  </a:cubicBezTo>
                  <a:cubicBezTo>
                    <a:pt x="18317" y="21775"/>
                    <a:pt x="19181" y="20628"/>
                    <a:pt x="20092" y="19516"/>
                  </a:cubicBezTo>
                  <a:cubicBezTo>
                    <a:pt x="21934" y="17273"/>
                    <a:pt x="23887" y="15123"/>
                    <a:pt x="25946" y="13078"/>
                  </a:cubicBezTo>
                  <a:cubicBezTo>
                    <a:pt x="30054" y="8988"/>
                    <a:pt x="34582" y="5344"/>
                    <a:pt x="39454" y="2204"/>
                  </a:cubicBezTo>
                  <a:cubicBezTo>
                    <a:pt x="40646" y="1436"/>
                    <a:pt x="41860" y="705"/>
                    <a:pt x="43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1" name="Google Shape;1351;p34"/>
          <p:cNvGrpSpPr/>
          <p:nvPr/>
        </p:nvGrpSpPr>
        <p:grpSpPr>
          <a:xfrm rot="10800000">
            <a:off x="7540325" y="-492832"/>
            <a:ext cx="1650760" cy="2350815"/>
            <a:chOff x="-2214975" y="10024925"/>
            <a:chExt cx="1110875" cy="1581975"/>
          </a:xfrm>
        </p:grpSpPr>
        <p:sp>
          <p:nvSpPr>
            <p:cNvPr id="1352" name="Google Shape;1352;p34"/>
            <p:cNvSpPr/>
            <p:nvPr/>
          </p:nvSpPr>
          <p:spPr>
            <a:xfrm>
              <a:off x="-2214975" y="10024925"/>
              <a:ext cx="1110875" cy="1581975"/>
            </a:xfrm>
            <a:custGeom>
              <a:avLst/>
              <a:gdLst/>
              <a:ahLst/>
              <a:cxnLst/>
              <a:rect l="l" t="t" r="r" b="b"/>
              <a:pathLst>
                <a:path w="44435" h="63279" extrusionOk="0">
                  <a:moveTo>
                    <a:pt x="20387" y="1"/>
                  </a:moveTo>
                  <a:cubicBezTo>
                    <a:pt x="20241" y="1"/>
                    <a:pt x="20092" y="67"/>
                    <a:pt x="19997" y="211"/>
                  </a:cubicBezTo>
                  <a:cubicBezTo>
                    <a:pt x="16432" y="5618"/>
                    <a:pt x="13112" y="11322"/>
                    <a:pt x="11699" y="17708"/>
                  </a:cubicBezTo>
                  <a:cubicBezTo>
                    <a:pt x="10400" y="23586"/>
                    <a:pt x="10601" y="29772"/>
                    <a:pt x="12217" y="35570"/>
                  </a:cubicBezTo>
                  <a:cubicBezTo>
                    <a:pt x="12894" y="37993"/>
                    <a:pt x="13823" y="40341"/>
                    <a:pt x="14993" y="42569"/>
                  </a:cubicBezTo>
                  <a:cubicBezTo>
                    <a:pt x="10981" y="40112"/>
                    <a:pt x="7292" y="37127"/>
                    <a:pt x="4114" y="33657"/>
                  </a:cubicBezTo>
                  <a:cubicBezTo>
                    <a:pt x="3053" y="32499"/>
                    <a:pt x="2050" y="31292"/>
                    <a:pt x="1105" y="30035"/>
                  </a:cubicBezTo>
                  <a:cubicBezTo>
                    <a:pt x="977" y="29864"/>
                    <a:pt x="801" y="29746"/>
                    <a:pt x="595" y="29746"/>
                  </a:cubicBezTo>
                  <a:cubicBezTo>
                    <a:pt x="548" y="29746"/>
                    <a:pt x="498" y="29752"/>
                    <a:pt x="447" y="29766"/>
                  </a:cubicBezTo>
                  <a:cubicBezTo>
                    <a:pt x="212" y="29831"/>
                    <a:pt x="1" y="30076"/>
                    <a:pt x="19" y="30328"/>
                  </a:cubicBezTo>
                  <a:cubicBezTo>
                    <a:pt x="143" y="32080"/>
                    <a:pt x="364" y="33823"/>
                    <a:pt x="679" y="35550"/>
                  </a:cubicBezTo>
                  <a:cubicBezTo>
                    <a:pt x="994" y="37270"/>
                    <a:pt x="1293" y="38979"/>
                    <a:pt x="1748" y="40669"/>
                  </a:cubicBezTo>
                  <a:cubicBezTo>
                    <a:pt x="2654" y="44028"/>
                    <a:pt x="3939" y="47274"/>
                    <a:pt x="5576" y="50343"/>
                  </a:cubicBezTo>
                  <a:cubicBezTo>
                    <a:pt x="7230" y="53434"/>
                    <a:pt x="9241" y="56319"/>
                    <a:pt x="11572" y="58939"/>
                  </a:cubicBezTo>
                  <a:cubicBezTo>
                    <a:pt x="14250" y="61952"/>
                    <a:pt x="17766" y="63279"/>
                    <a:pt x="21389" y="63279"/>
                  </a:cubicBezTo>
                  <a:cubicBezTo>
                    <a:pt x="24582" y="63279"/>
                    <a:pt x="27859" y="62248"/>
                    <a:pt x="30721" y="60433"/>
                  </a:cubicBezTo>
                  <a:cubicBezTo>
                    <a:pt x="35175" y="57607"/>
                    <a:pt x="38387" y="53204"/>
                    <a:pt x="40469" y="48414"/>
                  </a:cubicBezTo>
                  <a:cubicBezTo>
                    <a:pt x="42780" y="43099"/>
                    <a:pt x="43978" y="37290"/>
                    <a:pt x="44310" y="31515"/>
                  </a:cubicBezTo>
                  <a:cubicBezTo>
                    <a:pt x="44399" y="29972"/>
                    <a:pt x="44420" y="28426"/>
                    <a:pt x="44376" y="26878"/>
                  </a:cubicBezTo>
                  <a:cubicBezTo>
                    <a:pt x="44356" y="26211"/>
                    <a:pt x="44434" y="25396"/>
                    <a:pt x="44085" y="24799"/>
                  </a:cubicBezTo>
                  <a:cubicBezTo>
                    <a:pt x="43914" y="24504"/>
                    <a:pt x="43605" y="24294"/>
                    <a:pt x="43266" y="24260"/>
                  </a:cubicBezTo>
                  <a:cubicBezTo>
                    <a:pt x="43228" y="24256"/>
                    <a:pt x="43191" y="24254"/>
                    <a:pt x="43155" y="24254"/>
                  </a:cubicBezTo>
                  <a:cubicBezTo>
                    <a:pt x="42778" y="24254"/>
                    <a:pt x="42473" y="24451"/>
                    <a:pt x="42152" y="24648"/>
                  </a:cubicBezTo>
                  <a:cubicBezTo>
                    <a:pt x="35928" y="28519"/>
                    <a:pt x="30728" y="33835"/>
                    <a:pt x="26996" y="40144"/>
                  </a:cubicBezTo>
                  <a:cubicBezTo>
                    <a:pt x="26968" y="35725"/>
                    <a:pt x="25823" y="31384"/>
                    <a:pt x="24570" y="27137"/>
                  </a:cubicBezTo>
                  <a:cubicBezTo>
                    <a:pt x="23779" y="24450"/>
                    <a:pt x="22979" y="21763"/>
                    <a:pt x="22379" y="19025"/>
                  </a:cubicBezTo>
                  <a:cubicBezTo>
                    <a:pt x="21755" y="16182"/>
                    <a:pt x="21397" y="13294"/>
                    <a:pt x="21187" y="10392"/>
                  </a:cubicBezTo>
                  <a:cubicBezTo>
                    <a:pt x="20947" y="7079"/>
                    <a:pt x="20892" y="3758"/>
                    <a:pt x="20837" y="440"/>
                  </a:cubicBezTo>
                  <a:cubicBezTo>
                    <a:pt x="20832" y="160"/>
                    <a:pt x="20613" y="1"/>
                    <a:pt x="203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4"/>
            <p:cNvSpPr/>
            <p:nvPr/>
          </p:nvSpPr>
          <p:spPr>
            <a:xfrm>
              <a:off x="-2213275" y="10025000"/>
              <a:ext cx="1106475" cy="1580775"/>
            </a:xfrm>
            <a:custGeom>
              <a:avLst/>
              <a:gdLst/>
              <a:ahLst/>
              <a:cxnLst/>
              <a:rect l="l" t="t" r="r" b="b"/>
              <a:pathLst>
                <a:path w="44259" h="63231" extrusionOk="0">
                  <a:moveTo>
                    <a:pt x="20323" y="1"/>
                  </a:moveTo>
                  <a:cubicBezTo>
                    <a:pt x="20284" y="1"/>
                    <a:pt x="20245" y="5"/>
                    <a:pt x="20207" y="15"/>
                  </a:cubicBezTo>
                  <a:cubicBezTo>
                    <a:pt x="19272" y="1351"/>
                    <a:pt x="18676" y="2920"/>
                    <a:pt x="18278" y="4494"/>
                  </a:cubicBezTo>
                  <a:cubicBezTo>
                    <a:pt x="17690" y="6817"/>
                    <a:pt x="17314" y="9197"/>
                    <a:pt x="17030" y="11574"/>
                  </a:cubicBezTo>
                  <a:cubicBezTo>
                    <a:pt x="16457" y="16374"/>
                    <a:pt x="16416" y="21204"/>
                    <a:pt x="16881" y="26017"/>
                  </a:cubicBezTo>
                  <a:cubicBezTo>
                    <a:pt x="17346" y="30853"/>
                    <a:pt x="18286" y="35642"/>
                    <a:pt x="19717" y="40286"/>
                  </a:cubicBezTo>
                  <a:cubicBezTo>
                    <a:pt x="21125" y="44851"/>
                    <a:pt x="23301" y="49173"/>
                    <a:pt x="24459" y="53813"/>
                  </a:cubicBezTo>
                  <a:cubicBezTo>
                    <a:pt x="25061" y="56225"/>
                    <a:pt x="25303" y="58794"/>
                    <a:pt x="24878" y="61205"/>
                  </a:cubicBezTo>
                  <a:cubicBezTo>
                    <a:pt x="24781" y="61750"/>
                    <a:pt x="24651" y="62306"/>
                    <a:pt x="24497" y="62853"/>
                  </a:cubicBezTo>
                  <a:cubicBezTo>
                    <a:pt x="24400" y="62591"/>
                    <a:pt x="24300" y="62334"/>
                    <a:pt x="24199" y="62088"/>
                  </a:cubicBezTo>
                  <a:cubicBezTo>
                    <a:pt x="23648" y="60729"/>
                    <a:pt x="22952" y="59455"/>
                    <a:pt x="22122" y="58245"/>
                  </a:cubicBezTo>
                  <a:cubicBezTo>
                    <a:pt x="20451" y="55808"/>
                    <a:pt x="18397" y="53673"/>
                    <a:pt x="16210" y="51702"/>
                  </a:cubicBezTo>
                  <a:cubicBezTo>
                    <a:pt x="13939" y="49655"/>
                    <a:pt x="11579" y="47705"/>
                    <a:pt x="9371" y="45588"/>
                  </a:cubicBezTo>
                  <a:cubicBezTo>
                    <a:pt x="7151" y="43458"/>
                    <a:pt x="5178" y="41144"/>
                    <a:pt x="3656" y="38460"/>
                  </a:cubicBezTo>
                  <a:cubicBezTo>
                    <a:pt x="2808" y="36966"/>
                    <a:pt x="2105" y="35403"/>
                    <a:pt x="1571" y="33771"/>
                  </a:cubicBezTo>
                  <a:cubicBezTo>
                    <a:pt x="1139" y="32450"/>
                    <a:pt x="802" y="31097"/>
                    <a:pt x="456" y="29751"/>
                  </a:cubicBezTo>
                  <a:cubicBezTo>
                    <a:pt x="430" y="29752"/>
                    <a:pt x="405" y="29757"/>
                    <a:pt x="381" y="29765"/>
                  </a:cubicBezTo>
                  <a:cubicBezTo>
                    <a:pt x="221" y="29808"/>
                    <a:pt x="74" y="29937"/>
                    <a:pt x="0" y="30092"/>
                  </a:cubicBezTo>
                  <a:cubicBezTo>
                    <a:pt x="72" y="32705"/>
                    <a:pt x="904" y="35294"/>
                    <a:pt x="1949" y="37668"/>
                  </a:cubicBezTo>
                  <a:cubicBezTo>
                    <a:pt x="3194" y="40496"/>
                    <a:pt x="5027" y="42999"/>
                    <a:pt x="7125" y="45254"/>
                  </a:cubicBezTo>
                  <a:cubicBezTo>
                    <a:pt x="11188" y="49621"/>
                    <a:pt x="16181" y="53099"/>
                    <a:pt x="19663" y="58002"/>
                  </a:cubicBezTo>
                  <a:cubicBezTo>
                    <a:pt x="20591" y="59304"/>
                    <a:pt x="21386" y="60694"/>
                    <a:pt x="22040" y="62152"/>
                  </a:cubicBezTo>
                  <a:cubicBezTo>
                    <a:pt x="22197" y="62501"/>
                    <a:pt x="22337" y="62863"/>
                    <a:pt x="22466" y="63230"/>
                  </a:cubicBezTo>
                  <a:cubicBezTo>
                    <a:pt x="24451" y="63080"/>
                    <a:pt x="26446" y="62547"/>
                    <a:pt x="28330" y="61689"/>
                  </a:cubicBezTo>
                  <a:cubicBezTo>
                    <a:pt x="29114" y="60480"/>
                    <a:pt x="29879" y="59261"/>
                    <a:pt x="30625" y="58030"/>
                  </a:cubicBezTo>
                  <a:cubicBezTo>
                    <a:pt x="32207" y="55415"/>
                    <a:pt x="33727" y="52749"/>
                    <a:pt x="35099" y="50019"/>
                  </a:cubicBezTo>
                  <a:cubicBezTo>
                    <a:pt x="37854" y="44536"/>
                    <a:pt x="40197" y="38882"/>
                    <a:pt x="42127" y="33055"/>
                  </a:cubicBezTo>
                  <a:cubicBezTo>
                    <a:pt x="42663" y="31432"/>
                    <a:pt x="43164" y="29801"/>
                    <a:pt x="43608" y="28151"/>
                  </a:cubicBezTo>
                  <a:cubicBezTo>
                    <a:pt x="43832" y="27312"/>
                    <a:pt x="44044" y="26473"/>
                    <a:pt x="44240" y="25628"/>
                  </a:cubicBezTo>
                  <a:cubicBezTo>
                    <a:pt x="44248" y="25599"/>
                    <a:pt x="44252" y="25571"/>
                    <a:pt x="44259" y="25542"/>
                  </a:cubicBezTo>
                  <a:cubicBezTo>
                    <a:pt x="44219" y="25276"/>
                    <a:pt x="44148" y="25020"/>
                    <a:pt x="44017" y="24796"/>
                  </a:cubicBezTo>
                  <a:cubicBezTo>
                    <a:pt x="43942" y="24671"/>
                    <a:pt x="43842" y="24562"/>
                    <a:pt x="43726" y="24475"/>
                  </a:cubicBezTo>
                  <a:cubicBezTo>
                    <a:pt x="43640" y="24688"/>
                    <a:pt x="43554" y="24902"/>
                    <a:pt x="43477" y="25120"/>
                  </a:cubicBezTo>
                  <a:cubicBezTo>
                    <a:pt x="43224" y="25823"/>
                    <a:pt x="42964" y="26526"/>
                    <a:pt x="42711" y="27231"/>
                  </a:cubicBezTo>
                  <a:cubicBezTo>
                    <a:pt x="42193" y="28661"/>
                    <a:pt x="41664" y="30087"/>
                    <a:pt x="41123" y="31509"/>
                  </a:cubicBezTo>
                  <a:cubicBezTo>
                    <a:pt x="40065" y="34300"/>
                    <a:pt x="38914" y="37054"/>
                    <a:pt x="37668" y="39768"/>
                  </a:cubicBezTo>
                  <a:cubicBezTo>
                    <a:pt x="35147" y="45264"/>
                    <a:pt x="32423" y="50652"/>
                    <a:pt x="29315" y="55842"/>
                  </a:cubicBezTo>
                  <a:cubicBezTo>
                    <a:pt x="28641" y="56966"/>
                    <a:pt x="27947" y="58076"/>
                    <a:pt x="27242" y="59180"/>
                  </a:cubicBezTo>
                  <a:cubicBezTo>
                    <a:pt x="27258" y="58054"/>
                    <a:pt x="27183" y="56929"/>
                    <a:pt x="27018" y="55815"/>
                  </a:cubicBezTo>
                  <a:cubicBezTo>
                    <a:pt x="26321" y="51080"/>
                    <a:pt x="24105" y="46761"/>
                    <a:pt x="22496" y="42302"/>
                  </a:cubicBezTo>
                  <a:cubicBezTo>
                    <a:pt x="19221" y="33227"/>
                    <a:pt x="17933" y="23574"/>
                    <a:pt x="18441" y="13951"/>
                  </a:cubicBezTo>
                  <a:cubicBezTo>
                    <a:pt x="18581" y="11301"/>
                    <a:pt x="18866" y="8660"/>
                    <a:pt x="19298" y="6040"/>
                  </a:cubicBezTo>
                  <a:cubicBezTo>
                    <a:pt x="19602" y="4193"/>
                    <a:pt x="19998" y="2317"/>
                    <a:pt x="20773" y="609"/>
                  </a:cubicBezTo>
                  <a:cubicBezTo>
                    <a:pt x="20773" y="551"/>
                    <a:pt x="20772" y="494"/>
                    <a:pt x="20770" y="436"/>
                  </a:cubicBezTo>
                  <a:cubicBezTo>
                    <a:pt x="20766" y="158"/>
                    <a:pt x="20548" y="1"/>
                    <a:pt x="203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4" name="Google Shape;1354;p34"/>
          <p:cNvGrpSpPr/>
          <p:nvPr/>
        </p:nvGrpSpPr>
        <p:grpSpPr>
          <a:xfrm rot="10800000">
            <a:off x="9524866" y="-655512"/>
            <a:ext cx="1243001" cy="2236653"/>
            <a:chOff x="-4216475" y="10211225"/>
            <a:chExt cx="836475" cy="1505150"/>
          </a:xfrm>
        </p:grpSpPr>
        <p:sp>
          <p:nvSpPr>
            <p:cNvPr id="1355" name="Google Shape;1355;p34"/>
            <p:cNvSpPr/>
            <p:nvPr/>
          </p:nvSpPr>
          <p:spPr>
            <a:xfrm>
              <a:off x="-4216475" y="10211225"/>
              <a:ext cx="836475" cy="1505150"/>
            </a:xfrm>
            <a:custGeom>
              <a:avLst/>
              <a:gdLst/>
              <a:ahLst/>
              <a:cxnLst/>
              <a:rect l="l" t="t" r="r" b="b"/>
              <a:pathLst>
                <a:path w="33459" h="60206" extrusionOk="0">
                  <a:moveTo>
                    <a:pt x="26036" y="0"/>
                  </a:moveTo>
                  <a:cubicBezTo>
                    <a:pt x="25685" y="0"/>
                    <a:pt x="25369" y="178"/>
                    <a:pt x="25078" y="358"/>
                  </a:cubicBezTo>
                  <a:cubicBezTo>
                    <a:pt x="24803" y="529"/>
                    <a:pt x="24535" y="705"/>
                    <a:pt x="24272" y="891"/>
                  </a:cubicBezTo>
                  <a:cubicBezTo>
                    <a:pt x="23773" y="1243"/>
                    <a:pt x="23288" y="1619"/>
                    <a:pt x="22824" y="2017"/>
                  </a:cubicBezTo>
                  <a:cubicBezTo>
                    <a:pt x="20972" y="3614"/>
                    <a:pt x="19457" y="5565"/>
                    <a:pt x="18365" y="7755"/>
                  </a:cubicBezTo>
                  <a:cubicBezTo>
                    <a:pt x="17746" y="8998"/>
                    <a:pt x="17260" y="10313"/>
                    <a:pt x="16943" y="11667"/>
                  </a:cubicBezTo>
                  <a:cubicBezTo>
                    <a:pt x="16776" y="12386"/>
                    <a:pt x="16633" y="13140"/>
                    <a:pt x="16658" y="13881"/>
                  </a:cubicBezTo>
                  <a:cubicBezTo>
                    <a:pt x="16679" y="14546"/>
                    <a:pt x="16785" y="15202"/>
                    <a:pt x="17172" y="15722"/>
                  </a:cubicBezTo>
                  <a:cubicBezTo>
                    <a:pt x="16868" y="16418"/>
                    <a:pt x="16586" y="17121"/>
                    <a:pt x="16323" y="17832"/>
                  </a:cubicBezTo>
                  <a:cubicBezTo>
                    <a:pt x="16131" y="18350"/>
                    <a:pt x="15951" y="18873"/>
                    <a:pt x="15776" y="19397"/>
                  </a:cubicBezTo>
                  <a:cubicBezTo>
                    <a:pt x="15709" y="18974"/>
                    <a:pt x="15618" y="18557"/>
                    <a:pt x="15523" y="18147"/>
                  </a:cubicBezTo>
                  <a:cubicBezTo>
                    <a:pt x="15299" y="17179"/>
                    <a:pt x="14975" y="16237"/>
                    <a:pt x="14536" y="15345"/>
                  </a:cubicBezTo>
                  <a:cubicBezTo>
                    <a:pt x="13754" y="13763"/>
                    <a:pt x="12517" y="12381"/>
                    <a:pt x="10895" y="11638"/>
                  </a:cubicBezTo>
                  <a:cubicBezTo>
                    <a:pt x="10148" y="11295"/>
                    <a:pt x="9343" y="11094"/>
                    <a:pt x="8524" y="11094"/>
                  </a:cubicBezTo>
                  <a:cubicBezTo>
                    <a:pt x="8379" y="11094"/>
                    <a:pt x="8234" y="11100"/>
                    <a:pt x="8088" y="11113"/>
                  </a:cubicBezTo>
                  <a:cubicBezTo>
                    <a:pt x="7876" y="11131"/>
                    <a:pt x="7734" y="11300"/>
                    <a:pt x="7781" y="11515"/>
                  </a:cubicBezTo>
                  <a:cubicBezTo>
                    <a:pt x="8139" y="13137"/>
                    <a:pt x="8681" y="14706"/>
                    <a:pt x="9542" y="16134"/>
                  </a:cubicBezTo>
                  <a:cubicBezTo>
                    <a:pt x="10398" y="17551"/>
                    <a:pt x="11491" y="18835"/>
                    <a:pt x="12768" y="19890"/>
                  </a:cubicBezTo>
                  <a:cubicBezTo>
                    <a:pt x="13462" y="20464"/>
                    <a:pt x="14265" y="21139"/>
                    <a:pt x="15158" y="21382"/>
                  </a:cubicBezTo>
                  <a:cubicBezTo>
                    <a:pt x="14431" y="23851"/>
                    <a:pt x="13857" y="26362"/>
                    <a:pt x="13361" y="28889"/>
                  </a:cubicBezTo>
                  <a:cubicBezTo>
                    <a:pt x="13307" y="29165"/>
                    <a:pt x="13257" y="29442"/>
                    <a:pt x="13204" y="29720"/>
                  </a:cubicBezTo>
                  <a:cubicBezTo>
                    <a:pt x="13106" y="29506"/>
                    <a:pt x="13003" y="29294"/>
                    <a:pt x="12897" y="29086"/>
                  </a:cubicBezTo>
                  <a:cubicBezTo>
                    <a:pt x="12480" y="28259"/>
                    <a:pt x="11990" y="27472"/>
                    <a:pt x="11437" y="26732"/>
                  </a:cubicBezTo>
                  <a:cubicBezTo>
                    <a:pt x="10364" y="25291"/>
                    <a:pt x="9099" y="23853"/>
                    <a:pt x="7376" y="23205"/>
                  </a:cubicBezTo>
                  <a:cubicBezTo>
                    <a:pt x="6356" y="22821"/>
                    <a:pt x="5246" y="22753"/>
                    <a:pt x="4170" y="22686"/>
                  </a:cubicBezTo>
                  <a:cubicBezTo>
                    <a:pt x="4164" y="22685"/>
                    <a:pt x="4157" y="22685"/>
                    <a:pt x="4151" y="22685"/>
                  </a:cubicBezTo>
                  <a:cubicBezTo>
                    <a:pt x="3944" y="22685"/>
                    <a:pt x="3771" y="22885"/>
                    <a:pt x="3771" y="23085"/>
                  </a:cubicBezTo>
                  <a:cubicBezTo>
                    <a:pt x="3771" y="24970"/>
                    <a:pt x="4597" y="26750"/>
                    <a:pt x="5658" y="28270"/>
                  </a:cubicBezTo>
                  <a:cubicBezTo>
                    <a:pt x="6714" y="29781"/>
                    <a:pt x="8091" y="31077"/>
                    <a:pt x="9819" y="31773"/>
                  </a:cubicBezTo>
                  <a:cubicBezTo>
                    <a:pt x="10614" y="32092"/>
                    <a:pt x="11472" y="32269"/>
                    <a:pt x="12330" y="32269"/>
                  </a:cubicBezTo>
                  <a:cubicBezTo>
                    <a:pt x="12469" y="32269"/>
                    <a:pt x="12608" y="32264"/>
                    <a:pt x="12747" y="32255"/>
                  </a:cubicBezTo>
                  <a:lnTo>
                    <a:pt x="12747" y="32255"/>
                  </a:lnTo>
                  <a:cubicBezTo>
                    <a:pt x="12380" y="34392"/>
                    <a:pt x="12045" y="36536"/>
                    <a:pt x="11695" y="38675"/>
                  </a:cubicBezTo>
                  <a:cubicBezTo>
                    <a:pt x="11495" y="38438"/>
                    <a:pt x="11287" y="38209"/>
                    <a:pt x="11066" y="37988"/>
                  </a:cubicBezTo>
                  <a:cubicBezTo>
                    <a:pt x="10373" y="37300"/>
                    <a:pt x="9621" y="36677"/>
                    <a:pt x="8816" y="36124"/>
                  </a:cubicBezTo>
                  <a:cubicBezTo>
                    <a:pt x="7235" y="35034"/>
                    <a:pt x="5308" y="34143"/>
                    <a:pt x="3374" y="33991"/>
                  </a:cubicBezTo>
                  <a:cubicBezTo>
                    <a:pt x="3224" y="33979"/>
                    <a:pt x="3071" y="33973"/>
                    <a:pt x="2918" y="33973"/>
                  </a:cubicBezTo>
                  <a:cubicBezTo>
                    <a:pt x="2102" y="33973"/>
                    <a:pt x="1269" y="34153"/>
                    <a:pt x="594" y="34619"/>
                  </a:cubicBezTo>
                  <a:cubicBezTo>
                    <a:pt x="406" y="34750"/>
                    <a:pt x="234" y="34888"/>
                    <a:pt x="136" y="35098"/>
                  </a:cubicBezTo>
                  <a:cubicBezTo>
                    <a:pt x="1" y="35386"/>
                    <a:pt x="84" y="35671"/>
                    <a:pt x="210" y="35944"/>
                  </a:cubicBezTo>
                  <a:cubicBezTo>
                    <a:pt x="408" y="36376"/>
                    <a:pt x="672" y="36774"/>
                    <a:pt x="962" y="37147"/>
                  </a:cubicBezTo>
                  <a:cubicBezTo>
                    <a:pt x="2160" y="38685"/>
                    <a:pt x="3950" y="39700"/>
                    <a:pt x="5747" y="40380"/>
                  </a:cubicBezTo>
                  <a:cubicBezTo>
                    <a:pt x="6877" y="40810"/>
                    <a:pt x="8182" y="41119"/>
                    <a:pt x="9461" y="41119"/>
                  </a:cubicBezTo>
                  <a:cubicBezTo>
                    <a:pt x="10099" y="41119"/>
                    <a:pt x="10731" y="41042"/>
                    <a:pt x="11331" y="40864"/>
                  </a:cubicBezTo>
                  <a:lnTo>
                    <a:pt x="11331" y="40864"/>
                  </a:lnTo>
                  <a:cubicBezTo>
                    <a:pt x="10778" y="44096"/>
                    <a:pt x="10140" y="47327"/>
                    <a:pt x="8999" y="50410"/>
                  </a:cubicBezTo>
                  <a:cubicBezTo>
                    <a:pt x="8925" y="50607"/>
                    <a:pt x="8851" y="50802"/>
                    <a:pt x="8775" y="50995"/>
                  </a:cubicBezTo>
                  <a:cubicBezTo>
                    <a:pt x="8736" y="51092"/>
                    <a:pt x="8698" y="51189"/>
                    <a:pt x="8658" y="51285"/>
                  </a:cubicBezTo>
                  <a:cubicBezTo>
                    <a:pt x="8640" y="51333"/>
                    <a:pt x="8620" y="51382"/>
                    <a:pt x="8600" y="51430"/>
                  </a:cubicBezTo>
                  <a:cubicBezTo>
                    <a:pt x="8590" y="51451"/>
                    <a:pt x="8578" y="51482"/>
                    <a:pt x="8569" y="51503"/>
                  </a:cubicBezTo>
                  <a:cubicBezTo>
                    <a:pt x="8405" y="51889"/>
                    <a:pt x="8231" y="52270"/>
                    <a:pt x="8048" y="52646"/>
                  </a:cubicBezTo>
                  <a:cubicBezTo>
                    <a:pt x="7688" y="53394"/>
                    <a:pt x="7288" y="54120"/>
                    <a:pt x="6849" y="54825"/>
                  </a:cubicBezTo>
                  <a:cubicBezTo>
                    <a:pt x="6628" y="55178"/>
                    <a:pt x="6396" y="55523"/>
                    <a:pt x="6151" y="55861"/>
                  </a:cubicBezTo>
                  <a:cubicBezTo>
                    <a:pt x="6032" y="56024"/>
                    <a:pt x="5909" y="56184"/>
                    <a:pt x="5788" y="56345"/>
                  </a:cubicBezTo>
                  <a:cubicBezTo>
                    <a:pt x="5759" y="56385"/>
                    <a:pt x="5728" y="56425"/>
                    <a:pt x="5699" y="56465"/>
                  </a:cubicBezTo>
                  <a:lnTo>
                    <a:pt x="5645" y="56535"/>
                  </a:lnTo>
                  <a:lnTo>
                    <a:pt x="5592" y="56604"/>
                  </a:lnTo>
                  <a:cubicBezTo>
                    <a:pt x="5552" y="56653"/>
                    <a:pt x="5513" y="56703"/>
                    <a:pt x="5473" y="56752"/>
                  </a:cubicBezTo>
                  <a:cubicBezTo>
                    <a:pt x="4948" y="57400"/>
                    <a:pt x="4365" y="58002"/>
                    <a:pt x="3784" y="58599"/>
                  </a:cubicBezTo>
                  <a:cubicBezTo>
                    <a:pt x="3649" y="58735"/>
                    <a:pt x="3540" y="58892"/>
                    <a:pt x="3417" y="59040"/>
                  </a:cubicBezTo>
                  <a:cubicBezTo>
                    <a:pt x="3279" y="59205"/>
                    <a:pt x="3106" y="59344"/>
                    <a:pt x="2944" y="59485"/>
                  </a:cubicBezTo>
                  <a:cubicBezTo>
                    <a:pt x="2628" y="59760"/>
                    <a:pt x="2918" y="60205"/>
                    <a:pt x="3264" y="60205"/>
                  </a:cubicBezTo>
                  <a:cubicBezTo>
                    <a:pt x="3329" y="60205"/>
                    <a:pt x="3395" y="60190"/>
                    <a:pt x="3460" y="60154"/>
                  </a:cubicBezTo>
                  <a:cubicBezTo>
                    <a:pt x="3642" y="60058"/>
                    <a:pt x="3817" y="59945"/>
                    <a:pt x="4001" y="59858"/>
                  </a:cubicBezTo>
                  <a:cubicBezTo>
                    <a:pt x="4197" y="59764"/>
                    <a:pt x="4395" y="59687"/>
                    <a:pt x="4578" y="59566"/>
                  </a:cubicBezTo>
                  <a:cubicBezTo>
                    <a:pt x="4950" y="59321"/>
                    <a:pt x="5321" y="59049"/>
                    <a:pt x="5650" y="58748"/>
                  </a:cubicBezTo>
                  <a:cubicBezTo>
                    <a:pt x="6298" y="58161"/>
                    <a:pt x="6892" y="57518"/>
                    <a:pt x="7426" y="56825"/>
                  </a:cubicBezTo>
                  <a:cubicBezTo>
                    <a:pt x="8449" y="55496"/>
                    <a:pt x="9271" y="54038"/>
                    <a:pt x="9937" y="52501"/>
                  </a:cubicBezTo>
                  <a:cubicBezTo>
                    <a:pt x="11331" y="49282"/>
                    <a:pt x="12150" y="45847"/>
                    <a:pt x="12733" y="42397"/>
                  </a:cubicBezTo>
                  <a:cubicBezTo>
                    <a:pt x="12991" y="40875"/>
                    <a:pt x="13228" y="39350"/>
                    <a:pt x="13459" y="37824"/>
                  </a:cubicBezTo>
                  <a:cubicBezTo>
                    <a:pt x="14531" y="38314"/>
                    <a:pt x="15693" y="38569"/>
                    <a:pt x="16873" y="38714"/>
                  </a:cubicBezTo>
                  <a:cubicBezTo>
                    <a:pt x="17746" y="38822"/>
                    <a:pt x="18631" y="38870"/>
                    <a:pt x="19516" y="38870"/>
                  </a:cubicBezTo>
                  <a:cubicBezTo>
                    <a:pt x="20213" y="38870"/>
                    <a:pt x="20909" y="38840"/>
                    <a:pt x="21599" y="38787"/>
                  </a:cubicBezTo>
                  <a:cubicBezTo>
                    <a:pt x="24716" y="38543"/>
                    <a:pt x="27776" y="37644"/>
                    <a:pt x="30264" y="35699"/>
                  </a:cubicBezTo>
                  <a:cubicBezTo>
                    <a:pt x="31478" y="34751"/>
                    <a:pt x="32599" y="33506"/>
                    <a:pt x="33232" y="32089"/>
                  </a:cubicBezTo>
                  <a:cubicBezTo>
                    <a:pt x="33459" y="31581"/>
                    <a:pt x="33192" y="31052"/>
                    <a:pt x="32616" y="31013"/>
                  </a:cubicBezTo>
                  <a:cubicBezTo>
                    <a:pt x="31839" y="30959"/>
                    <a:pt x="31059" y="30939"/>
                    <a:pt x="30284" y="30879"/>
                  </a:cubicBezTo>
                  <a:cubicBezTo>
                    <a:pt x="29507" y="30818"/>
                    <a:pt x="28724" y="30770"/>
                    <a:pt x="27943" y="30741"/>
                  </a:cubicBezTo>
                  <a:cubicBezTo>
                    <a:pt x="27483" y="30724"/>
                    <a:pt x="27022" y="30715"/>
                    <a:pt x="26560" y="30715"/>
                  </a:cubicBezTo>
                  <a:cubicBezTo>
                    <a:pt x="25463" y="30715"/>
                    <a:pt x="24367" y="30767"/>
                    <a:pt x="23277" y="30896"/>
                  </a:cubicBezTo>
                  <a:cubicBezTo>
                    <a:pt x="20618" y="31212"/>
                    <a:pt x="17975" y="31957"/>
                    <a:pt x="15701" y="33409"/>
                  </a:cubicBezTo>
                  <a:cubicBezTo>
                    <a:pt x="15081" y="33806"/>
                    <a:pt x="14491" y="34249"/>
                    <a:pt x="13938" y="34738"/>
                  </a:cubicBezTo>
                  <a:cubicBezTo>
                    <a:pt x="13935" y="34741"/>
                    <a:pt x="13932" y="34745"/>
                    <a:pt x="13928" y="34748"/>
                  </a:cubicBezTo>
                  <a:cubicBezTo>
                    <a:pt x="14120" y="33492"/>
                    <a:pt x="14318" y="32238"/>
                    <a:pt x="14531" y="30986"/>
                  </a:cubicBezTo>
                  <a:cubicBezTo>
                    <a:pt x="14803" y="29379"/>
                    <a:pt x="15093" y="27773"/>
                    <a:pt x="15419" y="26174"/>
                  </a:cubicBezTo>
                  <a:cubicBezTo>
                    <a:pt x="16097" y="26340"/>
                    <a:pt x="16790" y="26403"/>
                    <a:pt x="17487" y="26403"/>
                  </a:cubicBezTo>
                  <a:cubicBezTo>
                    <a:pt x="17932" y="26403"/>
                    <a:pt x="18379" y="26377"/>
                    <a:pt x="18824" y="26337"/>
                  </a:cubicBezTo>
                  <a:cubicBezTo>
                    <a:pt x="20120" y="26220"/>
                    <a:pt x="21421" y="26027"/>
                    <a:pt x="22689" y="25741"/>
                  </a:cubicBezTo>
                  <a:cubicBezTo>
                    <a:pt x="25064" y="25208"/>
                    <a:pt x="27389" y="24232"/>
                    <a:pt x="29138" y="22495"/>
                  </a:cubicBezTo>
                  <a:cubicBezTo>
                    <a:pt x="30066" y="21577"/>
                    <a:pt x="30780" y="20481"/>
                    <a:pt x="31179" y="19234"/>
                  </a:cubicBezTo>
                  <a:cubicBezTo>
                    <a:pt x="31314" y="18819"/>
                    <a:pt x="30956" y="18388"/>
                    <a:pt x="30536" y="18388"/>
                  </a:cubicBezTo>
                  <a:cubicBezTo>
                    <a:pt x="30535" y="18388"/>
                    <a:pt x="30535" y="18388"/>
                    <a:pt x="30534" y="18388"/>
                  </a:cubicBezTo>
                  <a:cubicBezTo>
                    <a:pt x="28146" y="18396"/>
                    <a:pt x="25771" y="18647"/>
                    <a:pt x="23454" y="19232"/>
                  </a:cubicBezTo>
                  <a:cubicBezTo>
                    <a:pt x="21335" y="19767"/>
                    <a:pt x="19237" y="20558"/>
                    <a:pt x="17482" y="21887"/>
                  </a:cubicBezTo>
                  <a:cubicBezTo>
                    <a:pt x="16986" y="22262"/>
                    <a:pt x="16523" y="22675"/>
                    <a:pt x="16094" y="23125"/>
                  </a:cubicBezTo>
                  <a:cubicBezTo>
                    <a:pt x="16363" y="22010"/>
                    <a:pt x="16653" y="20901"/>
                    <a:pt x="16982" y="19801"/>
                  </a:cubicBezTo>
                  <a:cubicBezTo>
                    <a:pt x="17409" y="18365"/>
                    <a:pt x="17905" y="16957"/>
                    <a:pt x="18434" y="15560"/>
                  </a:cubicBezTo>
                  <a:cubicBezTo>
                    <a:pt x="20856" y="14755"/>
                    <a:pt x="23015" y="13086"/>
                    <a:pt x="24556" y="11074"/>
                  </a:cubicBezTo>
                  <a:cubicBezTo>
                    <a:pt x="26202" y="8922"/>
                    <a:pt x="27133" y="6259"/>
                    <a:pt x="27259" y="3557"/>
                  </a:cubicBezTo>
                  <a:cubicBezTo>
                    <a:pt x="27291" y="2873"/>
                    <a:pt x="27274" y="2181"/>
                    <a:pt x="27186" y="1501"/>
                  </a:cubicBezTo>
                  <a:cubicBezTo>
                    <a:pt x="27104" y="848"/>
                    <a:pt x="26895" y="48"/>
                    <a:pt x="26095" y="2"/>
                  </a:cubicBezTo>
                  <a:cubicBezTo>
                    <a:pt x="26075" y="1"/>
                    <a:pt x="26055" y="0"/>
                    <a:pt x="26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34"/>
            <p:cNvSpPr/>
            <p:nvPr/>
          </p:nvSpPr>
          <p:spPr>
            <a:xfrm>
              <a:off x="-3756400" y="10274625"/>
              <a:ext cx="177975" cy="279350"/>
            </a:xfrm>
            <a:custGeom>
              <a:avLst/>
              <a:gdLst/>
              <a:ahLst/>
              <a:cxnLst/>
              <a:rect l="l" t="t" r="r" b="b"/>
              <a:pathLst>
                <a:path w="7119" h="11174" extrusionOk="0">
                  <a:moveTo>
                    <a:pt x="7051" y="0"/>
                  </a:moveTo>
                  <a:cubicBezTo>
                    <a:pt x="7042" y="0"/>
                    <a:pt x="7033" y="3"/>
                    <a:pt x="7024" y="9"/>
                  </a:cubicBezTo>
                  <a:cubicBezTo>
                    <a:pt x="6595" y="313"/>
                    <a:pt x="6271" y="755"/>
                    <a:pt x="5952" y="1167"/>
                  </a:cubicBezTo>
                  <a:cubicBezTo>
                    <a:pt x="5630" y="1584"/>
                    <a:pt x="5312" y="2002"/>
                    <a:pt x="5009" y="2433"/>
                  </a:cubicBezTo>
                  <a:cubicBezTo>
                    <a:pt x="4361" y="3362"/>
                    <a:pt x="3733" y="4305"/>
                    <a:pt x="3124" y="5260"/>
                  </a:cubicBezTo>
                  <a:cubicBezTo>
                    <a:pt x="2530" y="6192"/>
                    <a:pt x="1971" y="7149"/>
                    <a:pt x="1426" y="8112"/>
                  </a:cubicBezTo>
                  <a:cubicBezTo>
                    <a:pt x="1152" y="8592"/>
                    <a:pt x="876" y="9073"/>
                    <a:pt x="632" y="9569"/>
                  </a:cubicBezTo>
                  <a:cubicBezTo>
                    <a:pt x="441" y="9954"/>
                    <a:pt x="1" y="10590"/>
                    <a:pt x="162" y="11029"/>
                  </a:cubicBezTo>
                  <a:cubicBezTo>
                    <a:pt x="193" y="11112"/>
                    <a:pt x="265" y="11173"/>
                    <a:pt x="352" y="11173"/>
                  </a:cubicBezTo>
                  <a:cubicBezTo>
                    <a:pt x="369" y="11173"/>
                    <a:pt x="386" y="11171"/>
                    <a:pt x="404" y="11166"/>
                  </a:cubicBezTo>
                  <a:cubicBezTo>
                    <a:pt x="833" y="11049"/>
                    <a:pt x="1049" y="10464"/>
                    <a:pt x="1254" y="10106"/>
                  </a:cubicBezTo>
                  <a:cubicBezTo>
                    <a:pt x="1527" y="9626"/>
                    <a:pt x="1783" y="9136"/>
                    <a:pt x="2049" y="8651"/>
                  </a:cubicBezTo>
                  <a:cubicBezTo>
                    <a:pt x="2591" y="7657"/>
                    <a:pt x="3162" y="6681"/>
                    <a:pt x="3735" y="5704"/>
                  </a:cubicBezTo>
                  <a:cubicBezTo>
                    <a:pt x="4294" y="4750"/>
                    <a:pt x="4873" y="3808"/>
                    <a:pt x="5471" y="2879"/>
                  </a:cubicBezTo>
                  <a:cubicBezTo>
                    <a:pt x="5769" y="2413"/>
                    <a:pt x="6061" y="1945"/>
                    <a:pt x="6354" y="1477"/>
                  </a:cubicBezTo>
                  <a:cubicBezTo>
                    <a:pt x="6634" y="1030"/>
                    <a:pt x="6950" y="580"/>
                    <a:pt x="7107" y="73"/>
                  </a:cubicBezTo>
                  <a:cubicBezTo>
                    <a:pt x="7119" y="38"/>
                    <a:pt x="7086" y="0"/>
                    <a:pt x="7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34"/>
            <p:cNvSpPr/>
            <p:nvPr/>
          </p:nvSpPr>
          <p:spPr>
            <a:xfrm>
              <a:off x="-3976150" y="10520100"/>
              <a:ext cx="163950" cy="217800"/>
            </a:xfrm>
            <a:custGeom>
              <a:avLst/>
              <a:gdLst/>
              <a:ahLst/>
              <a:cxnLst/>
              <a:rect l="l" t="t" r="r" b="b"/>
              <a:pathLst>
                <a:path w="6558" h="8712" extrusionOk="0">
                  <a:moveTo>
                    <a:pt x="73" y="0"/>
                  </a:moveTo>
                  <a:cubicBezTo>
                    <a:pt x="33" y="0"/>
                    <a:pt x="1" y="45"/>
                    <a:pt x="23" y="86"/>
                  </a:cubicBezTo>
                  <a:cubicBezTo>
                    <a:pt x="422" y="852"/>
                    <a:pt x="1021" y="1516"/>
                    <a:pt x="1542" y="2202"/>
                  </a:cubicBezTo>
                  <a:cubicBezTo>
                    <a:pt x="2073" y="2907"/>
                    <a:pt x="2578" y="3628"/>
                    <a:pt x="3056" y="4372"/>
                  </a:cubicBezTo>
                  <a:cubicBezTo>
                    <a:pt x="3525" y="5096"/>
                    <a:pt x="3977" y="5832"/>
                    <a:pt x="4431" y="6564"/>
                  </a:cubicBezTo>
                  <a:cubicBezTo>
                    <a:pt x="4886" y="7297"/>
                    <a:pt x="5256" y="8235"/>
                    <a:pt x="6021" y="8668"/>
                  </a:cubicBezTo>
                  <a:cubicBezTo>
                    <a:pt x="6074" y="8698"/>
                    <a:pt x="6133" y="8711"/>
                    <a:pt x="6191" y="8711"/>
                  </a:cubicBezTo>
                  <a:cubicBezTo>
                    <a:pt x="6376" y="8711"/>
                    <a:pt x="6557" y="8573"/>
                    <a:pt x="6546" y="8367"/>
                  </a:cubicBezTo>
                  <a:cubicBezTo>
                    <a:pt x="6521" y="7875"/>
                    <a:pt x="6375" y="7579"/>
                    <a:pt x="6110" y="7166"/>
                  </a:cubicBezTo>
                  <a:cubicBezTo>
                    <a:pt x="5864" y="6782"/>
                    <a:pt x="5615" y="6400"/>
                    <a:pt x="5366" y="6018"/>
                  </a:cubicBezTo>
                  <a:cubicBezTo>
                    <a:pt x="4863" y="5251"/>
                    <a:pt x="4335" y="4507"/>
                    <a:pt x="3779" y="3782"/>
                  </a:cubicBezTo>
                  <a:cubicBezTo>
                    <a:pt x="3249" y="3088"/>
                    <a:pt x="2702" y="2406"/>
                    <a:pt x="2120" y="1755"/>
                  </a:cubicBezTo>
                  <a:cubicBezTo>
                    <a:pt x="1539" y="1104"/>
                    <a:pt x="891" y="405"/>
                    <a:pt x="101" y="8"/>
                  </a:cubicBezTo>
                  <a:cubicBezTo>
                    <a:pt x="92" y="3"/>
                    <a:pt x="82"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34"/>
            <p:cNvSpPr/>
            <p:nvPr/>
          </p:nvSpPr>
          <p:spPr>
            <a:xfrm>
              <a:off x="-4096600" y="10803750"/>
              <a:ext cx="204750" cy="197000"/>
            </a:xfrm>
            <a:custGeom>
              <a:avLst/>
              <a:gdLst/>
              <a:ahLst/>
              <a:cxnLst/>
              <a:rect l="l" t="t" r="r" b="b"/>
              <a:pathLst>
                <a:path w="8190" h="7880" extrusionOk="0">
                  <a:moveTo>
                    <a:pt x="169" y="0"/>
                  </a:moveTo>
                  <a:cubicBezTo>
                    <a:pt x="81" y="0"/>
                    <a:pt x="1" y="84"/>
                    <a:pt x="58" y="176"/>
                  </a:cubicBezTo>
                  <a:cubicBezTo>
                    <a:pt x="517" y="929"/>
                    <a:pt x="1227" y="1511"/>
                    <a:pt x="1844" y="2131"/>
                  </a:cubicBezTo>
                  <a:cubicBezTo>
                    <a:pt x="2510" y="2802"/>
                    <a:pt x="3192" y="3456"/>
                    <a:pt x="3857" y="4127"/>
                  </a:cubicBezTo>
                  <a:cubicBezTo>
                    <a:pt x="4505" y="4783"/>
                    <a:pt x="5142" y="5447"/>
                    <a:pt x="5770" y="6122"/>
                  </a:cubicBezTo>
                  <a:cubicBezTo>
                    <a:pt x="6085" y="6459"/>
                    <a:pt x="6396" y="6799"/>
                    <a:pt x="6707" y="7140"/>
                  </a:cubicBezTo>
                  <a:cubicBezTo>
                    <a:pt x="7024" y="7490"/>
                    <a:pt x="7302" y="7826"/>
                    <a:pt x="7795" y="7878"/>
                  </a:cubicBezTo>
                  <a:cubicBezTo>
                    <a:pt x="7805" y="7879"/>
                    <a:pt x="7814" y="7880"/>
                    <a:pt x="7823" y="7880"/>
                  </a:cubicBezTo>
                  <a:cubicBezTo>
                    <a:pt x="8015" y="7880"/>
                    <a:pt x="8190" y="7674"/>
                    <a:pt x="8182" y="7491"/>
                  </a:cubicBezTo>
                  <a:cubicBezTo>
                    <a:pt x="8167" y="7031"/>
                    <a:pt x="7847" y="6725"/>
                    <a:pt x="7536" y="6415"/>
                  </a:cubicBezTo>
                  <a:cubicBezTo>
                    <a:pt x="7210" y="6089"/>
                    <a:pt x="6883" y="5765"/>
                    <a:pt x="6553" y="5444"/>
                  </a:cubicBezTo>
                  <a:cubicBezTo>
                    <a:pt x="5874" y="4786"/>
                    <a:pt x="5188" y="4135"/>
                    <a:pt x="4494" y="3491"/>
                  </a:cubicBezTo>
                  <a:cubicBezTo>
                    <a:pt x="3820" y="2863"/>
                    <a:pt x="3143" y="2235"/>
                    <a:pt x="2436" y="1641"/>
                  </a:cubicBezTo>
                  <a:cubicBezTo>
                    <a:pt x="1746" y="1061"/>
                    <a:pt x="1058" y="380"/>
                    <a:pt x="224" y="12"/>
                  </a:cubicBezTo>
                  <a:cubicBezTo>
                    <a:pt x="206" y="4"/>
                    <a:pt x="187"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34"/>
            <p:cNvSpPr/>
            <p:nvPr/>
          </p:nvSpPr>
          <p:spPr>
            <a:xfrm>
              <a:off x="-4176400" y="11103375"/>
              <a:ext cx="227950" cy="120250"/>
            </a:xfrm>
            <a:custGeom>
              <a:avLst/>
              <a:gdLst/>
              <a:ahLst/>
              <a:cxnLst/>
              <a:rect l="l" t="t" r="r" b="b"/>
              <a:pathLst>
                <a:path w="9118" h="4810" extrusionOk="0">
                  <a:moveTo>
                    <a:pt x="200" y="0"/>
                  </a:moveTo>
                  <a:cubicBezTo>
                    <a:pt x="143" y="0"/>
                    <a:pt x="87" y="4"/>
                    <a:pt x="30" y="14"/>
                  </a:cubicBezTo>
                  <a:cubicBezTo>
                    <a:pt x="10" y="20"/>
                    <a:pt x="1" y="44"/>
                    <a:pt x="12" y="62"/>
                  </a:cubicBezTo>
                  <a:cubicBezTo>
                    <a:pt x="204" y="343"/>
                    <a:pt x="537" y="487"/>
                    <a:pt x="827" y="650"/>
                  </a:cubicBezTo>
                  <a:cubicBezTo>
                    <a:pt x="1205" y="860"/>
                    <a:pt x="1584" y="1060"/>
                    <a:pt x="1968" y="1257"/>
                  </a:cubicBezTo>
                  <a:cubicBezTo>
                    <a:pt x="2759" y="1663"/>
                    <a:pt x="3540" y="2089"/>
                    <a:pt x="4323" y="2513"/>
                  </a:cubicBezTo>
                  <a:cubicBezTo>
                    <a:pt x="5083" y="2924"/>
                    <a:pt x="5836" y="3351"/>
                    <a:pt x="6580" y="3796"/>
                  </a:cubicBezTo>
                  <a:cubicBezTo>
                    <a:pt x="7288" y="4218"/>
                    <a:pt x="8008" y="4773"/>
                    <a:pt x="8856" y="4810"/>
                  </a:cubicBezTo>
                  <a:cubicBezTo>
                    <a:pt x="8859" y="4810"/>
                    <a:pt x="8863" y="4810"/>
                    <a:pt x="8866" y="4810"/>
                  </a:cubicBezTo>
                  <a:cubicBezTo>
                    <a:pt x="9028" y="4810"/>
                    <a:pt x="9117" y="4620"/>
                    <a:pt x="9043" y="4484"/>
                  </a:cubicBezTo>
                  <a:cubicBezTo>
                    <a:pt x="8632" y="3738"/>
                    <a:pt x="7787" y="3360"/>
                    <a:pt x="7064" y="2967"/>
                  </a:cubicBezTo>
                  <a:cubicBezTo>
                    <a:pt x="6281" y="2540"/>
                    <a:pt x="5489" y="2130"/>
                    <a:pt x="4687" y="1739"/>
                  </a:cubicBezTo>
                  <a:cubicBezTo>
                    <a:pt x="3926" y="1366"/>
                    <a:pt x="3149" y="1029"/>
                    <a:pt x="2366" y="704"/>
                  </a:cubicBezTo>
                  <a:cubicBezTo>
                    <a:pt x="1943" y="529"/>
                    <a:pt x="1524" y="363"/>
                    <a:pt x="1090" y="220"/>
                  </a:cubicBezTo>
                  <a:cubicBezTo>
                    <a:pt x="806" y="127"/>
                    <a:pt x="503"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34"/>
            <p:cNvSpPr/>
            <p:nvPr/>
          </p:nvSpPr>
          <p:spPr>
            <a:xfrm>
              <a:off x="-3851100" y="11025325"/>
              <a:ext cx="389000" cy="119600"/>
            </a:xfrm>
            <a:custGeom>
              <a:avLst/>
              <a:gdLst/>
              <a:ahLst/>
              <a:cxnLst/>
              <a:rect l="l" t="t" r="r" b="b"/>
              <a:pathLst>
                <a:path w="15560" h="4784" extrusionOk="0">
                  <a:moveTo>
                    <a:pt x="15101" y="1"/>
                  </a:moveTo>
                  <a:cubicBezTo>
                    <a:pt x="15095" y="1"/>
                    <a:pt x="15090" y="1"/>
                    <a:pt x="15085" y="1"/>
                  </a:cubicBezTo>
                  <a:cubicBezTo>
                    <a:pt x="13818" y="58"/>
                    <a:pt x="12573" y="515"/>
                    <a:pt x="11358" y="850"/>
                  </a:cubicBezTo>
                  <a:cubicBezTo>
                    <a:pt x="10107" y="1192"/>
                    <a:pt x="8868" y="1567"/>
                    <a:pt x="7626" y="1940"/>
                  </a:cubicBezTo>
                  <a:cubicBezTo>
                    <a:pt x="6384" y="2313"/>
                    <a:pt x="5141" y="2677"/>
                    <a:pt x="3891" y="3023"/>
                  </a:cubicBezTo>
                  <a:lnTo>
                    <a:pt x="2095" y="3517"/>
                  </a:lnTo>
                  <a:cubicBezTo>
                    <a:pt x="1459" y="3694"/>
                    <a:pt x="819" y="3818"/>
                    <a:pt x="263" y="4190"/>
                  </a:cubicBezTo>
                  <a:cubicBezTo>
                    <a:pt x="1" y="4365"/>
                    <a:pt x="100" y="4769"/>
                    <a:pt x="423" y="4781"/>
                  </a:cubicBezTo>
                  <a:cubicBezTo>
                    <a:pt x="462" y="4783"/>
                    <a:pt x="501" y="4783"/>
                    <a:pt x="539" y="4783"/>
                  </a:cubicBezTo>
                  <a:cubicBezTo>
                    <a:pt x="1137" y="4783"/>
                    <a:pt x="1685" y="4589"/>
                    <a:pt x="2261" y="4426"/>
                  </a:cubicBezTo>
                  <a:lnTo>
                    <a:pt x="4131" y="3893"/>
                  </a:lnTo>
                  <a:cubicBezTo>
                    <a:pt x="5378" y="3539"/>
                    <a:pt x="6629" y="3204"/>
                    <a:pt x="7884" y="2875"/>
                  </a:cubicBezTo>
                  <a:cubicBezTo>
                    <a:pt x="9138" y="2548"/>
                    <a:pt x="10391" y="2223"/>
                    <a:pt x="11638" y="1867"/>
                  </a:cubicBezTo>
                  <a:cubicBezTo>
                    <a:pt x="12849" y="1521"/>
                    <a:pt x="14153" y="1266"/>
                    <a:pt x="15263" y="657"/>
                  </a:cubicBezTo>
                  <a:cubicBezTo>
                    <a:pt x="15560" y="493"/>
                    <a:pt x="15439" y="1"/>
                    <a:pt x="15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34"/>
            <p:cNvSpPr/>
            <p:nvPr/>
          </p:nvSpPr>
          <p:spPr>
            <a:xfrm>
              <a:off x="-3786500" y="10711400"/>
              <a:ext cx="281450" cy="94650"/>
            </a:xfrm>
            <a:custGeom>
              <a:avLst/>
              <a:gdLst/>
              <a:ahLst/>
              <a:cxnLst/>
              <a:rect l="l" t="t" r="r" b="b"/>
              <a:pathLst>
                <a:path w="11258" h="3786" extrusionOk="0">
                  <a:moveTo>
                    <a:pt x="10621" y="0"/>
                  </a:moveTo>
                  <a:cubicBezTo>
                    <a:pt x="9860" y="0"/>
                    <a:pt x="9054" y="291"/>
                    <a:pt x="8341" y="469"/>
                  </a:cubicBezTo>
                  <a:cubicBezTo>
                    <a:pt x="7363" y="713"/>
                    <a:pt x="6399" y="997"/>
                    <a:pt x="5439" y="1304"/>
                  </a:cubicBezTo>
                  <a:cubicBezTo>
                    <a:pt x="4478" y="1612"/>
                    <a:pt x="3528" y="1939"/>
                    <a:pt x="2583" y="2289"/>
                  </a:cubicBezTo>
                  <a:cubicBezTo>
                    <a:pt x="2118" y="2461"/>
                    <a:pt x="1653" y="2631"/>
                    <a:pt x="1200" y="2831"/>
                  </a:cubicBezTo>
                  <a:cubicBezTo>
                    <a:pt x="799" y="3007"/>
                    <a:pt x="337" y="3142"/>
                    <a:pt x="67" y="3503"/>
                  </a:cubicBezTo>
                  <a:cubicBezTo>
                    <a:pt x="1" y="3591"/>
                    <a:pt x="67" y="3757"/>
                    <a:pt x="177" y="3773"/>
                  </a:cubicBezTo>
                  <a:cubicBezTo>
                    <a:pt x="233" y="3782"/>
                    <a:pt x="287" y="3785"/>
                    <a:pt x="342" y="3785"/>
                  </a:cubicBezTo>
                  <a:cubicBezTo>
                    <a:pt x="730" y="3785"/>
                    <a:pt x="1104" y="3598"/>
                    <a:pt x="1469" y="3473"/>
                  </a:cubicBezTo>
                  <a:cubicBezTo>
                    <a:pt x="1932" y="3313"/>
                    <a:pt x="2388" y="3132"/>
                    <a:pt x="2849" y="2964"/>
                  </a:cubicBezTo>
                  <a:cubicBezTo>
                    <a:pt x="3795" y="2620"/>
                    <a:pt x="4748" y="2296"/>
                    <a:pt x="5708" y="1995"/>
                  </a:cubicBezTo>
                  <a:cubicBezTo>
                    <a:pt x="6645" y="1701"/>
                    <a:pt x="7586" y="1426"/>
                    <a:pt x="8529" y="1154"/>
                  </a:cubicBezTo>
                  <a:cubicBezTo>
                    <a:pt x="9413" y="899"/>
                    <a:pt x="10473" y="779"/>
                    <a:pt x="11204" y="205"/>
                  </a:cubicBezTo>
                  <a:cubicBezTo>
                    <a:pt x="11257" y="165"/>
                    <a:pt x="11227" y="71"/>
                    <a:pt x="11165" y="58"/>
                  </a:cubicBezTo>
                  <a:cubicBezTo>
                    <a:pt x="10988" y="17"/>
                    <a:pt x="10805" y="0"/>
                    <a:pt x="10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2" name="Google Shape;1362;p34"/>
          <p:cNvSpPr/>
          <p:nvPr/>
        </p:nvSpPr>
        <p:spPr>
          <a:xfrm rot="10800000">
            <a:off x="9401469" y="1619606"/>
            <a:ext cx="927969" cy="318524"/>
          </a:xfrm>
          <a:custGeom>
            <a:avLst/>
            <a:gdLst/>
            <a:ahLst/>
            <a:cxnLst/>
            <a:rect l="l" t="t" r="r" b="b"/>
            <a:pathLst>
              <a:path w="24979" h="8574" extrusionOk="0">
                <a:moveTo>
                  <a:pt x="6390" y="1"/>
                </a:moveTo>
                <a:cubicBezTo>
                  <a:pt x="6386" y="1"/>
                  <a:pt x="6383" y="1"/>
                  <a:pt x="6380" y="1"/>
                </a:cubicBezTo>
                <a:cubicBezTo>
                  <a:pt x="5646" y="2"/>
                  <a:pt x="5117" y="489"/>
                  <a:pt x="4599" y="940"/>
                </a:cubicBezTo>
                <a:cubicBezTo>
                  <a:pt x="4117" y="1360"/>
                  <a:pt x="3635" y="1776"/>
                  <a:pt x="3159" y="2201"/>
                </a:cubicBezTo>
                <a:cubicBezTo>
                  <a:pt x="2155" y="3099"/>
                  <a:pt x="1158" y="3947"/>
                  <a:pt x="354" y="5036"/>
                </a:cubicBezTo>
                <a:cubicBezTo>
                  <a:pt x="0" y="5515"/>
                  <a:pt x="490" y="6021"/>
                  <a:pt x="975" y="6021"/>
                </a:cubicBezTo>
                <a:cubicBezTo>
                  <a:pt x="1075" y="6021"/>
                  <a:pt x="1176" y="5999"/>
                  <a:pt x="1269" y="5951"/>
                </a:cubicBezTo>
                <a:cubicBezTo>
                  <a:pt x="2288" y="5418"/>
                  <a:pt x="3141" y="4695"/>
                  <a:pt x="4025" y="3967"/>
                </a:cubicBezTo>
                <a:cubicBezTo>
                  <a:pt x="4437" y="3629"/>
                  <a:pt x="4848" y="3291"/>
                  <a:pt x="5255" y="2947"/>
                </a:cubicBezTo>
                <a:cubicBezTo>
                  <a:pt x="5459" y="2775"/>
                  <a:pt x="5662" y="2603"/>
                  <a:pt x="5864" y="2431"/>
                </a:cubicBezTo>
                <a:cubicBezTo>
                  <a:pt x="6009" y="2310"/>
                  <a:pt x="6248" y="2028"/>
                  <a:pt x="6419" y="1986"/>
                </a:cubicBezTo>
                <a:lnTo>
                  <a:pt x="6419" y="1986"/>
                </a:lnTo>
                <a:cubicBezTo>
                  <a:pt x="6414" y="1987"/>
                  <a:pt x="6409" y="1988"/>
                  <a:pt x="6403" y="1988"/>
                </a:cubicBezTo>
                <a:cubicBezTo>
                  <a:pt x="6372" y="1988"/>
                  <a:pt x="6345" y="1969"/>
                  <a:pt x="6365" y="1969"/>
                </a:cubicBezTo>
                <a:cubicBezTo>
                  <a:pt x="6380" y="1969"/>
                  <a:pt x="6420" y="1979"/>
                  <a:pt x="6503" y="2014"/>
                </a:cubicBezTo>
                <a:cubicBezTo>
                  <a:pt x="6661" y="2080"/>
                  <a:pt x="6792" y="2181"/>
                  <a:pt x="6898" y="2272"/>
                </a:cubicBezTo>
                <a:cubicBezTo>
                  <a:pt x="7208" y="2539"/>
                  <a:pt x="7408" y="2823"/>
                  <a:pt x="7627" y="3162"/>
                </a:cubicBezTo>
                <a:cubicBezTo>
                  <a:pt x="8119" y="3921"/>
                  <a:pt x="8544" y="4724"/>
                  <a:pt x="9195" y="5366"/>
                </a:cubicBezTo>
                <a:cubicBezTo>
                  <a:pt x="9850" y="6015"/>
                  <a:pt x="10706" y="6507"/>
                  <a:pt x="11641" y="6507"/>
                </a:cubicBezTo>
                <a:cubicBezTo>
                  <a:pt x="11721" y="6507"/>
                  <a:pt x="11801" y="6503"/>
                  <a:pt x="11882" y="6496"/>
                </a:cubicBezTo>
                <a:cubicBezTo>
                  <a:pt x="13012" y="6393"/>
                  <a:pt x="13901" y="5682"/>
                  <a:pt x="14801" y="5056"/>
                </a:cubicBezTo>
                <a:lnTo>
                  <a:pt x="17394" y="3253"/>
                </a:lnTo>
                <a:cubicBezTo>
                  <a:pt x="17611" y="3102"/>
                  <a:pt x="17826" y="2950"/>
                  <a:pt x="18044" y="2803"/>
                </a:cubicBezTo>
                <a:cubicBezTo>
                  <a:pt x="18096" y="2768"/>
                  <a:pt x="18171" y="2725"/>
                  <a:pt x="18237" y="2685"/>
                </a:cubicBezTo>
                <a:cubicBezTo>
                  <a:pt x="18276" y="2723"/>
                  <a:pt x="18313" y="2763"/>
                  <a:pt x="18349" y="2803"/>
                </a:cubicBezTo>
                <a:cubicBezTo>
                  <a:pt x="18549" y="3012"/>
                  <a:pt x="18746" y="3224"/>
                  <a:pt x="18941" y="3437"/>
                </a:cubicBezTo>
                <a:cubicBezTo>
                  <a:pt x="19653" y="4217"/>
                  <a:pt x="20385" y="5097"/>
                  <a:pt x="20952" y="5860"/>
                </a:cubicBezTo>
                <a:cubicBezTo>
                  <a:pt x="21298" y="6324"/>
                  <a:pt x="21626" y="6800"/>
                  <a:pt x="21962" y="7270"/>
                </a:cubicBezTo>
                <a:cubicBezTo>
                  <a:pt x="22157" y="7541"/>
                  <a:pt x="22334" y="7898"/>
                  <a:pt x="22578" y="8122"/>
                </a:cubicBezTo>
                <a:cubicBezTo>
                  <a:pt x="22908" y="8424"/>
                  <a:pt x="23235" y="8535"/>
                  <a:pt x="23625" y="8536"/>
                </a:cubicBezTo>
                <a:cubicBezTo>
                  <a:pt x="23703" y="8561"/>
                  <a:pt x="23783" y="8573"/>
                  <a:pt x="23864" y="8573"/>
                </a:cubicBezTo>
                <a:cubicBezTo>
                  <a:pt x="24242" y="8573"/>
                  <a:pt x="24620" y="8313"/>
                  <a:pt x="24642" y="7908"/>
                </a:cubicBezTo>
                <a:cubicBezTo>
                  <a:pt x="24978" y="7198"/>
                  <a:pt x="24622" y="6588"/>
                  <a:pt x="24201" y="5961"/>
                </a:cubicBezTo>
                <a:cubicBezTo>
                  <a:pt x="23871" y="5470"/>
                  <a:pt x="23507" y="5003"/>
                  <a:pt x="23140" y="4538"/>
                </a:cubicBezTo>
                <a:cubicBezTo>
                  <a:pt x="22486" y="3704"/>
                  <a:pt x="21793" y="2904"/>
                  <a:pt x="21063" y="2135"/>
                </a:cubicBezTo>
                <a:cubicBezTo>
                  <a:pt x="20324" y="1356"/>
                  <a:pt x="19467" y="249"/>
                  <a:pt x="18302" y="249"/>
                </a:cubicBezTo>
                <a:cubicBezTo>
                  <a:pt x="18274" y="249"/>
                  <a:pt x="18245" y="250"/>
                  <a:pt x="18216" y="251"/>
                </a:cubicBezTo>
                <a:cubicBezTo>
                  <a:pt x="17534" y="282"/>
                  <a:pt x="17029" y="727"/>
                  <a:pt x="16504" y="1103"/>
                </a:cubicBezTo>
                <a:lnTo>
                  <a:pt x="15090" y="2117"/>
                </a:lnTo>
                <a:cubicBezTo>
                  <a:pt x="14178" y="2771"/>
                  <a:pt x="13282" y="3474"/>
                  <a:pt x="12335" y="4076"/>
                </a:cubicBezTo>
                <a:cubicBezTo>
                  <a:pt x="12125" y="4208"/>
                  <a:pt x="11962" y="4308"/>
                  <a:pt x="11730" y="4362"/>
                </a:cubicBezTo>
                <a:cubicBezTo>
                  <a:pt x="11730" y="4362"/>
                  <a:pt x="11642" y="4371"/>
                  <a:pt x="11610" y="4375"/>
                </a:cubicBezTo>
                <a:cubicBezTo>
                  <a:pt x="11568" y="4371"/>
                  <a:pt x="11444" y="4358"/>
                  <a:pt x="11406" y="4358"/>
                </a:cubicBezTo>
                <a:cubicBezTo>
                  <a:pt x="11400" y="4358"/>
                  <a:pt x="11397" y="4358"/>
                  <a:pt x="11395" y="4358"/>
                </a:cubicBezTo>
                <a:cubicBezTo>
                  <a:pt x="11082" y="4282"/>
                  <a:pt x="10819" y="4094"/>
                  <a:pt x="10555" y="3826"/>
                </a:cubicBezTo>
                <a:cubicBezTo>
                  <a:pt x="9950" y="3213"/>
                  <a:pt x="9574" y="2385"/>
                  <a:pt x="9046" y="1687"/>
                </a:cubicBezTo>
                <a:cubicBezTo>
                  <a:pt x="8412" y="849"/>
                  <a:pt x="7509" y="1"/>
                  <a:pt x="639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3" name="Google Shape;1363;p34"/>
          <p:cNvSpPr/>
          <p:nvPr/>
        </p:nvSpPr>
        <p:spPr>
          <a:xfrm rot="10800000">
            <a:off x="9342956" y="1852867"/>
            <a:ext cx="960736" cy="315069"/>
          </a:xfrm>
          <a:custGeom>
            <a:avLst/>
            <a:gdLst/>
            <a:ahLst/>
            <a:cxnLst/>
            <a:rect l="l" t="t" r="r" b="b"/>
            <a:pathLst>
              <a:path w="25861" h="8481" extrusionOk="0">
                <a:moveTo>
                  <a:pt x="18158" y="1"/>
                </a:moveTo>
                <a:cubicBezTo>
                  <a:pt x="17117" y="1"/>
                  <a:pt x="16208" y="941"/>
                  <a:pt x="15422" y="1528"/>
                </a:cubicBezTo>
                <a:cubicBezTo>
                  <a:pt x="14538" y="2190"/>
                  <a:pt x="13650" y="2850"/>
                  <a:pt x="12771" y="3518"/>
                </a:cubicBezTo>
                <a:cubicBezTo>
                  <a:pt x="12456" y="3758"/>
                  <a:pt x="12035" y="4095"/>
                  <a:pt x="11716" y="4149"/>
                </a:cubicBezTo>
                <a:cubicBezTo>
                  <a:pt x="11763" y="4141"/>
                  <a:pt x="11696" y="4134"/>
                  <a:pt x="11646" y="4134"/>
                </a:cubicBezTo>
                <a:cubicBezTo>
                  <a:pt x="11642" y="4134"/>
                  <a:pt x="11637" y="4134"/>
                  <a:pt x="11633" y="4134"/>
                </a:cubicBezTo>
                <a:cubicBezTo>
                  <a:pt x="11591" y="4114"/>
                  <a:pt x="11513" y="4080"/>
                  <a:pt x="11475" y="4063"/>
                </a:cubicBezTo>
                <a:cubicBezTo>
                  <a:pt x="11453" y="4042"/>
                  <a:pt x="11390" y="3990"/>
                  <a:pt x="11389" y="3990"/>
                </a:cubicBezTo>
                <a:cubicBezTo>
                  <a:pt x="11266" y="3876"/>
                  <a:pt x="11155" y="3747"/>
                  <a:pt x="11045" y="3623"/>
                </a:cubicBezTo>
                <a:cubicBezTo>
                  <a:pt x="10271" y="2741"/>
                  <a:pt x="9423" y="1960"/>
                  <a:pt x="8454" y="1293"/>
                </a:cubicBezTo>
                <a:cubicBezTo>
                  <a:pt x="7760" y="815"/>
                  <a:pt x="6977" y="413"/>
                  <a:pt x="6182" y="413"/>
                </a:cubicBezTo>
                <a:cubicBezTo>
                  <a:pt x="5761" y="413"/>
                  <a:pt x="5337" y="526"/>
                  <a:pt x="4921" y="800"/>
                </a:cubicBezTo>
                <a:cubicBezTo>
                  <a:pt x="4419" y="1134"/>
                  <a:pt x="4023" y="1600"/>
                  <a:pt x="3610" y="2029"/>
                </a:cubicBezTo>
                <a:lnTo>
                  <a:pt x="2288" y="3403"/>
                </a:lnTo>
                <a:cubicBezTo>
                  <a:pt x="1849" y="3859"/>
                  <a:pt x="1403" y="4324"/>
                  <a:pt x="1000" y="4811"/>
                </a:cubicBezTo>
                <a:cubicBezTo>
                  <a:pt x="665" y="5215"/>
                  <a:pt x="0" y="5983"/>
                  <a:pt x="501" y="6509"/>
                </a:cubicBezTo>
                <a:cubicBezTo>
                  <a:pt x="632" y="6648"/>
                  <a:pt x="787" y="6704"/>
                  <a:pt x="952" y="6704"/>
                </a:cubicBezTo>
                <a:cubicBezTo>
                  <a:pt x="1539" y="6704"/>
                  <a:pt x="2260" y="5987"/>
                  <a:pt x="2575" y="5712"/>
                </a:cubicBezTo>
                <a:cubicBezTo>
                  <a:pt x="3017" y="5330"/>
                  <a:pt x="3455" y="4946"/>
                  <a:pt x="3883" y="4550"/>
                </a:cubicBezTo>
                <a:lnTo>
                  <a:pt x="5052" y="3472"/>
                </a:lnTo>
                <a:cubicBezTo>
                  <a:pt x="5390" y="3160"/>
                  <a:pt x="5790" y="2700"/>
                  <a:pt x="6143" y="2531"/>
                </a:cubicBezTo>
                <a:cubicBezTo>
                  <a:pt x="6163" y="2522"/>
                  <a:pt x="6171" y="2519"/>
                  <a:pt x="6180" y="2514"/>
                </a:cubicBezTo>
                <a:cubicBezTo>
                  <a:pt x="6193" y="2513"/>
                  <a:pt x="6204" y="2512"/>
                  <a:pt x="6214" y="2512"/>
                </a:cubicBezTo>
                <a:cubicBezTo>
                  <a:pt x="6277" y="2512"/>
                  <a:pt x="6316" y="2531"/>
                  <a:pt x="6398" y="2557"/>
                </a:cubicBezTo>
                <a:cubicBezTo>
                  <a:pt x="6572" y="2612"/>
                  <a:pt x="6744" y="2732"/>
                  <a:pt x="6902" y="2830"/>
                </a:cubicBezTo>
                <a:cubicBezTo>
                  <a:pt x="7303" y="3084"/>
                  <a:pt x="7684" y="3366"/>
                  <a:pt x="8043" y="3675"/>
                </a:cubicBezTo>
                <a:cubicBezTo>
                  <a:pt x="8417" y="3999"/>
                  <a:pt x="8771" y="4346"/>
                  <a:pt x="9102" y="4713"/>
                </a:cubicBezTo>
                <a:cubicBezTo>
                  <a:pt x="9472" y="5124"/>
                  <a:pt x="9793" y="5546"/>
                  <a:pt x="10243" y="5878"/>
                </a:cubicBezTo>
                <a:cubicBezTo>
                  <a:pt x="10689" y="6207"/>
                  <a:pt x="11181" y="6348"/>
                  <a:pt x="11679" y="6348"/>
                </a:cubicBezTo>
                <a:cubicBezTo>
                  <a:pt x="12288" y="6348"/>
                  <a:pt x="12905" y="6137"/>
                  <a:pt x="13454" y="5804"/>
                </a:cubicBezTo>
                <a:cubicBezTo>
                  <a:pt x="14418" y="5221"/>
                  <a:pt x="15306" y="4481"/>
                  <a:pt x="16213" y="3813"/>
                </a:cubicBezTo>
                <a:lnTo>
                  <a:pt x="17484" y="2879"/>
                </a:lnTo>
                <a:cubicBezTo>
                  <a:pt x="17673" y="2741"/>
                  <a:pt x="17859" y="2598"/>
                  <a:pt x="18051" y="2465"/>
                </a:cubicBezTo>
                <a:cubicBezTo>
                  <a:pt x="18195" y="2628"/>
                  <a:pt x="18427" y="2784"/>
                  <a:pt x="18562" y="2915"/>
                </a:cubicBezTo>
                <a:cubicBezTo>
                  <a:pt x="18745" y="3091"/>
                  <a:pt x="18928" y="3268"/>
                  <a:pt x="19111" y="3446"/>
                </a:cubicBezTo>
                <a:cubicBezTo>
                  <a:pt x="19510" y="3838"/>
                  <a:pt x="19906" y="4234"/>
                  <a:pt x="20297" y="4634"/>
                </a:cubicBezTo>
                <a:cubicBezTo>
                  <a:pt x="21081" y="5434"/>
                  <a:pt x="21848" y="6250"/>
                  <a:pt x="22599" y="7082"/>
                </a:cubicBezTo>
                <a:cubicBezTo>
                  <a:pt x="22942" y="7460"/>
                  <a:pt x="23272" y="7842"/>
                  <a:pt x="23668" y="8168"/>
                </a:cubicBezTo>
                <a:cubicBezTo>
                  <a:pt x="23913" y="8370"/>
                  <a:pt x="24222" y="8481"/>
                  <a:pt x="24520" y="8481"/>
                </a:cubicBezTo>
                <a:cubicBezTo>
                  <a:pt x="24886" y="8481"/>
                  <a:pt x="25236" y="8313"/>
                  <a:pt x="25434" y="7940"/>
                </a:cubicBezTo>
                <a:cubicBezTo>
                  <a:pt x="25860" y="7140"/>
                  <a:pt x="25212" y="6409"/>
                  <a:pt x="24706" y="5838"/>
                </a:cubicBezTo>
                <a:cubicBezTo>
                  <a:pt x="24334" y="5419"/>
                  <a:pt x="23956" y="5006"/>
                  <a:pt x="23573" y="4599"/>
                </a:cubicBezTo>
                <a:cubicBezTo>
                  <a:pt x="22840" y="3821"/>
                  <a:pt x="22092" y="3057"/>
                  <a:pt x="21329" y="2308"/>
                </a:cubicBezTo>
                <a:cubicBezTo>
                  <a:pt x="20930" y="1915"/>
                  <a:pt x="20528" y="1527"/>
                  <a:pt x="20119" y="1143"/>
                </a:cubicBezTo>
                <a:cubicBezTo>
                  <a:pt x="19677" y="725"/>
                  <a:pt x="19230" y="234"/>
                  <a:pt x="18622" y="65"/>
                </a:cubicBezTo>
                <a:cubicBezTo>
                  <a:pt x="18465" y="21"/>
                  <a:pt x="18310" y="1"/>
                  <a:pt x="1815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4" name="Google Shape;1364;p34"/>
          <p:cNvSpPr/>
          <p:nvPr/>
        </p:nvSpPr>
        <p:spPr>
          <a:xfrm rot="10800000">
            <a:off x="9167773" y="1115452"/>
            <a:ext cx="122000" cy="231779"/>
          </a:xfrm>
          <a:custGeom>
            <a:avLst/>
            <a:gdLst/>
            <a:ahLst/>
            <a:cxnLst/>
            <a:rect l="l" t="t" r="r" b="b"/>
            <a:pathLst>
              <a:path w="3284" h="6239" extrusionOk="0">
                <a:moveTo>
                  <a:pt x="1716" y="0"/>
                </a:moveTo>
                <a:cubicBezTo>
                  <a:pt x="1596" y="0"/>
                  <a:pt x="1474" y="16"/>
                  <a:pt x="1350" y="50"/>
                </a:cubicBezTo>
                <a:cubicBezTo>
                  <a:pt x="22" y="415"/>
                  <a:pt x="39" y="2129"/>
                  <a:pt x="19" y="3241"/>
                </a:cubicBezTo>
                <a:cubicBezTo>
                  <a:pt x="13" y="3624"/>
                  <a:pt x="1" y="4001"/>
                  <a:pt x="45" y="4383"/>
                </a:cubicBezTo>
                <a:cubicBezTo>
                  <a:pt x="87" y="4747"/>
                  <a:pt x="143" y="5181"/>
                  <a:pt x="335" y="5505"/>
                </a:cubicBezTo>
                <a:cubicBezTo>
                  <a:pt x="561" y="5884"/>
                  <a:pt x="1017" y="6238"/>
                  <a:pt x="1485" y="6238"/>
                </a:cubicBezTo>
                <a:cubicBezTo>
                  <a:pt x="1595" y="6238"/>
                  <a:pt x="1707" y="6219"/>
                  <a:pt x="1816" y="6175"/>
                </a:cubicBezTo>
                <a:cubicBezTo>
                  <a:pt x="2074" y="6072"/>
                  <a:pt x="2272" y="5992"/>
                  <a:pt x="2459" y="5779"/>
                </a:cubicBezTo>
                <a:cubicBezTo>
                  <a:pt x="2640" y="5570"/>
                  <a:pt x="2732" y="5358"/>
                  <a:pt x="2840" y="5102"/>
                </a:cubicBezTo>
                <a:cubicBezTo>
                  <a:pt x="2912" y="4930"/>
                  <a:pt x="2970" y="4751"/>
                  <a:pt x="3012" y="4569"/>
                </a:cubicBezTo>
                <a:cubicBezTo>
                  <a:pt x="3127" y="4087"/>
                  <a:pt x="3161" y="3560"/>
                  <a:pt x="3205" y="3064"/>
                </a:cubicBezTo>
                <a:cubicBezTo>
                  <a:pt x="3240" y="2689"/>
                  <a:pt x="3283" y="2298"/>
                  <a:pt x="3263" y="1922"/>
                </a:cubicBezTo>
                <a:cubicBezTo>
                  <a:pt x="3248" y="1642"/>
                  <a:pt x="3220" y="1358"/>
                  <a:pt x="3133" y="1091"/>
                </a:cubicBezTo>
                <a:cubicBezTo>
                  <a:pt x="2928" y="465"/>
                  <a:pt x="2362" y="0"/>
                  <a:pt x="171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5" name="Google Shape;1365;p34"/>
          <p:cNvSpPr/>
          <p:nvPr/>
        </p:nvSpPr>
        <p:spPr>
          <a:xfrm rot="10800000">
            <a:off x="8987599" y="838764"/>
            <a:ext cx="122260" cy="201019"/>
          </a:xfrm>
          <a:custGeom>
            <a:avLst/>
            <a:gdLst/>
            <a:ahLst/>
            <a:cxnLst/>
            <a:rect l="l" t="t" r="r" b="b"/>
            <a:pathLst>
              <a:path w="3291" h="5411" extrusionOk="0">
                <a:moveTo>
                  <a:pt x="1816" y="1"/>
                </a:moveTo>
                <a:cubicBezTo>
                  <a:pt x="1609" y="1"/>
                  <a:pt x="1405" y="52"/>
                  <a:pt x="1246" y="164"/>
                </a:cubicBezTo>
                <a:cubicBezTo>
                  <a:pt x="1166" y="222"/>
                  <a:pt x="1088" y="280"/>
                  <a:pt x="1012" y="343"/>
                </a:cubicBezTo>
                <a:cubicBezTo>
                  <a:pt x="366" y="772"/>
                  <a:pt x="255" y="1693"/>
                  <a:pt x="137" y="2399"/>
                </a:cubicBezTo>
                <a:cubicBezTo>
                  <a:pt x="74" y="2782"/>
                  <a:pt x="5" y="3170"/>
                  <a:pt x="4" y="3560"/>
                </a:cubicBezTo>
                <a:cubicBezTo>
                  <a:pt x="0" y="4265"/>
                  <a:pt x="271" y="4908"/>
                  <a:pt x="877" y="5232"/>
                </a:cubicBezTo>
                <a:lnTo>
                  <a:pt x="848" y="5220"/>
                </a:lnTo>
                <a:lnTo>
                  <a:pt x="873" y="5238"/>
                </a:lnTo>
                <a:cubicBezTo>
                  <a:pt x="1038" y="5363"/>
                  <a:pt x="1229" y="5410"/>
                  <a:pt x="1423" y="5410"/>
                </a:cubicBezTo>
                <a:cubicBezTo>
                  <a:pt x="1519" y="5410"/>
                  <a:pt x="1615" y="5399"/>
                  <a:pt x="1709" y="5380"/>
                </a:cubicBezTo>
                <a:cubicBezTo>
                  <a:pt x="1906" y="5355"/>
                  <a:pt x="2095" y="5315"/>
                  <a:pt x="2275" y="5198"/>
                </a:cubicBezTo>
                <a:cubicBezTo>
                  <a:pt x="2460" y="5079"/>
                  <a:pt x="2595" y="4945"/>
                  <a:pt x="2727" y="4773"/>
                </a:cubicBezTo>
                <a:cubicBezTo>
                  <a:pt x="2906" y="4537"/>
                  <a:pt x="3028" y="4266"/>
                  <a:pt x="3090" y="3978"/>
                </a:cubicBezTo>
                <a:cubicBezTo>
                  <a:pt x="3171" y="3599"/>
                  <a:pt x="3214" y="3207"/>
                  <a:pt x="3237" y="2820"/>
                </a:cubicBezTo>
                <a:cubicBezTo>
                  <a:pt x="3254" y="2551"/>
                  <a:pt x="3291" y="2273"/>
                  <a:pt x="3283" y="2005"/>
                </a:cubicBezTo>
                <a:cubicBezTo>
                  <a:pt x="3273" y="1512"/>
                  <a:pt x="3205" y="911"/>
                  <a:pt x="2841" y="541"/>
                </a:cubicBezTo>
                <a:cubicBezTo>
                  <a:pt x="2792" y="475"/>
                  <a:pt x="2740" y="411"/>
                  <a:pt x="2685" y="349"/>
                </a:cubicBezTo>
                <a:cubicBezTo>
                  <a:pt x="2484" y="129"/>
                  <a:pt x="2144" y="1"/>
                  <a:pt x="18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6" name="Google Shape;1366;p34"/>
          <p:cNvSpPr/>
          <p:nvPr/>
        </p:nvSpPr>
        <p:spPr>
          <a:xfrm rot="10800000">
            <a:off x="8931503" y="1355289"/>
            <a:ext cx="118955" cy="189056"/>
          </a:xfrm>
          <a:custGeom>
            <a:avLst/>
            <a:gdLst/>
            <a:ahLst/>
            <a:cxnLst/>
            <a:rect l="l" t="t" r="r" b="b"/>
            <a:pathLst>
              <a:path w="3202" h="5089" extrusionOk="0">
                <a:moveTo>
                  <a:pt x="1695" y="1"/>
                </a:moveTo>
                <a:cubicBezTo>
                  <a:pt x="1630" y="1"/>
                  <a:pt x="1567" y="5"/>
                  <a:pt x="1508" y="12"/>
                </a:cubicBezTo>
                <a:cubicBezTo>
                  <a:pt x="1228" y="51"/>
                  <a:pt x="1047" y="164"/>
                  <a:pt x="826" y="339"/>
                </a:cubicBezTo>
                <a:cubicBezTo>
                  <a:pt x="573" y="539"/>
                  <a:pt x="470" y="825"/>
                  <a:pt x="358" y="1116"/>
                </a:cubicBezTo>
                <a:cubicBezTo>
                  <a:pt x="309" y="1245"/>
                  <a:pt x="250" y="1379"/>
                  <a:pt x="215" y="1513"/>
                </a:cubicBezTo>
                <a:cubicBezTo>
                  <a:pt x="129" y="1843"/>
                  <a:pt x="94" y="2184"/>
                  <a:pt x="54" y="2521"/>
                </a:cubicBezTo>
                <a:cubicBezTo>
                  <a:pt x="28" y="2681"/>
                  <a:pt x="11" y="2842"/>
                  <a:pt x="5" y="3005"/>
                </a:cubicBezTo>
                <a:cubicBezTo>
                  <a:pt x="1" y="3199"/>
                  <a:pt x="17" y="3376"/>
                  <a:pt x="42" y="3566"/>
                </a:cubicBezTo>
                <a:lnTo>
                  <a:pt x="42" y="3566"/>
                </a:lnTo>
                <a:lnTo>
                  <a:pt x="6" y="3300"/>
                </a:lnTo>
                <a:lnTo>
                  <a:pt x="6" y="3300"/>
                </a:lnTo>
                <a:cubicBezTo>
                  <a:pt x="31" y="3487"/>
                  <a:pt x="37" y="3705"/>
                  <a:pt x="83" y="3879"/>
                </a:cubicBezTo>
                <a:cubicBezTo>
                  <a:pt x="112" y="3986"/>
                  <a:pt x="155" y="4091"/>
                  <a:pt x="207" y="4189"/>
                </a:cubicBezTo>
                <a:cubicBezTo>
                  <a:pt x="287" y="4404"/>
                  <a:pt x="419" y="4594"/>
                  <a:pt x="591" y="4745"/>
                </a:cubicBezTo>
                <a:cubicBezTo>
                  <a:pt x="629" y="4784"/>
                  <a:pt x="669" y="4821"/>
                  <a:pt x="711" y="4856"/>
                </a:cubicBezTo>
                <a:lnTo>
                  <a:pt x="711" y="4856"/>
                </a:lnTo>
                <a:cubicBezTo>
                  <a:pt x="689" y="4840"/>
                  <a:pt x="677" y="4832"/>
                  <a:pt x="676" y="4832"/>
                </a:cubicBezTo>
                <a:lnTo>
                  <a:pt x="676" y="4832"/>
                </a:lnTo>
                <a:cubicBezTo>
                  <a:pt x="674" y="4832"/>
                  <a:pt x="734" y="4877"/>
                  <a:pt x="855" y="4969"/>
                </a:cubicBezTo>
                <a:cubicBezTo>
                  <a:pt x="923" y="5003"/>
                  <a:pt x="992" y="5033"/>
                  <a:pt x="1064" y="5058"/>
                </a:cubicBezTo>
                <a:cubicBezTo>
                  <a:pt x="1141" y="5073"/>
                  <a:pt x="1219" y="5084"/>
                  <a:pt x="1299" y="5089"/>
                </a:cubicBezTo>
                <a:cubicBezTo>
                  <a:pt x="1465" y="5068"/>
                  <a:pt x="1541" y="5058"/>
                  <a:pt x="1528" y="5058"/>
                </a:cubicBezTo>
                <a:cubicBezTo>
                  <a:pt x="1525" y="5058"/>
                  <a:pt x="1517" y="5058"/>
                  <a:pt x="1503" y="5060"/>
                </a:cubicBezTo>
                <a:cubicBezTo>
                  <a:pt x="1572" y="5047"/>
                  <a:pt x="1641" y="5029"/>
                  <a:pt x="1707" y="5004"/>
                </a:cubicBezTo>
                <a:lnTo>
                  <a:pt x="1707" y="5004"/>
                </a:lnTo>
                <a:lnTo>
                  <a:pt x="1661" y="5023"/>
                </a:lnTo>
                <a:cubicBezTo>
                  <a:pt x="1916" y="4987"/>
                  <a:pt x="2116" y="4854"/>
                  <a:pt x="2286" y="4685"/>
                </a:cubicBezTo>
                <a:cubicBezTo>
                  <a:pt x="2489" y="4537"/>
                  <a:pt x="2653" y="4316"/>
                  <a:pt x="2767" y="4109"/>
                </a:cubicBezTo>
                <a:cubicBezTo>
                  <a:pt x="2871" y="3919"/>
                  <a:pt x="2954" y="3718"/>
                  <a:pt x="3017" y="3510"/>
                </a:cubicBezTo>
                <a:cubicBezTo>
                  <a:pt x="3122" y="3156"/>
                  <a:pt x="3155" y="2776"/>
                  <a:pt x="3181" y="2408"/>
                </a:cubicBezTo>
                <a:cubicBezTo>
                  <a:pt x="3201" y="2055"/>
                  <a:pt x="3160" y="1700"/>
                  <a:pt x="3060" y="1361"/>
                </a:cubicBezTo>
                <a:cubicBezTo>
                  <a:pt x="2996" y="1156"/>
                  <a:pt x="2919" y="958"/>
                  <a:pt x="2831" y="765"/>
                </a:cubicBezTo>
                <a:cubicBezTo>
                  <a:pt x="2712" y="496"/>
                  <a:pt x="2498" y="321"/>
                  <a:pt x="2263" y="154"/>
                </a:cubicBezTo>
                <a:cubicBezTo>
                  <a:pt x="2104" y="41"/>
                  <a:pt x="1893" y="1"/>
                  <a:pt x="16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7" name="Google Shape;1367;p34"/>
          <p:cNvSpPr/>
          <p:nvPr/>
        </p:nvSpPr>
        <p:spPr>
          <a:xfrm rot="10800000">
            <a:off x="7588067" y="1844102"/>
            <a:ext cx="314957" cy="256929"/>
          </a:xfrm>
          <a:custGeom>
            <a:avLst/>
            <a:gdLst/>
            <a:ahLst/>
            <a:cxnLst/>
            <a:rect l="l" t="t" r="r" b="b"/>
            <a:pathLst>
              <a:path w="8478" h="6916" extrusionOk="0">
                <a:moveTo>
                  <a:pt x="6843" y="1"/>
                </a:moveTo>
                <a:cubicBezTo>
                  <a:pt x="6650" y="1"/>
                  <a:pt x="6455" y="48"/>
                  <a:pt x="6278" y="146"/>
                </a:cubicBezTo>
                <a:cubicBezTo>
                  <a:pt x="5493" y="582"/>
                  <a:pt x="5149" y="1548"/>
                  <a:pt x="4747" y="2299"/>
                </a:cubicBezTo>
                <a:cubicBezTo>
                  <a:pt x="4555" y="2649"/>
                  <a:pt x="4341" y="2988"/>
                  <a:pt x="4106" y="3312"/>
                </a:cubicBezTo>
                <a:lnTo>
                  <a:pt x="4099" y="3323"/>
                </a:lnTo>
                <a:lnTo>
                  <a:pt x="4097" y="3325"/>
                </a:lnTo>
                <a:cubicBezTo>
                  <a:pt x="4043" y="3389"/>
                  <a:pt x="3991" y="3454"/>
                  <a:pt x="3937" y="3517"/>
                </a:cubicBezTo>
                <a:cubicBezTo>
                  <a:pt x="3908" y="3550"/>
                  <a:pt x="3876" y="3583"/>
                  <a:pt x="3845" y="3617"/>
                </a:cubicBezTo>
                <a:cubicBezTo>
                  <a:pt x="3673" y="3429"/>
                  <a:pt x="3501" y="3242"/>
                  <a:pt x="3329" y="3056"/>
                </a:cubicBezTo>
                <a:cubicBezTo>
                  <a:pt x="3013" y="2712"/>
                  <a:pt x="2701" y="2371"/>
                  <a:pt x="2359" y="2052"/>
                </a:cubicBezTo>
                <a:cubicBezTo>
                  <a:pt x="1920" y="1643"/>
                  <a:pt x="1505" y="1235"/>
                  <a:pt x="877" y="1187"/>
                </a:cubicBezTo>
                <a:cubicBezTo>
                  <a:pt x="865" y="1186"/>
                  <a:pt x="852" y="1186"/>
                  <a:pt x="839" y="1186"/>
                </a:cubicBezTo>
                <a:cubicBezTo>
                  <a:pt x="533" y="1186"/>
                  <a:pt x="149" y="1464"/>
                  <a:pt x="103" y="1777"/>
                </a:cubicBezTo>
                <a:cubicBezTo>
                  <a:pt x="0" y="2488"/>
                  <a:pt x="367" y="3036"/>
                  <a:pt x="713" y="3626"/>
                </a:cubicBezTo>
                <a:cubicBezTo>
                  <a:pt x="997" y="4112"/>
                  <a:pt x="1341" y="4567"/>
                  <a:pt x="1660" y="5031"/>
                </a:cubicBezTo>
                <a:cubicBezTo>
                  <a:pt x="1972" y="5484"/>
                  <a:pt x="2265" y="6007"/>
                  <a:pt x="2649" y="6400"/>
                </a:cubicBezTo>
                <a:cubicBezTo>
                  <a:pt x="2994" y="6754"/>
                  <a:pt x="3436" y="6915"/>
                  <a:pt x="3885" y="6915"/>
                </a:cubicBezTo>
                <a:cubicBezTo>
                  <a:pt x="4300" y="6915"/>
                  <a:pt x="4720" y="6778"/>
                  <a:pt x="5074" y="6526"/>
                </a:cubicBezTo>
                <a:cubicBezTo>
                  <a:pt x="5949" y="5903"/>
                  <a:pt x="6661" y="5000"/>
                  <a:pt x="7226" y="4096"/>
                </a:cubicBezTo>
                <a:cubicBezTo>
                  <a:pt x="7834" y="3121"/>
                  <a:pt x="8478" y="1659"/>
                  <a:pt x="7827" y="553"/>
                </a:cubicBezTo>
                <a:cubicBezTo>
                  <a:pt x="7616" y="195"/>
                  <a:pt x="7234" y="1"/>
                  <a:pt x="684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8" name="Google Shape;1368;p34"/>
          <p:cNvSpPr/>
          <p:nvPr/>
        </p:nvSpPr>
        <p:spPr>
          <a:xfrm rot="10800000">
            <a:off x="7992327" y="1452657"/>
            <a:ext cx="289844" cy="227395"/>
          </a:xfrm>
          <a:custGeom>
            <a:avLst/>
            <a:gdLst/>
            <a:ahLst/>
            <a:cxnLst/>
            <a:rect l="l" t="t" r="r" b="b"/>
            <a:pathLst>
              <a:path w="7802" h="6121" extrusionOk="0">
                <a:moveTo>
                  <a:pt x="6635" y="0"/>
                </a:moveTo>
                <a:cubicBezTo>
                  <a:pt x="6272" y="0"/>
                  <a:pt x="6319" y="18"/>
                  <a:pt x="6428" y="18"/>
                </a:cubicBezTo>
                <a:cubicBezTo>
                  <a:pt x="6466" y="18"/>
                  <a:pt x="6513" y="16"/>
                  <a:pt x="6551" y="10"/>
                </a:cubicBezTo>
                <a:lnTo>
                  <a:pt x="6551" y="10"/>
                </a:lnTo>
                <a:cubicBezTo>
                  <a:pt x="6106" y="79"/>
                  <a:pt x="5770" y="214"/>
                  <a:pt x="5462" y="547"/>
                </a:cubicBezTo>
                <a:cubicBezTo>
                  <a:pt x="4906" y="1149"/>
                  <a:pt x="4619" y="1964"/>
                  <a:pt x="4234" y="2674"/>
                </a:cubicBezTo>
                <a:cubicBezTo>
                  <a:pt x="4201" y="2733"/>
                  <a:pt x="4166" y="2792"/>
                  <a:pt x="4131" y="2852"/>
                </a:cubicBezTo>
                <a:cubicBezTo>
                  <a:pt x="3716" y="2463"/>
                  <a:pt x="3320" y="2059"/>
                  <a:pt x="2927" y="1646"/>
                </a:cubicBezTo>
                <a:cubicBezTo>
                  <a:pt x="2396" y="1090"/>
                  <a:pt x="1762" y="165"/>
                  <a:pt x="924" y="165"/>
                </a:cubicBezTo>
                <a:cubicBezTo>
                  <a:pt x="831" y="165"/>
                  <a:pt x="735" y="177"/>
                  <a:pt x="636" y="201"/>
                </a:cubicBezTo>
                <a:cubicBezTo>
                  <a:pt x="330" y="278"/>
                  <a:pt x="0" y="639"/>
                  <a:pt x="45" y="977"/>
                </a:cubicBezTo>
                <a:cubicBezTo>
                  <a:pt x="97" y="1376"/>
                  <a:pt x="166" y="1774"/>
                  <a:pt x="360" y="2136"/>
                </a:cubicBezTo>
                <a:cubicBezTo>
                  <a:pt x="527" y="2451"/>
                  <a:pt x="736" y="2753"/>
                  <a:pt x="937" y="3047"/>
                </a:cubicBezTo>
                <a:cubicBezTo>
                  <a:pt x="1384" y="3698"/>
                  <a:pt x="1904" y="4310"/>
                  <a:pt x="2440" y="4891"/>
                </a:cubicBezTo>
                <a:cubicBezTo>
                  <a:pt x="2997" y="5493"/>
                  <a:pt x="3621" y="6121"/>
                  <a:pt x="4436" y="6121"/>
                </a:cubicBezTo>
                <a:cubicBezTo>
                  <a:pt x="4612" y="6121"/>
                  <a:pt x="4798" y="6091"/>
                  <a:pt x="4994" y="6025"/>
                </a:cubicBezTo>
                <a:cubicBezTo>
                  <a:pt x="5916" y="5717"/>
                  <a:pt x="6397" y="4739"/>
                  <a:pt x="6848" y="3943"/>
                </a:cubicBezTo>
                <a:cubicBezTo>
                  <a:pt x="7288" y="3171"/>
                  <a:pt x="7767" y="2316"/>
                  <a:pt x="7791" y="1405"/>
                </a:cubicBezTo>
                <a:cubicBezTo>
                  <a:pt x="7802" y="998"/>
                  <a:pt x="7616" y="676"/>
                  <a:pt x="7392" y="358"/>
                </a:cubicBezTo>
                <a:lnTo>
                  <a:pt x="7392" y="358"/>
                </a:lnTo>
                <a:cubicBezTo>
                  <a:pt x="7437" y="421"/>
                  <a:pt x="7513" y="492"/>
                  <a:pt x="7522" y="492"/>
                </a:cubicBezTo>
                <a:cubicBezTo>
                  <a:pt x="7529" y="492"/>
                  <a:pt x="7487" y="441"/>
                  <a:pt x="7337" y="290"/>
                </a:cubicBezTo>
                <a:cubicBezTo>
                  <a:pt x="7261" y="215"/>
                  <a:pt x="7119" y="106"/>
                  <a:pt x="7007" y="59"/>
                </a:cubicBezTo>
                <a:cubicBezTo>
                  <a:pt x="6899" y="16"/>
                  <a:pt x="6747" y="0"/>
                  <a:pt x="66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9" name="Google Shape;1369;p34"/>
          <p:cNvSpPr/>
          <p:nvPr/>
        </p:nvSpPr>
        <p:spPr>
          <a:xfrm rot="10800000">
            <a:off x="7716902" y="1020945"/>
            <a:ext cx="302549" cy="260681"/>
          </a:xfrm>
          <a:custGeom>
            <a:avLst/>
            <a:gdLst/>
            <a:ahLst/>
            <a:cxnLst/>
            <a:rect l="l" t="t" r="r" b="b"/>
            <a:pathLst>
              <a:path w="8144" h="7017" extrusionOk="0">
                <a:moveTo>
                  <a:pt x="5647" y="734"/>
                </a:moveTo>
                <a:lnTo>
                  <a:pt x="5647" y="734"/>
                </a:lnTo>
                <a:cubicBezTo>
                  <a:pt x="5646" y="735"/>
                  <a:pt x="5646" y="735"/>
                  <a:pt x="5645" y="736"/>
                </a:cubicBezTo>
                <a:cubicBezTo>
                  <a:pt x="5646" y="735"/>
                  <a:pt x="5646" y="735"/>
                  <a:pt x="5647" y="734"/>
                </a:cubicBezTo>
                <a:close/>
                <a:moveTo>
                  <a:pt x="840" y="0"/>
                </a:moveTo>
                <a:cubicBezTo>
                  <a:pt x="592" y="0"/>
                  <a:pt x="280" y="153"/>
                  <a:pt x="176" y="389"/>
                </a:cubicBezTo>
                <a:cubicBezTo>
                  <a:pt x="1" y="784"/>
                  <a:pt x="33" y="1126"/>
                  <a:pt x="159" y="1527"/>
                </a:cubicBezTo>
                <a:cubicBezTo>
                  <a:pt x="263" y="1857"/>
                  <a:pt x="420" y="2207"/>
                  <a:pt x="570" y="2517"/>
                </a:cubicBezTo>
                <a:cubicBezTo>
                  <a:pt x="816" y="3032"/>
                  <a:pt x="1114" y="3532"/>
                  <a:pt x="1399" y="4025"/>
                </a:cubicBezTo>
                <a:cubicBezTo>
                  <a:pt x="1685" y="4518"/>
                  <a:pt x="1986" y="5011"/>
                  <a:pt x="2267" y="5510"/>
                </a:cubicBezTo>
                <a:cubicBezTo>
                  <a:pt x="2688" y="6253"/>
                  <a:pt x="3121" y="6993"/>
                  <a:pt x="4099" y="7016"/>
                </a:cubicBezTo>
                <a:cubicBezTo>
                  <a:pt x="4113" y="7016"/>
                  <a:pt x="4128" y="7017"/>
                  <a:pt x="4142" y="7017"/>
                </a:cubicBezTo>
                <a:cubicBezTo>
                  <a:pt x="4933" y="7017"/>
                  <a:pt x="5464" y="6523"/>
                  <a:pt x="5921" y="5943"/>
                </a:cubicBezTo>
                <a:cubicBezTo>
                  <a:pt x="6285" y="5479"/>
                  <a:pt x="6637" y="5006"/>
                  <a:pt x="6952" y="4506"/>
                </a:cubicBezTo>
                <a:cubicBezTo>
                  <a:pt x="7219" y="4085"/>
                  <a:pt x="7455" y="3646"/>
                  <a:pt x="7658" y="3190"/>
                </a:cubicBezTo>
                <a:cubicBezTo>
                  <a:pt x="7752" y="2976"/>
                  <a:pt x="7876" y="2760"/>
                  <a:pt x="7934" y="2536"/>
                </a:cubicBezTo>
                <a:cubicBezTo>
                  <a:pt x="7967" y="2263"/>
                  <a:pt x="7985" y="2127"/>
                  <a:pt x="7988" y="2127"/>
                </a:cubicBezTo>
                <a:lnTo>
                  <a:pt x="7988" y="2127"/>
                </a:lnTo>
                <a:cubicBezTo>
                  <a:pt x="7991" y="2127"/>
                  <a:pt x="7985" y="2193"/>
                  <a:pt x="7973" y="2327"/>
                </a:cubicBezTo>
                <a:lnTo>
                  <a:pt x="7997" y="2224"/>
                </a:lnTo>
                <a:cubicBezTo>
                  <a:pt x="8143" y="1886"/>
                  <a:pt x="8080" y="1275"/>
                  <a:pt x="7980" y="929"/>
                </a:cubicBezTo>
                <a:cubicBezTo>
                  <a:pt x="7835" y="427"/>
                  <a:pt x="7324" y="48"/>
                  <a:pt x="6807" y="48"/>
                </a:cubicBezTo>
                <a:cubicBezTo>
                  <a:pt x="6613" y="48"/>
                  <a:pt x="6419" y="101"/>
                  <a:pt x="6242" y="222"/>
                </a:cubicBezTo>
                <a:cubicBezTo>
                  <a:pt x="6023" y="369"/>
                  <a:pt x="5823" y="540"/>
                  <a:pt x="5647" y="734"/>
                </a:cubicBezTo>
                <a:lnTo>
                  <a:pt x="5647" y="734"/>
                </a:lnTo>
                <a:cubicBezTo>
                  <a:pt x="5657" y="723"/>
                  <a:pt x="5662" y="718"/>
                  <a:pt x="5664" y="718"/>
                </a:cubicBezTo>
                <a:lnTo>
                  <a:pt x="5664" y="718"/>
                </a:lnTo>
                <a:cubicBezTo>
                  <a:pt x="5677" y="718"/>
                  <a:pt x="5424" y="1062"/>
                  <a:pt x="5339" y="1171"/>
                </a:cubicBezTo>
                <a:cubicBezTo>
                  <a:pt x="5396" y="1102"/>
                  <a:pt x="5425" y="1067"/>
                  <a:pt x="5426" y="1067"/>
                </a:cubicBezTo>
                <a:lnTo>
                  <a:pt x="5426" y="1067"/>
                </a:lnTo>
                <a:cubicBezTo>
                  <a:pt x="5429" y="1067"/>
                  <a:pt x="5349" y="1169"/>
                  <a:pt x="5186" y="1376"/>
                </a:cubicBezTo>
                <a:cubicBezTo>
                  <a:pt x="5163" y="1424"/>
                  <a:pt x="5140" y="1473"/>
                  <a:pt x="5117" y="1521"/>
                </a:cubicBezTo>
                <a:cubicBezTo>
                  <a:pt x="4933" y="1905"/>
                  <a:pt x="4733" y="2284"/>
                  <a:pt x="4527" y="2657"/>
                </a:cubicBezTo>
                <a:cubicBezTo>
                  <a:pt x="4378" y="2926"/>
                  <a:pt x="4217" y="3188"/>
                  <a:pt x="4051" y="3448"/>
                </a:cubicBezTo>
                <a:cubicBezTo>
                  <a:pt x="3802" y="3079"/>
                  <a:pt x="3557" y="2708"/>
                  <a:pt x="3297" y="2347"/>
                </a:cubicBezTo>
                <a:cubicBezTo>
                  <a:pt x="2979" y="1900"/>
                  <a:pt x="2674" y="1435"/>
                  <a:pt x="2316" y="1019"/>
                </a:cubicBezTo>
                <a:cubicBezTo>
                  <a:pt x="1937" y="578"/>
                  <a:pt x="1481" y="14"/>
                  <a:pt x="854" y="1"/>
                </a:cubicBezTo>
                <a:cubicBezTo>
                  <a:pt x="849" y="0"/>
                  <a:pt x="845" y="0"/>
                  <a:pt x="84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0" name="Google Shape;1370;p34"/>
          <p:cNvSpPr/>
          <p:nvPr/>
        </p:nvSpPr>
        <p:spPr>
          <a:xfrm rot="10800000">
            <a:off x="7821073" y="1236861"/>
            <a:ext cx="1115" cy="1300"/>
          </a:xfrm>
          <a:custGeom>
            <a:avLst/>
            <a:gdLst/>
            <a:ahLst/>
            <a:cxnLst/>
            <a:rect l="l" t="t" r="r" b="b"/>
            <a:pathLst>
              <a:path w="30" h="35" extrusionOk="0">
                <a:moveTo>
                  <a:pt x="29" y="1"/>
                </a:moveTo>
                <a:lnTo>
                  <a:pt x="0" y="34"/>
                </a:lnTo>
                <a:cubicBezTo>
                  <a:pt x="11" y="24"/>
                  <a:pt x="20" y="13"/>
                  <a:pt x="29" y="1"/>
                </a:cubicBezTo>
                <a:close/>
              </a:path>
            </a:pathLst>
          </a:custGeom>
          <a:solidFill>
            <a:srgbClr val="2486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8312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Design">
  <p:cSld name="Title + Design">
    <p:bg>
      <p:bgRef idx="1001">
        <a:schemeClr val="bg1"/>
      </p:bgRef>
    </p:bg>
    <p:spTree>
      <p:nvGrpSpPr>
        <p:cNvPr id="1" name="Shape 804"/>
        <p:cNvGrpSpPr/>
        <p:nvPr/>
      </p:nvGrpSpPr>
      <p:grpSpPr>
        <a:xfrm>
          <a:off x="0" y="0"/>
          <a:ext cx="0" cy="0"/>
          <a:chOff x="0" y="0"/>
          <a:chExt cx="0" cy="0"/>
        </a:xfrm>
      </p:grpSpPr>
      <p:sp>
        <p:nvSpPr>
          <p:cNvPr id="806" name="Google Shape;806;p18"/>
          <p:cNvSpPr/>
          <p:nvPr/>
        </p:nvSpPr>
        <p:spPr>
          <a:xfrm flipH="1">
            <a:off x="2875169" y="3876595"/>
            <a:ext cx="891" cy="1040"/>
          </a:xfrm>
          <a:custGeom>
            <a:avLst/>
            <a:gdLst/>
            <a:ahLst/>
            <a:cxnLst/>
            <a:rect l="l" t="t" r="r" b="b"/>
            <a:pathLst>
              <a:path w="30" h="35" extrusionOk="0">
                <a:moveTo>
                  <a:pt x="29" y="1"/>
                </a:moveTo>
                <a:lnTo>
                  <a:pt x="0" y="34"/>
                </a:lnTo>
                <a:cubicBezTo>
                  <a:pt x="11" y="24"/>
                  <a:pt x="20" y="13"/>
                  <a:pt x="29" y="1"/>
                </a:cubicBezTo>
                <a:close/>
              </a:path>
            </a:pathLst>
          </a:custGeom>
          <a:solidFill>
            <a:srgbClr val="24868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08" name="Google Shape;808;p18"/>
          <p:cNvSpPr txBox="1">
            <a:spLocks noGrp="1"/>
          </p:cNvSpPr>
          <p:nvPr>
            <p:ph type="title"/>
          </p:nvPr>
        </p:nvSpPr>
        <p:spPr>
          <a:xfrm>
            <a:off x="917600" y="639933"/>
            <a:ext cx="10356800" cy="75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32542760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Design 1">
  <p:cSld name="Title + Design 1">
    <p:bg>
      <p:bgRef idx="1001">
        <a:schemeClr val="bg1"/>
      </p:bgRef>
    </p:bg>
    <p:spTree>
      <p:nvGrpSpPr>
        <p:cNvPr id="1" name="Shape 1115"/>
        <p:cNvGrpSpPr/>
        <p:nvPr/>
      </p:nvGrpSpPr>
      <p:grpSpPr>
        <a:xfrm>
          <a:off x="0" y="0"/>
          <a:ext cx="0" cy="0"/>
          <a:chOff x="0" y="0"/>
          <a:chExt cx="0" cy="0"/>
        </a:xfrm>
      </p:grpSpPr>
      <p:sp>
        <p:nvSpPr>
          <p:cNvPr id="1116" name="Google Shape;1116;p26"/>
          <p:cNvSpPr/>
          <p:nvPr/>
        </p:nvSpPr>
        <p:spPr>
          <a:xfrm flipH="1">
            <a:off x="2875169" y="3876595"/>
            <a:ext cx="891" cy="1040"/>
          </a:xfrm>
          <a:custGeom>
            <a:avLst/>
            <a:gdLst/>
            <a:ahLst/>
            <a:cxnLst/>
            <a:rect l="l" t="t" r="r" b="b"/>
            <a:pathLst>
              <a:path w="30" h="35" extrusionOk="0">
                <a:moveTo>
                  <a:pt x="29" y="1"/>
                </a:moveTo>
                <a:lnTo>
                  <a:pt x="0" y="34"/>
                </a:lnTo>
                <a:cubicBezTo>
                  <a:pt x="11" y="24"/>
                  <a:pt x="20" y="13"/>
                  <a:pt x="29" y="1"/>
                </a:cubicBezTo>
                <a:close/>
              </a:path>
            </a:pathLst>
          </a:custGeom>
          <a:solidFill>
            <a:srgbClr val="24868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18" name="Google Shape;1118;p26"/>
          <p:cNvSpPr txBox="1">
            <a:spLocks noGrp="1"/>
          </p:cNvSpPr>
          <p:nvPr>
            <p:ph type="title"/>
          </p:nvPr>
        </p:nvSpPr>
        <p:spPr>
          <a:xfrm>
            <a:off x="917600" y="639933"/>
            <a:ext cx="10356800" cy="75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06791614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70018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0668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2320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8898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2463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1D86CC-3917-4E61-86EB-0FBCB163FEF6}"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34A03-B294-4871-9913-E8C975C54DAB}" type="slidenum">
              <a:rPr lang="en-US" smtClean="0"/>
              <a:t>‹#›</a:t>
            </a:fld>
            <a:endParaRPr lang="en-US"/>
          </a:p>
        </p:txBody>
      </p:sp>
    </p:spTree>
    <p:extLst>
      <p:ext uri="{BB962C8B-B14F-4D97-AF65-F5344CB8AC3E}">
        <p14:creationId xmlns:p14="http://schemas.microsoft.com/office/powerpoint/2010/main" val="1641019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4033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0751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97103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95436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6610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0426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Ref idx="1001">
        <a:schemeClr val="bg1"/>
      </p:bgRef>
    </p:bg>
    <p:spTree>
      <p:nvGrpSpPr>
        <p:cNvPr id="1" name="Shape 8"/>
        <p:cNvGrpSpPr/>
        <p:nvPr/>
      </p:nvGrpSpPr>
      <p:grpSpPr>
        <a:xfrm>
          <a:off x="0" y="0"/>
          <a:ext cx="0" cy="0"/>
          <a:chOff x="0" y="0"/>
          <a:chExt cx="0" cy="0"/>
        </a:xfrm>
      </p:grpSpPr>
      <p:sp>
        <p:nvSpPr>
          <p:cNvPr id="16" name="Google Shape;16;p2"/>
          <p:cNvSpPr txBox="1">
            <a:spLocks noGrp="1"/>
          </p:cNvSpPr>
          <p:nvPr>
            <p:ph type="ctrTitle"/>
          </p:nvPr>
        </p:nvSpPr>
        <p:spPr>
          <a:xfrm>
            <a:off x="2703200" y="3990900"/>
            <a:ext cx="6785600" cy="16040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None/>
              <a:defRPr sz="9600"/>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endParaRPr/>
          </a:p>
        </p:txBody>
      </p:sp>
      <p:sp>
        <p:nvSpPr>
          <p:cNvPr id="17" name="Google Shape;17;p2"/>
          <p:cNvSpPr txBox="1">
            <a:spLocks noGrp="1"/>
          </p:cNvSpPr>
          <p:nvPr>
            <p:ph type="subTitle" idx="1"/>
          </p:nvPr>
        </p:nvSpPr>
        <p:spPr>
          <a:xfrm>
            <a:off x="3116200" y="5538467"/>
            <a:ext cx="5959600" cy="106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81054730"/>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1120"/>
        <p:cNvGrpSpPr/>
        <p:nvPr/>
      </p:nvGrpSpPr>
      <p:grpSpPr>
        <a:xfrm>
          <a:off x="0" y="0"/>
          <a:ext cx="0" cy="0"/>
          <a:chOff x="0" y="0"/>
          <a:chExt cx="0" cy="0"/>
        </a:xfrm>
      </p:grpSpPr>
      <p:grpSp>
        <p:nvGrpSpPr>
          <p:cNvPr id="1125" name="Google Shape;1125;p27"/>
          <p:cNvGrpSpPr/>
          <p:nvPr/>
        </p:nvGrpSpPr>
        <p:grpSpPr>
          <a:xfrm rot="10800000" flipH="1">
            <a:off x="10012203" y="-379819"/>
            <a:ext cx="2647517" cy="3331412"/>
            <a:chOff x="5108601" y="1658560"/>
            <a:chExt cx="1985638" cy="2498559"/>
          </a:xfrm>
        </p:grpSpPr>
        <p:grpSp>
          <p:nvGrpSpPr>
            <p:cNvPr id="1126" name="Google Shape;1126;p27"/>
            <p:cNvGrpSpPr/>
            <p:nvPr/>
          </p:nvGrpSpPr>
          <p:grpSpPr>
            <a:xfrm flipH="1">
              <a:off x="5475995" y="2326723"/>
              <a:ext cx="1314734" cy="1634533"/>
              <a:chOff x="-5267275" y="9662750"/>
              <a:chExt cx="1475075" cy="1833875"/>
            </a:xfrm>
          </p:grpSpPr>
          <p:sp>
            <p:nvSpPr>
              <p:cNvPr id="1127" name="Google Shape;1127;p27"/>
              <p:cNvSpPr/>
              <p:nvPr/>
            </p:nvSpPr>
            <p:spPr>
              <a:xfrm>
                <a:off x="-5267275" y="9662750"/>
                <a:ext cx="1475075" cy="1833875"/>
              </a:xfrm>
              <a:custGeom>
                <a:avLst/>
                <a:gdLst/>
                <a:ahLst/>
                <a:cxnLst/>
                <a:rect l="l" t="t" r="r" b="b"/>
                <a:pathLst>
                  <a:path w="59003" h="73355" extrusionOk="0">
                    <a:moveTo>
                      <a:pt x="58003" y="0"/>
                    </a:moveTo>
                    <a:cubicBezTo>
                      <a:pt x="57927" y="0"/>
                      <a:pt x="57851" y="10"/>
                      <a:pt x="57776" y="30"/>
                    </a:cubicBezTo>
                    <a:cubicBezTo>
                      <a:pt x="51838" y="1625"/>
                      <a:pt x="46088" y="3850"/>
                      <a:pt x="40623" y="6666"/>
                    </a:cubicBezTo>
                    <a:cubicBezTo>
                      <a:pt x="35177" y="9476"/>
                      <a:pt x="30053" y="12923"/>
                      <a:pt x="25419" y="16936"/>
                    </a:cubicBezTo>
                    <a:cubicBezTo>
                      <a:pt x="20739" y="20988"/>
                      <a:pt x="16581" y="25634"/>
                      <a:pt x="13094" y="30752"/>
                    </a:cubicBezTo>
                    <a:cubicBezTo>
                      <a:pt x="9533" y="35980"/>
                      <a:pt x="6696" y="41669"/>
                      <a:pt x="4663" y="47660"/>
                    </a:cubicBezTo>
                    <a:cubicBezTo>
                      <a:pt x="2818" y="53102"/>
                      <a:pt x="1579" y="58845"/>
                      <a:pt x="1324" y="64601"/>
                    </a:cubicBezTo>
                    <a:cubicBezTo>
                      <a:pt x="1237" y="64570"/>
                      <a:pt x="1144" y="64555"/>
                      <a:pt x="1052" y="64555"/>
                    </a:cubicBezTo>
                    <a:cubicBezTo>
                      <a:pt x="975" y="64555"/>
                      <a:pt x="897" y="64566"/>
                      <a:pt x="822" y="64587"/>
                    </a:cubicBezTo>
                    <a:cubicBezTo>
                      <a:pt x="397" y="64704"/>
                      <a:pt x="1" y="65246"/>
                      <a:pt x="191" y="65699"/>
                    </a:cubicBezTo>
                    <a:cubicBezTo>
                      <a:pt x="491" y="66425"/>
                      <a:pt x="859" y="67121"/>
                      <a:pt x="1291" y="67778"/>
                    </a:cubicBezTo>
                    <a:cubicBezTo>
                      <a:pt x="1297" y="68031"/>
                      <a:pt x="1301" y="68285"/>
                      <a:pt x="1311" y="68538"/>
                    </a:cubicBezTo>
                    <a:cubicBezTo>
                      <a:pt x="1319" y="68795"/>
                      <a:pt x="1512" y="68923"/>
                      <a:pt x="1706" y="68923"/>
                    </a:cubicBezTo>
                    <a:cubicBezTo>
                      <a:pt x="1829" y="68923"/>
                      <a:pt x="1952" y="68872"/>
                      <a:pt x="2029" y="68770"/>
                    </a:cubicBezTo>
                    <a:cubicBezTo>
                      <a:pt x="2293" y="69083"/>
                      <a:pt x="2576" y="69383"/>
                      <a:pt x="2874" y="69664"/>
                    </a:cubicBezTo>
                    <a:cubicBezTo>
                      <a:pt x="4067" y="70786"/>
                      <a:pt x="5458" y="71647"/>
                      <a:pt x="6967" y="72274"/>
                    </a:cubicBezTo>
                    <a:cubicBezTo>
                      <a:pt x="8792" y="73031"/>
                      <a:pt x="10749" y="73355"/>
                      <a:pt x="12715" y="73355"/>
                    </a:cubicBezTo>
                    <a:cubicBezTo>
                      <a:pt x="14414" y="73355"/>
                      <a:pt x="16120" y="73113"/>
                      <a:pt x="17753" y="72699"/>
                    </a:cubicBezTo>
                    <a:cubicBezTo>
                      <a:pt x="23973" y="71124"/>
                      <a:pt x="29341" y="67101"/>
                      <a:pt x="33384" y="62210"/>
                    </a:cubicBezTo>
                    <a:cubicBezTo>
                      <a:pt x="37798" y="56870"/>
                      <a:pt x="40703" y="50561"/>
                      <a:pt x="42861" y="44015"/>
                    </a:cubicBezTo>
                    <a:cubicBezTo>
                      <a:pt x="45191" y="36947"/>
                      <a:pt x="46693" y="29645"/>
                      <a:pt x="48771" y="22503"/>
                    </a:cubicBezTo>
                    <a:cubicBezTo>
                      <a:pt x="50711" y="15828"/>
                      <a:pt x="53184" y="9212"/>
                      <a:pt x="57193" y="3480"/>
                    </a:cubicBezTo>
                    <a:cubicBezTo>
                      <a:pt x="57658" y="2814"/>
                      <a:pt x="58145" y="2163"/>
                      <a:pt x="58644" y="1522"/>
                    </a:cubicBezTo>
                    <a:cubicBezTo>
                      <a:pt x="58894" y="1203"/>
                      <a:pt x="59003" y="813"/>
                      <a:pt x="58785" y="440"/>
                    </a:cubicBezTo>
                    <a:cubicBezTo>
                      <a:pt x="58624" y="164"/>
                      <a:pt x="58317" y="0"/>
                      <a:pt x="58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28" name="Google Shape;1128;p27"/>
              <p:cNvSpPr/>
              <p:nvPr/>
            </p:nvSpPr>
            <p:spPr>
              <a:xfrm>
                <a:off x="-5200250" y="9663950"/>
                <a:ext cx="1406175" cy="1769375"/>
              </a:xfrm>
              <a:custGeom>
                <a:avLst/>
                <a:gdLst/>
                <a:ahLst/>
                <a:cxnLst/>
                <a:rect l="l" t="t" r="r" b="b"/>
                <a:pathLst>
                  <a:path w="56247" h="70775" extrusionOk="0">
                    <a:moveTo>
                      <a:pt x="55611" y="0"/>
                    </a:moveTo>
                    <a:cubicBezTo>
                      <a:pt x="55015" y="370"/>
                      <a:pt x="54429" y="756"/>
                      <a:pt x="53847" y="1150"/>
                    </a:cubicBezTo>
                    <a:cubicBezTo>
                      <a:pt x="52592" y="1998"/>
                      <a:pt x="51356" y="2873"/>
                      <a:pt x="50154" y="3795"/>
                    </a:cubicBezTo>
                    <a:cubicBezTo>
                      <a:pt x="49999" y="3914"/>
                      <a:pt x="49845" y="4037"/>
                      <a:pt x="49690" y="4157"/>
                    </a:cubicBezTo>
                    <a:cubicBezTo>
                      <a:pt x="49730" y="3592"/>
                      <a:pt x="49762" y="3027"/>
                      <a:pt x="49822" y="2463"/>
                    </a:cubicBezTo>
                    <a:cubicBezTo>
                      <a:pt x="49855" y="2159"/>
                      <a:pt x="49890" y="1855"/>
                      <a:pt x="49927" y="1551"/>
                    </a:cubicBezTo>
                    <a:lnTo>
                      <a:pt x="49927" y="1551"/>
                    </a:lnTo>
                    <a:cubicBezTo>
                      <a:pt x="49572" y="1671"/>
                      <a:pt x="49217" y="1791"/>
                      <a:pt x="48866" y="1914"/>
                    </a:cubicBezTo>
                    <a:cubicBezTo>
                      <a:pt x="48752" y="2317"/>
                      <a:pt x="48652" y="2724"/>
                      <a:pt x="48563" y="3136"/>
                    </a:cubicBezTo>
                    <a:cubicBezTo>
                      <a:pt x="48413" y="3848"/>
                      <a:pt x="48318" y="4565"/>
                      <a:pt x="48253" y="5290"/>
                    </a:cubicBezTo>
                    <a:cubicBezTo>
                      <a:pt x="46790" y="6465"/>
                      <a:pt x="45359" y="7676"/>
                      <a:pt x="43957" y="8926"/>
                    </a:cubicBezTo>
                    <a:cubicBezTo>
                      <a:pt x="44124" y="7834"/>
                      <a:pt x="44305" y="6744"/>
                      <a:pt x="44473" y="5654"/>
                    </a:cubicBezTo>
                    <a:cubicBezTo>
                      <a:pt x="44583" y="4931"/>
                      <a:pt x="44668" y="4205"/>
                      <a:pt x="44755" y="3480"/>
                    </a:cubicBezTo>
                    <a:lnTo>
                      <a:pt x="44755" y="3480"/>
                    </a:lnTo>
                    <a:cubicBezTo>
                      <a:pt x="44470" y="3596"/>
                      <a:pt x="44184" y="3712"/>
                      <a:pt x="43900" y="3833"/>
                    </a:cubicBezTo>
                    <a:cubicBezTo>
                      <a:pt x="43762" y="4404"/>
                      <a:pt x="43625" y="4977"/>
                      <a:pt x="43505" y="5554"/>
                    </a:cubicBezTo>
                    <a:cubicBezTo>
                      <a:pt x="43180" y="7111"/>
                      <a:pt x="42880" y="8677"/>
                      <a:pt x="42527" y="10230"/>
                    </a:cubicBezTo>
                    <a:cubicBezTo>
                      <a:pt x="39498" y="13041"/>
                      <a:pt x="36616" y="16008"/>
                      <a:pt x="33875" y="19102"/>
                    </a:cubicBezTo>
                    <a:cubicBezTo>
                      <a:pt x="33869" y="18503"/>
                      <a:pt x="33867" y="17904"/>
                      <a:pt x="33870" y="17304"/>
                    </a:cubicBezTo>
                    <a:cubicBezTo>
                      <a:pt x="33875" y="16074"/>
                      <a:pt x="33901" y="14844"/>
                      <a:pt x="33906" y="13614"/>
                    </a:cubicBezTo>
                    <a:cubicBezTo>
                      <a:pt x="33913" y="12015"/>
                      <a:pt x="33939" y="10419"/>
                      <a:pt x="33959" y="8820"/>
                    </a:cubicBezTo>
                    <a:lnTo>
                      <a:pt x="33959" y="8820"/>
                    </a:lnTo>
                    <a:cubicBezTo>
                      <a:pt x="33691" y="8978"/>
                      <a:pt x="33428" y="9146"/>
                      <a:pt x="33161" y="9308"/>
                    </a:cubicBezTo>
                    <a:cubicBezTo>
                      <a:pt x="32926" y="10709"/>
                      <a:pt x="32740" y="12117"/>
                      <a:pt x="32588" y="13534"/>
                    </a:cubicBezTo>
                    <a:cubicBezTo>
                      <a:pt x="32456" y="14762"/>
                      <a:pt x="32379" y="15991"/>
                      <a:pt x="32323" y="17224"/>
                    </a:cubicBezTo>
                    <a:cubicBezTo>
                      <a:pt x="32295" y="17840"/>
                      <a:pt x="32272" y="18455"/>
                      <a:pt x="32252" y="19071"/>
                    </a:cubicBezTo>
                    <a:cubicBezTo>
                      <a:pt x="32243" y="19392"/>
                      <a:pt x="32229" y="19713"/>
                      <a:pt x="32226" y="20034"/>
                    </a:cubicBezTo>
                    <a:cubicBezTo>
                      <a:pt x="32223" y="20358"/>
                      <a:pt x="32149" y="20672"/>
                      <a:pt x="32149" y="20998"/>
                    </a:cubicBezTo>
                    <a:cubicBezTo>
                      <a:pt x="32149" y="21026"/>
                      <a:pt x="32155" y="21049"/>
                      <a:pt x="32157" y="21076"/>
                    </a:cubicBezTo>
                    <a:cubicBezTo>
                      <a:pt x="31553" y="21784"/>
                      <a:pt x="30956" y="22497"/>
                      <a:pt x="30365" y="23215"/>
                    </a:cubicBezTo>
                    <a:cubicBezTo>
                      <a:pt x="28458" y="25540"/>
                      <a:pt x="26618" y="27917"/>
                      <a:pt x="24846" y="30349"/>
                    </a:cubicBezTo>
                    <a:cubicBezTo>
                      <a:pt x="24657" y="25862"/>
                      <a:pt x="24357" y="21379"/>
                      <a:pt x="24019" y="16904"/>
                    </a:cubicBezTo>
                    <a:cubicBezTo>
                      <a:pt x="23993" y="16565"/>
                      <a:pt x="23962" y="16226"/>
                      <a:pt x="23930" y="15886"/>
                    </a:cubicBezTo>
                    <a:cubicBezTo>
                      <a:pt x="23692" y="16084"/>
                      <a:pt x="23455" y="16283"/>
                      <a:pt x="23220" y="16482"/>
                    </a:cubicBezTo>
                    <a:cubicBezTo>
                      <a:pt x="23174" y="17806"/>
                      <a:pt x="23140" y="19129"/>
                      <a:pt x="23128" y="20456"/>
                    </a:cubicBezTo>
                    <a:cubicBezTo>
                      <a:pt x="23105" y="23201"/>
                      <a:pt x="23073" y="25945"/>
                      <a:pt x="23104" y="28691"/>
                    </a:cubicBezTo>
                    <a:cubicBezTo>
                      <a:pt x="23117" y="30028"/>
                      <a:pt x="23127" y="31367"/>
                      <a:pt x="23153" y="32704"/>
                    </a:cubicBezTo>
                    <a:cubicBezTo>
                      <a:pt x="21851" y="34547"/>
                      <a:pt x="20579" y="36413"/>
                      <a:pt x="19343" y="38301"/>
                    </a:cubicBezTo>
                    <a:cubicBezTo>
                      <a:pt x="17720" y="40773"/>
                      <a:pt x="16172" y="43288"/>
                      <a:pt x="14662" y="45827"/>
                    </a:cubicBezTo>
                    <a:cubicBezTo>
                      <a:pt x="14645" y="45208"/>
                      <a:pt x="14599" y="44589"/>
                      <a:pt x="14533" y="43969"/>
                    </a:cubicBezTo>
                    <a:cubicBezTo>
                      <a:pt x="14351" y="42255"/>
                      <a:pt x="14110" y="40549"/>
                      <a:pt x="13908" y="38837"/>
                    </a:cubicBezTo>
                    <a:cubicBezTo>
                      <a:pt x="13496" y="35376"/>
                      <a:pt x="13258" y="31904"/>
                      <a:pt x="12982" y="28431"/>
                    </a:cubicBezTo>
                    <a:cubicBezTo>
                      <a:pt x="12951" y="28050"/>
                      <a:pt x="12925" y="27670"/>
                      <a:pt x="12899" y="27289"/>
                    </a:cubicBezTo>
                    <a:cubicBezTo>
                      <a:pt x="12520" y="27780"/>
                      <a:pt x="12143" y="28273"/>
                      <a:pt x="11778" y="28774"/>
                    </a:cubicBezTo>
                    <a:cubicBezTo>
                      <a:pt x="11736" y="30128"/>
                      <a:pt x="11735" y="31482"/>
                      <a:pt x="11740" y="32838"/>
                    </a:cubicBezTo>
                    <a:cubicBezTo>
                      <a:pt x="11753" y="36241"/>
                      <a:pt x="11994" y="39657"/>
                      <a:pt x="12354" y="43038"/>
                    </a:cubicBezTo>
                    <a:cubicBezTo>
                      <a:pt x="12549" y="44861"/>
                      <a:pt x="12725" y="46736"/>
                      <a:pt x="12320" y="48541"/>
                    </a:cubicBezTo>
                    <a:cubicBezTo>
                      <a:pt x="12246" y="48868"/>
                      <a:pt x="12318" y="49212"/>
                      <a:pt x="12520" y="49481"/>
                    </a:cubicBezTo>
                    <a:cubicBezTo>
                      <a:pt x="11532" y="51188"/>
                      <a:pt x="10551" y="52900"/>
                      <a:pt x="9578" y="54619"/>
                    </a:cubicBezTo>
                    <a:cubicBezTo>
                      <a:pt x="8646" y="56260"/>
                      <a:pt x="7701" y="57900"/>
                      <a:pt x="6729" y="59526"/>
                    </a:cubicBezTo>
                    <a:cubicBezTo>
                      <a:pt x="6126" y="57037"/>
                      <a:pt x="5509" y="54553"/>
                      <a:pt x="4848" y="52079"/>
                    </a:cubicBezTo>
                    <a:cubicBezTo>
                      <a:pt x="4211" y="49690"/>
                      <a:pt x="3545" y="47305"/>
                      <a:pt x="2967" y="44899"/>
                    </a:cubicBezTo>
                    <a:cubicBezTo>
                      <a:pt x="2712" y="45559"/>
                      <a:pt x="2468" y="46224"/>
                      <a:pt x="2233" y="46894"/>
                    </a:cubicBezTo>
                    <a:cubicBezTo>
                      <a:pt x="2278" y="47130"/>
                      <a:pt x="2324" y="47368"/>
                      <a:pt x="2370" y="47605"/>
                    </a:cubicBezTo>
                    <a:cubicBezTo>
                      <a:pt x="3003" y="50829"/>
                      <a:pt x="3655" y="54049"/>
                      <a:pt x="4366" y="57257"/>
                    </a:cubicBezTo>
                    <a:cubicBezTo>
                      <a:pt x="4699" y="58754"/>
                      <a:pt x="5034" y="60249"/>
                      <a:pt x="5372" y="61746"/>
                    </a:cubicBezTo>
                    <a:cubicBezTo>
                      <a:pt x="3715" y="64398"/>
                      <a:pt x="1952" y="66982"/>
                      <a:pt x="1" y="69424"/>
                    </a:cubicBezTo>
                    <a:cubicBezTo>
                      <a:pt x="65" y="69487"/>
                      <a:pt x="127" y="69553"/>
                      <a:pt x="193" y="69616"/>
                    </a:cubicBezTo>
                    <a:cubicBezTo>
                      <a:pt x="641" y="70036"/>
                      <a:pt x="1119" y="70423"/>
                      <a:pt x="1624" y="70775"/>
                    </a:cubicBezTo>
                    <a:cubicBezTo>
                      <a:pt x="1745" y="70620"/>
                      <a:pt x="1868" y="70465"/>
                      <a:pt x="1989" y="70307"/>
                    </a:cubicBezTo>
                    <a:cubicBezTo>
                      <a:pt x="2986" y="69005"/>
                      <a:pt x="3933" y="67664"/>
                      <a:pt x="4841" y="66297"/>
                    </a:cubicBezTo>
                    <a:cubicBezTo>
                      <a:pt x="5459" y="65365"/>
                      <a:pt x="6055" y="64418"/>
                      <a:pt x="6643" y="63466"/>
                    </a:cubicBezTo>
                    <a:cubicBezTo>
                      <a:pt x="14235" y="62525"/>
                      <a:pt x="21875" y="61984"/>
                      <a:pt x="29526" y="61941"/>
                    </a:cubicBezTo>
                    <a:cubicBezTo>
                      <a:pt x="29616" y="61941"/>
                      <a:pt x="29706" y="61940"/>
                      <a:pt x="29796" y="61940"/>
                    </a:cubicBezTo>
                    <a:cubicBezTo>
                      <a:pt x="30156" y="61940"/>
                      <a:pt x="30516" y="61944"/>
                      <a:pt x="30876" y="61944"/>
                    </a:cubicBezTo>
                    <a:cubicBezTo>
                      <a:pt x="31397" y="61307"/>
                      <a:pt x="31897" y="60655"/>
                      <a:pt x="32376" y="59991"/>
                    </a:cubicBezTo>
                    <a:cubicBezTo>
                      <a:pt x="31892" y="59988"/>
                      <a:pt x="31409" y="59986"/>
                      <a:pt x="30925" y="59986"/>
                    </a:cubicBezTo>
                    <a:cubicBezTo>
                      <a:pt x="24899" y="59986"/>
                      <a:pt x="18875" y="60278"/>
                      <a:pt x="12876" y="60862"/>
                    </a:cubicBezTo>
                    <a:cubicBezTo>
                      <a:pt x="11204" y="61026"/>
                      <a:pt x="9533" y="61223"/>
                      <a:pt x="7867" y="61439"/>
                    </a:cubicBezTo>
                    <a:cubicBezTo>
                      <a:pt x="8561" y="60265"/>
                      <a:pt x="9244" y="59084"/>
                      <a:pt x="9917" y="57895"/>
                    </a:cubicBezTo>
                    <a:cubicBezTo>
                      <a:pt x="11479" y="55139"/>
                      <a:pt x="13011" y="52369"/>
                      <a:pt x="14574" y="49615"/>
                    </a:cubicBezTo>
                    <a:cubicBezTo>
                      <a:pt x="23056" y="47294"/>
                      <a:pt x="31602" y="45277"/>
                      <a:pt x="40259" y="43723"/>
                    </a:cubicBezTo>
                    <a:cubicBezTo>
                      <a:pt x="40514" y="42943"/>
                      <a:pt x="40762" y="42160"/>
                      <a:pt x="40998" y="41375"/>
                    </a:cubicBezTo>
                    <a:lnTo>
                      <a:pt x="40998" y="41375"/>
                    </a:lnTo>
                    <a:cubicBezTo>
                      <a:pt x="40947" y="41384"/>
                      <a:pt x="40895" y="41392"/>
                      <a:pt x="40844" y="41401"/>
                    </a:cubicBezTo>
                    <a:cubicBezTo>
                      <a:pt x="38583" y="41801"/>
                      <a:pt x="36326" y="42227"/>
                      <a:pt x="34075" y="42682"/>
                    </a:cubicBezTo>
                    <a:cubicBezTo>
                      <a:pt x="29546" y="43597"/>
                      <a:pt x="25043" y="44624"/>
                      <a:pt x="20564" y="45765"/>
                    </a:cubicBezTo>
                    <a:cubicBezTo>
                      <a:pt x="19078" y="46144"/>
                      <a:pt x="17594" y="46534"/>
                      <a:pt x="16111" y="46937"/>
                    </a:cubicBezTo>
                    <a:cubicBezTo>
                      <a:pt x="17201" y="45056"/>
                      <a:pt x="18313" y="43187"/>
                      <a:pt x="19466" y="41343"/>
                    </a:cubicBezTo>
                    <a:cubicBezTo>
                      <a:pt x="20963" y="38949"/>
                      <a:pt x="22512" y="36591"/>
                      <a:pt x="24115" y="34268"/>
                    </a:cubicBezTo>
                    <a:cubicBezTo>
                      <a:pt x="24177" y="34264"/>
                      <a:pt x="24238" y="34254"/>
                      <a:pt x="24298" y="34238"/>
                    </a:cubicBezTo>
                    <a:cubicBezTo>
                      <a:pt x="30924" y="32330"/>
                      <a:pt x="37594" y="30592"/>
                      <a:pt x="44312" y="29025"/>
                    </a:cubicBezTo>
                    <a:cubicBezTo>
                      <a:pt x="44482" y="28364"/>
                      <a:pt x="44654" y="27703"/>
                      <a:pt x="44827" y="27043"/>
                    </a:cubicBezTo>
                    <a:lnTo>
                      <a:pt x="44827" y="27043"/>
                    </a:lnTo>
                    <a:cubicBezTo>
                      <a:pt x="43323" y="27389"/>
                      <a:pt x="41819" y="27742"/>
                      <a:pt x="40319" y="28103"/>
                    </a:cubicBezTo>
                    <a:cubicBezTo>
                      <a:pt x="36777" y="28959"/>
                      <a:pt x="33248" y="29870"/>
                      <a:pt x="29734" y="30833"/>
                    </a:cubicBezTo>
                    <a:cubicBezTo>
                      <a:pt x="28398" y="31200"/>
                      <a:pt x="27067" y="31574"/>
                      <a:pt x="25735" y="31958"/>
                    </a:cubicBezTo>
                    <a:cubicBezTo>
                      <a:pt x="27116" y="30028"/>
                      <a:pt x="28539" y="28130"/>
                      <a:pt x="30004" y="26263"/>
                    </a:cubicBezTo>
                    <a:cubicBezTo>
                      <a:pt x="31185" y="24761"/>
                      <a:pt x="32396" y="23283"/>
                      <a:pt x="33637" y="21829"/>
                    </a:cubicBezTo>
                    <a:cubicBezTo>
                      <a:pt x="38096" y="21207"/>
                      <a:pt x="42533" y="20457"/>
                      <a:pt x="46956" y="19615"/>
                    </a:cubicBezTo>
                    <a:cubicBezTo>
                      <a:pt x="47172" y="18934"/>
                      <a:pt x="47395" y="18256"/>
                      <a:pt x="47625" y="17580"/>
                    </a:cubicBezTo>
                    <a:lnTo>
                      <a:pt x="47625" y="17580"/>
                    </a:lnTo>
                    <a:cubicBezTo>
                      <a:pt x="47333" y="17637"/>
                      <a:pt x="47043" y="17697"/>
                      <a:pt x="46750" y="17752"/>
                    </a:cubicBezTo>
                    <a:cubicBezTo>
                      <a:pt x="43794" y="18316"/>
                      <a:pt x="40832" y="18836"/>
                      <a:pt x="37861" y="19317"/>
                    </a:cubicBezTo>
                    <a:cubicBezTo>
                      <a:pt x="37070" y="19444"/>
                      <a:pt x="36278" y="19572"/>
                      <a:pt x="35487" y="19701"/>
                    </a:cubicBezTo>
                    <a:cubicBezTo>
                      <a:pt x="37678" y="17230"/>
                      <a:pt x="39962" y="14845"/>
                      <a:pt x="42334" y="12545"/>
                    </a:cubicBezTo>
                    <a:cubicBezTo>
                      <a:pt x="42799" y="12097"/>
                      <a:pt x="43269" y="11652"/>
                      <a:pt x="43743" y="11212"/>
                    </a:cubicBezTo>
                    <a:cubicBezTo>
                      <a:pt x="44597" y="11169"/>
                      <a:pt x="45454" y="11077"/>
                      <a:pt x="46301" y="11001"/>
                    </a:cubicBezTo>
                    <a:cubicBezTo>
                      <a:pt x="47373" y="10904"/>
                      <a:pt x="48443" y="10796"/>
                      <a:pt x="49515" y="10693"/>
                    </a:cubicBezTo>
                    <a:lnTo>
                      <a:pt x="50412" y="10607"/>
                    </a:lnTo>
                    <a:cubicBezTo>
                      <a:pt x="50647" y="10107"/>
                      <a:pt x="50886" y="9608"/>
                      <a:pt x="51137" y="9113"/>
                    </a:cubicBezTo>
                    <a:lnTo>
                      <a:pt x="51137" y="9113"/>
                    </a:lnTo>
                    <a:lnTo>
                      <a:pt x="49356" y="9288"/>
                    </a:lnTo>
                    <a:cubicBezTo>
                      <a:pt x="48061" y="9416"/>
                      <a:pt x="46748" y="9510"/>
                      <a:pt x="45446" y="9649"/>
                    </a:cubicBezTo>
                    <a:cubicBezTo>
                      <a:pt x="46446" y="8750"/>
                      <a:pt x="47462" y="7867"/>
                      <a:pt x="48493" y="7004"/>
                    </a:cubicBezTo>
                    <a:cubicBezTo>
                      <a:pt x="48666" y="7157"/>
                      <a:pt x="48893" y="7246"/>
                      <a:pt x="49142" y="7269"/>
                    </a:cubicBezTo>
                    <a:cubicBezTo>
                      <a:pt x="49968" y="7346"/>
                      <a:pt x="50822" y="7323"/>
                      <a:pt x="51651" y="7337"/>
                    </a:cubicBezTo>
                    <a:cubicBezTo>
                      <a:pt x="51794" y="7338"/>
                      <a:pt x="51937" y="7338"/>
                      <a:pt x="52079" y="7340"/>
                    </a:cubicBezTo>
                    <a:cubicBezTo>
                      <a:pt x="52377" y="6806"/>
                      <a:pt x="52681" y="6277"/>
                      <a:pt x="52999" y="5754"/>
                    </a:cubicBezTo>
                    <a:cubicBezTo>
                      <a:pt x="52549" y="5754"/>
                      <a:pt x="52101" y="5757"/>
                      <a:pt x="51651" y="5765"/>
                    </a:cubicBezTo>
                    <a:cubicBezTo>
                      <a:pt x="51223" y="5772"/>
                      <a:pt x="50793" y="5788"/>
                      <a:pt x="50364" y="5798"/>
                    </a:cubicBezTo>
                    <a:lnTo>
                      <a:pt x="49941" y="5809"/>
                    </a:lnTo>
                    <a:cubicBezTo>
                      <a:pt x="51983" y="4154"/>
                      <a:pt x="54083" y="2575"/>
                      <a:pt x="56195" y="1006"/>
                    </a:cubicBezTo>
                    <a:cubicBezTo>
                      <a:pt x="56247" y="797"/>
                      <a:pt x="56215" y="576"/>
                      <a:pt x="56104" y="390"/>
                    </a:cubicBezTo>
                    <a:cubicBezTo>
                      <a:pt x="55992" y="205"/>
                      <a:pt x="55817" y="66"/>
                      <a:pt x="55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129" name="Google Shape;1129;p27"/>
            <p:cNvGrpSpPr/>
            <p:nvPr/>
          </p:nvGrpSpPr>
          <p:grpSpPr>
            <a:xfrm flipH="1">
              <a:off x="5466480" y="1658560"/>
              <a:ext cx="1627759" cy="1061783"/>
              <a:chOff x="-5607800" y="8913100"/>
              <a:chExt cx="1826275" cy="1191275"/>
            </a:xfrm>
          </p:grpSpPr>
          <p:sp>
            <p:nvSpPr>
              <p:cNvPr id="1130" name="Google Shape;1130;p27"/>
              <p:cNvSpPr/>
              <p:nvPr/>
            </p:nvSpPr>
            <p:spPr>
              <a:xfrm>
                <a:off x="-5607800" y="8913100"/>
                <a:ext cx="1826275" cy="1191275"/>
              </a:xfrm>
              <a:custGeom>
                <a:avLst/>
                <a:gdLst/>
                <a:ahLst/>
                <a:cxnLst/>
                <a:rect l="l" t="t" r="r" b="b"/>
                <a:pathLst>
                  <a:path w="73051" h="47651" extrusionOk="0">
                    <a:moveTo>
                      <a:pt x="44689" y="1"/>
                    </a:moveTo>
                    <a:cubicBezTo>
                      <a:pt x="41831" y="1"/>
                      <a:pt x="38972" y="447"/>
                      <a:pt x="36246" y="1320"/>
                    </a:cubicBezTo>
                    <a:cubicBezTo>
                      <a:pt x="33999" y="2038"/>
                      <a:pt x="31831" y="3036"/>
                      <a:pt x="29838" y="4301"/>
                    </a:cubicBezTo>
                    <a:cubicBezTo>
                      <a:pt x="28818" y="4952"/>
                      <a:pt x="27845" y="5674"/>
                      <a:pt x="26927" y="6463"/>
                    </a:cubicBezTo>
                    <a:cubicBezTo>
                      <a:pt x="26483" y="6844"/>
                      <a:pt x="26064" y="7251"/>
                      <a:pt x="25628" y="7641"/>
                    </a:cubicBezTo>
                    <a:cubicBezTo>
                      <a:pt x="25219" y="8008"/>
                      <a:pt x="24742" y="8406"/>
                      <a:pt x="24184" y="8510"/>
                    </a:cubicBezTo>
                    <a:cubicBezTo>
                      <a:pt x="24102" y="8525"/>
                      <a:pt x="24011" y="8534"/>
                      <a:pt x="23917" y="8534"/>
                    </a:cubicBezTo>
                    <a:cubicBezTo>
                      <a:pt x="23584" y="8534"/>
                      <a:pt x="23208" y="8430"/>
                      <a:pt x="23030" y="8159"/>
                    </a:cubicBezTo>
                    <a:cubicBezTo>
                      <a:pt x="22697" y="7655"/>
                      <a:pt x="23202" y="6824"/>
                      <a:pt x="23400" y="6356"/>
                    </a:cubicBezTo>
                    <a:lnTo>
                      <a:pt x="25364" y="1726"/>
                    </a:lnTo>
                    <a:cubicBezTo>
                      <a:pt x="25540" y="1309"/>
                      <a:pt x="25301" y="775"/>
                      <a:pt x="24842" y="775"/>
                    </a:cubicBezTo>
                    <a:cubicBezTo>
                      <a:pt x="24782" y="775"/>
                      <a:pt x="24719" y="784"/>
                      <a:pt x="24653" y="804"/>
                    </a:cubicBezTo>
                    <a:cubicBezTo>
                      <a:pt x="21944" y="1590"/>
                      <a:pt x="19385" y="2824"/>
                      <a:pt x="17069" y="4415"/>
                    </a:cubicBezTo>
                    <a:cubicBezTo>
                      <a:pt x="12856" y="6198"/>
                      <a:pt x="8925" y="8736"/>
                      <a:pt x="5872" y="12172"/>
                    </a:cubicBezTo>
                    <a:cubicBezTo>
                      <a:pt x="2370" y="16114"/>
                      <a:pt x="179" y="21129"/>
                      <a:pt x="61" y="26437"/>
                    </a:cubicBezTo>
                    <a:cubicBezTo>
                      <a:pt x="1" y="29125"/>
                      <a:pt x="517" y="31788"/>
                      <a:pt x="1599" y="34248"/>
                    </a:cubicBezTo>
                    <a:cubicBezTo>
                      <a:pt x="2680" y="36708"/>
                      <a:pt x="4401" y="38880"/>
                      <a:pt x="6350" y="40714"/>
                    </a:cubicBezTo>
                    <a:cubicBezTo>
                      <a:pt x="10282" y="44414"/>
                      <a:pt x="15294" y="47069"/>
                      <a:pt x="20716" y="47571"/>
                    </a:cubicBezTo>
                    <a:cubicBezTo>
                      <a:pt x="21286" y="47624"/>
                      <a:pt x="21861" y="47650"/>
                      <a:pt x="22436" y="47650"/>
                    </a:cubicBezTo>
                    <a:cubicBezTo>
                      <a:pt x="26869" y="47650"/>
                      <a:pt x="31357" y="46086"/>
                      <a:pt x="34615" y="43058"/>
                    </a:cubicBezTo>
                    <a:cubicBezTo>
                      <a:pt x="35056" y="42648"/>
                      <a:pt x="35470" y="42209"/>
                      <a:pt x="35856" y="41747"/>
                    </a:cubicBezTo>
                    <a:cubicBezTo>
                      <a:pt x="36244" y="41283"/>
                      <a:pt x="36309" y="40410"/>
                      <a:pt x="35645" y="40107"/>
                    </a:cubicBezTo>
                    <a:cubicBezTo>
                      <a:pt x="34541" y="39603"/>
                      <a:pt x="33483" y="39005"/>
                      <a:pt x="32482" y="38317"/>
                    </a:cubicBezTo>
                    <a:cubicBezTo>
                      <a:pt x="32018" y="37997"/>
                      <a:pt x="31565" y="37661"/>
                      <a:pt x="31134" y="37299"/>
                    </a:cubicBezTo>
                    <a:cubicBezTo>
                      <a:pt x="30956" y="37148"/>
                      <a:pt x="30741" y="36976"/>
                      <a:pt x="30610" y="36804"/>
                    </a:cubicBezTo>
                    <a:cubicBezTo>
                      <a:pt x="30563" y="36737"/>
                      <a:pt x="30521" y="36665"/>
                      <a:pt x="30483" y="36592"/>
                    </a:cubicBezTo>
                    <a:cubicBezTo>
                      <a:pt x="30425" y="36483"/>
                      <a:pt x="30443" y="36505"/>
                      <a:pt x="30452" y="36348"/>
                    </a:cubicBezTo>
                    <a:cubicBezTo>
                      <a:pt x="30457" y="36279"/>
                      <a:pt x="30509" y="36126"/>
                      <a:pt x="30590" y="35984"/>
                    </a:cubicBezTo>
                    <a:cubicBezTo>
                      <a:pt x="30716" y="35766"/>
                      <a:pt x="30822" y="35653"/>
                      <a:pt x="31014" y="35475"/>
                    </a:cubicBezTo>
                    <a:cubicBezTo>
                      <a:pt x="31304" y="35206"/>
                      <a:pt x="31764" y="34951"/>
                      <a:pt x="32143" y="34796"/>
                    </a:cubicBezTo>
                    <a:cubicBezTo>
                      <a:pt x="32973" y="34457"/>
                      <a:pt x="33807" y="34340"/>
                      <a:pt x="34677" y="34340"/>
                    </a:cubicBezTo>
                    <a:cubicBezTo>
                      <a:pt x="34855" y="34340"/>
                      <a:pt x="35034" y="34345"/>
                      <a:pt x="35215" y="34354"/>
                    </a:cubicBezTo>
                    <a:cubicBezTo>
                      <a:pt x="37580" y="34473"/>
                      <a:pt x="39849" y="35490"/>
                      <a:pt x="42097" y="36238"/>
                    </a:cubicBezTo>
                    <a:cubicBezTo>
                      <a:pt x="43956" y="36855"/>
                      <a:pt x="45866" y="37234"/>
                      <a:pt x="47811" y="37234"/>
                    </a:cubicBezTo>
                    <a:cubicBezTo>
                      <a:pt x="48261" y="37234"/>
                      <a:pt x="48714" y="37214"/>
                      <a:pt x="49168" y="37171"/>
                    </a:cubicBezTo>
                    <a:cubicBezTo>
                      <a:pt x="51838" y="36921"/>
                      <a:pt x="54430" y="36061"/>
                      <a:pt x="56677" y="34587"/>
                    </a:cubicBezTo>
                    <a:cubicBezTo>
                      <a:pt x="57335" y="34156"/>
                      <a:pt x="57309" y="32995"/>
                      <a:pt x="56443" y="32804"/>
                    </a:cubicBezTo>
                    <a:cubicBezTo>
                      <a:pt x="54688" y="32417"/>
                      <a:pt x="53044" y="31639"/>
                      <a:pt x="51634" y="30526"/>
                    </a:cubicBezTo>
                    <a:cubicBezTo>
                      <a:pt x="54886" y="28633"/>
                      <a:pt x="58682" y="27822"/>
                      <a:pt x="61870" y="25784"/>
                    </a:cubicBezTo>
                    <a:cubicBezTo>
                      <a:pt x="63579" y="24692"/>
                      <a:pt x="65126" y="23332"/>
                      <a:pt x="66407" y="21758"/>
                    </a:cubicBezTo>
                    <a:cubicBezTo>
                      <a:pt x="67735" y="20128"/>
                      <a:pt x="68709" y="18337"/>
                      <a:pt x="69538" y="16412"/>
                    </a:cubicBezTo>
                    <a:cubicBezTo>
                      <a:pt x="70470" y="14241"/>
                      <a:pt x="71345" y="12071"/>
                      <a:pt x="72765" y="10162"/>
                    </a:cubicBezTo>
                    <a:cubicBezTo>
                      <a:pt x="73051" y="9778"/>
                      <a:pt x="72824" y="9175"/>
                      <a:pt x="72447" y="8954"/>
                    </a:cubicBezTo>
                    <a:cubicBezTo>
                      <a:pt x="68623" y="6701"/>
                      <a:pt x="64406" y="5318"/>
                      <a:pt x="59956" y="5123"/>
                    </a:cubicBezTo>
                    <a:cubicBezTo>
                      <a:pt x="59567" y="5105"/>
                      <a:pt x="59178" y="5097"/>
                      <a:pt x="58789" y="5097"/>
                    </a:cubicBezTo>
                    <a:cubicBezTo>
                      <a:pt x="56957" y="5097"/>
                      <a:pt x="55129" y="5290"/>
                      <a:pt x="53335" y="5674"/>
                    </a:cubicBezTo>
                    <a:cubicBezTo>
                      <a:pt x="52273" y="5903"/>
                      <a:pt x="51227" y="6205"/>
                      <a:pt x="50206" y="6579"/>
                    </a:cubicBezTo>
                    <a:cubicBezTo>
                      <a:pt x="49675" y="6774"/>
                      <a:pt x="49162" y="7010"/>
                      <a:pt x="48635" y="7217"/>
                    </a:cubicBezTo>
                    <a:cubicBezTo>
                      <a:pt x="48307" y="7346"/>
                      <a:pt x="47969" y="7362"/>
                      <a:pt x="47668" y="7409"/>
                    </a:cubicBezTo>
                    <a:cubicBezTo>
                      <a:pt x="47665" y="7409"/>
                      <a:pt x="47631" y="7395"/>
                      <a:pt x="47616" y="7392"/>
                    </a:cubicBezTo>
                    <a:cubicBezTo>
                      <a:pt x="47614" y="7374"/>
                      <a:pt x="47614" y="7357"/>
                      <a:pt x="47614" y="7339"/>
                    </a:cubicBezTo>
                    <a:cubicBezTo>
                      <a:pt x="47611" y="7064"/>
                      <a:pt x="47736" y="6760"/>
                      <a:pt x="47814" y="6499"/>
                    </a:cubicBezTo>
                    <a:cubicBezTo>
                      <a:pt x="47986" y="5921"/>
                      <a:pt x="48210" y="5361"/>
                      <a:pt x="48482" y="4825"/>
                    </a:cubicBezTo>
                    <a:cubicBezTo>
                      <a:pt x="49047" y="3710"/>
                      <a:pt x="49801" y="2705"/>
                      <a:pt x="50710" y="1848"/>
                    </a:cubicBezTo>
                    <a:cubicBezTo>
                      <a:pt x="51103" y="1476"/>
                      <a:pt x="50926" y="724"/>
                      <a:pt x="50383" y="606"/>
                    </a:cubicBezTo>
                    <a:cubicBezTo>
                      <a:pt x="48511" y="200"/>
                      <a:pt x="46600" y="1"/>
                      <a:pt x="44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31" name="Google Shape;1131;p27"/>
              <p:cNvSpPr/>
              <p:nvPr/>
            </p:nvSpPr>
            <p:spPr>
              <a:xfrm>
                <a:off x="-5577650" y="8913175"/>
                <a:ext cx="1794175" cy="1119425"/>
              </a:xfrm>
              <a:custGeom>
                <a:avLst/>
                <a:gdLst/>
                <a:ahLst/>
                <a:cxnLst/>
                <a:rect l="l" t="t" r="r" b="b"/>
                <a:pathLst>
                  <a:path w="71767" h="44777" extrusionOk="0">
                    <a:moveTo>
                      <a:pt x="43092" y="1"/>
                    </a:moveTo>
                    <a:cubicBezTo>
                      <a:pt x="42098" y="16"/>
                      <a:pt x="41108" y="84"/>
                      <a:pt x="40122" y="205"/>
                    </a:cubicBezTo>
                    <a:lnTo>
                      <a:pt x="39671" y="484"/>
                    </a:lnTo>
                    <a:cubicBezTo>
                      <a:pt x="37172" y="2035"/>
                      <a:pt x="34765" y="3723"/>
                      <a:pt x="32443" y="5524"/>
                    </a:cubicBezTo>
                    <a:cubicBezTo>
                      <a:pt x="27803" y="9124"/>
                      <a:pt x="23545" y="13212"/>
                      <a:pt x="19782" y="17722"/>
                    </a:cubicBezTo>
                    <a:cubicBezTo>
                      <a:pt x="18730" y="18981"/>
                      <a:pt x="17715" y="20272"/>
                      <a:pt x="16737" y="21592"/>
                    </a:cubicBezTo>
                    <a:cubicBezTo>
                      <a:pt x="15785" y="22881"/>
                      <a:pt x="14776" y="24227"/>
                      <a:pt x="14100" y="25688"/>
                    </a:cubicBezTo>
                    <a:cubicBezTo>
                      <a:pt x="12947" y="26199"/>
                      <a:pt x="11803" y="26727"/>
                      <a:pt x="10667" y="27274"/>
                    </a:cubicBezTo>
                    <a:cubicBezTo>
                      <a:pt x="8924" y="28115"/>
                      <a:pt x="7206" y="29004"/>
                      <a:pt x="5512" y="29942"/>
                    </a:cubicBezTo>
                    <a:cubicBezTo>
                      <a:pt x="5598" y="29644"/>
                      <a:pt x="5668" y="29342"/>
                      <a:pt x="5721" y="29036"/>
                    </a:cubicBezTo>
                    <a:cubicBezTo>
                      <a:pt x="5849" y="28318"/>
                      <a:pt x="5945" y="27593"/>
                      <a:pt x="6088" y="26874"/>
                    </a:cubicBezTo>
                    <a:cubicBezTo>
                      <a:pt x="6372" y="25439"/>
                      <a:pt x="6730" y="24012"/>
                      <a:pt x="7152" y="22610"/>
                    </a:cubicBezTo>
                    <a:cubicBezTo>
                      <a:pt x="7992" y="19816"/>
                      <a:pt x="9107" y="17112"/>
                      <a:pt x="10386" y="14489"/>
                    </a:cubicBezTo>
                    <a:cubicBezTo>
                      <a:pt x="11644" y="11907"/>
                      <a:pt x="12999" y="9296"/>
                      <a:pt x="14847" y="7081"/>
                    </a:cubicBezTo>
                    <a:cubicBezTo>
                      <a:pt x="16545" y="5043"/>
                      <a:pt x="18628" y="3383"/>
                      <a:pt x="20863" y="1972"/>
                    </a:cubicBezTo>
                    <a:cubicBezTo>
                      <a:pt x="21249" y="1728"/>
                      <a:pt x="21641" y="1493"/>
                      <a:pt x="22034" y="1261"/>
                    </a:cubicBezTo>
                    <a:lnTo>
                      <a:pt x="22034" y="1261"/>
                    </a:lnTo>
                    <a:cubicBezTo>
                      <a:pt x="19849" y="2038"/>
                      <a:pt x="17775" y="3096"/>
                      <a:pt x="15863" y="4411"/>
                    </a:cubicBezTo>
                    <a:cubicBezTo>
                      <a:pt x="15729" y="4469"/>
                      <a:pt x="15594" y="4529"/>
                      <a:pt x="15461" y="4587"/>
                    </a:cubicBezTo>
                    <a:cubicBezTo>
                      <a:pt x="15161" y="4877"/>
                      <a:pt x="14868" y="5174"/>
                      <a:pt x="14587" y="5481"/>
                    </a:cubicBezTo>
                    <a:cubicBezTo>
                      <a:pt x="12589" y="7660"/>
                      <a:pt x="11120" y="10241"/>
                      <a:pt x="9790" y="12865"/>
                    </a:cubicBezTo>
                    <a:cubicBezTo>
                      <a:pt x="8433" y="15540"/>
                      <a:pt x="7226" y="18302"/>
                      <a:pt x="6285" y="21152"/>
                    </a:cubicBezTo>
                    <a:cubicBezTo>
                      <a:pt x="5755" y="22755"/>
                      <a:pt x="5308" y="24385"/>
                      <a:pt x="5000" y="26047"/>
                    </a:cubicBezTo>
                    <a:cubicBezTo>
                      <a:pt x="4739" y="27459"/>
                      <a:pt x="4396" y="28983"/>
                      <a:pt x="4692" y="30409"/>
                    </a:cubicBezTo>
                    <a:cubicBezTo>
                      <a:pt x="3099" y="31315"/>
                      <a:pt x="1534" y="32269"/>
                      <a:pt x="0" y="33273"/>
                    </a:cubicBezTo>
                    <a:cubicBezTo>
                      <a:pt x="121" y="33600"/>
                      <a:pt x="252" y="33924"/>
                      <a:pt x="393" y="34245"/>
                    </a:cubicBezTo>
                    <a:cubicBezTo>
                      <a:pt x="430" y="34328"/>
                      <a:pt x="473" y="34409"/>
                      <a:pt x="511" y="34492"/>
                    </a:cubicBezTo>
                    <a:cubicBezTo>
                      <a:pt x="1218" y="34028"/>
                      <a:pt x="1927" y="33571"/>
                      <a:pt x="2647" y="33127"/>
                    </a:cubicBezTo>
                    <a:cubicBezTo>
                      <a:pt x="3521" y="33938"/>
                      <a:pt x="4540" y="34581"/>
                      <a:pt x="5551" y="35217"/>
                    </a:cubicBezTo>
                    <a:cubicBezTo>
                      <a:pt x="6721" y="35955"/>
                      <a:pt x="7915" y="36655"/>
                      <a:pt x="9132" y="37320"/>
                    </a:cubicBezTo>
                    <a:cubicBezTo>
                      <a:pt x="11570" y="38650"/>
                      <a:pt x="14090" y="39826"/>
                      <a:pt x="16675" y="40843"/>
                    </a:cubicBezTo>
                    <a:cubicBezTo>
                      <a:pt x="21354" y="42685"/>
                      <a:pt x="26229" y="43990"/>
                      <a:pt x="31193" y="44777"/>
                    </a:cubicBezTo>
                    <a:cubicBezTo>
                      <a:pt x="31873" y="44334"/>
                      <a:pt x="32520" y="43841"/>
                      <a:pt x="33126" y="43302"/>
                    </a:cubicBezTo>
                    <a:cubicBezTo>
                      <a:pt x="30713" y="43052"/>
                      <a:pt x="28316" y="42665"/>
                      <a:pt x="25945" y="42143"/>
                    </a:cubicBezTo>
                    <a:cubicBezTo>
                      <a:pt x="20654" y="40976"/>
                      <a:pt x="15519" y="39186"/>
                      <a:pt x="10650" y="36811"/>
                    </a:cubicBezTo>
                    <a:cubicBezTo>
                      <a:pt x="9279" y="36141"/>
                      <a:pt x="7931" y="35426"/>
                      <a:pt x="6607" y="34664"/>
                    </a:cubicBezTo>
                    <a:cubicBezTo>
                      <a:pt x="5936" y="34277"/>
                      <a:pt x="5274" y="33876"/>
                      <a:pt x="4610" y="33480"/>
                    </a:cubicBezTo>
                    <a:cubicBezTo>
                      <a:pt x="4287" y="33288"/>
                      <a:pt x="3966" y="33095"/>
                      <a:pt x="3647" y="32898"/>
                    </a:cubicBezTo>
                    <a:cubicBezTo>
                      <a:pt x="3539" y="32831"/>
                      <a:pt x="3430" y="32774"/>
                      <a:pt x="3320" y="32718"/>
                    </a:cubicBezTo>
                    <a:cubicBezTo>
                      <a:pt x="5359" y="31487"/>
                      <a:pt x="7443" y="30332"/>
                      <a:pt x="9569" y="29258"/>
                    </a:cubicBezTo>
                    <a:cubicBezTo>
                      <a:pt x="13059" y="27492"/>
                      <a:pt x="16645" y="25927"/>
                      <a:pt x="20287" y="24507"/>
                    </a:cubicBezTo>
                    <a:cubicBezTo>
                      <a:pt x="20735" y="24828"/>
                      <a:pt x="21176" y="25149"/>
                      <a:pt x="21652" y="25436"/>
                    </a:cubicBezTo>
                    <a:cubicBezTo>
                      <a:pt x="22249" y="25797"/>
                      <a:pt x="22856" y="26131"/>
                      <a:pt x="23471" y="26458"/>
                    </a:cubicBezTo>
                    <a:cubicBezTo>
                      <a:pt x="24655" y="27089"/>
                      <a:pt x="25845" y="27705"/>
                      <a:pt x="27043" y="28306"/>
                    </a:cubicBezTo>
                    <a:cubicBezTo>
                      <a:pt x="29486" y="29526"/>
                      <a:pt x="31944" y="30724"/>
                      <a:pt x="34458" y="31790"/>
                    </a:cubicBezTo>
                    <a:cubicBezTo>
                      <a:pt x="39434" y="33901"/>
                      <a:pt x="44584" y="35682"/>
                      <a:pt x="49931" y="36562"/>
                    </a:cubicBezTo>
                    <a:cubicBezTo>
                      <a:pt x="50189" y="36603"/>
                      <a:pt x="50447" y="36642"/>
                      <a:pt x="50706" y="36680"/>
                    </a:cubicBezTo>
                    <a:cubicBezTo>
                      <a:pt x="51878" y="36374"/>
                      <a:pt x="53011" y="35940"/>
                      <a:pt x="54087" y="35384"/>
                    </a:cubicBezTo>
                    <a:cubicBezTo>
                      <a:pt x="53126" y="35309"/>
                      <a:pt x="52169" y="35201"/>
                      <a:pt x="51214" y="35063"/>
                    </a:cubicBezTo>
                    <a:cubicBezTo>
                      <a:pt x="48578" y="34675"/>
                      <a:pt x="45969" y="34080"/>
                      <a:pt x="43411" y="33337"/>
                    </a:cubicBezTo>
                    <a:cubicBezTo>
                      <a:pt x="38281" y="31845"/>
                      <a:pt x="33344" y="29730"/>
                      <a:pt x="28498" y="27498"/>
                    </a:cubicBezTo>
                    <a:cubicBezTo>
                      <a:pt x="27113" y="26859"/>
                      <a:pt x="25732" y="26213"/>
                      <a:pt x="24343" y="25579"/>
                    </a:cubicBezTo>
                    <a:cubicBezTo>
                      <a:pt x="23666" y="25271"/>
                      <a:pt x="22994" y="24957"/>
                      <a:pt x="22301" y="24685"/>
                    </a:cubicBezTo>
                    <a:cubicBezTo>
                      <a:pt x="21870" y="24514"/>
                      <a:pt x="21437" y="24370"/>
                      <a:pt x="21002" y="24232"/>
                    </a:cubicBezTo>
                    <a:cubicBezTo>
                      <a:pt x="21944" y="23870"/>
                      <a:pt x="22889" y="23516"/>
                      <a:pt x="23838" y="23171"/>
                    </a:cubicBezTo>
                    <a:cubicBezTo>
                      <a:pt x="28747" y="21391"/>
                      <a:pt x="33734" y="19837"/>
                      <a:pt x="38746" y="18374"/>
                    </a:cubicBezTo>
                    <a:cubicBezTo>
                      <a:pt x="40299" y="17921"/>
                      <a:pt x="41854" y="17474"/>
                      <a:pt x="43413" y="17035"/>
                    </a:cubicBezTo>
                    <a:cubicBezTo>
                      <a:pt x="44033" y="17477"/>
                      <a:pt x="44701" y="17850"/>
                      <a:pt x="45364" y="18227"/>
                    </a:cubicBezTo>
                    <a:cubicBezTo>
                      <a:pt x="46299" y="18756"/>
                      <a:pt x="47268" y="19235"/>
                      <a:pt x="48232" y="19710"/>
                    </a:cubicBezTo>
                    <a:cubicBezTo>
                      <a:pt x="50152" y="20651"/>
                      <a:pt x="52142" y="21465"/>
                      <a:pt x="54138" y="22227"/>
                    </a:cubicBezTo>
                    <a:cubicBezTo>
                      <a:pt x="56742" y="23220"/>
                      <a:pt x="59398" y="24069"/>
                      <a:pt x="62098" y="24768"/>
                    </a:cubicBezTo>
                    <a:cubicBezTo>
                      <a:pt x="62581" y="24393"/>
                      <a:pt x="63048" y="23997"/>
                      <a:pt x="63496" y="23578"/>
                    </a:cubicBezTo>
                    <a:cubicBezTo>
                      <a:pt x="62813" y="23414"/>
                      <a:pt x="62131" y="23245"/>
                      <a:pt x="61453" y="23063"/>
                    </a:cubicBezTo>
                    <a:cubicBezTo>
                      <a:pt x="57385" y="21975"/>
                      <a:pt x="53399" y="20599"/>
                      <a:pt x="49527" y="18947"/>
                    </a:cubicBezTo>
                    <a:cubicBezTo>
                      <a:pt x="48440" y="18485"/>
                      <a:pt x="47351" y="18029"/>
                      <a:pt x="46278" y="17536"/>
                    </a:cubicBezTo>
                    <a:cubicBezTo>
                      <a:pt x="45694" y="17267"/>
                      <a:pt x="45108" y="16984"/>
                      <a:pt x="44510" y="16728"/>
                    </a:cubicBezTo>
                    <a:cubicBezTo>
                      <a:pt x="47882" y="15778"/>
                      <a:pt x="51259" y="14847"/>
                      <a:pt x="54631" y="13903"/>
                    </a:cubicBezTo>
                    <a:cubicBezTo>
                      <a:pt x="57344" y="13144"/>
                      <a:pt x="60069" y="12383"/>
                      <a:pt x="62819" y="11744"/>
                    </a:cubicBezTo>
                    <a:cubicBezTo>
                      <a:pt x="63275" y="12085"/>
                      <a:pt x="63802" y="12318"/>
                      <a:pt x="64326" y="12555"/>
                    </a:cubicBezTo>
                    <a:cubicBezTo>
                      <a:pt x="64960" y="12843"/>
                      <a:pt x="65620" y="13081"/>
                      <a:pt x="66276" y="13316"/>
                    </a:cubicBezTo>
                    <a:cubicBezTo>
                      <a:pt x="67258" y="13671"/>
                      <a:pt x="68270" y="13955"/>
                      <a:pt x="69290" y="14202"/>
                    </a:cubicBezTo>
                    <a:cubicBezTo>
                      <a:pt x="69469" y="13800"/>
                      <a:pt x="69658" y="13402"/>
                      <a:pt x="69852" y="13008"/>
                    </a:cubicBezTo>
                    <a:cubicBezTo>
                      <a:pt x="68779" y="12779"/>
                      <a:pt x="67718" y="12506"/>
                      <a:pt x="66655" y="12225"/>
                    </a:cubicBezTo>
                    <a:cubicBezTo>
                      <a:pt x="65975" y="12046"/>
                      <a:pt x="65307" y="11830"/>
                      <a:pt x="64630" y="11644"/>
                    </a:cubicBezTo>
                    <a:cubicBezTo>
                      <a:pt x="64429" y="11589"/>
                      <a:pt x="64230" y="11529"/>
                      <a:pt x="64032" y="11471"/>
                    </a:cubicBezTo>
                    <a:cubicBezTo>
                      <a:pt x="66481" y="10941"/>
                      <a:pt x="68952" y="10525"/>
                      <a:pt x="71452" y="10311"/>
                    </a:cubicBezTo>
                    <a:cubicBezTo>
                      <a:pt x="71489" y="10261"/>
                      <a:pt x="71521" y="10208"/>
                      <a:pt x="71559" y="10159"/>
                    </a:cubicBezTo>
                    <a:cubicBezTo>
                      <a:pt x="71767" y="9878"/>
                      <a:pt x="71702" y="9484"/>
                      <a:pt x="71506" y="9203"/>
                    </a:cubicBezTo>
                    <a:cubicBezTo>
                      <a:pt x="69313" y="9230"/>
                      <a:pt x="67091" y="9619"/>
                      <a:pt x="64969" y="10029"/>
                    </a:cubicBezTo>
                    <a:cubicBezTo>
                      <a:pt x="62620" y="10482"/>
                      <a:pt x="60300" y="11061"/>
                      <a:pt x="57989" y="11676"/>
                    </a:cubicBezTo>
                    <a:cubicBezTo>
                      <a:pt x="58296" y="11498"/>
                      <a:pt x="58601" y="11320"/>
                      <a:pt x="58907" y="11140"/>
                    </a:cubicBezTo>
                    <a:cubicBezTo>
                      <a:pt x="60335" y="10302"/>
                      <a:pt x="61778" y="9490"/>
                      <a:pt x="63249" y="8727"/>
                    </a:cubicBezTo>
                    <a:cubicBezTo>
                      <a:pt x="64501" y="8077"/>
                      <a:pt x="65774" y="7468"/>
                      <a:pt x="67070" y="6913"/>
                    </a:cubicBezTo>
                    <a:cubicBezTo>
                      <a:pt x="66514" y="6695"/>
                      <a:pt x="65952" y="6496"/>
                      <a:pt x="65385" y="6313"/>
                    </a:cubicBezTo>
                    <a:cubicBezTo>
                      <a:pt x="63154" y="7357"/>
                      <a:pt x="60992" y="8542"/>
                      <a:pt x="58872" y="9795"/>
                    </a:cubicBezTo>
                    <a:cubicBezTo>
                      <a:pt x="58044" y="10284"/>
                      <a:pt x="57226" y="10784"/>
                      <a:pt x="56415" y="11299"/>
                    </a:cubicBezTo>
                    <a:cubicBezTo>
                      <a:pt x="55781" y="11699"/>
                      <a:pt x="55090" y="12065"/>
                      <a:pt x="54571" y="12607"/>
                    </a:cubicBezTo>
                    <a:cubicBezTo>
                      <a:pt x="49786" y="13918"/>
                      <a:pt x="45008" y="15254"/>
                      <a:pt x="40237" y="16613"/>
                    </a:cubicBezTo>
                    <a:cubicBezTo>
                      <a:pt x="38857" y="17009"/>
                      <a:pt x="37479" y="17413"/>
                      <a:pt x="36104" y="17823"/>
                    </a:cubicBezTo>
                    <a:cubicBezTo>
                      <a:pt x="36506" y="17417"/>
                      <a:pt x="36907" y="17009"/>
                      <a:pt x="37315" y="16607"/>
                    </a:cubicBezTo>
                    <a:cubicBezTo>
                      <a:pt x="38177" y="15759"/>
                      <a:pt x="39067" y="14945"/>
                      <a:pt x="39975" y="14147"/>
                    </a:cubicBezTo>
                    <a:cubicBezTo>
                      <a:pt x="43855" y="10718"/>
                      <a:pt x="48174" y="7821"/>
                      <a:pt x="52817" y="5533"/>
                    </a:cubicBezTo>
                    <a:lnTo>
                      <a:pt x="52817" y="5533"/>
                    </a:lnTo>
                    <a:cubicBezTo>
                      <a:pt x="52587" y="5576"/>
                      <a:pt x="52357" y="5620"/>
                      <a:pt x="52129" y="5670"/>
                    </a:cubicBezTo>
                    <a:cubicBezTo>
                      <a:pt x="51065" y="5898"/>
                      <a:pt x="50020" y="6201"/>
                      <a:pt x="48999" y="6576"/>
                    </a:cubicBezTo>
                    <a:cubicBezTo>
                      <a:pt x="48555" y="6738"/>
                      <a:pt x="48122" y="6927"/>
                      <a:pt x="47684" y="7107"/>
                    </a:cubicBezTo>
                    <a:cubicBezTo>
                      <a:pt x="44939" y="8779"/>
                      <a:pt x="42332" y="10669"/>
                      <a:pt x="39889" y="12759"/>
                    </a:cubicBezTo>
                    <a:cubicBezTo>
                      <a:pt x="38838" y="13659"/>
                      <a:pt x="37831" y="14609"/>
                      <a:pt x="36856" y="15590"/>
                    </a:cubicBezTo>
                    <a:cubicBezTo>
                      <a:pt x="36377" y="16074"/>
                      <a:pt x="35901" y="16562"/>
                      <a:pt x="35450" y="17070"/>
                    </a:cubicBezTo>
                    <a:cubicBezTo>
                      <a:pt x="35092" y="17474"/>
                      <a:pt x="34756" y="17852"/>
                      <a:pt x="34501" y="18303"/>
                    </a:cubicBezTo>
                    <a:cubicBezTo>
                      <a:pt x="31365" y="19257"/>
                      <a:pt x="28245" y="20258"/>
                      <a:pt x="25154" y="21342"/>
                    </a:cubicBezTo>
                    <a:cubicBezTo>
                      <a:pt x="22088" y="22417"/>
                      <a:pt x="19048" y="23573"/>
                      <a:pt x="16057" y="24840"/>
                    </a:cubicBezTo>
                    <a:lnTo>
                      <a:pt x="16057" y="24840"/>
                    </a:lnTo>
                    <a:cubicBezTo>
                      <a:pt x="16523" y="24201"/>
                      <a:pt x="16975" y="23550"/>
                      <a:pt x="17451" y="22921"/>
                    </a:cubicBezTo>
                    <a:cubicBezTo>
                      <a:pt x="18317" y="21775"/>
                      <a:pt x="19181" y="20628"/>
                      <a:pt x="20092" y="19516"/>
                    </a:cubicBezTo>
                    <a:cubicBezTo>
                      <a:pt x="21934" y="17273"/>
                      <a:pt x="23887" y="15123"/>
                      <a:pt x="25946" y="13078"/>
                    </a:cubicBezTo>
                    <a:cubicBezTo>
                      <a:pt x="30054" y="8988"/>
                      <a:pt x="34582" y="5344"/>
                      <a:pt x="39454" y="2204"/>
                    </a:cubicBezTo>
                    <a:cubicBezTo>
                      <a:pt x="40646" y="1436"/>
                      <a:pt x="41860" y="705"/>
                      <a:pt x="43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132" name="Google Shape;1132;p27"/>
            <p:cNvGrpSpPr/>
            <p:nvPr/>
          </p:nvGrpSpPr>
          <p:grpSpPr>
            <a:xfrm flipH="1">
              <a:off x="5108601" y="2815578"/>
              <a:ext cx="745550" cy="1341540"/>
              <a:chOff x="-4216475" y="10211225"/>
              <a:chExt cx="836475" cy="1505150"/>
            </a:xfrm>
          </p:grpSpPr>
          <p:sp>
            <p:nvSpPr>
              <p:cNvPr id="1133" name="Google Shape;1133;p27"/>
              <p:cNvSpPr/>
              <p:nvPr/>
            </p:nvSpPr>
            <p:spPr>
              <a:xfrm>
                <a:off x="-4216475" y="10211225"/>
                <a:ext cx="836475" cy="1505150"/>
              </a:xfrm>
              <a:custGeom>
                <a:avLst/>
                <a:gdLst/>
                <a:ahLst/>
                <a:cxnLst/>
                <a:rect l="l" t="t" r="r" b="b"/>
                <a:pathLst>
                  <a:path w="33459" h="60206" extrusionOk="0">
                    <a:moveTo>
                      <a:pt x="26036" y="0"/>
                    </a:moveTo>
                    <a:cubicBezTo>
                      <a:pt x="25685" y="0"/>
                      <a:pt x="25369" y="178"/>
                      <a:pt x="25078" y="358"/>
                    </a:cubicBezTo>
                    <a:cubicBezTo>
                      <a:pt x="24803" y="529"/>
                      <a:pt x="24535" y="705"/>
                      <a:pt x="24272" y="891"/>
                    </a:cubicBezTo>
                    <a:cubicBezTo>
                      <a:pt x="23773" y="1243"/>
                      <a:pt x="23288" y="1619"/>
                      <a:pt x="22824" y="2017"/>
                    </a:cubicBezTo>
                    <a:cubicBezTo>
                      <a:pt x="20972" y="3614"/>
                      <a:pt x="19457" y="5565"/>
                      <a:pt x="18365" y="7755"/>
                    </a:cubicBezTo>
                    <a:cubicBezTo>
                      <a:pt x="17746" y="8998"/>
                      <a:pt x="17260" y="10313"/>
                      <a:pt x="16943" y="11667"/>
                    </a:cubicBezTo>
                    <a:cubicBezTo>
                      <a:pt x="16776" y="12386"/>
                      <a:pt x="16633" y="13140"/>
                      <a:pt x="16658" y="13881"/>
                    </a:cubicBezTo>
                    <a:cubicBezTo>
                      <a:pt x="16679" y="14546"/>
                      <a:pt x="16785" y="15202"/>
                      <a:pt x="17172" y="15722"/>
                    </a:cubicBezTo>
                    <a:cubicBezTo>
                      <a:pt x="16868" y="16418"/>
                      <a:pt x="16586" y="17121"/>
                      <a:pt x="16323" y="17832"/>
                    </a:cubicBezTo>
                    <a:cubicBezTo>
                      <a:pt x="16131" y="18350"/>
                      <a:pt x="15951" y="18873"/>
                      <a:pt x="15776" y="19397"/>
                    </a:cubicBezTo>
                    <a:cubicBezTo>
                      <a:pt x="15709" y="18974"/>
                      <a:pt x="15618" y="18557"/>
                      <a:pt x="15523" y="18147"/>
                    </a:cubicBezTo>
                    <a:cubicBezTo>
                      <a:pt x="15299" y="17179"/>
                      <a:pt x="14975" y="16237"/>
                      <a:pt x="14536" y="15345"/>
                    </a:cubicBezTo>
                    <a:cubicBezTo>
                      <a:pt x="13754" y="13763"/>
                      <a:pt x="12517" y="12381"/>
                      <a:pt x="10895" y="11638"/>
                    </a:cubicBezTo>
                    <a:cubicBezTo>
                      <a:pt x="10148" y="11295"/>
                      <a:pt x="9343" y="11094"/>
                      <a:pt x="8524" y="11094"/>
                    </a:cubicBezTo>
                    <a:cubicBezTo>
                      <a:pt x="8379" y="11094"/>
                      <a:pt x="8234" y="11100"/>
                      <a:pt x="8088" y="11113"/>
                    </a:cubicBezTo>
                    <a:cubicBezTo>
                      <a:pt x="7876" y="11131"/>
                      <a:pt x="7734" y="11300"/>
                      <a:pt x="7781" y="11515"/>
                    </a:cubicBezTo>
                    <a:cubicBezTo>
                      <a:pt x="8139" y="13137"/>
                      <a:pt x="8681" y="14706"/>
                      <a:pt x="9542" y="16134"/>
                    </a:cubicBezTo>
                    <a:cubicBezTo>
                      <a:pt x="10398" y="17551"/>
                      <a:pt x="11491" y="18835"/>
                      <a:pt x="12768" y="19890"/>
                    </a:cubicBezTo>
                    <a:cubicBezTo>
                      <a:pt x="13462" y="20464"/>
                      <a:pt x="14265" y="21139"/>
                      <a:pt x="15158" y="21382"/>
                    </a:cubicBezTo>
                    <a:cubicBezTo>
                      <a:pt x="14431" y="23851"/>
                      <a:pt x="13857" y="26362"/>
                      <a:pt x="13361" y="28889"/>
                    </a:cubicBezTo>
                    <a:cubicBezTo>
                      <a:pt x="13307" y="29165"/>
                      <a:pt x="13257" y="29442"/>
                      <a:pt x="13204" y="29720"/>
                    </a:cubicBezTo>
                    <a:cubicBezTo>
                      <a:pt x="13106" y="29506"/>
                      <a:pt x="13003" y="29294"/>
                      <a:pt x="12897" y="29086"/>
                    </a:cubicBezTo>
                    <a:cubicBezTo>
                      <a:pt x="12480" y="28259"/>
                      <a:pt x="11990" y="27472"/>
                      <a:pt x="11437" y="26732"/>
                    </a:cubicBezTo>
                    <a:cubicBezTo>
                      <a:pt x="10364" y="25291"/>
                      <a:pt x="9099" y="23853"/>
                      <a:pt x="7376" y="23205"/>
                    </a:cubicBezTo>
                    <a:cubicBezTo>
                      <a:pt x="6356" y="22821"/>
                      <a:pt x="5246" y="22753"/>
                      <a:pt x="4170" y="22686"/>
                    </a:cubicBezTo>
                    <a:cubicBezTo>
                      <a:pt x="4164" y="22685"/>
                      <a:pt x="4157" y="22685"/>
                      <a:pt x="4151" y="22685"/>
                    </a:cubicBezTo>
                    <a:cubicBezTo>
                      <a:pt x="3944" y="22685"/>
                      <a:pt x="3771" y="22885"/>
                      <a:pt x="3771" y="23085"/>
                    </a:cubicBezTo>
                    <a:cubicBezTo>
                      <a:pt x="3771" y="24970"/>
                      <a:pt x="4597" y="26750"/>
                      <a:pt x="5658" y="28270"/>
                    </a:cubicBezTo>
                    <a:cubicBezTo>
                      <a:pt x="6714" y="29781"/>
                      <a:pt x="8091" y="31077"/>
                      <a:pt x="9819" y="31773"/>
                    </a:cubicBezTo>
                    <a:cubicBezTo>
                      <a:pt x="10614" y="32092"/>
                      <a:pt x="11472" y="32269"/>
                      <a:pt x="12330" y="32269"/>
                    </a:cubicBezTo>
                    <a:cubicBezTo>
                      <a:pt x="12469" y="32269"/>
                      <a:pt x="12608" y="32264"/>
                      <a:pt x="12747" y="32255"/>
                    </a:cubicBezTo>
                    <a:lnTo>
                      <a:pt x="12747" y="32255"/>
                    </a:lnTo>
                    <a:cubicBezTo>
                      <a:pt x="12380" y="34392"/>
                      <a:pt x="12045" y="36536"/>
                      <a:pt x="11695" y="38675"/>
                    </a:cubicBezTo>
                    <a:cubicBezTo>
                      <a:pt x="11495" y="38438"/>
                      <a:pt x="11287" y="38209"/>
                      <a:pt x="11066" y="37988"/>
                    </a:cubicBezTo>
                    <a:cubicBezTo>
                      <a:pt x="10373" y="37300"/>
                      <a:pt x="9621" y="36677"/>
                      <a:pt x="8816" y="36124"/>
                    </a:cubicBezTo>
                    <a:cubicBezTo>
                      <a:pt x="7235" y="35034"/>
                      <a:pt x="5308" y="34143"/>
                      <a:pt x="3374" y="33991"/>
                    </a:cubicBezTo>
                    <a:cubicBezTo>
                      <a:pt x="3224" y="33979"/>
                      <a:pt x="3071" y="33973"/>
                      <a:pt x="2918" y="33973"/>
                    </a:cubicBezTo>
                    <a:cubicBezTo>
                      <a:pt x="2102" y="33973"/>
                      <a:pt x="1269" y="34153"/>
                      <a:pt x="594" y="34619"/>
                    </a:cubicBezTo>
                    <a:cubicBezTo>
                      <a:pt x="406" y="34750"/>
                      <a:pt x="234" y="34888"/>
                      <a:pt x="136" y="35098"/>
                    </a:cubicBezTo>
                    <a:cubicBezTo>
                      <a:pt x="1" y="35386"/>
                      <a:pt x="84" y="35671"/>
                      <a:pt x="210" y="35944"/>
                    </a:cubicBezTo>
                    <a:cubicBezTo>
                      <a:pt x="408" y="36376"/>
                      <a:pt x="672" y="36774"/>
                      <a:pt x="962" y="37147"/>
                    </a:cubicBezTo>
                    <a:cubicBezTo>
                      <a:pt x="2160" y="38685"/>
                      <a:pt x="3950" y="39700"/>
                      <a:pt x="5747" y="40380"/>
                    </a:cubicBezTo>
                    <a:cubicBezTo>
                      <a:pt x="6877" y="40810"/>
                      <a:pt x="8182" y="41119"/>
                      <a:pt x="9461" y="41119"/>
                    </a:cubicBezTo>
                    <a:cubicBezTo>
                      <a:pt x="10099" y="41119"/>
                      <a:pt x="10731" y="41042"/>
                      <a:pt x="11331" y="40864"/>
                    </a:cubicBezTo>
                    <a:lnTo>
                      <a:pt x="11331" y="40864"/>
                    </a:lnTo>
                    <a:cubicBezTo>
                      <a:pt x="10778" y="44096"/>
                      <a:pt x="10140" y="47327"/>
                      <a:pt x="8999" y="50410"/>
                    </a:cubicBezTo>
                    <a:cubicBezTo>
                      <a:pt x="8925" y="50607"/>
                      <a:pt x="8851" y="50802"/>
                      <a:pt x="8775" y="50995"/>
                    </a:cubicBezTo>
                    <a:cubicBezTo>
                      <a:pt x="8736" y="51092"/>
                      <a:pt x="8698" y="51189"/>
                      <a:pt x="8658" y="51285"/>
                    </a:cubicBezTo>
                    <a:cubicBezTo>
                      <a:pt x="8640" y="51333"/>
                      <a:pt x="8620" y="51382"/>
                      <a:pt x="8600" y="51430"/>
                    </a:cubicBezTo>
                    <a:cubicBezTo>
                      <a:pt x="8590" y="51451"/>
                      <a:pt x="8578" y="51482"/>
                      <a:pt x="8569" y="51503"/>
                    </a:cubicBezTo>
                    <a:cubicBezTo>
                      <a:pt x="8405" y="51889"/>
                      <a:pt x="8231" y="52270"/>
                      <a:pt x="8048" y="52646"/>
                    </a:cubicBezTo>
                    <a:cubicBezTo>
                      <a:pt x="7688" y="53394"/>
                      <a:pt x="7288" y="54120"/>
                      <a:pt x="6849" y="54825"/>
                    </a:cubicBezTo>
                    <a:cubicBezTo>
                      <a:pt x="6628" y="55178"/>
                      <a:pt x="6396" y="55523"/>
                      <a:pt x="6151" y="55861"/>
                    </a:cubicBezTo>
                    <a:cubicBezTo>
                      <a:pt x="6032" y="56024"/>
                      <a:pt x="5909" y="56184"/>
                      <a:pt x="5788" y="56345"/>
                    </a:cubicBezTo>
                    <a:cubicBezTo>
                      <a:pt x="5759" y="56385"/>
                      <a:pt x="5728" y="56425"/>
                      <a:pt x="5699" y="56465"/>
                    </a:cubicBezTo>
                    <a:lnTo>
                      <a:pt x="5645" y="56535"/>
                    </a:lnTo>
                    <a:lnTo>
                      <a:pt x="5592" y="56604"/>
                    </a:lnTo>
                    <a:cubicBezTo>
                      <a:pt x="5552" y="56653"/>
                      <a:pt x="5513" y="56703"/>
                      <a:pt x="5473" y="56752"/>
                    </a:cubicBezTo>
                    <a:cubicBezTo>
                      <a:pt x="4948" y="57400"/>
                      <a:pt x="4365" y="58002"/>
                      <a:pt x="3784" y="58599"/>
                    </a:cubicBezTo>
                    <a:cubicBezTo>
                      <a:pt x="3649" y="58735"/>
                      <a:pt x="3540" y="58892"/>
                      <a:pt x="3417" y="59040"/>
                    </a:cubicBezTo>
                    <a:cubicBezTo>
                      <a:pt x="3279" y="59205"/>
                      <a:pt x="3106" y="59344"/>
                      <a:pt x="2944" y="59485"/>
                    </a:cubicBezTo>
                    <a:cubicBezTo>
                      <a:pt x="2628" y="59760"/>
                      <a:pt x="2918" y="60205"/>
                      <a:pt x="3264" y="60205"/>
                    </a:cubicBezTo>
                    <a:cubicBezTo>
                      <a:pt x="3329" y="60205"/>
                      <a:pt x="3395" y="60190"/>
                      <a:pt x="3460" y="60154"/>
                    </a:cubicBezTo>
                    <a:cubicBezTo>
                      <a:pt x="3642" y="60058"/>
                      <a:pt x="3817" y="59945"/>
                      <a:pt x="4001" y="59858"/>
                    </a:cubicBezTo>
                    <a:cubicBezTo>
                      <a:pt x="4197" y="59764"/>
                      <a:pt x="4395" y="59687"/>
                      <a:pt x="4578" y="59566"/>
                    </a:cubicBezTo>
                    <a:cubicBezTo>
                      <a:pt x="4950" y="59321"/>
                      <a:pt x="5321" y="59049"/>
                      <a:pt x="5650" y="58748"/>
                    </a:cubicBezTo>
                    <a:cubicBezTo>
                      <a:pt x="6298" y="58161"/>
                      <a:pt x="6892" y="57518"/>
                      <a:pt x="7426" y="56825"/>
                    </a:cubicBezTo>
                    <a:cubicBezTo>
                      <a:pt x="8449" y="55496"/>
                      <a:pt x="9271" y="54038"/>
                      <a:pt x="9937" y="52501"/>
                    </a:cubicBezTo>
                    <a:cubicBezTo>
                      <a:pt x="11331" y="49282"/>
                      <a:pt x="12150" y="45847"/>
                      <a:pt x="12733" y="42397"/>
                    </a:cubicBezTo>
                    <a:cubicBezTo>
                      <a:pt x="12991" y="40875"/>
                      <a:pt x="13228" y="39350"/>
                      <a:pt x="13459" y="37824"/>
                    </a:cubicBezTo>
                    <a:cubicBezTo>
                      <a:pt x="14531" y="38314"/>
                      <a:pt x="15693" y="38569"/>
                      <a:pt x="16873" y="38714"/>
                    </a:cubicBezTo>
                    <a:cubicBezTo>
                      <a:pt x="17746" y="38822"/>
                      <a:pt x="18631" y="38870"/>
                      <a:pt x="19516" y="38870"/>
                    </a:cubicBezTo>
                    <a:cubicBezTo>
                      <a:pt x="20213" y="38870"/>
                      <a:pt x="20909" y="38840"/>
                      <a:pt x="21599" y="38787"/>
                    </a:cubicBezTo>
                    <a:cubicBezTo>
                      <a:pt x="24716" y="38543"/>
                      <a:pt x="27776" y="37644"/>
                      <a:pt x="30264" y="35699"/>
                    </a:cubicBezTo>
                    <a:cubicBezTo>
                      <a:pt x="31478" y="34751"/>
                      <a:pt x="32599" y="33506"/>
                      <a:pt x="33232" y="32089"/>
                    </a:cubicBezTo>
                    <a:cubicBezTo>
                      <a:pt x="33459" y="31581"/>
                      <a:pt x="33192" y="31052"/>
                      <a:pt x="32616" y="31013"/>
                    </a:cubicBezTo>
                    <a:cubicBezTo>
                      <a:pt x="31839" y="30959"/>
                      <a:pt x="31059" y="30939"/>
                      <a:pt x="30284" y="30879"/>
                    </a:cubicBezTo>
                    <a:cubicBezTo>
                      <a:pt x="29507" y="30818"/>
                      <a:pt x="28724" y="30770"/>
                      <a:pt x="27943" y="30741"/>
                    </a:cubicBezTo>
                    <a:cubicBezTo>
                      <a:pt x="27483" y="30724"/>
                      <a:pt x="27022" y="30715"/>
                      <a:pt x="26560" y="30715"/>
                    </a:cubicBezTo>
                    <a:cubicBezTo>
                      <a:pt x="25463" y="30715"/>
                      <a:pt x="24367" y="30767"/>
                      <a:pt x="23277" y="30896"/>
                    </a:cubicBezTo>
                    <a:cubicBezTo>
                      <a:pt x="20618" y="31212"/>
                      <a:pt x="17975" y="31957"/>
                      <a:pt x="15701" y="33409"/>
                    </a:cubicBezTo>
                    <a:cubicBezTo>
                      <a:pt x="15081" y="33806"/>
                      <a:pt x="14491" y="34249"/>
                      <a:pt x="13938" y="34738"/>
                    </a:cubicBezTo>
                    <a:cubicBezTo>
                      <a:pt x="13935" y="34741"/>
                      <a:pt x="13932" y="34745"/>
                      <a:pt x="13928" y="34748"/>
                    </a:cubicBezTo>
                    <a:cubicBezTo>
                      <a:pt x="14120" y="33492"/>
                      <a:pt x="14318" y="32238"/>
                      <a:pt x="14531" y="30986"/>
                    </a:cubicBezTo>
                    <a:cubicBezTo>
                      <a:pt x="14803" y="29379"/>
                      <a:pt x="15093" y="27773"/>
                      <a:pt x="15419" y="26174"/>
                    </a:cubicBezTo>
                    <a:cubicBezTo>
                      <a:pt x="16097" y="26340"/>
                      <a:pt x="16790" y="26403"/>
                      <a:pt x="17487" y="26403"/>
                    </a:cubicBezTo>
                    <a:cubicBezTo>
                      <a:pt x="17932" y="26403"/>
                      <a:pt x="18379" y="26377"/>
                      <a:pt x="18824" y="26337"/>
                    </a:cubicBezTo>
                    <a:cubicBezTo>
                      <a:pt x="20120" y="26220"/>
                      <a:pt x="21421" y="26027"/>
                      <a:pt x="22689" y="25741"/>
                    </a:cubicBezTo>
                    <a:cubicBezTo>
                      <a:pt x="25064" y="25208"/>
                      <a:pt x="27389" y="24232"/>
                      <a:pt x="29138" y="22495"/>
                    </a:cubicBezTo>
                    <a:cubicBezTo>
                      <a:pt x="30066" y="21577"/>
                      <a:pt x="30780" y="20481"/>
                      <a:pt x="31179" y="19234"/>
                    </a:cubicBezTo>
                    <a:cubicBezTo>
                      <a:pt x="31314" y="18819"/>
                      <a:pt x="30956" y="18388"/>
                      <a:pt x="30536" y="18388"/>
                    </a:cubicBezTo>
                    <a:cubicBezTo>
                      <a:pt x="30535" y="18388"/>
                      <a:pt x="30535" y="18388"/>
                      <a:pt x="30534" y="18388"/>
                    </a:cubicBezTo>
                    <a:cubicBezTo>
                      <a:pt x="28146" y="18396"/>
                      <a:pt x="25771" y="18647"/>
                      <a:pt x="23454" y="19232"/>
                    </a:cubicBezTo>
                    <a:cubicBezTo>
                      <a:pt x="21335" y="19767"/>
                      <a:pt x="19237" y="20558"/>
                      <a:pt x="17482" y="21887"/>
                    </a:cubicBezTo>
                    <a:cubicBezTo>
                      <a:pt x="16986" y="22262"/>
                      <a:pt x="16523" y="22675"/>
                      <a:pt x="16094" y="23125"/>
                    </a:cubicBezTo>
                    <a:cubicBezTo>
                      <a:pt x="16363" y="22010"/>
                      <a:pt x="16653" y="20901"/>
                      <a:pt x="16982" y="19801"/>
                    </a:cubicBezTo>
                    <a:cubicBezTo>
                      <a:pt x="17409" y="18365"/>
                      <a:pt x="17905" y="16957"/>
                      <a:pt x="18434" y="15560"/>
                    </a:cubicBezTo>
                    <a:cubicBezTo>
                      <a:pt x="20856" y="14755"/>
                      <a:pt x="23015" y="13086"/>
                      <a:pt x="24556" y="11074"/>
                    </a:cubicBezTo>
                    <a:cubicBezTo>
                      <a:pt x="26202" y="8922"/>
                      <a:pt x="27133" y="6259"/>
                      <a:pt x="27259" y="3557"/>
                    </a:cubicBezTo>
                    <a:cubicBezTo>
                      <a:pt x="27291" y="2873"/>
                      <a:pt x="27274" y="2181"/>
                      <a:pt x="27186" y="1501"/>
                    </a:cubicBezTo>
                    <a:cubicBezTo>
                      <a:pt x="27104" y="848"/>
                      <a:pt x="26895" y="48"/>
                      <a:pt x="26095" y="2"/>
                    </a:cubicBezTo>
                    <a:cubicBezTo>
                      <a:pt x="26075" y="1"/>
                      <a:pt x="26055" y="0"/>
                      <a:pt x="26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34" name="Google Shape;1134;p27"/>
              <p:cNvSpPr/>
              <p:nvPr/>
            </p:nvSpPr>
            <p:spPr>
              <a:xfrm>
                <a:off x="-3756400" y="10274625"/>
                <a:ext cx="177975" cy="279350"/>
              </a:xfrm>
              <a:custGeom>
                <a:avLst/>
                <a:gdLst/>
                <a:ahLst/>
                <a:cxnLst/>
                <a:rect l="l" t="t" r="r" b="b"/>
                <a:pathLst>
                  <a:path w="7119" h="11174" extrusionOk="0">
                    <a:moveTo>
                      <a:pt x="7051" y="0"/>
                    </a:moveTo>
                    <a:cubicBezTo>
                      <a:pt x="7042" y="0"/>
                      <a:pt x="7033" y="3"/>
                      <a:pt x="7024" y="9"/>
                    </a:cubicBezTo>
                    <a:cubicBezTo>
                      <a:pt x="6595" y="313"/>
                      <a:pt x="6271" y="755"/>
                      <a:pt x="5952" y="1167"/>
                    </a:cubicBezTo>
                    <a:cubicBezTo>
                      <a:pt x="5630" y="1584"/>
                      <a:pt x="5312" y="2002"/>
                      <a:pt x="5009" y="2433"/>
                    </a:cubicBezTo>
                    <a:cubicBezTo>
                      <a:pt x="4361" y="3362"/>
                      <a:pt x="3733" y="4305"/>
                      <a:pt x="3124" y="5260"/>
                    </a:cubicBezTo>
                    <a:cubicBezTo>
                      <a:pt x="2530" y="6192"/>
                      <a:pt x="1971" y="7149"/>
                      <a:pt x="1426" y="8112"/>
                    </a:cubicBezTo>
                    <a:cubicBezTo>
                      <a:pt x="1152" y="8592"/>
                      <a:pt x="876" y="9073"/>
                      <a:pt x="632" y="9569"/>
                    </a:cubicBezTo>
                    <a:cubicBezTo>
                      <a:pt x="441" y="9954"/>
                      <a:pt x="1" y="10590"/>
                      <a:pt x="162" y="11029"/>
                    </a:cubicBezTo>
                    <a:cubicBezTo>
                      <a:pt x="193" y="11112"/>
                      <a:pt x="265" y="11173"/>
                      <a:pt x="352" y="11173"/>
                    </a:cubicBezTo>
                    <a:cubicBezTo>
                      <a:pt x="369" y="11173"/>
                      <a:pt x="386" y="11171"/>
                      <a:pt x="404" y="11166"/>
                    </a:cubicBezTo>
                    <a:cubicBezTo>
                      <a:pt x="833" y="11049"/>
                      <a:pt x="1049" y="10464"/>
                      <a:pt x="1254" y="10106"/>
                    </a:cubicBezTo>
                    <a:cubicBezTo>
                      <a:pt x="1527" y="9626"/>
                      <a:pt x="1783" y="9136"/>
                      <a:pt x="2049" y="8651"/>
                    </a:cubicBezTo>
                    <a:cubicBezTo>
                      <a:pt x="2591" y="7657"/>
                      <a:pt x="3162" y="6681"/>
                      <a:pt x="3735" y="5704"/>
                    </a:cubicBezTo>
                    <a:cubicBezTo>
                      <a:pt x="4294" y="4750"/>
                      <a:pt x="4873" y="3808"/>
                      <a:pt x="5471" y="2879"/>
                    </a:cubicBezTo>
                    <a:cubicBezTo>
                      <a:pt x="5769" y="2413"/>
                      <a:pt x="6061" y="1945"/>
                      <a:pt x="6354" y="1477"/>
                    </a:cubicBezTo>
                    <a:cubicBezTo>
                      <a:pt x="6634" y="1030"/>
                      <a:pt x="6950" y="580"/>
                      <a:pt x="7107" y="73"/>
                    </a:cubicBezTo>
                    <a:cubicBezTo>
                      <a:pt x="7119" y="38"/>
                      <a:pt x="7086" y="0"/>
                      <a:pt x="7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35" name="Google Shape;1135;p27"/>
              <p:cNvSpPr/>
              <p:nvPr/>
            </p:nvSpPr>
            <p:spPr>
              <a:xfrm>
                <a:off x="-3976150" y="10520100"/>
                <a:ext cx="163950" cy="217800"/>
              </a:xfrm>
              <a:custGeom>
                <a:avLst/>
                <a:gdLst/>
                <a:ahLst/>
                <a:cxnLst/>
                <a:rect l="l" t="t" r="r" b="b"/>
                <a:pathLst>
                  <a:path w="6558" h="8712" extrusionOk="0">
                    <a:moveTo>
                      <a:pt x="73" y="0"/>
                    </a:moveTo>
                    <a:cubicBezTo>
                      <a:pt x="33" y="0"/>
                      <a:pt x="1" y="45"/>
                      <a:pt x="23" y="86"/>
                    </a:cubicBezTo>
                    <a:cubicBezTo>
                      <a:pt x="422" y="852"/>
                      <a:pt x="1021" y="1516"/>
                      <a:pt x="1542" y="2202"/>
                    </a:cubicBezTo>
                    <a:cubicBezTo>
                      <a:pt x="2073" y="2907"/>
                      <a:pt x="2578" y="3628"/>
                      <a:pt x="3056" y="4372"/>
                    </a:cubicBezTo>
                    <a:cubicBezTo>
                      <a:pt x="3525" y="5096"/>
                      <a:pt x="3977" y="5832"/>
                      <a:pt x="4431" y="6564"/>
                    </a:cubicBezTo>
                    <a:cubicBezTo>
                      <a:pt x="4886" y="7297"/>
                      <a:pt x="5256" y="8235"/>
                      <a:pt x="6021" y="8668"/>
                    </a:cubicBezTo>
                    <a:cubicBezTo>
                      <a:pt x="6074" y="8698"/>
                      <a:pt x="6133" y="8711"/>
                      <a:pt x="6191" y="8711"/>
                    </a:cubicBezTo>
                    <a:cubicBezTo>
                      <a:pt x="6376" y="8711"/>
                      <a:pt x="6557" y="8573"/>
                      <a:pt x="6546" y="8367"/>
                    </a:cubicBezTo>
                    <a:cubicBezTo>
                      <a:pt x="6521" y="7875"/>
                      <a:pt x="6375" y="7579"/>
                      <a:pt x="6110" y="7166"/>
                    </a:cubicBezTo>
                    <a:cubicBezTo>
                      <a:pt x="5864" y="6782"/>
                      <a:pt x="5615" y="6400"/>
                      <a:pt x="5366" y="6018"/>
                    </a:cubicBezTo>
                    <a:cubicBezTo>
                      <a:pt x="4863" y="5251"/>
                      <a:pt x="4335" y="4507"/>
                      <a:pt x="3779" y="3782"/>
                    </a:cubicBezTo>
                    <a:cubicBezTo>
                      <a:pt x="3249" y="3088"/>
                      <a:pt x="2702" y="2406"/>
                      <a:pt x="2120" y="1755"/>
                    </a:cubicBezTo>
                    <a:cubicBezTo>
                      <a:pt x="1539" y="1104"/>
                      <a:pt x="891" y="405"/>
                      <a:pt x="101" y="8"/>
                    </a:cubicBezTo>
                    <a:cubicBezTo>
                      <a:pt x="92" y="3"/>
                      <a:pt x="82"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36" name="Google Shape;1136;p27"/>
              <p:cNvSpPr/>
              <p:nvPr/>
            </p:nvSpPr>
            <p:spPr>
              <a:xfrm>
                <a:off x="-4096600" y="10803750"/>
                <a:ext cx="204750" cy="197000"/>
              </a:xfrm>
              <a:custGeom>
                <a:avLst/>
                <a:gdLst/>
                <a:ahLst/>
                <a:cxnLst/>
                <a:rect l="l" t="t" r="r" b="b"/>
                <a:pathLst>
                  <a:path w="8190" h="7880" extrusionOk="0">
                    <a:moveTo>
                      <a:pt x="169" y="0"/>
                    </a:moveTo>
                    <a:cubicBezTo>
                      <a:pt x="81" y="0"/>
                      <a:pt x="1" y="84"/>
                      <a:pt x="58" y="176"/>
                    </a:cubicBezTo>
                    <a:cubicBezTo>
                      <a:pt x="517" y="929"/>
                      <a:pt x="1227" y="1511"/>
                      <a:pt x="1844" y="2131"/>
                    </a:cubicBezTo>
                    <a:cubicBezTo>
                      <a:pt x="2510" y="2802"/>
                      <a:pt x="3192" y="3456"/>
                      <a:pt x="3857" y="4127"/>
                    </a:cubicBezTo>
                    <a:cubicBezTo>
                      <a:pt x="4505" y="4783"/>
                      <a:pt x="5142" y="5447"/>
                      <a:pt x="5770" y="6122"/>
                    </a:cubicBezTo>
                    <a:cubicBezTo>
                      <a:pt x="6085" y="6459"/>
                      <a:pt x="6396" y="6799"/>
                      <a:pt x="6707" y="7140"/>
                    </a:cubicBezTo>
                    <a:cubicBezTo>
                      <a:pt x="7024" y="7490"/>
                      <a:pt x="7302" y="7826"/>
                      <a:pt x="7795" y="7878"/>
                    </a:cubicBezTo>
                    <a:cubicBezTo>
                      <a:pt x="7805" y="7879"/>
                      <a:pt x="7814" y="7880"/>
                      <a:pt x="7823" y="7880"/>
                    </a:cubicBezTo>
                    <a:cubicBezTo>
                      <a:pt x="8015" y="7880"/>
                      <a:pt x="8190" y="7674"/>
                      <a:pt x="8182" y="7491"/>
                    </a:cubicBezTo>
                    <a:cubicBezTo>
                      <a:pt x="8167" y="7031"/>
                      <a:pt x="7847" y="6725"/>
                      <a:pt x="7536" y="6415"/>
                    </a:cubicBezTo>
                    <a:cubicBezTo>
                      <a:pt x="7210" y="6089"/>
                      <a:pt x="6883" y="5765"/>
                      <a:pt x="6553" y="5444"/>
                    </a:cubicBezTo>
                    <a:cubicBezTo>
                      <a:pt x="5874" y="4786"/>
                      <a:pt x="5188" y="4135"/>
                      <a:pt x="4494" y="3491"/>
                    </a:cubicBezTo>
                    <a:cubicBezTo>
                      <a:pt x="3820" y="2863"/>
                      <a:pt x="3143" y="2235"/>
                      <a:pt x="2436" y="1641"/>
                    </a:cubicBezTo>
                    <a:cubicBezTo>
                      <a:pt x="1746" y="1061"/>
                      <a:pt x="1058" y="380"/>
                      <a:pt x="224" y="12"/>
                    </a:cubicBezTo>
                    <a:cubicBezTo>
                      <a:pt x="206" y="4"/>
                      <a:pt x="187"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37" name="Google Shape;1137;p27"/>
              <p:cNvSpPr/>
              <p:nvPr/>
            </p:nvSpPr>
            <p:spPr>
              <a:xfrm>
                <a:off x="-4176400" y="11103375"/>
                <a:ext cx="227950" cy="120250"/>
              </a:xfrm>
              <a:custGeom>
                <a:avLst/>
                <a:gdLst/>
                <a:ahLst/>
                <a:cxnLst/>
                <a:rect l="l" t="t" r="r" b="b"/>
                <a:pathLst>
                  <a:path w="9118" h="4810" extrusionOk="0">
                    <a:moveTo>
                      <a:pt x="200" y="0"/>
                    </a:moveTo>
                    <a:cubicBezTo>
                      <a:pt x="143" y="0"/>
                      <a:pt x="87" y="4"/>
                      <a:pt x="30" y="14"/>
                    </a:cubicBezTo>
                    <a:cubicBezTo>
                      <a:pt x="10" y="20"/>
                      <a:pt x="1" y="44"/>
                      <a:pt x="12" y="62"/>
                    </a:cubicBezTo>
                    <a:cubicBezTo>
                      <a:pt x="204" y="343"/>
                      <a:pt x="537" y="487"/>
                      <a:pt x="827" y="650"/>
                    </a:cubicBezTo>
                    <a:cubicBezTo>
                      <a:pt x="1205" y="860"/>
                      <a:pt x="1584" y="1060"/>
                      <a:pt x="1968" y="1257"/>
                    </a:cubicBezTo>
                    <a:cubicBezTo>
                      <a:pt x="2759" y="1663"/>
                      <a:pt x="3540" y="2089"/>
                      <a:pt x="4323" y="2513"/>
                    </a:cubicBezTo>
                    <a:cubicBezTo>
                      <a:pt x="5083" y="2924"/>
                      <a:pt x="5836" y="3351"/>
                      <a:pt x="6580" y="3796"/>
                    </a:cubicBezTo>
                    <a:cubicBezTo>
                      <a:pt x="7288" y="4218"/>
                      <a:pt x="8008" y="4773"/>
                      <a:pt x="8856" y="4810"/>
                    </a:cubicBezTo>
                    <a:cubicBezTo>
                      <a:pt x="8859" y="4810"/>
                      <a:pt x="8863" y="4810"/>
                      <a:pt x="8866" y="4810"/>
                    </a:cubicBezTo>
                    <a:cubicBezTo>
                      <a:pt x="9028" y="4810"/>
                      <a:pt x="9117" y="4620"/>
                      <a:pt x="9043" y="4484"/>
                    </a:cubicBezTo>
                    <a:cubicBezTo>
                      <a:pt x="8632" y="3738"/>
                      <a:pt x="7787" y="3360"/>
                      <a:pt x="7064" y="2967"/>
                    </a:cubicBezTo>
                    <a:cubicBezTo>
                      <a:pt x="6281" y="2540"/>
                      <a:pt x="5489" y="2130"/>
                      <a:pt x="4687" y="1739"/>
                    </a:cubicBezTo>
                    <a:cubicBezTo>
                      <a:pt x="3926" y="1366"/>
                      <a:pt x="3149" y="1029"/>
                      <a:pt x="2366" y="704"/>
                    </a:cubicBezTo>
                    <a:cubicBezTo>
                      <a:pt x="1943" y="529"/>
                      <a:pt x="1524" y="363"/>
                      <a:pt x="1090" y="220"/>
                    </a:cubicBezTo>
                    <a:cubicBezTo>
                      <a:pt x="806" y="127"/>
                      <a:pt x="503"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38" name="Google Shape;1138;p27"/>
              <p:cNvSpPr/>
              <p:nvPr/>
            </p:nvSpPr>
            <p:spPr>
              <a:xfrm>
                <a:off x="-3851100" y="11025325"/>
                <a:ext cx="389000" cy="119600"/>
              </a:xfrm>
              <a:custGeom>
                <a:avLst/>
                <a:gdLst/>
                <a:ahLst/>
                <a:cxnLst/>
                <a:rect l="l" t="t" r="r" b="b"/>
                <a:pathLst>
                  <a:path w="15560" h="4784" extrusionOk="0">
                    <a:moveTo>
                      <a:pt x="15101" y="1"/>
                    </a:moveTo>
                    <a:cubicBezTo>
                      <a:pt x="15095" y="1"/>
                      <a:pt x="15090" y="1"/>
                      <a:pt x="15085" y="1"/>
                    </a:cubicBezTo>
                    <a:cubicBezTo>
                      <a:pt x="13818" y="58"/>
                      <a:pt x="12573" y="515"/>
                      <a:pt x="11358" y="850"/>
                    </a:cubicBezTo>
                    <a:cubicBezTo>
                      <a:pt x="10107" y="1192"/>
                      <a:pt x="8868" y="1567"/>
                      <a:pt x="7626" y="1940"/>
                    </a:cubicBezTo>
                    <a:cubicBezTo>
                      <a:pt x="6384" y="2313"/>
                      <a:pt x="5141" y="2677"/>
                      <a:pt x="3891" y="3023"/>
                    </a:cubicBezTo>
                    <a:lnTo>
                      <a:pt x="2095" y="3517"/>
                    </a:lnTo>
                    <a:cubicBezTo>
                      <a:pt x="1459" y="3694"/>
                      <a:pt x="819" y="3818"/>
                      <a:pt x="263" y="4190"/>
                    </a:cubicBezTo>
                    <a:cubicBezTo>
                      <a:pt x="1" y="4365"/>
                      <a:pt x="100" y="4769"/>
                      <a:pt x="423" y="4781"/>
                    </a:cubicBezTo>
                    <a:cubicBezTo>
                      <a:pt x="462" y="4783"/>
                      <a:pt x="501" y="4783"/>
                      <a:pt x="539" y="4783"/>
                    </a:cubicBezTo>
                    <a:cubicBezTo>
                      <a:pt x="1137" y="4783"/>
                      <a:pt x="1685" y="4589"/>
                      <a:pt x="2261" y="4426"/>
                    </a:cubicBezTo>
                    <a:lnTo>
                      <a:pt x="4131" y="3893"/>
                    </a:lnTo>
                    <a:cubicBezTo>
                      <a:pt x="5378" y="3539"/>
                      <a:pt x="6629" y="3204"/>
                      <a:pt x="7884" y="2875"/>
                    </a:cubicBezTo>
                    <a:cubicBezTo>
                      <a:pt x="9138" y="2548"/>
                      <a:pt x="10391" y="2223"/>
                      <a:pt x="11638" y="1867"/>
                    </a:cubicBezTo>
                    <a:cubicBezTo>
                      <a:pt x="12849" y="1521"/>
                      <a:pt x="14153" y="1266"/>
                      <a:pt x="15263" y="657"/>
                    </a:cubicBezTo>
                    <a:cubicBezTo>
                      <a:pt x="15560" y="493"/>
                      <a:pt x="15439" y="1"/>
                      <a:pt x="15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39" name="Google Shape;1139;p27"/>
              <p:cNvSpPr/>
              <p:nvPr/>
            </p:nvSpPr>
            <p:spPr>
              <a:xfrm>
                <a:off x="-3786500" y="10711400"/>
                <a:ext cx="281450" cy="94650"/>
              </a:xfrm>
              <a:custGeom>
                <a:avLst/>
                <a:gdLst/>
                <a:ahLst/>
                <a:cxnLst/>
                <a:rect l="l" t="t" r="r" b="b"/>
                <a:pathLst>
                  <a:path w="11258" h="3786" extrusionOk="0">
                    <a:moveTo>
                      <a:pt x="10621" y="0"/>
                    </a:moveTo>
                    <a:cubicBezTo>
                      <a:pt x="9860" y="0"/>
                      <a:pt x="9054" y="291"/>
                      <a:pt x="8341" y="469"/>
                    </a:cubicBezTo>
                    <a:cubicBezTo>
                      <a:pt x="7363" y="713"/>
                      <a:pt x="6399" y="997"/>
                      <a:pt x="5439" y="1304"/>
                    </a:cubicBezTo>
                    <a:cubicBezTo>
                      <a:pt x="4478" y="1612"/>
                      <a:pt x="3528" y="1939"/>
                      <a:pt x="2583" y="2289"/>
                    </a:cubicBezTo>
                    <a:cubicBezTo>
                      <a:pt x="2118" y="2461"/>
                      <a:pt x="1653" y="2631"/>
                      <a:pt x="1200" y="2831"/>
                    </a:cubicBezTo>
                    <a:cubicBezTo>
                      <a:pt x="799" y="3007"/>
                      <a:pt x="337" y="3142"/>
                      <a:pt x="67" y="3503"/>
                    </a:cubicBezTo>
                    <a:cubicBezTo>
                      <a:pt x="1" y="3591"/>
                      <a:pt x="67" y="3757"/>
                      <a:pt x="177" y="3773"/>
                    </a:cubicBezTo>
                    <a:cubicBezTo>
                      <a:pt x="233" y="3782"/>
                      <a:pt x="287" y="3785"/>
                      <a:pt x="342" y="3785"/>
                    </a:cubicBezTo>
                    <a:cubicBezTo>
                      <a:pt x="730" y="3785"/>
                      <a:pt x="1104" y="3598"/>
                      <a:pt x="1469" y="3473"/>
                    </a:cubicBezTo>
                    <a:cubicBezTo>
                      <a:pt x="1932" y="3313"/>
                      <a:pt x="2388" y="3132"/>
                      <a:pt x="2849" y="2964"/>
                    </a:cubicBezTo>
                    <a:cubicBezTo>
                      <a:pt x="3795" y="2620"/>
                      <a:pt x="4748" y="2296"/>
                      <a:pt x="5708" y="1995"/>
                    </a:cubicBezTo>
                    <a:cubicBezTo>
                      <a:pt x="6645" y="1701"/>
                      <a:pt x="7586" y="1426"/>
                      <a:pt x="8529" y="1154"/>
                    </a:cubicBezTo>
                    <a:cubicBezTo>
                      <a:pt x="9413" y="899"/>
                      <a:pt x="10473" y="779"/>
                      <a:pt x="11204" y="205"/>
                    </a:cubicBezTo>
                    <a:cubicBezTo>
                      <a:pt x="11257" y="165"/>
                      <a:pt x="11227" y="71"/>
                      <a:pt x="11165" y="58"/>
                    </a:cubicBezTo>
                    <a:cubicBezTo>
                      <a:pt x="10988" y="17"/>
                      <a:pt x="10805" y="0"/>
                      <a:pt x="10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
        <p:nvSpPr>
          <p:cNvPr id="1140" name="Google Shape;1140;p27"/>
          <p:cNvSpPr txBox="1">
            <a:spLocks noGrp="1"/>
          </p:cNvSpPr>
          <p:nvPr>
            <p:ph type="title"/>
          </p:nvPr>
        </p:nvSpPr>
        <p:spPr>
          <a:xfrm>
            <a:off x="917600" y="639933"/>
            <a:ext cx="10356800" cy="75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41" name="Google Shape;1141;p27"/>
          <p:cNvSpPr txBox="1">
            <a:spLocks noGrp="1"/>
          </p:cNvSpPr>
          <p:nvPr>
            <p:ph type="body" idx="1"/>
          </p:nvPr>
        </p:nvSpPr>
        <p:spPr>
          <a:xfrm>
            <a:off x="7664200" y="2817000"/>
            <a:ext cx="2912800" cy="2683200"/>
          </a:xfrm>
          <a:prstGeom prst="rect">
            <a:avLst/>
          </a:prstGeom>
        </p:spPr>
        <p:txBody>
          <a:bodyPr spcFirstLastPara="1" wrap="square" lIns="91425" tIns="91425" rIns="91425" bIns="91425" anchor="t" anchorCtr="0">
            <a:noAutofit/>
          </a:bodyPr>
          <a:lstStyle>
            <a:lvl1pPr marL="609616" lvl="0" indent="-423344" rtl="0">
              <a:spcBef>
                <a:spcPts val="0"/>
              </a:spcBef>
              <a:spcAft>
                <a:spcPts val="0"/>
              </a:spcAft>
              <a:buSzPts val="1400"/>
              <a:buChar char="●"/>
              <a:defRPr sz="1867"/>
            </a:lvl1pPr>
            <a:lvl2pPr marL="1219231" lvl="1" indent="-423344" rtl="0">
              <a:spcBef>
                <a:spcPts val="2133"/>
              </a:spcBef>
              <a:spcAft>
                <a:spcPts val="0"/>
              </a:spcAft>
              <a:buSzPts val="1400"/>
              <a:buChar char="○"/>
              <a:defRPr/>
            </a:lvl2pPr>
            <a:lvl3pPr marL="1828845" lvl="2" indent="-423344" rtl="0">
              <a:spcBef>
                <a:spcPts val="2133"/>
              </a:spcBef>
              <a:spcAft>
                <a:spcPts val="0"/>
              </a:spcAft>
              <a:buSzPts val="1400"/>
              <a:buChar char="■"/>
              <a:defRPr/>
            </a:lvl3pPr>
            <a:lvl4pPr marL="2438461" lvl="3" indent="-423344" rtl="0">
              <a:spcBef>
                <a:spcPts val="2133"/>
              </a:spcBef>
              <a:spcAft>
                <a:spcPts val="0"/>
              </a:spcAft>
              <a:buSzPts val="1400"/>
              <a:buChar char="●"/>
              <a:defRPr/>
            </a:lvl4pPr>
            <a:lvl5pPr marL="3048076" lvl="4" indent="-423344" rtl="0">
              <a:spcBef>
                <a:spcPts val="2133"/>
              </a:spcBef>
              <a:spcAft>
                <a:spcPts val="0"/>
              </a:spcAft>
              <a:buSzPts val="1400"/>
              <a:buChar char="○"/>
              <a:defRPr/>
            </a:lvl5pPr>
            <a:lvl6pPr marL="3657692" lvl="5" indent="-423344" rtl="0">
              <a:spcBef>
                <a:spcPts val="2133"/>
              </a:spcBef>
              <a:spcAft>
                <a:spcPts val="0"/>
              </a:spcAft>
              <a:buSzPts val="1400"/>
              <a:buChar char="■"/>
              <a:defRPr/>
            </a:lvl6pPr>
            <a:lvl7pPr marL="4267307" lvl="6" indent="-423344" rtl="0">
              <a:spcBef>
                <a:spcPts val="2133"/>
              </a:spcBef>
              <a:spcAft>
                <a:spcPts val="0"/>
              </a:spcAft>
              <a:buSzPts val="1400"/>
              <a:buChar char="●"/>
              <a:defRPr/>
            </a:lvl7pPr>
            <a:lvl8pPr marL="4876922" lvl="7" indent="-423344" rtl="0">
              <a:spcBef>
                <a:spcPts val="2133"/>
              </a:spcBef>
              <a:spcAft>
                <a:spcPts val="0"/>
              </a:spcAft>
              <a:buSzPts val="1400"/>
              <a:buChar char="○"/>
              <a:defRPr/>
            </a:lvl8pPr>
            <a:lvl9pPr marL="5486538" lvl="8" indent="-423344"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383060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 Credits">
  <p:cSld name="Thanks + Credits">
    <p:spTree>
      <p:nvGrpSpPr>
        <p:cNvPr id="1" name="Shape 1142"/>
        <p:cNvGrpSpPr/>
        <p:nvPr/>
      </p:nvGrpSpPr>
      <p:grpSpPr>
        <a:xfrm>
          <a:off x="0" y="0"/>
          <a:ext cx="0" cy="0"/>
          <a:chOff x="0" y="0"/>
          <a:chExt cx="0" cy="0"/>
        </a:xfrm>
      </p:grpSpPr>
      <p:grpSp>
        <p:nvGrpSpPr>
          <p:cNvPr id="1143" name="Google Shape;1143;p28"/>
          <p:cNvGrpSpPr/>
          <p:nvPr/>
        </p:nvGrpSpPr>
        <p:grpSpPr>
          <a:xfrm>
            <a:off x="-4220815" y="-1371191"/>
            <a:ext cx="16731200" cy="11166165"/>
            <a:chOff x="-2893286" y="-1251218"/>
            <a:chExt cx="12548400" cy="8374624"/>
          </a:xfrm>
        </p:grpSpPr>
        <p:sp>
          <p:nvSpPr>
            <p:cNvPr id="1144" name="Google Shape;1144;p28"/>
            <p:cNvSpPr/>
            <p:nvPr/>
          </p:nvSpPr>
          <p:spPr>
            <a:xfrm rot="7511453">
              <a:off x="-1399990" y="-542283"/>
              <a:ext cx="4963847" cy="6228056"/>
            </a:xfrm>
            <a:custGeom>
              <a:avLst/>
              <a:gdLst/>
              <a:ahLst/>
              <a:cxnLst/>
              <a:rect l="l" t="t" r="r" b="b"/>
              <a:pathLst>
                <a:path w="43768" h="56166" extrusionOk="0">
                  <a:moveTo>
                    <a:pt x="24054" y="0"/>
                  </a:moveTo>
                  <a:cubicBezTo>
                    <a:pt x="22092" y="0"/>
                    <a:pt x="20084" y="480"/>
                    <a:pt x="18082" y="1557"/>
                  </a:cubicBezTo>
                  <a:cubicBezTo>
                    <a:pt x="16673" y="2311"/>
                    <a:pt x="15329" y="3250"/>
                    <a:pt x="14411" y="4561"/>
                  </a:cubicBezTo>
                  <a:cubicBezTo>
                    <a:pt x="12925" y="6670"/>
                    <a:pt x="12739" y="9434"/>
                    <a:pt x="12991" y="12002"/>
                  </a:cubicBezTo>
                  <a:cubicBezTo>
                    <a:pt x="13253" y="14580"/>
                    <a:pt x="13908" y="17115"/>
                    <a:pt x="13887" y="19693"/>
                  </a:cubicBezTo>
                  <a:cubicBezTo>
                    <a:pt x="13843" y="23047"/>
                    <a:pt x="12685" y="26303"/>
                    <a:pt x="10598" y="28925"/>
                  </a:cubicBezTo>
                  <a:cubicBezTo>
                    <a:pt x="9025" y="30881"/>
                    <a:pt x="6971" y="32410"/>
                    <a:pt x="5452" y="34410"/>
                  </a:cubicBezTo>
                  <a:cubicBezTo>
                    <a:pt x="0" y="41555"/>
                    <a:pt x="2917" y="51945"/>
                    <a:pt x="11297" y="55212"/>
                  </a:cubicBezTo>
                  <a:cubicBezTo>
                    <a:pt x="12979" y="55866"/>
                    <a:pt x="14767" y="56166"/>
                    <a:pt x="16565" y="56166"/>
                  </a:cubicBezTo>
                  <a:cubicBezTo>
                    <a:pt x="18820" y="56166"/>
                    <a:pt x="21092" y="55695"/>
                    <a:pt x="23195" y="54862"/>
                  </a:cubicBezTo>
                  <a:cubicBezTo>
                    <a:pt x="26975" y="53365"/>
                    <a:pt x="30231" y="50765"/>
                    <a:pt x="32995" y="47793"/>
                  </a:cubicBezTo>
                  <a:cubicBezTo>
                    <a:pt x="37289" y="43172"/>
                    <a:pt x="40490" y="37644"/>
                    <a:pt x="42358" y="31613"/>
                  </a:cubicBezTo>
                  <a:cubicBezTo>
                    <a:pt x="43199" y="28849"/>
                    <a:pt x="43768" y="25975"/>
                    <a:pt x="43713" y="23091"/>
                  </a:cubicBezTo>
                  <a:cubicBezTo>
                    <a:pt x="43520" y="13399"/>
                    <a:pt x="34421" y="0"/>
                    <a:pt x="24054"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45" name="Google Shape;1145;p28"/>
            <p:cNvSpPr/>
            <p:nvPr/>
          </p:nvSpPr>
          <p:spPr>
            <a:xfrm>
              <a:off x="4425800" y="2327525"/>
              <a:ext cx="5229314" cy="4795880"/>
            </a:xfrm>
            <a:custGeom>
              <a:avLst/>
              <a:gdLst/>
              <a:ahLst/>
              <a:cxnLst/>
              <a:rect l="l" t="t" r="r" b="b"/>
              <a:pathLst>
                <a:path w="15624" h="14329" extrusionOk="0">
                  <a:moveTo>
                    <a:pt x="8358" y="1"/>
                  </a:moveTo>
                  <a:cubicBezTo>
                    <a:pt x="5891" y="1"/>
                    <a:pt x="2866" y="476"/>
                    <a:pt x="1694" y="1253"/>
                  </a:cubicBezTo>
                  <a:cubicBezTo>
                    <a:pt x="459" y="2061"/>
                    <a:pt x="0" y="3700"/>
                    <a:pt x="230" y="5153"/>
                  </a:cubicBezTo>
                  <a:cubicBezTo>
                    <a:pt x="448" y="6595"/>
                    <a:pt x="1235" y="7895"/>
                    <a:pt x="2065" y="9097"/>
                  </a:cubicBezTo>
                  <a:cubicBezTo>
                    <a:pt x="3201" y="10736"/>
                    <a:pt x="4502" y="12331"/>
                    <a:pt x="6228" y="13347"/>
                  </a:cubicBezTo>
                  <a:cubicBezTo>
                    <a:pt x="7260" y="13959"/>
                    <a:pt x="8475" y="14329"/>
                    <a:pt x="9667" y="14329"/>
                  </a:cubicBezTo>
                  <a:cubicBezTo>
                    <a:pt x="10455" y="14329"/>
                    <a:pt x="11233" y="14167"/>
                    <a:pt x="11942" y="13806"/>
                  </a:cubicBezTo>
                  <a:cubicBezTo>
                    <a:pt x="13329" y="13107"/>
                    <a:pt x="14302" y="11719"/>
                    <a:pt x="14728" y="10222"/>
                  </a:cubicBezTo>
                  <a:cubicBezTo>
                    <a:pt x="15624" y="7120"/>
                    <a:pt x="14739" y="1515"/>
                    <a:pt x="11188" y="324"/>
                  </a:cubicBezTo>
                  <a:cubicBezTo>
                    <a:pt x="10524" y="103"/>
                    <a:pt x="9501" y="1"/>
                    <a:pt x="8358" y="1"/>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46" name="Google Shape;1146;p28"/>
            <p:cNvSpPr/>
            <p:nvPr/>
          </p:nvSpPr>
          <p:spPr>
            <a:xfrm>
              <a:off x="1814725" y="1953800"/>
              <a:ext cx="3242416" cy="4795864"/>
            </a:xfrm>
            <a:custGeom>
              <a:avLst/>
              <a:gdLst/>
              <a:ahLst/>
              <a:cxnLst/>
              <a:rect l="l" t="t" r="r" b="b"/>
              <a:pathLst>
                <a:path w="14882" h="22012" extrusionOk="0">
                  <a:moveTo>
                    <a:pt x="7328" y="0"/>
                  </a:moveTo>
                  <a:cubicBezTo>
                    <a:pt x="6568" y="0"/>
                    <a:pt x="5784" y="253"/>
                    <a:pt x="4994" y="832"/>
                  </a:cubicBezTo>
                  <a:cubicBezTo>
                    <a:pt x="1" y="4460"/>
                    <a:pt x="2011" y="13386"/>
                    <a:pt x="3835" y="18062"/>
                  </a:cubicBezTo>
                  <a:cubicBezTo>
                    <a:pt x="4207" y="19034"/>
                    <a:pt x="4633" y="20018"/>
                    <a:pt x="5332" y="20793"/>
                  </a:cubicBezTo>
                  <a:cubicBezTo>
                    <a:pt x="5966" y="21497"/>
                    <a:pt x="6879" y="22012"/>
                    <a:pt x="7810" y="22012"/>
                  </a:cubicBezTo>
                  <a:cubicBezTo>
                    <a:pt x="7905" y="22012"/>
                    <a:pt x="8001" y="22006"/>
                    <a:pt x="8096" y="21995"/>
                  </a:cubicBezTo>
                  <a:cubicBezTo>
                    <a:pt x="8796" y="21919"/>
                    <a:pt x="9429" y="21547"/>
                    <a:pt x="10019" y="21176"/>
                  </a:cubicBezTo>
                  <a:cubicBezTo>
                    <a:pt x="11341" y="20323"/>
                    <a:pt x="12630" y="19351"/>
                    <a:pt x="13428" y="17996"/>
                  </a:cubicBezTo>
                  <a:cubicBezTo>
                    <a:pt x="14171" y="16740"/>
                    <a:pt x="14433" y="15265"/>
                    <a:pt x="14630" y="13812"/>
                  </a:cubicBezTo>
                  <a:cubicBezTo>
                    <a:pt x="14805" y="12763"/>
                    <a:pt x="14881" y="11692"/>
                    <a:pt x="14870" y="10622"/>
                  </a:cubicBezTo>
                  <a:cubicBezTo>
                    <a:pt x="14796" y="7270"/>
                    <a:pt x="11402" y="0"/>
                    <a:pt x="7328"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147" name="Google Shape;1147;p28"/>
          <p:cNvGrpSpPr/>
          <p:nvPr/>
        </p:nvGrpSpPr>
        <p:grpSpPr>
          <a:xfrm rot="10800000">
            <a:off x="5723470" y="-342931"/>
            <a:ext cx="2078097" cy="2996668"/>
            <a:chOff x="-1279900" y="9489425"/>
            <a:chExt cx="1398450" cy="2016600"/>
          </a:xfrm>
        </p:grpSpPr>
        <p:sp>
          <p:nvSpPr>
            <p:cNvPr id="1148" name="Google Shape;1148;p28"/>
            <p:cNvSpPr/>
            <p:nvPr/>
          </p:nvSpPr>
          <p:spPr>
            <a:xfrm>
              <a:off x="-1279900" y="9489425"/>
              <a:ext cx="1398450" cy="2016600"/>
            </a:xfrm>
            <a:custGeom>
              <a:avLst/>
              <a:gdLst/>
              <a:ahLst/>
              <a:cxnLst/>
              <a:rect l="l" t="t" r="r" b="b"/>
              <a:pathLst>
                <a:path w="55938" h="80664" extrusionOk="0">
                  <a:moveTo>
                    <a:pt x="12508" y="0"/>
                  </a:moveTo>
                  <a:cubicBezTo>
                    <a:pt x="12347" y="0"/>
                    <a:pt x="12180" y="152"/>
                    <a:pt x="12172" y="321"/>
                  </a:cubicBezTo>
                  <a:cubicBezTo>
                    <a:pt x="11945" y="4787"/>
                    <a:pt x="11832" y="9297"/>
                    <a:pt x="12150" y="13762"/>
                  </a:cubicBezTo>
                  <a:cubicBezTo>
                    <a:pt x="12433" y="17730"/>
                    <a:pt x="13260" y="21774"/>
                    <a:pt x="15419" y="25175"/>
                  </a:cubicBezTo>
                  <a:cubicBezTo>
                    <a:pt x="16488" y="26860"/>
                    <a:pt x="17881" y="28461"/>
                    <a:pt x="19633" y="29455"/>
                  </a:cubicBezTo>
                  <a:cubicBezTo>
                    <a:pt x="19678" y="29481"/>
                    <a:pt x="19728" y="29494"/>
                    <a:pt x="19780" y="29494"/>
                  </a:cubicBezTo>
                  <a:cubicBezTo>
                    <a:pt x="19804" y="29494"/>
                    <a:pt x="19828" y="29491"/>
                    <a:pt x="19852" y="29485"/>
                  </a:cubicBezTo>
                  <a:cubicBezTo>
                    <a:pt x="20227" y="30935"/>
                    <a:pt x="20629" y="32378"/>
                    <a:pt x="21074" y="33811"/>
                  </a:cubicBezTo>
                  <a:cubicBezTo>
                    <a:pt x="21294" y="34514"/>
                    <a:pt x="21521" y="35211"/>
                    <a:pt x="21759" y="35905"/>
                  </a:cubicBezTo>
                  <a:cubicBezTo>
                    <a:pt x="21636" y="35788"/>
                    <a:pt x="21511" y="35670"/>
                    <a:pt x="21383" y="35557"/>
                  </a:cubicBezTo>
                  <a:cubicBezTo>
                    <a:pt x="20777" y="35019"/>
                    <a:pt x="20152" y="34506"/>
                    <a:pt x="19505" y="34016"/>
                  </a:cubicBezTo>
                  <a:cubicBezTo>
                    <a:pt x="18212" y="33035"/>
                    <a:pt x="16849" y="32149"/>
                    <a:pt x="15410" y="31397"/>
                  </a:cubicBezTo>
                  <a:cubicBezTo>
                    <a:pt x="12500" y="29878"/>
                    <a:pt x="9360" y="28793"/>
                    <a:pt x="6130" y="28219"/>
                  </a:cubicBezTo>
                  <a:cubicBezTo>
                    <a:pt x="4401" y="27910"/>
                    <a:pt x="2644" y="27733"/>
                    <a:pt x="888" y="27733"/>
                  </a:cubicBezTo>
                  <a:cubicBezTo>
                    <a:pt x="782" y="27733"/>
                    <a:pt x="675" y="27734"/>
                    <a:pt x="568" y="27735"/>
                  </a:cubicBezTo>
                  <a:cubicBezTo>
                    <a:pt x="261" y="27739"/>
                    <a:pt x="0" y="28108"/>
                    <a:pt x="195" y="28386"/>
                  </a:cubicBezTo>
                  <a:cubicBezTo>
                    <a:pt x="1987" y="30950"/>
                    <a:pt x="4298" y="33075"/>
                    <a:pt x="7014" y="34632"/>
                  </a:cubicBezTo>
                  <a:cubicBezTo>
                    <a:pt x="9955" y="36320"/>
                    <a:pt x="13270" y="37267"/>
                    <a:pt x="16643" y="37533"/>
                  </a:cubicBezTo>
                  <a:cubicBezTo>
                    <a:pt x="17245" y="37580"/>
                    <a:pt x="17848" y="37603"/>
                    <a:pt x="18450" y="37603"/>
                  </a:cubicBezTo>
                  <a:cubicBezTo>
                    <a:pt x="19724" y="37603"/>
                    <a:pt x="20997" y="37501"/>
                    <a:pt x="22260" y="37318"/>
                  </a:cubicBezTo>
                  <a:cubicBezTo>
                    <a:pt x="22751" y="38661"/>
                    <a:pt x="23284" y="39989"/>
                    <a:pt x="23858" y="41302"/>
                  </a:cubicBezTo>
                  <a:cubicBezTo>
                    <a:pt x="24929" y="43739"/>
                    <a:pt x="26128" y="46118"/>
                    <a:pt x="27384" y="48462"/>
                  </a:cubicBezTo>
                  <a:cubicBezTo>
                    <a:pt x="28046" y="49698"/>
                    <a:pt x="28721" y="50928"/>
                    <a:pt x="29411" y="52150"/>
                  </a:cubicBezTo>
                  <a:cubicBezTo>
                    <a:pt x="29321" y="52078"/>
                    <a:pt x="29234" y="52003"/>
                    <a:pt x="29143" y="51931"/>
                  </a:cubicBezTo>
                  <a:cubicBezTo>
                    <a:pt x="27984" y="51017"/>
                    <a:pt x="26762" y="50183"/>
                    <a:pt x="25487" y="49439"/>
                  </a:cubicBezTo>
                  <a:cubicBezTo>
                    <a:pt x="22919" y="47934"/>
                    <a:pt x="20170" y="46761"/>
                    <a:pt x="17306" y="45950"/>
                  </a:cubicBezTo>
                  <a:cubicBezTo>
                    <a:pt x="15693" y="45497"/>
                    <a:pt x="14048" y="45167"/>
                    <a:pt x="12385" y="44964"/>
                  </a:cubicBezTo>
                  <a:cubicBezTo>
                    <a:pt x="12369" y="44962"/>
                    <a:pt x="12354" y="44961"/>
                    <a:pt x="12339" y="44961"/>
                  </a:cubicBezTo>
                  <a:cubicBezTo>
                    <a:pt x="12021" y="44961"/>
                    <a:pt x="11868" y="45376"/>
                    <a:pt x="12006" y="45625"/>
                  </a:cubicBezTo>
                  <a:cubicBezTo>
                    <a:pt x="13502" y="48341"/>
                    <a:pt x="15585" y="50650"/>
                    <a:pt x="18103" y="52451"/>
                  </a:cubicBezTo>
                  <a:cubicBezTo>
                    <a:pt x="20617" y="54249"/>
                    <a:pt x="23576" y="55605"/>
                    <a:pt x="26613" y="56213"/>
                  </a:cubicBezTo>
                  <a:cubicBezTo>
                    <a:pt x="27399" y="56371"/>
                    <a:pt x="28195" y="56465"/>
                    <a:pt x="28984" y="56465"/>
                  </a:cubicBezTo>
                  <a:cubicBezTo>
                    <a:pt x="29895" y="56465"/>
                    <a:pt x="30798" y="56339"/>
                    <a:pt x="31669" y="56038"/>
                  </a:cubicBezTo>
                  <a:cubicBezTo>
                    <a:pt x="32589" y="57564"/>
                    <a:pt x="33539" y="59072"/>
                    <a:pt x="34521" y="60562"/>
                  </a:cubicBezTo>
                  <a:cubicBezTo>
                    <a:pt x="35758" y="62430"/>
                    <a:pt x="37054" y="64264"/>
                    <a:pt x="38424" y="66040"/>
                  </a:cubicBezTo>
                  <a:cubicBezTo>
                    <a:pt x="38074" y="65897"/>
                    <a:pt x="37704" y="65793"/>
                    <a:pt x="37340" y="65701"/>
                  </a:cubicBezTo>
                  <a:cubicBezTo>
                    <a:pt x="36564" y="65507"/>
                    <a:pt x="35769" y="65398"/>
                    <a:pt x="34974" y="65320"/>
                  </a:cubicBezTo>
                  <a:cubicBezTo>
                    <a:pt x="33909" y="65214"/>
                    <a:pt x="32838" y="65166"/>
                    <a:pt x="31767" y="65166"/>
                  </a:cubicBezTo>
                  <a:cubicBezTo>
                    <a:pt x="31104" y="65166"/>
                    <a:pt x="30442" y="65184"/>
                    <a:pt x="29781" y="65219"/>
                  </a:cubicBezTo>
                  <a:cubicBezTo>
                    <a:pt x="26304" y="65405"/>
                    <a:pt x="22846" y="66071"/>
                    <a:pt x="19557" y="67213"/>
                  </a:cubicBezTo>
                  <a:cubicBezTo>
                    <a:pt x="17924" y="67780"/>
                    <a:pt x="16173" y="68417"/>
                    <a:pt x="15017" y="69770"/>
                  </a:cubicBezTo>
                  <a:cubicBezTo>
                    <a:pt x="14767" y="70060"/>
                    <a:pt x="14880" y="70439"/>
                    <a:pt x="15229" y="70573"/>
                  </a:cubicBezTo>
                  <a:cubicBezTo>
                    <a:pt x="18638" y="71887"/>
                    <a:pt x="22290" y="72554"/>
                    <a:pt x="25944" y="72554"/>
                  </a:cubicBezTo>
                  <a:cubicBezTo>
                    <a:pt x="25965" y="72554"/>
                    <a:pt x="25985" y="72554"/>
                    <a:pt x="26006" y="72554"/>
                  </a:cubicBezTo>
                  <a:cubicBezTo>
                    <a:pt x="29265" y="72548"/>
                    <a:pt x="32534" y="71998"/>
                    <a:pt x="35514" y="70648"/>
                  </a:cubicBezTo>
                  <a:cubicBezTo>
                    <a:pt x="37096" y="69933"/>
                    <a:pt x="38539" y="68953"/>
                    <a:pt x="39737" y="67695"/>
                  </a:cubicBezTo>
                  <a:cubicBezTo>
                    <a:pt x="40768" y="68962"/>
                    <a:pt x="41840" y="70195"/>
                    <a:pt x="42961" y="71384"/>
                  </a:cubicBezTo>
                  <a:cubicBezTo>
                    <a:pt x="46052" y="74659"/>
                    <a:pt x="49527" y="77627"/>
                    <a:pt x="53389" y="79959"/>
                  </a:cubicBezTo>
                  <a:cubicBezTo>
                    <a:pt x="53631" y="80107"/>
                    <a:pt x="53874" y="80262"/>
                    <a:pt x="54129" y="80386"/>
                  </a:cubicBezTo>
                  <a:cubicBezTo>
                    <a:pt x="54407" y="80523"/>
                    <a:pt x="54720" y="80577"/>
                    <a:pt x="55018" y="80647"/>
                  </a:cubicBezTo>
                  <a:cubicBezTo>
                    <a:pt x="55064" y="80658"/>
                    <a:pt x="55110" y="80664"/>
                    <a:pt x="55154" y="80664"/>
                  </a:cubicBezTo>
                  <a:cubicBezTo>
                    <a:pt x="55620" y="80664"/>
                    <a:pt x="55937" y="80080"/>
                    <a:pt x="55566" y="79712"/>
                  </a:cubicBezTo>
                  <a:cubicBezTo>
                    <a:pt x="55360" y="79509"/>
                    <a:pt x="55168" y="79281"/>
                    <a:pt x="54933" y="79112"/>
                  </a:cubicBezTo>
                  <a:cubicBezTo>
                    <a:pt x="54691" y="78937"/>
                    <a:pt x="54419" y="78794"/>
                    <a:pt x="54162" y="78639"/>
                  </a:cubicBezTo>
                  <a:cubicBezTo>
                    <a:pt x="53691" y="78352"/>
                    <a:pt x="53224" y="78058"/>
                    <a:pt x="52764" y="77756"/>
                  </a:cubicBezTo>
                  <a:cubicBezTo>
                    <a:pt x="51828" y="77145"/>
                    <a:pt x="50919" y="76500"/>
                    <a:pt x="50032" y="75821"/>
                  </a:cubicBezTo>
                  <a:cubicBezTo>
                    <a:pt x="48317" y="74511"/>
                    <a:pt x="46698" y="73068"/>
                    <a:pt x="45165" y="71550"/>
                  </a:cubicBezTo>
                  <a:cubicBezTo>
                    <a:pt x="47110" y="68566"/>
                    <a:pt x="47922" y="64998"/>
                    <a:pt x="48110" y="61475"/>
                  </a:cubicBezTo>
                  <a:cubicBezTo>
                    <a:pt x="48214" y="59504"/>
                    <a:pt x="48113" y="57531"/>
                    <a:pt x="47953" y="55565"/>
                  </a:cubicBezTo>
                  <a:cubicBezTo>
                    <a:pt x="47796" y="53647"/>
                    <a:pt x="47623" y="51728"/>
                    <a:pt x="47374" y="49820"/>
                  </a:cubicBezTo>
                  <a:cubicBezTo>
                    <a:pt x="47095" y="47667"/>
                    <a:pt x="46683" y="45525"/>
                    <a:pt x="46012" y="43458"/>
                  </a:cubicBezTo>
                  <a:cubicBezTo>
                    <a:pt x="45950" y="43267"/>
                    <a:pt x="45764" y="43152"/>
                    <a:pt x="45582" y="43152"/>
                  </a:cubicBezTo>
                  <a:cubicBezTo>
                    <a:pt x="45447" y="43152"/>
                    <a:pt x="45315" y="43215"/>
                    <a:pt x="45238" y="43357"/>
                  </a:cubicBezTo>
                  <a:cubicBezTo>
                    <a:pt x="43380" y="46767"/>
                    <a:pt x="42590" y="50610"/>
                    <a:pt x="42218" y="54443"/>
                  </a:cubicBezTo>
                  <a:cubicBezTo>
                    <a:pt x="42028" y="56384"/>
                    <a:pt x="41928" y="58334"/>
                    <a:pt x="41869" y="60282"/>
                  </a:cubicBezTo>
                  <a:cubicBezTo>
                    <a:pt x="41814" y="62171"/>
                    <a:pt x="41831" y="64056"/>
                    <a:pt x="42094" y="65931"/>
                  </a:cubicBezTo>
                  <a:cubicBezTo>
                    <a:pt x="42238" y="66955"/>
                    <a:pt x="42454" y="67970"/>
                    <a:pt x="42778" y="68953"/>
                  </a:cubicBezTo>
                  <a:cubicBezTo>
                    <a:pt x="42797" y="69010"/>
                    <a:pt x="42820" y="69064"/>
                    <a:pt x="42838" y="69120"/>
                  </a:cubicBezTo>
                  <a:cubicBezTo>
                    <a:pt x="40564" y="66608"/>
                    <a:pt x="38487" y="63921"/>
                    <a:pt x="36558" y="61136"/>
                  </a:cubicBezTo>
                  <a:cubicBezTo>
                    <a:pt x="36279" y="60732"/>
                    <a:pt x="36002" y="60327"/>
                    <a:pt x="35729" y="59918"/>
                  </a:cubicBezTo>
                  <a:cubicBezTo>
                    <a:pt x="38579" y="56849"/>
                    <a:pt x="40526" y="52826"/>
                    <a:pt x="41310" y="48726"/>
                  </a:cubicBezTo>
                  <a:cubicBezTo>
                    <a:pt x="42223" y="43979"/>
                    <a:pt x="41647" y="39108"/>
                    <a:pt x="41228" y="34337"/>
                  </a:cubicBezTo>
                  <a:cubicBezTo>
                    <a:pt x="40985" y="31589"/>
                    <a:pt x="40791" y="28828"/>
                    <a:pt x="41002" y="26070"/>
                  </a:cubicBezTo>
                  <a:cubicBezTo>
                    <a:pt x="41019" y="25836"/>
                    <a:pt x="40845" y="25722"/>
                    <a:pt x="40660" y="25722"/>
                  </a:cubicBezTo>
                  <a:cubicBezTo>
                    <a:pt x="40532" y="25722"/>
                    <a:pt x="40397" y="25777"/>
                    <a:pt x="40319" y="25886"/>
                  </a:cubicBezTo>
                  <a:cubicBezTo>
                    <a:pt x="37628" y="29623"/>
                    <a:pt x="35574" y="33811"/>
                    <a:pt x="34303" y="38237"/>
                  </a:cubicBezTo>
                  <a:cubicBezTo>
                    <a:pt x="33033" y="42664"/>
                    <a:pt x="32497" y="47335"/>
                    <a:pt x="32829" y="51932"/>
                  </a:cubicBezTo>
                  <a:cubicBezTo>
                    <a:pt x="32933" y="53374"/>
                    <a:pt x="33094" y="54836"/>
                    <a:pt x="33377" y="56270"/>
                  </a:cubicBezTo>
                  <a:cubicBezTo>
                    <a:pt x="31993" y="54039"/>
                    <a:pt x="30673" y="51770"/>
                    <a:pt x="29388" y="49482"/>
                  </a:cubicBezTo>
                  <a:cubicBezTo>
                    <a:pt x="28276" y="47503"/>
                    <a:pt x="27210" y="45500"/>
                    <a:pt x="26209" y="43469"/>
                  </a:cubicBezTo>
                  <a:cubicBezTo>
                    <a:pt x="26232" y="43430"/>
                    <a:pt x="26252" y="43389"/>
                    <a:pt x="26266" y="43346"/>
                  </a:cubicBezTo>
                  <a:cubicBezTo>
                    <a:pt x="26928" y="41216"/>
                    <a:pt x="27583" y="39084"/>
                    <a:pt x="28231" y="36949"/>
                  </a:cubicBezTo>
                  <a:cubicBezTo>
                    <a:pt x="28847" y="34905"/>
                    <a:pt x="29469" y="32857"/>
                    <a:pt x="29810" y="30746"/>
                  </a:cubicBezTo>
                  <a:cubicBezTo>
                    <a:pt x="30495" y="26494"/>
                    <a:pt x="30234" y="22181"/>
                    <a:pt x="30158" y="17897"/>
                  </a:cubicBezTo>
                  <a:cubicBezTo>
                    <a:pt x="30115" y="15463"/>
                    <a:pt x="30125" y="13016"/>
                    <a:pt x="30441" y="10599"/>
                  </a:cubicBezTo>
                  <a:cubicBezTo>
                    <a:pt x="30472" y="10364"/>
                    <a:pt x="30251" y="10217"/>
                    <a:pt x="30038" y="10217"/>
                  </a:cubicBezTo>
                  <a:cubicBezTo>
                    <a:pt x="29906" y="10217"/>
                    <a:pt x="29777" y="10274"/>
                    <a:pt x="29715" y="10402"/>
                  </a:cubicBezTo>
                  <a:cubicBezTo>
                    <a:pt x="27818" y="14378"/>
                    <a:pt x="26200" y="18494"/>
                    <a:pt x="25096" y="22763"/>
                  </a:cubicBezTo>
                  <a:cubicBezTo>
                    <a:pt x="24004" y="26989"/>
                    <a:pt x="23416" y="31374"/>
                    <a:pt x="23625" y="35742"/>
                  </a:cubicBezTo>
                  <a:cubicBezTo>
                    <a:pt x="23665" y="36578"/>
                    <a:pt x="23731" y="37414"/>
                    <a:pt x="23838" y="38245"/>
                  </a:cubicBezTo>
                  <a:cubicBezTo>
                    <a:pt x="23424" y="37242"/>
                    <a:pt x="23026" y="36232"/>
                    <a:pt x="22658" y="35208"/>
                  </a:cubicBezTo>
                  <a:cubicBezTo>
                    <a:pt x="21804" y="32834"/>
                    <a:pt x="21068" y="30420"/>
                    <a:pt x="20373" y="27996"/>
                  </a:cubicBezTo>
                  <a:cubicBezTo>
                    <a:pt x="20869" y="24392"/>
                    <a:pt x="20786" y="20755"/>
                    <a:pt x="20201" y="17157"/>
                  </a:cubicBezTo>
                  <a:cubicBezTo>
                    <a:pt x="19550" y="13177"/>
                    <a:pt x="18263" y="9326"/>
                    <a:pt x="16390" y="5755"/>
                  </a:cubicBezTo>
                  <a:cubicBezTo>
                    <a:pt x="15339" y="3760"/>
                    <a:pt x="14106" y="1867"/>
                    <a:pt x="12705" y="99"/>
                  </a:cubicBezTo>
                  <a:cubicBezTo>
                    <a:pt x="12649" y="30"/>
                    <a:pt x="12579" y="0"/>
                    <a:pt x="12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49" name="Google Shape;1149;p28"/>
            <p:cNvSpPr/>
            <p:nvPr/>
          </p:nvSpPr>
          <p:spPr>
            <a:xfrm>
              <a:off x="-647950" y="10580350"/>
              <a:ext cx="38575" cy="44975"/>
            </a:xfrm>
            <a:custGeom>
              <a:avLst/>
              <a:gdLst/>
              <a:ahLst/>
              <a:cxnLst/>
              <a:rect l="l" t="t" r="r" b="b"/>
              <a:pathLst>
                <a:path w="1543" h="1799" extrusionOk="0">
                  <a:moveTo>
                    <a:pt x="1017" y="1"/>
                  </a:moveTo>
                  <a:cubicBezTo>
                    <a:pt x="979" y="27"/>
                    <a:pt x="942" y="53"/>
                    <a:pt x="903" y="77"/>
                  </a:cubicBezTo>
                  <a:cubicBezTo>
                    <a:pt x="604" y="283"/>
                    <a:pt x="298" y="492"/>
                    <a:pt x="1" y="715"/>
                  </a:cubicBezTo>
                  <a:cubicBezTo>
                    <a:pt x="177" y="1077"/>
                    <a:pt x="357" y="1438"/>
                    <a:pt x="536" y="1799"/>
                  </a:cubicBezTo>
                  <a:cubicBezTo>
                    <a:pt x="885" y="1565"/>
                    <a:pt x="1220" y="1315"/>
                    <a:pt x="1542" y="1048"/>
                  </a:cubicBezTo>
                  <a:cubicBezTo>
                    <a:pt x="1366" y="699"/>
                    <a:pt x="1191" y="351"/>
                    <a:pt x="10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0" name="Google Shape;1150;p28"/>
            <p:cNvSpPr/>
            <p:nvPr/>
          </p:nvSpPr>
          <p:spPr>
            <a:xfrm>
              <a:off x="-771550" y="10271275"/>
              <a:ext cx="32525" cy="22900"/>
            </a:xfrm>
            <a:custGeom>
              <a:avLst/>
              <a:gdLst/>
              <a:ahLst/>
              <a:cxnLst/>
              <a:rect l="l" t="t" r="r" b="b"/>
              <a:pathLst>
                <a:path w="1301" h="916" extrusionOk="0">
                  <a:moveTo>
                    <a:pt x="0" y="0"/>
                  </a:moveTo>
                  <a:cubicBezTo>
                    <a:pt x="76" y="269"/>
                    <a:pt x="152" y="536"/>
                    <a:pt x="229" y="805"/>
                  </a:cubicBezTo>
                  <a:cubicBezTo>
                    <a:pt x="416" y="838"/>
                    <a:pt x="607" y="863"/>
                    <a:pt x="794" y="892"/>
                  </a:cubicBezTo>
                  <a:cubicBezTo>
                    <a:pt x="884" y="907"/>
                    <a:pt x="975" y="915"/>
                    <a:pt x="1065" y="915"/>
                  </a:cubicBezTo>
                  <a:cubicBezTo>
                    <a:pt x="1097" y="915"/>
                    <a:pt x="1128" y="914"/>
                    <a:pt x="1160" y="912"/>
                  </a:cubicBezTo>
                  <a:cubicBezTo>
                    <a:pt x="1206" y="909"/>
                    <a:pt x="1255" y="906"/>
                    <a:pt x="1301" y="900"/>
                  </a:cubicBezTo>
                  <a:cubicBezTo>
                    <a:pt x="1223" y="651"/>
                    <a:pt x="1141" y="404"/>
                    <a:pt x="1064" y="157"/>
                  </a:cubicBezTo>
                  <a:cubicBezTo>
                    <a:pt x="1037" y="148"/>
                    <a:pt x="1011" y="137"/>
                    <a:pt x="982" y="131"/>
                  </a:cubicBezTo>
                  <a:cubicBezTo>
                    <a:pt x="759" y="80"/>
                    <a:pt x="535" y="40"/>
                    <a:pt x="307" y="15"/>
                  </a:cubicBezTo>
                  <a:cubicBezTo>
                    <a:pt x="206" y="5"/>
                    <a:pt x="103"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1" name="Google Shape;1151;p28"/>
            <p:cNvSpPr/>
            <p:nvPr/>
          </p:nvSpPr>
          <p:spPr>
            <a:xfrm>
              <a:off x="-862150" y="10634300"/>
              <a:ext cx="105975" cy="209875"/>
            </a:xfrm>
            <a:custGeom>
              <a:avLst/>
              <a:gdLst/>
              <a:ahLst/>
              <a:cxnLst/>
              <a:rect l="l" t="t" r="r" b="b"/>
              <a:pathLst>
                <a:path w="4239" h="8395" extrusionOk="0">
                  <a:moveTo>
                    <a:pt x="1" y="0"/>
                  </a:moveTo>
                  <a:lnTo>
                    <a:pt x="1" y="0"/>
                  </a:lnTo>
                  <a:cubicBezTo>
                    <a:pt x="53" y="174"/>
                    <a:pt x="104" y="346"/>
                    <a:pt x="153" y="516"/>
                  </a:cubicBezTo>
                  <a:cubicBezTo>
                    <a:pt x="492" y="1711"/>
                    <a:pt x="847" y="2897"/>
                    <a:pt x="1211" y="4084"/>
                  </a:cubicBezTo>
                  <a:cubicBezTo>
                    <a:pt x="1527" y="5119"/>
                    <a:pt x="1842" y="6153"/>
                    <a:pt x="2172" y="7183"/>
                  </a:cubicBezTo>
                  <a:cubicBezTo>
                    <a:pt x="2840" y="7622"/>
                    <a:pt x="3529" y="8028"/>
                    <a:pt x="4239" y="8394"/>
                  </a:cubicBezTo>
                  <a:cubicBezTo>
                    <a:pt x="4116" y="8003"/>
                    <a:pt x="3970" y="7614"/>
                    <a:pt x="3827" y="7224"/>
                  </a:cubicBezTo>
                  <a:cubicBezTo>
                    <a:pt x="3402" y="6053"/>
                    <a:pt x="2950" y="4892"/>
                    <a:pt x="2503" y="3728"/>
                  </a:cubicBezTo>
                  <a:cubicBezTo>
                    <a:pt x="2066" y="2590"/>
                    <a:pt x="1622" y="1456"/>
                    <a:pt x="1163" y="326"/>
                  </a:cubicBezTo>
                  <a:cubicBezTo>
                    <a:pt x="974" y="269"/>
                    <a:pt x="785" y="209"/>
                    <a:pt x="596" y="155"/>
                  </a:cubicBezTo>
                  <a:cubicBezTo>
                    <a:pt x="398" y="100"/>
                    <a:pt x="199" y="52"/>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2" name="Google Shape;1152;p28"/>
            <p:cNvSpPr/>
            <p:nvPr/>
          </p:nvSpPr>
          <p:spPr>
            <a:xfrm>
              <a:off x="-876725" y="10303175"/>
              <a:ext cx="53900" cy="125700"/>
            </a:xfrm>
            <a:custGeom>
              <a:avLst/>
              <a:gdLst/>
              <a:ahLst/>
              <a:cxnLst/>
              <a:rect l="l" t="t" r="r" b="b"/>
              <a:pathLst>
                <a:path w="2156" h="5028" extrusionOk="0">
                  <a:moveTo>
                    <a:pt x="1272" y="0"/>
                  </a:moveTo>
                  <a:cubicBezTo>
                    <a:pt x="1030" y="977"/>
                    <a:pt x="800" y="1956"/>
                    <a:pt x="545" y="2928"/>
                  </a:cubicBezTo>
                  <a:cubicBezTo>
                    <a:pt x="372" y="3598"/>
                    <a:pt x="186" y="4263"/>
                    <a:pt x="0" y="4927"/>
                  </a:cubicBezTo>
                  <a:cubicBezTo>
                    <a:pt x="172" y="4944"/>
                    <a:pt x="344" y="4967"/>
                    <a:pt x="516" y="4981"/>
                  </a:cubicBezTo>
                  <a:cubicBezTo>
                    <a:pt x="768" y="5000"/>
                    <a:pt x="1021" y="5015"/>
                    <a:pt x="1273" y="5027"/>
                  </a:cubicBezTo>
                  <a:cubicBezTo>
                    <a:pt x="1408" y="4459"/>
                    <a:pt x="1534" y="3888"/>
                    <a:pt x="1652" y="3315"/>
                  </a:cubicBezTo>
                  <a:cubicBezTo>
                    <a:pt x="1840" y="2411"/>
                    <a:pt x="2018" y="1502"/>
                    <a:pt x="2156" y="588"/>
                  </a:cubicBezTo>
                  <a:cubicBezTo>
                    <a:pt x="1864" y="387"/>
                    <a:pt x="1569" y="190"/>
                    <a:pt x="1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3" name="Google Shape;1153;p28"/>
            <p:cNvSpPr/>
            <p:nvPr/>
          </p:nvSpPr>
          <p:spPr>
            <a:xfrm>
              <a:off x="-349800" y="10254000"/>
              <a:ext cx="111550" cy="223650"/>
            </a:xfrm>
            <a:custGeom>
              <a:avLst/>
              <a:gdLst/>
              <a:ahLst/>
              <a:cxnLst/>
              <a:rect l="l" t="t" r="r" b="b"/>
              <a:pathLst>
                <a:path w="4462" h="8946" extrusionOk="0">
                  <a:moveTo>
                    <a:pt x="203" y="0"/>
                  </a:moveTo>
                  <a:cubicBezTo>
                    <a:pt x="134" y="131"/>
                    <a:pt x="68" y="263"/>
                    <a:pt x="1" y="393"/>
                  </a:cubicBezTo>
                  <a:cubicBezTo>
                    <a:pt x="893" y="2164"/>
                    <a:pt x="1794" y="3928"/>
                    <a:pt x="2726" y="5678"/>
                  </a:cubicBezTo>
                  <a:lnTo>
                    <a:pt x="4461" y="8946"/>
                  </a:lnTo>
                  <a:cubicBezTo>
                    <a:pt x="4406" y="8104"/>
                    <a:pt x="4337" y="7264"/>
                    <a:pt x="4263" y="6426"/>
                  </a:cubicBezTo>
                  <a:lnTo>
                    <a:pt x="3517" y="5216"/>
                  </a:lnTo>
                  <a:cubicBezTo>
                    <a:pt x="2434" y="3464"/>
                    <a:pt x="1324" y="1729"/>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4" name="Google Shape;1154;p28"/>
            <p:cNvSpPr/>
            <p:nvPr/>
          </p:nvSpPr>
          <p:spPr>
            <a:xfrm>
              <a:off x="-640300" y="9935375"/>
              <a:ext cx="114950" cy="79300"/>
            </a:xfrm>
            <a:custGeom>
              <a:avLst/>
              <a:gdLst/>
              <a:ahLst/>
              <a:cxnLst/>
              <a:rect l="l" t="t" r="r" b="b"/>
              <a:pathLst>
                <a:path w="4598" h="3172" extrusionOk="0">
                  <a:moveTo>
                    <a:pt x="4574" y="1"/>
                  </a:moveTo>
                  <a:cubicBezTo>
                    <a:pt x="4186" y="222"/>
                    <a:pt x="3797" y="446"/>
                    <a:pt x="3406" y="663"/>
                  </a:cubicBezTo>
                  <a:cubicBezTo>
                    <a:pt x="2512" y="1155"/>
                    <a:pt x="1625" y="1659"/>
                    <a:pt x="700" y="2097"/>
                  </a:cubicBezTo>
                  <a:cubicBezTo>
                    <a:pt x="559" y="2164"/>
                    <a:pt x="415" y="2229"/>
                    <a:pt x="269" y="2292"/>
                  </a:cubicBezTo>
                  <a:cubicBezTo>
                    <a:pt x="178" y="2585"/>
                    <a:pt x="86" y="2878"/>
                    <a:pt x="0" y="3171"/>
                  </a:cubicBezTo>
                  <a:cubicBezTo>
                    <a:pt x="318" y="3067"/>
                    <a:pt x="631" y="2947"/>
                    <a:pt x="934" y="2829"/>
                  </a:cubicBezTo>
                  <a:cubicBezTo>
                    <a:pt x="1898" y="2451"/>
                    <a:pt x="2842" y="2026"/>
                    <a:pt x="3762" y="1552"/>
                  </a:cubicBezTo>
                  <a:cubicBezTo>
                    <a:pt x="4040" y="1407"/>
                    <a:pt x="4318" y="1263"/>
                    <a:pt x="4597" y="1119"/>
                  </a:cubicBezTo>
                  <a:cubicBezTo>
                    <a:pt x="4588" y="765"/>
                    <a:pt x="4580" y="411"/>
                    <a:pt x="4574" y="58"/>
                  </a:cubicBezTo>
                  <a:lnTo>
                    <a:pt x="45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5" name="Google Shape;1155;p28"/>
            <p:cNvSpPr/>
            <p:nvPr/>
          </p:nvSpPr>
          <p:spPr>
            <a:xfrm>
              <a:off x="-735425" y="10716775"/>
              <a:ext cx="94075" cy="148250"/>
            </a:xfrm>
            <a:custGeom>
              <a:avLst/>
              <a:gdLst/>
              <a:ahLst/>
              <a:cxnLst/>
              <a:rect l="l" t="t" r="r" b="b"/>
              <a:pathLst>
                <a:path w="3763" h="5930" extrusionOk="0">
                  <a:moveTo>
                    <a:pt x="3099" y="1"/>
                  </a:moveTo>
                  <a:cubicBezTo>
                    <a:pt x="2922" y="340"/>
                    <a:pt x="2747" y="679"/>
                    <a:pt x="2574" y="1022"/>
                  </a:cubicBezTo>
                  <a:cubicBezTo>
                    <a:pt x="2156" y="1845"/>
                    <a:pt x="1708" y="2653"/>
                    <a:pt x="1253" y="3456"/>
                  </a:cubicBezTo>
                  <a:cubicBezTo>
                    <a:pt x="860" y="4147"/>
                    <a:pt x="423" y="4821"/>
                    <a:pt x="0" y="5502"/>
                  </a:cubicBezTo>
                  <a:cubicBezTo>
                    <a:pt x="321" y="5653"/>
                    <a:pt x="645" y="5794"/>
                    <a:pt x="974" y="5929"/>
                  </a:cubicBezTo>
                  <a:cubicBezTo>
                    <a:pt x="1396" y="5263"/>
                    <a:pt x="1775" y="4567"/>
                    <a:pt x="2142" y="3892"/>
                  </a:cubicBezTo>
                  <a:cubicBezTo>
                    <a:pt x="2574" y="3099"/>
                    <a:pt x="2959" y="2284"/>
                    <a:pt x="3323" y="1459"/>
                  </a:cubicBezTo>
                  <a:cubicBezTo>
                    <a:pt x="3480" y="1102"/>
                    <a:pt x="3627" y="742"/>
                    <a:pt x="3762" y="377"/>
                  </a:cubicBezTo>
                  <a:cubicBezTo>
                    <a:pt x="3744" y="366"/>
                    <a:pt x="3725" y="355"/>
                    <a:pt x="3707" y="345"/>
                  </a:cubicBezTo>
                  <a:cubicBezTo>
                    <a:pt x="3507" y="227"/>
                    <a:pt x="3303" y="114"/>
                    <a:pt x="30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6" name="Google Shape;1156;p28"/>
            <p:cNvSpPr/>
            <p:nvPr/>
          </p:nvSpPr>
          <p:spPr>
            <a:xfrm>
              <a:off x="-222400" y="10798750"/>
              <a:ext cx="145525" cy="147225"/>
            </a:xfrm>
            <a:custGeom>
              <a:avLst/>
              <a:gdLst/>
              <a:ahLst/>
              <a:cxnLst/>
              <a:rect l="l" t="t" r="r" b="b"/>
              <a:pathLst>
                <a:path w="5821" h="5889" extrusionOk="0">
                  <a:moveTo>
                    <a:pt x="164" y="0"/>
                  </a:moveTo>
                  <a:cubicBezTo>
                    <a:pt x="104" y="428"/>
                    <a:pt x="48" y="858"/>
                    <a:pt x="1" y="1287"/>
                  </a:cubicBezTo>
                  <a:cubicBezTo>
                    <a:pt x="655" y="1890"/>
                    <a:pt x="1351" y="2454"/>
                    <a:pt x="2037" y="3017"/>
                  </a:cubicBezTo>
                  <a:cubicBezTo>
                    <a:pt x="3261" y="4023"/>
                    <a:pt x="4529" y="4972"/>
                    <a:pt x="5820" y="5889"/>
                  </a:cubicBezTo>
                  <a:cubicBezTo>
                    <a:pt x="5796" y="5268"/>
                    <a:pt x="5762" y="4649"/>
                    <a:pt x="5717" y="4031"/>
                  </a:cubicBezTo>
                  <a:cubicBezTo>
                    <a:pt x="5701" y="4020"/>
                    <a:pt x="5685" y="4009"/>
                    <a:pt x="5668" y="3998"/>
                  </a:cubicBezTo>
                  <a:cubicBezTo>
                    <a:pt x="4901" y="3469"/>
                    <a:pt x="4145" y="2922"/>
                    <a:pt x="3387" y="2380"/>
                  </a:cubicBezTo>
                  <a:cubicBezTo>
                    <a:pt x="2568" y="1797"/>
                    <a:pt x="1759" y="1198"/>
                    <a:pt x="961" y="587"/>
                  </a:cubicBezTo>
                  <a:cubicBezTo>
                    <a:pt x="699" y="385"/>
                    <a:pt x="432" y="192"/>
                    <a:pt x="1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7" name="Google Shape;1157;p28"/>
            <p:cNvSpPr/>
            <p:nvPr/>
          </p:nvSpPr>
          <p:spPr>
            <a:xfrm>
              <a:off x="-933825" y="9955200"/>
              <a:ext cx="167625" cy="127875"/>
            </a:xfrm>
            <a:custGeom>
              <a:avLst/>
              <a:gdLst/>
              <a:ahLst/>
              <a:cxnLst/>
              <a:rect l="l" t="t" r="r" b="b"/>
              <a:pathLst>
                <a:path w="6705" h="5115" extrusionOk="0">
                  <a:moveTo>
                    <a:pt x="6568" y="0"/>
                  </a:moveTo>
                  <a:cubicBezTo>
                    <a:pt x="6109" y="203"/>
                    <a:pt x="5655" y="410"/>
                    <a:pt x="5203" y="628"/>
                  </a:cubicBezTo>
                  <a:cubicBezTo>
                    <a:pt x="3989" y="1216"/>
                    <a:pt x="2779" y="1840"/>
                    <a:pt x="1602" y="2500"/>
                  </a:cubicBezTo>
                  <a:cubicBezTo>
                    <a:pt x="1070" y="2799"/>
                    <a:pt x="535" y="3099"/>
                    <a:pt x="1" y="3398"/>
                  </a:cubicBezTo>
                  <a:cubicBezTo>
                    <a:pt x="228" y="3981"/>
                    <a:pt x="482" y="4554"/>
                    <a:pt x="766" y="5115"/>
                  </a:cubicBezTo>
                  <a:cubicBezTo>
                    <a:pt x="1366" y="4740"/>
                    <a:pt x="1966" y="4367"/>
                    <a:pt x="2567" y="3994"/>
                  </a:cubicBezTo>
                  <a:cubicBezTo>
                    <a:pt x="3692" y="3297"/>
                    <a:pt x="4808" y="2570"/>
                    <a:pt x="5903" y="1826"/>
                  </a:cubicBezTo>
                  <a:cubicBezTo>
                    <a:pt x="6172" y="1643"/>
                    <a:pt x="6441" y="1459"/>
                    <a:pt x="6705" y="1271"/>
                  </a:cubicBezTo>
                  <a:cubicBezTo>
                    <a:pt x="6666" y="848"/>
                    <a:pt x="6620" y="424"/>
                    <a:pt x="65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8" name="Google Shape;1158;p28"/>
            <p:cNvSpPr/>
            <p:nvPr/>
          </p:nvSpPr>
          <p:spPr>
            <a:xfrm>
              <a:off x="-980875" y="9633650"/>
              <a:ext cx="179975" cy="170825"/>
            </a:xfrm>
            <a:custGeom>
              <a:avLst/>
              <a:gdLst/>
              <a:ahLst/>
              <a:cxnLst/>
              <a:rect l="l" t="t" r="r" b="b"/>
              <a:pathLst>
                <a:path w="7199" h="6833" extrusionOk="0">
                  <a:moveTo>
                    <a:pt x="14" y="1"/>
                  </a:moveTo>
                  <a:cubicBezTo>
                    <a:pt x="8" y="322"/>
                    <a:pt x="4" y="643"/>
                    <a:pt x="0" y="964"/>
                  </a:cubicBezTo>
                  <a:cubicBezTo>
                    <a:pt x="1012" y="1797"/>
                    <a:pt x="2026" y="2630"/>
                    <a:pt x="3042" y="3457"/>
                  </a:cubicBezTo>
                  <a:lnTo>
                    <a:pt x="6941" y="6622"/>
                  </a:lnTo>
                  <a:cubicBezTo>
                    <a:pt x="7027" y="6692"/>
                    <a:pt x="7113" y="6762"/>
                    <a:pt x="7199" y="6832"/>
                  </a:cubicBezTo>
                  <a:cubicBezTo>
                    <a:pt x="6999" y="6154"/>
                    <a:pt x="6776" y="5484"/>
                    <a:pt x="6538" y="4818"/>
                  </a:cubicBezTo>
                  <a:lnTo>
                    <a:pt x="3649" y="2673"/>
                  </a:lnTo>
                  <a:cubicBezTo>
                    <a:pt x="2440" y="1777"/>
                    <a:pt x="1230" y="885"/>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9" name="Google Shape;1159;p28"/>
            <p:cNvSpPr/>
            <p:nvPr/>
          </p:nvSpPr>
          <p:spPr>
            <a:xfrm>
              <a:off x="-233800" y="11010600"/>
              <a:ext cx="157275" cy="39300"/>
            </a:xfrm>
            <a:custGeom>
              <a:avLst/>
              <a:gdLst/>
              <a:ahLst/>
              <a:cxnLst/>
              <a:rect l="l" t="t" r="r" b="b"/>
              <a:pathLst>
                <a:path w="6291" h="1572" extrusionOk="0">
                  <a:moveTo>
                    <a:pt x="6290" y="0"/>
                  </a:moveTo>
                  <a:lnTo>
                    <a:pt x="6290" y="0"/>
                  </a:lnTo>
                  <a:cubicBezTo>
                    <a:pt x="5587" y="83"/>
                    <a:pt x="4885" y="175"/>
                    <a:pt x="4183" y="267"/>
                  </a:cubicBezTo>
                  <a:cubicBezTo>
                    <a:pt x="3230" y="390"/>
                    <a:pt x="2284" y="533"/>
                    <a:pt x="1335" y="687"/>
                  </a:cubicBezTo>
                  <a:cubicBezTo>
                    <a:pt x="891" y="757"/>
                    <a:pt x="445" y="828"/>
                    <a:pt x="1" y="914"/>
                  </a:cubicBezTo>
                  <a:cubicBezTo>
                    <a:pt x="1" y="1132"/>
                    <a:pt x="1" y="1348"/>
                    <a:pt x="4" y="1566"/>
                  </a:cubicBezTo>
                  <a:cubicBezTo>
                    <a:pt x="179" y="1570"/>
                    <a:pt x="354" y="1572"/>
                    <a:pt x="529" y="1572"/>
                  </a:cubicBezTo>
                  <a:cubicBezTo>
                    <a:pt x="784" y="1572"/>
                    <a:pt x="1040" y="1569"/>
                    <a:pt x="1294" y="1565"/>
                  </a:cubicBezTo>
                  <a:cubicBezTo>
                    <a:pt x="2284" y="1550"/>
                    <a:pt x="3273" y="1530"/>
                    <a:pt x="4263" y="1485"/>
                  </a:cubicBezTo>
                  <a:cubicBezTo>
                    <a:pt x="4913" y="1456"/>
                    <a:pt x="5564" y="1428"/>
                    <a:pt x="6213" y="1391"/>
                  </a:cubicBezTo>
                  <a:cubicBezTo>
                    <a:pt x="6233" y="1137"/>
                    <a:pt x="6252" y="882"/>
                    <a:pt x="6266" y="627"/>
                  </a:cubicBezTo>
                  <a:cubicBezTo>
                    <a:pt x="6276" y="418"/>
                    <a:pt x="6284" y="209"/>
                    <a:pt x="6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60" name="Google Shape;1160;p28"/>
            <p:cNvSpPr/>
            <p:nvPr/>
          </p:nvSpPr>
          <p:spPr>
            <a:xfrm>
              <a:off x="-420850" y="10997125"/>
              <a:ext cx="63950" cy="33525"/>
            </a:xfrm>
            <a:custGeom>
              <a:avLst/>
              <a:gdLst/>
              <a:ahLst/>
              <a:cxnLst/>
              <a:rect l="l" t="t" r="r" b="b"/>
              <a:pathLst>
                <a:path w="2558" h="1341" extrusionOk="0">
                  <a:moveTo>
                    <a:pt x="488" y="1"/>
                  </a:moveTo>
                  <a:cubicBezTo>
                    <a:pt x="326" y="1"/>
                    <a:pt x="163" y="2"/>
                    <a:pt x="0" y="6"/>
                  </a:cubicBezTo>
                  <a:cubicBezTo>
                    <a:pt x="54" y="88"/>
                    <a:pt x="105" y="171"/>
                    <a:pt x="159" y="252"/>
                  </a:cubicBezTo>
                  <a:cubicBezTo>
                    <a:pt x="346" y="535"/>
                    <a:pt x="536" y="814"/>
                    <a:pt x="725" y="1094"/>
                  </a:cubicBezTo>
                  <a:cubicBezTo>
                    <a:pt x="1108" y="1146"/>
                    <a:pt x="1488" y="1195"/>
                    <a:pt x="1871" y="1243"/>
                  </a:cubicBezTo>
                  <a:cubicBezTo>
                    <a:pt x="2095" y="1272"/>
                    <a:pt x="2325" y="1305"/>
                    <a:pt x="2557" y="1341"/>
                  </a:cubicBezTo>
                  <a:cubicBezTo>
                    <a:pt x="2437" y="1169"/>
                    <a:pt x="2316" y="998"/>
                    <a:pt x="2196" y="828"/>
                  </a:cubicBezTo>
                  <a:cubicBezTo>
                    <a:pt x="2012" y="561"/>
                    <a:pt x="1831" y="292"/>
                    <a:pt x="1650" y="25"/>
                  </a:cubicBezTo>
                  <a:cubicBezTo>
                    <a:pt x="1262" y="11"/>
                    <a:pt x="876" y="1"/>
                    <a:pt x="4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61" name="Google Shape;1161;p28"/>
            <p:cNvSpPr/>
            <p:nvPr/>
          </p:nvSpPr>
          <p:spPr>
            <a:xfrm>
              <a:off x="-497050" y="11118650"/>
              <a:ext cx="34725" cy="171075"/>
            </a:xfrm>
            <a:custGeom>
              <a:avLst/>
              <a:gdLst/>
              <a:ahLst/>
              <a:cxnLst/>
              <a:rect l="l" t="t" r="r" b="b"/>
              <a:pathLst>
                <a:path w="1389" h="6843" extrusionOk="0">
                  <a:moveTo>
                    <a:pt x="744" y="0"/>
                  </a:moveTo>
                  <a:cubicBezTo>
                    <a:pt x="594" y="0"/>
                    <a:pt x="445" y="1"/>
                    <a:pt x="295" y="2"/>
                  </a:cubicBezTo>
                  <a:cubicBezTo>
                    <a:pt x="297" y="348"/>
                    <a:pt x="298" y="692"/>
                    <a:pt x="288" y="1032"/>
                  </a:cubicBezTo>
                  <a:cubicBezTo>
                    <a:pt x="254" y="2066"/>
                    <a:pt x="196" y="3099"/>
                    <a:pt x="153" y="4133"/>
                  </a:cubicBezTo>
                  <a:cubicBezTo>
                    <a:pt x="117" y="5028"/>
                    <a:pt x="40" y="5937"/>
                    <a:pt x="1" y="6843"/>
                  </a:cubicBezTo>
                  <a:cubicBezTo>
                    <a:pt x="466" y="6743"/>
                    <a:pt x="926" y="6629"/>
                    <a:pt x="1386" y="6502"/>
                  </a:cubicBezTo>
                  <a:cubicBezTo>
                    <a:pt x="1389" y="5679"/>
                    <a:pt x="1356" y="4856"/>
                    <a:pt x="1344" y="4051"/>
                  </a:cubicBezTo>
                  <a:cubicBezTo>
                    <a:pt x="1329" y="3044"/>
                    <a:pt x="1292" y="2038"/>
                    <a:pt x="1218" y="1032"/>
                  </a:cubicBezTo>
                  <a:cubicBezTo>
                    <a:pt x="1194" y="698"/>
                    <a:pt x="1166" y="349"/>
                    <a:pt x="1117" y="4"/>
                  </a:cubicBezTo>
                  <a:cubicBezTo>
                    <a:pt x="992" y="1"/>
                    <a:pt x="868" y="0"/>
                    <a:pt x="7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62" name="Google Shape;1162;p28"/>
            <p:cNvSpPr/>
            <p:nvPr/>
          </p:nvSpPr>
          <p:spPr>
            <a:xfrm>
              <a:off x="-120100" y="11319300"/>
              <a:ext cx="50175" cy="73700"/>
            </a:xfrm>
            <a:custGeom>
              <a:avLst/>
              <a:gdLst/>
              <a:ahLst/>
              <a:cxnLst/>
              <a:rect l="l" t="t" r="r" b="b"/>
              <a:pathLst>
                <a:path w="2007" h="2948" extrusionOk="0">
                  <a:moveTo>
                    <a:pt x="514" y="1"/>
                  </a:moveTo>
                  <a:cubicBezTo>
                    <a:pt x="483" y="80"/>
                    <a:pt x="451" y="160"/>
                    <a:pt x="422" y="242"/>
                  </a:cubicBezTo>
                  <a:cubicBezTo>
                    <a:pt x="270" y="665"/>
                    <a:pt x="130" y="1098"/>
                    <a:pt x="1" y="1534"/>
                  </a:cubicBezTo>
                  <a:cubicBezTo>
                    <a:pt x="538" y="2017"/>
                    <a:pt x="1085" y="2486"/>
                    <a:pt x="1642" y="2947"/>
                  </a:cubicBezTo>
                  <a:cubicBezTo>
                    <a:pt x="1757" y="2399"/>
                    <a:pt x="1885" y="1854"/>
                    <a:pt x="2006" y="1307"/>
                  </a:cubicBezTo>
                  <a:cubicBezTo>
                    <a:pt x="1500" y="882"/>
                    <a:pt x="1002" y="446"/>
                    <a:pt x="5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63" name="Google Shape;1163;p28"/>
            <p:cNvSpPr/>
            <p:nvPr/>
          </p:nvSpPr>
          <p:spPr>
            <a:xfrm>
              <a:off x="-1152400" y="10190725"/>
              <a:ext cx="156500" cy="211575"/>
            </a:xfrm>
            <a:custGeom>
              <a:avLst/>
              <a:gdLst/>
              <a:ahLst/>
              <a:cxnLst/>
              <a:rect l="l" t="t" r="r" b="b"/>
              <a:pathLst>
                <a:path w="6260" h="8463" extrusionOk="0">
                  <a:moveTo>
                    <a:pt x="1" y="1"/>
                  </a:moveTo>
                  <a:cubicBezTo>
                    <a:pt x="328" y="644"/>
                    <a:pt x="660" y="1286"/>
                    <a:pt x="996" y="1925"/>
                  </a:cubicBezTo>
                  <a:cubicBezTo>
                    <a:pt x="2040" y="3902"/>
                    <a:pt x="3158" y="5843"/>
                    <a:pt x="4317" y="7758"/>
                  </a:cubicBezTo>
                  <a:cubicBezTo>
                    <a:pt x="4953" y="8024"/>
                    <a:pt x="5602" y="8257"/>
                    <a:pt x="6260" y="8463"/>
                  </a:cubicBezTo>
                  <a:cubicBezTo>
                    <a:pt x="5711" y="7655"/>
                    <a:pt x="5169" y="6843"/>
                    <a:pt x="4635" y="6026"/>
                  </a:cubicBezTo>
                  <a:cubicBezTo>
                    <a:pt x="3382" y="4099"/>
                    <a:pt x="2171" y="2144"/>
                    <a:pt x="1002" y="160"/>
                  </a:cubicBezTo>
                  <a:cubicBezTo>
                    <a:pt x="669" y="102"/>
                    <a:pt x="336" y="4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64" name="Google Shape;1164;p28"/>
            <p:cNvSpPr/>
            <p:nvPr/>
          </p:nvSpPr>
          <p:spPr>
            <a:xfrm>
              <a:off x="-679550" y="10185275"/>
              <a:ext cx="144800" cy="91975"/>
            </a:xfrm>
            <a:custGeom>
              <a:avLst/>
              <a:gdLst/>
              <a:ahLst/>
              <a:cxnLst/>
              <a:rect l="l" t="t" r="r" b="b"/>
              <a:pathLst>
                <a:path w="5792" h="3679" extrusionOk="0">
                  <a:moveTo>
                    <a:pt x="44" y="1"/>
                  </a:moveTo>
                  <a:cubicBezTo>
                    <a:pt x="29" y="97"/>
                    <a:pt x="15" y="196"/>
                    <a:pt x="1" y="294"/>
                  </a:cubicBezTo>
                  <a:cubicBezTo>
                    <a:pt x="1288" y="1180"/>
                    <a:pt x="2611" y="2008"/>
                    <a:pt x="3975" y="2775"/>
                  </a:cubicBezTo>
                  <a:cubicBezTo>
                    <a:pt x="4532" y="3087"/>
                    <a:pt x="5094" y="3385"/>
                    <a:pt x="5659" y="3678"/>
                  </a:cubicBezTo>
                  <a:cubicBezTo>
                    <a:pt x="5707" y="3431"/>
                    <a:pt x="5751" y="3184"/>
                    <a:pt x="5791" y="2936"/>
                  </a:cubicBezTo>
                  <a:cubicBezTo>
                    <a:pt x="5265" y="2700"/>
                    <a:pt x="4741" y="2457"/>
                    <a:pt x="4222" y="2207"/>
                  </a:cubicBezTo>
                  <a:cubicBezTo>
                    <a:pt x="2806" y="1521"/>
                    <a:pt x="1414" y="785"/>
                    <a:pt x="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65" name="Google Shape;1165;p28"/>
            <p:cNvSpPr/>
            <p:nvPr/>
          </p:nvSpPr>
          <p:spPr>
            <a:xfrm>
              <a:off x="-461625" y="10644275"/>
              <a:ext cx="223300" cy="79325"/>
            </a:xfrm>
            <a:custGeom>
              <a:avLst/>
              <a:gdLst/>
              <a:ahLst/>
              <a:cxnLst/>
              <a:rect l="l" t="t" r="r" b="b"/>
              <a:pathLst>
                <a:path w="8932" h="3173" extrusionOk="0">
                  <a:moveTo>
                    <a:pt x="8931" y="0"/>
                  </a:moveTo>
                  <a:lnTo>
                    <a:pt x="8880" y="11"/>
                  </a:lnTo>
                  <a:cubicBezTo>
                    <a:pt x="8409" y="102"/>
                    <a:pt x="7942" y="214"/>
                    <a:pt x="7472" y="315"/>
                  </a:cubicBezTo>
                  <a:cubicBezTo>
                    <a:pt x="6482" y="528"/>
                    <a:pt x="5501" y="780"/>
                    <a:pt x="4515" y="1015"/>
                  </a:cubicBezTo>
                  <a:cubicBezTo>
                    <a:pt x="3555" y="1242"/>
                    <a:pt x="2596" y="1464"/>
                    <a:pt x="1639" y="1708"/>
                  </a:cubicBezTo>
                  <a:cubicBezTo>
                    <a:pt x="1122" y="1838"/>
                    <a:pt x="547" y="1946"/>
                    <a:pt x="15" y="2127"/>
                  </a:cubicBezTo>
                  <a:cubicBezTo>
                    <a:pt x="7" y="2475"/>
                    <a:pt x="1" y="2824"/>
                    <a:pt x="2" y="3173"/>
                  </a:cubicBezTo>
                  <a:cubicBezTo>
                    <a:pt x="629" y="3111"/>
                    <a:pt x="1268" y="2910"/>
                    <a:pt x="1849" y="2769"/>
                  </a:cubicBezTo>
                  <a:cubicBezTo>
                    <a:pt x="2834" y="2531"/>
                    <a:pt x="3810" y="2265"/>
                    <a:pt x="4785" y="1995"/>
                  </a:cubicBezTo>
                  <a:cubicBezTo>
                    <a:pt x="5736" y="1734"/>
                    <a:pt x="6689" y="1482"/>
                    <a:pt x="7629" y="1184"/>
                  </a:cubicBezTo>
                  <a:cubicBezTo>
                    <a:pt x="8036" y="1055"/>
                    <a:pt x="8444" y="929"/>
                    <a:pt x="8848" y="796"/>
                  </a:cubicBezTo>
                  <a:cubicBezTo>
                    <a:pt x="8880" y="532"/>
                    <a:pt x="8907" y="266"/>
                    <a:pt x="89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66" name="Google Shape;1166;p28"/>
            <p:cNvSpPr/>
            <p:nvPr/>
          </p:nvSpPr>
          <p:spPr>
            <a:xfrm>
              <a:off x="-766325" y="11152600"/>
              <a:ext cx="204300" cy="150450"/>
            </a:xfrm>
            <a:custGeom>
              <a:avLst/>
              <a:gdLst/>
              <a:ahLst/>
              <a:cxnLst/>
              <a:rect l="l" t="t" r="r" b="b"/>
              <a:pathLst>
                <a:path w="8172" h="6018" extrusionOk="0">
                  <a:moveTo>
                    <a:pt x="1224" y="0"/>
                  </a:moveTo>
                  <a:cubicBezTo>
                    <a:pt x="814" y="114"/>
                    <a:pt x="407" y="235"/>
                    <a:pt x="0" y="362"/>
                  </a:cubicBezTo>
                  <a:cubicBezTo>
                    <a:pt x="680" y="1070"/>
                    <a:pt x="1371" y="1767"/>
                    <a:pt x="2085" y="2444"/>
                  </a:cubicBezTo>
                  <a:cubicBezTo>
                    <a:pt x="3056" y="3366"/>
                    <a:pt x="4048" y="4264"/>
                    <a:pt x="5058" y="5141"/>
                  </a:cubicBezTo>
                  <a:cubicBezTo>
                    <a:pt x="5404" y="5440"/>
                    <a:pt x="5757" y="5732"/>
                    <a:pt x="6114" y="6018"/>
                  </a:cubicBezTo>
                  <a:cubicBezTo>
                    <a:pt x="6801" y="6001"/>
                    <a:pt x="7487" y="5958"/>
                    <a:pt x="8172" y="5889"/>
                  </a:cubicBezTo>
                  <a:cubicBezTo>
                    <a:pt x="7980" y="5700"/>
                    <a:pt x="7776" y="5523"/>
                    <a:pt x="7570" y="5353"/>
                  </a:cubicBezTo>
                  <a:cubicBezTo>
                    <a:pt x="7074" y="4938"/>
                    <a:pt x="6570" y="4537"/>
                    <a:pt x="6065" y="4135"/>
                  </a:cubicBezTo>
                  <a:cubicBezTo>
                    <a:pt x="4997" y="3281"/>
                    <a:pt x="3948" y="2406"/>
                    <a:pt x="2919" y="1505"/>
                  </a:cubicBezTo>
                  <a:cubicBezTo>
                    <a:pt x="2351" y="1007"/>
                    <a:pt x="1786" y="507"/>
                    <a:pt x="12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167" name="Google Shape;1167;p28"/>
          <p:cNvGrpSpPr/>
          <p:nvPr/>
        </p:nvGrpSpPr>
        <p:grpSpPr>
          <a:xfrm rot="10800000">
            <a:off x="10137397" y="-328962"/>
            <a:ext cx="2191961" cy="2725139"/>
            <a:chOff x="-5267275" y="9662750"/>
            <a:chExt cx="1475075" cy="1833875"/>
          </a:xfrm>
        </p:grpSpPr>
        <p:sp>
          <p:nvSpPr>
            <p:cNvPr id="1168" name="Google Shape;1168;p28"/>
            <p:cNvSpPr/>
            <p:nvPr/>
          </p:nvSpPr>
          <p:spPr>
            <a:xfrm>
              <a:off x="-5267275" y="9662750"/>
              <a:ext cx="1475075" cy="1833875"/>
            </a:xfrm>
            <a:custGeom>
              <a:avLst/>
              <a:gdLst/>
              <a:ahLst/>
              <a:cxnLst/>
              <a:rect l="l" t="t" r="r" b="b"/>
              <a:pathLst>
                <a:path w="59003" h="73355" extrusionOk="0">
                  <a:moveTo>
                    <a:pt x="58003" y="0"/>
                  </a:moveTo>
                  <a:cubicBezTo>
                    <a:pt x="57927" y="0"/>
                    <a:pt x="57851" y="10"/>
                    <a:pt x="57776" y="30"/>
                  </a:cubicBezTo>
                  <a:cubicBezTo>
                    <a:pt x="51838" y="1625"/>
                    <a:pt x="46088" y="3850"/>
                    <a:pt x="40623" y="6666"/>
                  </a:cubicBezTo>
                  <a:cubicBezTo>
                    <a:pt x="35177" y="9476"/>
                    <a:pt x="30053" y="12923"/>
                    <a:pt x="25419" y="16936"/>
                  </a:cubicBezTo>
                  <a:cubicBezTo>
                    <a:pt x="20739" y="20988"/>
                    <a:pt x="16581" y="25634"/>
                    <a:pt x="13094" y="30752"/>
                  </a:cubicBezTo>
                  <a:cubicBezTo>
                    <a:pt x="9533" y="35980"/>
                    <a:pt x="6696" y="41669"/>
                    <a:pt x="4663" y="47660"/>
                  </a:cubicBezTo>
                  <a:cubicBezTo>
                    <a:pt x="2818" y="53102"/>
                    <a:pt x="1579" y="58845"/>
                    <a:pt x="1324" y="64601"/>
                  </a:cubicBezTo>
                  <a:cubicBezTo>
                    <a:pt x="1237" y="64570"/>
                    <a:pt x="1144" y="64555"/>
                    <a:pt x="1052" y="64555"/>
                  </a:cubicBezTo>
                  <a:cubicBezTo>
                    <a:pt x="975" y="64555"/>
                    <a:pt x="897" y="64566"/>
                    <a:pt x="822" y="64587"/>
                  </a:cubicBezTo>
                  <a:cubicBezTo>
                    <a:pt x="397" y="64704"/>
                    <a:pt x="1" y="65246"/>
                    <a:pt x="191" y="65699"/>
                  </a:cubicBezTo>
                  <a:cubicBezTo>
                    <a:pt x="491" y="66425"/>
                    <a:pt x="859" y="67121"/>
                    <a:pt x="1291" y="67778"/>
                  </a:cubicBezTo>
                  <a:cubicBezTo>
                    <a:pt x="1297" y="68031"/>
                    <a:pt x="1301" y="68285"/>
                    <a:pt x="1311" y="68538"/>
                  </a:cubicBezTo>
                  <a:cubicBezTo>
                    <a:pt x="1319" y="68795"/>
                    <a:pt x="1512" y="68923"/>
                    <a:pt x="1706" y="68923"/>
                  </a:cubicBezTo>
                  <a:cubicBezTo>
                    <a:pt x="1829" y="68923"/>
                    <a:pt x="1952" y="68872"/>
                    <a:pt x="2029" y="68770"/>
                  </a:cubicBezTo>
                  <a:cubicBezTo>
                    <a:pt x="2293" y="69083"/>
                    <a:pt x="2576" y="69383"/>
                    <a:pt x="2874" y="69664"/>
                  </a:cubicBezTo>
                  <a:cubicBezTo>
                    <a:pt x="4067" y="70786"/>
                    <a:pt x="5458" y="71647"/>
                    <a:pt x="6967" y="72274"/>
                  </a:cubicBezTo>
                  <a:cubicBezTo>
                    <a:pt x="8792" y="73031"/>
                    <a:pt x="10749" y="73355"/>
                    <a:pt x="12715" y="73355"/>
                  </a:cubicBezTo>
                  <a:cubicBezTo>
                    <a:pt x="14414" y="73355"/>
                    <a:pt x="16120" y="73113"/>
                    <a:pt x="17753" y="72699"/>
                  </a:cubicBezTo>
                  <a:cubicBezTo>
                    <a:pt x="23973" y="71124"/>
                    <a:pt x="29341" y="67101"/>
                    <a:pt x="33384" y="62210"/>
                  </a:cubicBezTo>
                  <a:cubicBezTo>
                    <a:pt x="37798" y="56870"/>
                    <a:pt x="40703" y="50561"/>
                    <a:pt x="42861" y="44015"/>
                  </a:cubicBezTo>
                  <a:cubicBezTo>
                    <a:pt x="45191" y="36947"/>
                    <a:pt x="46693" y="29645"/>
                    <a:pt x="48771" y="22503"/>
                  </a:cubicBezTo>
                  <a:cubicBezTo>
                    <a:pt x="50711" y="15828"/>
                    <a:pt x="53184" y="9212"/>
                    <a:pt x="57193" y="3480"/>
                  </a:cubicBezTo>
                  <a:cubicBezTo>
                    <a:pt x="57658" y="2814"/>
                    <a:pt x="58145" y="2163"/>
                    <a:pt x="58644" y="1522"/>
                  </a:cubicBezTo>
                  <a:cubicBezTo>
                    <a:pt x="58894" y="1203"/>
                    <a:pt x="59003" y="813"/>
                    <a:pt x="58785" y="440"/>
                  </a:cubicBezTo>
                  <a:cubicBezTo>
                    <a:pt x="58624" y="164"/>
                    <a:pt x="58317" y="0"/>
                    <a:pt x="58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69" name="Google Shape;1169;p28"/>
            <p:cNvSpPr/>
            <p:nvPr/>
          </p:nvSpPr>
          <p:spPr>
            <a:xfrm>
              <a:off x="-5200250" y="9663950"/>
              <a:ext cx="1406175" cy="1769375"/>
            </a:xfrm>
            <a:custGeom>
              <a:avLst/>
              <a:gdLst/>
              <a:ahLst/>
              <a:cxnLst/>
              <a:rect l="l" t="t" r="r" b="b"/>
              <a:pathLst>
                <a:path w="56247" h="70775" extrusionOk="0">
                  <a:moveTo>
                    <a:pt x="55611" y="0"/>
                  </a:moveTo>
                  <a:cubicBezTo>
                    <a:pt x="55015" y="370"/>
                    <a:pt x="54429" y="756"/>
                    <a:pt x="53847" y="1150"/>
                  </a:cubicBezTo>
                  <a:cubicBezTo>
                    <a:pt x="52592" y="1998"/>
                    <a:pt x="51356" y="2873"/>
                    <a:pt x="50154" y="3795"/>
                  </a:cubicBezTo>
                  <a:cubicBezTo>
                    <a:pt x="49999" y="3914"/>
                    <a:pt x="49845" y="4037"/>
                    <a:pt x="49690" y="4157"/>
                  </a:cubicBezTo>
                  <a:cubicBezTo>
                    <a:pt x="49730" y="3592"/>
                    <a:pt x="49762" y="3027"/>
                    <a:pt x="49822" y="2463"/>
                  </a:cubicBezTo>
                  <a:cubicBezTo>
                    <a:pt x="49855" y="2159"/>
                    <a:pt x="49890" y="1855"/>
                    <a:pt x="49927" y="1551"/>
                  </a:cubicBezTo>
                  <a:lnTo>
                    <a:pt x="49927" y="1551"/>
                  </a:lnTo>
                  <a:cubicBezTo>
                    <a:pt x="49572" y="1671"/>
                    <a:pt x="49217" y="1791"/>
                    <a:pt x="48866" y="1914"/>
                  </a:cubicBezTo>
                  <a:cubicBezTo>
                    <a:pt x="48752" y="2317"/>
                    <a:pt x="48652" y="2724"/>
                    <a:pt x="48563" y="3136"/>
                  </a:cubicBezTo>
                  <a:cubicBezTo>
                    <a:pt x="48413" y="3848"/>
                    <a:pt x="48318" y="4565"/>
                    <a:pt x="48253" y="5290"/>
                  </a:cubicBezTo>
                  <a:cubicBezTo>
                    <a:pt x="46790" y="6465"/>
                    <a:pt x="45359" y="7676"/>
                    <a:pt x="43957" y="8926"/>
                  </a:cubicBezTo>
                  <a:cubicBezTo>
                    <a:pt x="44124" y="7834"/>
                    <a:pt x="44305" y="6744"/>
                    <a:pt x="44473" y="5654"/>
                  </a:cubicBezTo>
                  <a:cubicBezTo>
                    <a:pt x="44583" y="4931"/>
                    <a:pt x="44668" y="4205"/>
                    <a:pt x="44755" y="3480"/>
                  </a:cubicBezTo>
                  <a:lnTo>
                    <a:pt x="44755" y="3480"/>
                  </a:lnTo>
                  <a:cubicBezTo>
                    <a:pt x="44470" y="3596"/>
                    <a:pt x="44184" y="3712"/>
                    <a:pt x="43900" y="3833"/>
                  </a:cubicBezTo>
                  <a:cubicBezTo>
                    <a:pt x="43762" y="4404"/>
                    <a:pt x="43625" y="4977"/>
                    <a:pt x="43505" y="5554"/>
                  </a:cubicBezTo>
                  <a:cubicBezTo>
                    <a:pt x="43180" y="7111"/>
                    <a:pt x="42880" y="8677"/>
                    <a:pt x="42527" y="10230"/>
                  </a:cubicBezTo>
                  <a:cubicBezTo>
                    <a:pt x="39498" y="13041"/>
                    <a:pt x="36616" y="16008"/>
                    <a:pt x="33875" y="19102"/>
                  </a:cubicBezTo>
                  <a:cubicBezTo>
                    <a:pt x="33869" y="18503"/>
                    <a:pt x="33867" y="17904"/>
                    <a:pt x="33870" y="17304"/>
                  </a:cubicBezTo>
                  <a:cubicBezTo>
                    <a:pt x="33875" y="16074"/>
                    <a:pt x="33901" y="14844"/>
                    <a:pt x="33906" y="13614"/>
                  </a:cubicBezTo>
                  <a:cubicBezTo>
                    <a:pt x="33913" y="12015"/>
                    <a:pt x="33939" y="10419"/>
                    <a:pt x="33959" y="8820"/>
                  </a:cubicBezTo>
                  <a:lnTo>
                    <a:pt x="33959" y="8820"/>
                  </a:lnTo>
                  <a:cubicBezTo>
                    <a:pt x="33691" y="8978"/>
                    <a:pt x="33428" y="9146"/>
                    <a:pt x="33161" y="9308"/>
                  </a:cubicBezTo>
                  <a:cubicBezTo>
                    <a:pt x="32926" y="10709"/>
                    <a:pt x="32740" y="12117"/>
                    <a:pt x="32588" y="13534"/>
                  </a:cubicBezTo>
                  <a:cubicBezTo>
                    <a:pt x="32456" y="14762"/>
                    <a:pt x="32379" y="15991"/>
                    <a:pt x="32323" y="17224"/>
                  </a:cubicBezTo>
                  <a:cubicBezTo>
                    <a:pt x="32295" y="17840"/>
                    <a:pt x="32272" y="18455"/>
                    <a:pt x="32252" y="19071"/>
                  </a:cubicBezTo>
                  <a:cubicBezTo>
                    <a:pt x="32243" y="19392"/>
                    <a:pt x="32229" y="19713"/>
                    <a:pt x="32226" y="20034"/>
                  </a:cubicBezTo>
                  <a:cubicBezTo>
                    <a:pt x="32223" y="20358"/>
                    <a:pt x="32149" y="20672"/>
                    <a:pt x="32149" y="20998"/>
                  </a:cubicBezTo>
                  <a:cubicBezTo>
                    <a:pt x="32149" y="21026"/>
                    <a:pt x="32155" y="21049"/>
                    <a:pt x="32157" y="21076"/>
                  </a:cubicBezTo>
                  <a:cubicBezTo>
                    <a:pt x="31553" y="21784"/>
                    <a:pt x="30956" y="22497"/>
                    <a:pt x="30365" y="23215"/>
                  </a:cubicBezTo>
                  <a:cubicBezTo>
                    <a:pt x="28458" y="25540"/>
                    <a:pt x="26618" y="27917"/>
                    <a:pt x="24846" y="30349"/>
                  </a:cubicBezTo>
                  <a:cubicBezTo>
                    <a:pt x="24657" y="25862"/>
                    <a:pt x="24357" y="21379"/>
                    <a:pt x="24019" y="16904"/>
                  </a:cubicBezTo>
                  <a:cubicBezTo>
                    <a:pt x="23993" y="16565"/>
                    <a:pt x="23962" y="16226"/>
                    <a:pt x="23930" y="15886"/>
                  </a:cubicBezTo>
                  <a:cubicBezTo>
                    <a:pt x="23692" y="16084"/>
                    <a:pt x="23455" y="16283"/>
                    <a:pt x="23220" y="16482"/>
                  </a:cubicBezTo>
                  <a:cubicBezTo>
                    <a:pt x="23174" y="17806"/>
                    <a:pt x="23140" y="19129"/>
                    <a:pt x="23128" y="20456"/>
                  </a:cubicBezTo>
                  <a:cubicBezTo>
                    <a:pt x="23105" y="23201"/>
                    <a:pt x="23073" y="25945"/>
                    <a:pt x="23104" y="28691"/>
                  </a:cubicBezTo>
                  <a:cubicBezTo>
                    <a:pt x="23117" y="30028"/>
                    <a:pt x="23127" y="31367"/>
                    <a:pt x="23153" y="32704"/>
                  </a:cubicBezTo>
                  <a:cubicBezTo>
                    <a:pt x="21851" y="34547"/>
                    <a:pt x="20579" y="36413"/>
                    <a:pt x="19343" y="38301"/>
                  </a:cubicBezTo>
                  <a:cubicBezTo>
                    <a:pt x="17720" y="40773"/>
                    <a:pt x="16172" y="43288"/>
                    <a:pt x="14662" y="45827"/>
                  </a:cubicBezTo>
                  <a:cubicBezTo>
                    <a:pt x="14645" y="45208"/>
                    <a:pt x="14599" y="44589"/>
                    <a:pt x="14533" y="43969"/>
                  </a:cubicBezTo>
                  <a:cubicBezTo>
                    <a:pt x="14351" y="42255"/>
                    <a:pt x="14110" y="40549"/>
                    <a:pt x="13908" y="38837"/>
                  </a:cubicBezTo>
                  <a:cubicBezTo>
                    <a:pt x="13496" y="35376"/>
                    <a:pt x="13258" y="31904"/>
                    <a:pt x="12982" y="28431"/>
                  </a:cubicBezTo>
                  <a:cubicBezTo>
                    <a:pt x="12951" y="28050"/>
                    <a:pt x="12925" y="27670"/>
                    <a:pt x="12899" y="27289"/>
                  </a:cubicBezTo>
                  <a:cubicBezTo>
                    <a:pt x="12520" y="27780"/>
                    <a:pt x="12143" y="28273"/>
                    <a:pt x="11778" y="28774"/>
                  </a:cubicBezTo>
                  <a:cubicBezTo>
                    <a:pt x="11736" y="30128"/>
                    <a:pt x="11735" y="31482"/>
                    <a:pt x="11740" y="32838"/>
                  </a:cubicBezTo>
                  <a:cubicBezTo>
                    <a:pt x="11753" y="36241"/>
                    <a:pt x="11994" y="39657"/>
                    <a:pt x="12354" y="43038"/>
                  </a:cubicBezTo>
                  <a:cubicBezTo>
                    <a:pt x="12549" y="44861"/>
                    <a:pt x="12725" y="46736"/>
                    <a:pt x="12320" y="48541"/>
                  </a:cubicBezTo>
                  <a:cubicBezTo>
                    <a:pt x="12246" y="48868"/>
                    <a:pt x="12318" y="49212"/>
                    <a:pt x="12520" y="49481"/>
                  </a:cubicBezTo>
                  <a:cubicBezTo>
                    <a:pt x="11532" y="51188"/>
                    <a:pt x="10551" y="52900"/>
                    <a:pt x="9578" y="54619"/>
                  </a:cubicBezTo>
                  <a:cubicBezTo>
                    <a:pt x="8646" y="56260"/>
                    <a:pt x="7701" y="57900"/>
                    <a:pt x="6729" y="59526"/>
                  </a:cubicBezTo>
                  <a:cubicBezTo>
                    <a:pt x="6126" y="57037"/>
                    <a:pt x="5509" y="54553"/>
                    <a:pt x="4848" y="52079"/>
                  </a:cubicBezTo>
                  <a:cubicBezTo>
                    <a:pt x="4211" y="49690"/>
                    <a:pt x="3545" y="47305"/>
                    <a:pt x="2967" y="44899"/>
                  </a:cubicBezTo>
                  <a:cubicBezTo>
                    <a:pt x="2712" y="45559"/>
                    <a:pt x="2468" y="46224"/>
                    <a:pt x="2233" y="46894"/>
                  </a:cubicBezTo>
                  <a:cubicBezTo>
                    <a:pt x="2278" y="47130"/>
                    <a:pt x="2324" y="47368"/>
                    <a:pt x="2370" y="47605"/>
                  </a:cubicBezTo>
                  <a:cubicBezTo>
                    <a:pt x="3003" y="50829"/>
                    <a:pt x="3655" y="54049"/>
                    <a:pt x="4366" y="57257"/>
                  </a:cubicBezTo>
                  <a:cubicBezTo>
                    <a:pt x="4699" y="58754"/>
                    <a:pt x="5034" y="60249"/>
                    <a:pt x="5372" y="61746"/>
                  </a:cubicBezTo>
                  <a:cubicBezTo>
                    <a:pt x="3715" y="64398"/>
                    <a:pt x="1952" y="66982"/>
                    <a:pt x="1" y="69424"/>
                  </a:cubicBezTo>
                  <a:cubicBezTo>
                    <a:pt x="65" y="69487"/>
                    <a:pt x="127" y="69553"/>
                    <a:pt x="193" y="69616"/>
                  </a:cubicBezTo>
                  <a:cubicBezTo>
                    <a:pt x="641" y="70036"/>
                    <a:pt x="1119" y="70423"/>
                    <a:pt x="1624" y="70775"/>
                  </a:cubicBezTo>
                  <a:cubicBezTo>
                    <a:pt x="1745" y="70620"/>
                    <a:pt x="1868" y="70465"/>
                    <a:pt x="1989" y="70307"/>
                  </a:cubicBezTo>
                  <a:cubicBezTo>
                    <a:pt x="2986" y="69005"/>
                    <a:pt x="3933" y="67664"/>
                    <a:pt x="4841" y="66297"/>
                  </a:cubicBezTo>
                  <a:cubicBezTo>
                    <a:pt x="5459" y="65365"/>
                    <a:pt x="6055" y="64418"/>
                    <a:pt x="6643" y="63466"/>
                  </a:cubicBezTo>
                  <a:cubicBezTo>
                    <a:pt x="14235" y="62525"/>
                    <a:pt x="21875" y="61984"/>
                    <a:pt x="29526" y="61941"/>
                  </a:cubicBezTo>
                  <a:cubicBezTo>
                    <a:pt x="29616" y="61941"/>
                    <a:pt x="29706" y="61940"/>
                    <a:pt x="29796" y="61940"/>
                  </a:cubicBezTo>
                  <a:cubicBezTo>
                    <a:pt x="30156" y="61940"/>
                    <a:pt x="30516" y="61944"/>
                    <a:pt x="30876" y="61944"/>
                  </a:cubicBezTo>
                  <a:cubicBezTo>
                    <a:pt x="31397" y="61307"/>
                    <a:pt x="31897" y="60655"/>
                    <a:pt x="32376" y="59991"/>
                  </a:cubicBezTo>
                  <a:cubicBezTo>
                    <a:pt x="31892" y="59988"/>
                    <a:pt x="31409" y="59986"/>
                    <a:pt x="30925" y="59986"/>
                  </a:cubicBezTo>
                  <a:cubicBezTo>
                    <a:pt x="24899" y="59986"/>
                    <a:pt x="18875" y="60278"/>
                    <a:pt x="12876" y="60862"/>
                  </a:cubicBezTo>
                  <a:cubicBezTo>
                    <a:pt x="11204" y="61026"/>
                    <a:pt x="9533" y="61223"/>
                    <a:pt x="7867" y="61439"/>
                  </a:cubicBezTo>
                  <a:cubicBezTo>
                    <a:pt x="8561" y="60265"/>
                    <a:pt x="9244" y="59084"/>
                    <a:pt x="9917" y="57895"/>
                  </a:cubicBezTo>
                  <a:cubicBezTo>
                    <a:pt x="11479" y="55139"/>
                    <a:pt x="13011" y="52369"/>
                    <a:pt x="14574" y="49615"/>
                  </a:cubicBezTo>
                  <a:cubicBezTo>
                    <a:pt x="23056" y="47294"/>
                    <a:pt x="31602" y="45277"/>
                    <a:pt x="40259" y="43723"/>
                  </a:cubicBezTo>
                  <a:cubicBezTo>
                    <a:pt x="40514" y="42943"/>
                    <a:pt x="40762" y="42160"/>
                    <a:pt x="40998" y="41375"/>
                  </a:cubicBezTo>
                  <a:lnTo>
                    <a:pt x="40998" y="41375"/>
                  </a:lnTo>
                  <a:cubicBezTo>
                    <a:pt x="40947" y="41384"/>
                    <a:pt x="40895" y="41392"/>
                    <a:pt x="40844" y="41401"/>
                  </a:cubicBezTo>
                  <a:cubicBezTo>
                    <a:pt x="38583" y="41801"/>
                    <a:pt x="36326" y="42227"/>
                    <a:pt x="34075" y="42682"/>
                  </a:cubicBezTo>
                  <a:cubicBezTo>
                    <a:pt x="29546" y="43597"/>
                    <a:pt x="25043" y="44624"/>
                    <a:pt x="20564" y="45765"/>
                  </a:cubicBezTo>
                  <a:cubicBezTo>
                    <a:pt x="19078" y="46144"/>
                    <a:pt x="17594" y="46534"/>
                    <a:pt x="16111" y="46937"/>
                  </a:cubicBezTo>
                  <a:cubicBezTo>
                    <a:pt x="17201" y="45056"/>
                    <a:pt x="18313" y="43187"/>
                    <a:pt x="19466" y="41343"/>
                  </a:cubicBezTo>
                  <a:cubicBezTo>
                    <a:pt x="20963" y="38949"/>
                    <a:pt x="22512" y="36591"/>
                    <a:pt x="24115" y="34268"/>
                  </a:cubicBezTo>
                  <a:cubicBezTo>
                    <a:pt x="24177" y="34264"/>
                    <a:pt x="24238" y="34254"/>
                    <a:pt x="24298" y="34238"/>
                  </a:cubicBezTo>
                  <a:cubicBezTo>
                    <a:pt x="30924" y="32330"/>
                    <a:pt x="37594" y="30592"/>
                    <a:pt x="44312" y="29025"/>
                  </a:cubicBezTo>
                  <a:cubicBezTo>
                    <a:pt x="44482" y="28364"/>
                    <a:pt x="44654" y="27703"/>
                    <a:pt x="44827" y="27043"/>
                  </a:cubicBezTo>
                  <a:lnTo>
                    <a:pt x="44827" y="27043"/>
                  </a:lnTo>
                  <a:cubicBezTo>
                    <a:pt x="43323" y="27389"/>
                    <a:pt x="41819" y="27742"/>
                    <a:pt x="40319" y="28103"/>
                  </a:cubicBezTo>
                  <a:cubicBezTo>
                    <a:pt x="36777" y="28959"/>
                    <a:pt x="33248" y="29870"/>
                    <a:pt x="29734" y="30833"/>
                  </a:cubicBezTo>
                  <a:cubicBezTo>
                    <a:pt x="28398" y="31200"/>
                    <a:pt x="27067" y="31574"/>
                    <a:pt x="25735" y="31958"/>
                  </a:cubicBezTo>
                  <a:cubicBezTo>
                    <a:pt x="27116" y="30028"/>
                    <a:pt x="28539" y="28130"/>
                    <a:pt x="30004" y="26263"/>
                  </a:cubicBezTo>
                  <a:cubicBezTo>
                    <a:pt x="31185" y="24761"/>
                    <a:pt x="32396" y="23283"/>
                    <a:pt x="33637" y="21829"/>
                  </a:cubicBezTo>
                  <a:cubicBezTo>
                    <a:pt x="38096" y="21207"/>
                    <a:pt x="42533" y="20457"/>
                    <a:pt x="46956" y="19615"/>
                  </a:cubicBezTo>
                  <a:cubicBezTo>
                    <a:pt x="47172" y="18934"/>
                    <a:pt x="47395" y="18256"/>
                    <a:pt x="47625" y="17580"/>
                  </a:cubicBezTo>
                  <a:lnTo>
                    <a:pt x="47625" y="17580"/>
                  </a:lnTo>
                  <a:cubicBezTo>
                    <a:pt x="47333" y="17637"/>
                    <a:pt x="47043" y="17697"/>
                    <a:pt x="46750" y="17752"/>
                  </a:cubicBezTo>
                  <a:cubicBezTo>
                    <a:pt x="43794" y="18316"/>
                    <a:pt x="40832" y="18836"/>
                    <a:pt x="37861" y="19317"/>
                  </a:cubicBezTo>
                  <a:cubicBezTo>
                    <a:pt x="37070" y="19444"/>
                    <a:pt x="36278" y="19572"/>
                    <a:pt x="35487" y="19701"/>
                  </a:cubicBezTo>
                  <a:cubicBezTo>
                    <a:pt x="37678" y="17230"/>
                    <a:pt x="39962" y="14845"/>
                    <a:pt x="42334" y="12545"/>
                  </a:cubicBezTo>
                  <a:cubicBezTo>
                    <a:pt x="42799" y="12097"/>
                    <a:pt x="43269" y="11652"/>
                    <a:pt x="43743" y="11212"/>
                  </a:cubicBezTo>
                  <a:cubicBezTo>
                    <a:pt x="44597" y="11169"/>
                    <a:pt x="45454" y="11077"/>
                    <a:pt x="46301" y="11001"/>
                  </a:cubicBezTo>
                  <a:cubicBezTo>
                    <a:pt x="47373" y="10904"/>
                    <a:pt x="48443" y="10796"/>
                    <a:pt x="49515" y="10693"/>
                  </a:cubicBezTo>
                  <a:lnTo>
                    <a:pt x="50412" y="10607"/>
                  </a:lnTo>
                  <a:cubicBezTo>
                    <a:pt x="50647" y="10107"/>
                    <a:pt x="50886" y="9608"/>
                    <a:pt x="51137" y="9113"/>
                  </a:cubicBezTo>
                  <a:lnTo>
                    <a:pt x="51137" y="9113"/>
                  </a:lnTo>
                  <a:lnTo>
                    <a:pt x="49356" y="9288"/>
                  </a:lnTo>
                  <a:cubicBezTo>
                    <a:pt x="48061" y="9416"/>
                    <a:pt x="46748" y="9510"/>
                    <a:pt x="45446" y="9649"/>
                  </a:cubicBezTo>
                  <a:cubicBezTo>
                    <a:pt x="46446" y="8750"/>
                    <a:pt x="47462" y="7867"/>
                    <a:pt x="48493" y="7004"/>
                  </a:cubicBezTo>
                  <a:cubicBezTo>
                    <a:pt x="48666" y="7157"/>
                    <a:pt x="48893" y="7246"/>
                    <a:pt x="49142" y="7269"/>
                  </a:cubicBezTo>
                  <a:cubicBezTo>
                    <a:pt x="49968" y="7346"/>
                    <a:pt x="50822" y="7323"/>
                    <a:pt x="51651" y="7337"/>
                  </a:cubicBezTo>
                  <a:cubicBezTo>
                    <a:pt x="51794" y="7338"/>
                    <a:pt x="51937" y="7338"/>
                    <a:pt x="52079" y="7340"/>
                  </a:cubicBezTo>
                  <a:cubicBezTo>
                    <a:pt x="52377" y="6806"/>
                    <a:pt x="52681" y="6277"/>
                    <a:pt x="52999" y="5754"/>
                  </a:cubicBezTo>
                  <a:cubicBezTo>
                    <a:pt x="52549" y="5754"/>
                    <a:pt x="52101" y="5757"/>
                    <a:pt x="51651" y="5765"/>
                  </a:cubicBezTo>
                  <a:cubicBezTo>
                    <a:pt x="51223" y="5772"/>
                    <a:pt x="50793" y="5788"/>
                    <a:pt x="50364" y="5798"/>
                  </a:cubicBezTo>
                  <a:lnTo>
                    <a:pt x="49941" y="5809"/>
                  </a:lnTo>
                  <a:cubicBezTo>
                    <a:pt x="51983" y="4154"/>
                    <a:pt x="54083" y="2575"/>
                    <a:pt x="56195" y="1006"/>
                  </a:cubicBezTo>
                  <a:cubicBezTo>
                    <a:pt x="56247" y="797"/>
                    <a:pt x="56215" y="576"/>
                    <a:pt x="56104" y="390"/>
                  </a:cubicBezTo>
                  <a:cubicBezTo>
                    <a:pt x="55992" y="205"/>
                    <a:pt x="55817" y="66"/>
                    <a:pt x="55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170" name="Google Shape;1170;p28"/>
          <p:cNvGrpSpPr/>
          <p:nvPr/>
        </p:nvGrpSpPr>
        <p:grpSpPr>
          <a:xfrm rot="10800000">
            <a:off x="10121533" y="1739921"/>
            <a:ext cx="2713844" cy="1770235"/>
            <a:chOff x="-5607800" y="8913100"/>
            <a:chExt cx="1826275" cy="1191275"/>
          </a:xfrm>
        </p:grpSpPr>
        <p:sp>
          <p:nvSpPr>
            <p:cNvPr id="1171" name="Google Shape;1171;p28"/>
            <p:cNvSpPr/>
            <p:nvPr/>
          </p:nvSpPr>
          <p:spPr>
            <a:xfrm>
              <a:off x="-5607800" y="8913100"/>
              <a:ext cx="1826275" cy="1191275"/>
            </a:xfrm>
            <a:custGeom>
              <a:avLst/>
              <a:gdLst/>
              <a:ahLst/>
              <a:cxnLst/>
              <a:rect l="l" t="t" r="r" b="b"/>
              <a:pathLst>
                <a:path w="73051" h="47651" extrusionOk="0">
                  <a:moveTo>
                    <a:pt x="44689" y="1"/>
                  </a:moveTo>
                  <a:cubicBezTo>
                    <a:pt x="41831" y="1"/>
                    <a:pt x="38972" y="447"/>
                    <a:pt x="36246" y="1320"/>
                  </a:cubicBezTo>
                  <a:cubicBezTo>
                    <a:pt x="33999" y="2038"/>
                    <a:pt x="31831" y="3036"/>
                    <a:pt x="29838" y="4301"/>
                  </a:cubicBezTo>
                  <a:cubicBezTo>
                    <a:pt x="28818" y="4952"/>
                    <a:pt x="27845" y="5674"/>
                    <a:pt x="26927" y="6463"/>
                  </a:cubicBezTo>
                  <a:cubicBezTo>
                    <a:pt x="26483" y="6844"/>
                    <a:pt x="26064" y="7251"/>
                    <a:pt x="25628" y="7641"/>
                  </a:cubicBezTo>
                  <a:cubicBezTo>
                    <a:pt x="25219" y="8008"/>
                    <a:pt x="24742" y="8406"/>
                    <a:pt x="24184" y="8510"/>
                  </a:cubicBezTo>
                  <a:cubicBezTo>
                    <a:pt x="24102" y="8525"/>
                    <a:pt x="24011" y="8534"/>
                    <a:pt x="23917" y="8534"/>
                  </a:cubicBezTo>
                  <a:cubicBezTo>
                    <a:pt x="23584" y="8534"/>
                    <a:pt x="23208" y="8430"/>
                    <a:pt x="23030" y="8159"/>
                  </a:cubicBezTo>
                  <a:cubicBezTo>
                    <a:pt x="22697" y="7655"/>
                    <a:pt x="23202" y="6824"/>
                    <a:pt x="23400" y="6356"/>
                  </a:cubicBezTo>
                  <a:lnTo>
                    <a:pt x="25364" y="1726"/>
                  </a:lnTo>
                  <a:cubicBezTo>
                    <a:pt x="25540" y="1309"/>
                    <a:pt x="25301" y="775"/>
                    <a:pt x="24842" y="775"/>
                  </a:cubicBezTo>
                  <a:cubicBezTo>
                    <a:pt x="24782" y="775"/>
                    <a:pt x="24719" y="784"/>
                    <a:pt x="24653" y="804"/>
                  </a:cubicBezTo>
                  <a:cubicBezTo>
                    <a:pt x="21944" y="1590"/>
                    <a:pt x="19385" y="2824"/>
                    <a:pt x="17069" y="4415"/>
                  </a:cubicBezTo>
                  <a:cubicBezTo>
                    <a:pt x="12856" y="6198"/>
                    <a:pt x="8925" y="8736"/>
                    <a:pt x="5872" y="12172"/>
                  </a:cubicBezTo>
                  <a:cubicBezTo>
                    <a:pt x="2370" y="16114"/>
                    <a:pt x="179" y="21129"/>
                    <a:pt x="61" y="26437"/>
                  </a:cubicBezTo>
                  <a:cubicBezTo>
                    <a:pt x="1" y="29125"/>
                    <a:pt x="517" y="31788"/>
                    <a:pt x="1599" y="34248"/>
                  </a:cubicBezTo>
                  <a:cubicBezTo>
                    <a:pt x="2680" y="36708"/>
                    <a:pt x="4401" y="38880"/>
                    <a:pt x="6350" y="40714"/>
                  </a:cubicBezTo>
                  <a:cubicBezTo>
                    <a:pt x="10282" y="44414"/>
                    <a:pt x="15294" y="47069"/>
                    <a:pt x="20716" y="47571"/>
                  </a:cubicBezTo>
                  <a:cubicBezTo>
                    <a:pt x="21286" y="47624"/>
                    <a:pt x="21861" y="47650"/>
                    <a:pt x="22436" y="47650"/>
                  </a:cubicBezTo>
                  <a:cubicBezTo>
                    <a:pt x="26869" y="47650"/>
                    <a:pt x="31357" y="46086"/>
                    <a:pt x="34615" y="43058"/>
                  </a:cubicBezTo>
                  <a:cubicBezTo>
                    <a:pt x="35056" y="42648"/>
                    <a:pt x="35470" y="42209"/>
                    <a:pt x="35856" y="41747"/>
                  </a:cubicBezTo>
                  <a:cubicBezTo>
                    <a:pt x="36244" y="41283"/>
                    <a:pt x="36309" y="40410"/>
                    <a:pt x="35645" y="40107"/>
                  </a:cubicBezTo>
                  <a:cubicBezTo>
                    <a:pt x="34541" y="39603"/>
                    <a:pt x="33483" y="39005"/>
                    <a:pt x="32482" y="38317"/>
                  </a:cubicBezTo>
                  <a:cubicBezTo>
                    <a:pt x="32018" y="37997"/>
                    <a:pt x="31565" y="37661"/>
                    <a:pt x="31134" y="37299"/>
                  </a:cubicBezTo>
                  <a:cubicBezTo>
                    <a:pt x="30956" y="37148"/>
                    <a:pt x="30741" y="36976"/>
                    <a:pt x="30610" y="36804"/>
                  </a:cubicBezTo>
                  <a:cubicBezTo>
                    <a:pt x="30563" y="36737"/>
                    <a:pt x="30521" y="36665"/>
                    <a:pt x="30483" y="36592"/>
                  </a:cubicBezTo>
                  <a:cubicBezTo>
                    <a:pt x="30425" y="36483"/>
                    <a:pt x="30443" y="36505"/>
                    <a:pt x="30452" y="36348"/>
                  </a:cubicBezTo>
                  <a:cubicBezTo>
                    <a:pt x="30457" y="36279"/>
                    <a:pt x="30509" y="36126"/>
                    <a:pt x="30590" y="35984"/>
                  </a:cubicBezTo>
                  <a:cubicBezTo>
                    <a:pt x="30716" y="35766"/>
                    <a:pt x="30822" y="35653"/>
                    <a:pt x="31014" y="35475"/>
                  </a:cubicBezTo>
                  <a:cubicBezTo>
                    <a:pt x="31304" y="35206"/>
                    <a:pt x="31764" y="34951"/>
                    <a:pt x="32143" y="34796"/>
                  </a:cubicBezTo>
                  <a:cubicBezTo>
                    <a:pt x="32973" y="34457"/>
                    <a:pt x="33807" y="34340"/>
                    <a:pt x="34677" y="34340"/>
                  </a:cubicBezTo>
                  <a:cubicBezTo>
                    <a:pt x="34855" y="34340"/>
                    <a:pt x="35034" y="34345"/>
                    <a:pt x="35215" y="34354"/>
                  </a:cubicBezTo>
                  <a:cubicBezTo>
                    <a:pt x="37580" y="34473"/>
                    <a:pt x="39849" y="35490"/>
                    <a:pt x="42097" y="36238"/>
                  </a:cubicBezTo>
                  <a:cubicBezTo>
                    <a:pt x="43956" y="36855"/>
                    <a:pt x="45866" y="37234"/>
                    <a:pt x="47811" y="37234"/>
                  </a:cubicBezTo>
                  <a:cubicBezTo>
                    <a:pt x="48261" y="37234"/>
                    <a:pt x="48714" y="37214"/>
                    <a:pt x="49168" y="37171"/>
                  </a:cubicBezTo>
                  <a:cubicBezTo>
                    <a:pt x="51838" y="36921"/>
                    <a:pt x="54430" y="36061"/>
                    <a:pt x="56677" y="34587"/>
                  </a:cubicBezTo>
                  <a:cubicBezTo>
                    <a:pt x="57335" y="34156"/>
                    <a:pt x="57309" y="32995"/>
                    <a:pt x="56443" y="32804"/>
                  </a:cubicBezTo>
                  <a:cubicBezTo>
                    <a:pt x="54688" y="32417"/>
                    <a:pt x="53044" y="31639"/>
                    <a:pt x="51634" y="30526"/>
                  </a:cubicBezTo>
                  <a:cubicBezTo>
                    <a:pt x="54886" y="28633"/>
                    <a:pt x="58682" y="27822"/>
                    <a:pt x="61870" y="25784"/>
                  </a:cubicBezTo>
                  <a:cubicBezTo>
                    <a:pt x="63579" y="24692"/>
                    <a:pt x="65126" y="23332"/>
                    <a:pt x="66407" y="21758"/>
                  </a:cubicBezTo>
                  <a:cubicBezTo>
                    <a:pt x="67735" y="20128"/>
                    <a:pt x="68709" y="18337"/>
                    <a:pt x="69538" y="16412"/>
                  </a:cubicBezTo>
                  <a:cubicBezTo>
                    <a:pt x="70470" y="14241"/>
                    <a:pt x="71345" y="12071"/>
                    <a:pt x="72765" y="10162"/>
                  </a:cubicBezTo>
                  <a:cubicBezTo>
                    <a:pt x="73051" y="9778"/>
                    <a:pt x="72824" y="9175"/>
                    <a:pt x="72447" y="8954"/>
                  </a:cubicBezTo>
                  <a:cubicBezTo>
                    <a:pt x="68623" y="6701"/>
                    <a:pt x="64406" y="5318"/>
                    <a:pt x="59956" y="5123"/>
                  </a:cubicBezTo>
                  <a:cubicBezTo>
                    <a:pt x="59567" y="5105"/>
                    <a:pt x="59178" y="5097"/>
                    <a:pt x="58789" y="5097"/>
                  </a:cubicBezTo>
                  <a:cubicBezTo>
                    <a:pt x="56957" y="5097"/>
                    <a:pt x="55129" y="5290"/>
                    <a:pt x="53335" y="5674"/>
                  </a:cubicBezTo>
                  <a:cubicBezTo>
                    <a:pt x="52273" y="5903"/>
                    <a:pt x="51227" y="6205"/>
                    <a:pt x="50206" y="6579"/>
                  </a:cubicBezTo>
                  <a:cubicBezTo>
                    <a:pt x="49675" y="6774"/>
                    <a:pt x="49162" y="7010"/>
                    <a:pt x="48635" y="7217"/>
                  </a:cubicBezTo>
                  <a:cubicBezTo>
                    <a:pt x="48307" y="7346"/>
                    <a:pt x="47969" y="7362"/>
                    <a:pt x="47668" y="7409"/>
                  </a:cubicBezTo>
                  <a:cubicBezTo>
                    <a:pt x="47665" y="7409"/>
                    <a:pt x="47631" y="7395"/>
                    <a:pt x="47616" y="7392"/>
                  </a:cubicBezTo>
                  <a:cubicBezTo>
                    <a:pt x="47614" y="7374"/>
                    <a:pt x="47614" y="7357"/>
                    <a:pt x="47614" y="7339"/>
                  </a:cubicBezTo>
                  <a:cubicBezTo>
                    <a:pt x="47611" y="7064"/>
                    <a:pt x="47736" y="6760"/>
                    <a:pt x="47814" y="6499"/>
                  </a:cubicBezTo>
                  <a:cubicBezTo>
                    <a:pt x="47986" y="5921"/>
                    <a:pt x="48210" y="5361"/>
                    <a:pt x="48482" y="4825"/>
                  </a:cubicBezTo>
                  <a:cubicBezTo>
                    <a:pt x="49047" y="3710"/>
                    <a:pt x="49801" y="2705"/>
                    <a:pt x="50710" y="1848"/>
                  </a:cubicBezTo>
                  <a:cubicBezTo>
                    <a:pt x="51103" y="1476"/>
                    <a:pt x="50926" y="724"/>
                    <a:pt x="50383" y="606"/>
                  </a:cubicBezTo>
                  <a:cubicBezTo>
                    <a:pt x="48511" y="200"/>
                    <a:pt x="46600" y="1"/>
                    <a:pt x="44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72" name="Google Shape;1172;p28"/>
            <p:cNvSpPr/>
            <p:nvPr/>
          </p:nvSpPr>
          <p:spPr>
            <a:xfrm>
              <a:off x="-5577650" y="8913175"/>
              <a:ext cx="1794175" cy="1119425"/>
            </a:xfrm>
            <a:custGeom>
              <a:avLst/>
              <a:gdLst/>
              <a:ahLst/>
              <a:cxnLst/>
              <a:rect l="l" t="t" r="r" b="b"/>
              <a:pathLst>
                <a:path w="71767" h="44777" extrusionOk="0">
                  <a:moveTo>
                    <a:pt x="43092" y="1"/>
                  </a:moveTo>
                  <a:cubicBezTo>
                    <a:pt x="42098" y="16"/>
                    <a:pt x="41108" y="84"/>
                    <a:pt x="40122" y="205"/>
                  </a:cubicBezTo>
                  <a:lnTo>
                    <a:pt x="39671" y="484"/>
                  </a:lnTo>
                  <a:cubicBezTo>
                    <a:pt x="37172" y="2035"/>
                    <a:pt x="34765" y="3723"/>
                    <a:pt x="32443" y="5524"/>
                  </a:cubicBezTo>
                  <a:cubicBezTo>
                    <a:pt x="27803" y="9124"/>
                    <a:pt x="23545" y="13212"/>
                    <a:pt x="19782" y="17722"/>
                  </a:cubicBezTo>
                  <a:cubicBezTo>
                    <a:pt x="18730" y="18981"/>
                    <a:pt x="17715" y="20272"/>
                    <a:pt x="16737" y="21592"/>
                  </a:cubicBezTo>
                  <a:cubicBezTo>
                    <a:pt x="15785" y="22881"/>
                    <a:pt x="14776" y="24227"/>
                    <a:pt x="14100" y="25688"/>
                  </a:cubicBezTo>
                  <a:cubicBezTo>
                    <a:pt x="12947" y="26199"/>
                    <a:pt x="11803" y="26727"/>
                    <a:pt x="10667" y="27274"/>
                  </a:cubicBezTo>
                  <a:cubicBezTo>
                    <a:pt x="8924" y="28115"/>
                    <a:pt x="7206" y="29004"/>
                    <a:pt x="5512" y="29942"/>
                  </a:cubicBezTo>
                  <a:cubicBezTo>
                    <a:pt x="5598" y="29644"/>
                    <a:pt x="5668" y="29342"/>
                    <a:pt x="5721" y="29036"/>
                  </a:cubicBezTo>
                  <a:cubicBezTo>
                    <a:pt x="5849" y="28318"/>
                    <a:pt x="5945" y="27593"/>
                    <a:pt x="6088" y="26874"/>
                  </a:cubicBezTo>
                  <a:cubicBezTo>
                    <a:pt x="6372" y="25439"/>
                    <a:pt x="6730" y="24012"/>
                    <a:pt x="7152" y="22610"/>
                  </a:cubicBezTo>
                  <a:cubicBezTo>
                    <a:pt x="7992" y="19816"/>
                    <a:pt x="9107" y="17112"/>
                    <a:pt x="10386" y="14489"/>
                  </a:cubicBezTo>
                  <a:cubicBezTo>
                    <a:pt x="11644" y="11907"/>
                    <a:pt x="12999" y="9296"/>
                    <a:pt x="14847" y="7081"/>
                  </a:cubicBezTo>
                  <a:cubicBezTo>
                    <a:pt x="16545" y="5043"/>
                    <a:pt x="18628" y="3383"/>
                    <a:pt x="20863" y="1972"/>
                  </a:cubicBezTo>
                  <a:cubicBezTo>
                    <a:pt x="21249" y="1728"/>
                    <a:pt x="21641" y="1493"/>
                    <a:pt x="22034" y="1261"/>
                  </a:cubicBezTo>
                  <a:lnTo>
                    <a:pt x="22034" y="1261"/>
                  </a:lnTo>
                  <a:cubicBezTo>
                    <a:pt x="19849" y="2038"/>
                    <a:pt x="17775" y="3096"/>
                    <a:pt x="15863" y="4411"/>
                  </a:cubicBezTo>
                  <a:cubicBezTo>
                    <a:pt x="15729" y="4469"/>
                    <a:pt x="15594" y="4529"/>
                    <a:pt x="15461" y="4587"/>
                  </a:cubicBezTo>
                  <a:cubicBezTo>
                    <a:pt x="15161" y="4877"/>
                    <a:pt x="14868" y="5174"/>
                    <a:pt x="14587" y="5481"/>
                  </a:cubicBezTo>
                  <a:cubicBezTo>
                    <a:pt x="12589" y="7660"/>
                    <a:pt x="11120" y="10241"/>
                    <a:pt x="9790" y="12865"/>
                  </a:cubicBezTo>
                  <a:cubicBezTo>
                    <a:pt x="8433" y="15540"/>
                    <a:pt x="7226" y="18302"/>
                    <a:pt x="6285" y="21152"/>
                  </a:cubicBezTo>
                  <a:cubicBezTo>
                    <a:pt x="5755" y="22755"/>
                    <a:pt x="5308" y="24385"/>
                    <a:pt x="5000" y="26047"/>
                  </a:cubicBezTo>
                  <a:cubicBezTo>
                    <a:pt x="4739" y="27459"/>
                    <a:pt x="4396" y="28983"/>
                    <a:pt x="4692" y="30409"/>
                  </a:cubicBezTo>
                  <a:cubicBezTo>
                    <a:pt x="3099" y="31315"/>
                    <a:pt x="1534" y="32269"/>
                    <a:pt x="0" y="33273"/>
                  </a:cubicBezTo>
                  <a:cubicBezTo>
                    <a:pt x="121" y="33600"/>
                    <a:pt x="252" y="33924"/>
                    <a:pt x="393" y="34245"/>
                  </a:cubicBezTo>
                  <a:cubicBezTo>
                    <a:pt x="430" y="34328"/>
                    <a:pt x="473" y="34409"/>
                    <a:pt x="511" y="34492"/>
                  </a:cubicBezTo>
                  <a:cubicBezTo>
                    <a:pt x="1218" y="34028"/>
                    <a:pt x="1927" y="33571"/>
                    <a:pt x="2647" y="33127"/>
                  </a:cubicBezTo>
                  <a:cubicBezTo>
                    <a:pt x="3521" y="33938"/>
                    <a:pt x="4540" y="34581"/>
                    <a:pt x="5551" y="35217"/>
                  </a:cubicBezTo>
                  <a:cubicBezTo>
                    <a:pt x="6721" y="35955"/>
                    <a:pt x="7915" y="36655"/>
                    <a:pt x="9132" y="37320"/>
                  </a:cubicBezTo>
                  <a:cubicBezTo>
                    <a:pt x="11570" y="38650"/>
                    <a:pt x="14090" y="39826"/>
                    <a:pt x="16675" y="40843"/>
                  </a:cubicBezTo>
                  <a:cubicBezTo>
                    <a:pt x="21354" y="42685"/>
                    <a:pt x="26229" y="43990"/>
                    <a:pt x="31193" y="44777"/>
                  </a:cubicBezTo>
                  <a:cubicBezTo>
                    <a:pt x="31873" y="44334"/>
                    <a:pt x="32520" y="43841"/>
                    <a:pt x="33126" y="43302"/>
                  </a:cubicBezTo>
                  <a:cubicBezTo>
                    <a:pt x="30713" y="43052"/>
                    <a:pt x="28316" y="42665"/>
                    <a:pt x="25945" y="42143"/>
                  </a:cubicBezTo>
                  <a:cubicBezTo>
                    <a:pt x="20654" y="40976"/>
                    <a:pt x="15519" y="39186"/>
                    <a:pt x="10650" y="36811"/>
                  </a:cubicBezTo>
                  <a:cubicBezTo>
                    <a:pt x="9279" y="36141"/>
                    <a:pt x="7931" y="35426"/>
                    <a:pt x="6607" y="34664"/>
                  </a:cubicBezTo>
                  <a:cubicBezTo>
                    <a:pt x="5936" y="34277"/>
                    <a:pt x="5274" y="33876"/>
                    <a:pt x="4610" y="33480"/>
                  </a:cubicBezTo>
                  <a:cubicBezTo>
                    <a:pt x="4287" y="33288"/>
                    <a:pt x="3966" y="33095"/>
                    <a:pt x="3647" y="32898"/>
                  </a:cubicBezTo>
                  <a:cubicBezTo>
                    <a:pt x="3539" y="32831"/>
                    <a:pt x="3430" y="32774"/>
                    <a:pt x="3320" y="32718"/>
                  </a:cubicBezTo>
                  <a:cubicBezTo>
                    <a:pt x="5359" y="31487"/>
                    <a:pt x="7443" y="30332"/>
                    <a:pt x="9569" y="29258"/>
                  </a:cubicBezTo>
                  <a:cubicBezTo>
                    <a:pt x="13059" y="27492"/>
                    <a:pt x="16645" y="25927"/>
                    <a:pt x="20287" y="24507"/>
                  </a:cubicBezTo>
                  <a:cubicBezTo>
                    <a:pt x="20735" y="24828"/>
                    <a:pt x="21176" y="25149"/>
                    <a:pt x="21652" y="25436"/>
                  </a:cubicBezTo>
                  <a:cubicBezTo>
                    <a:pt x="22249" y="25797"/>
                    <a:pt x="22856" y="26131"/>
                    <a:pt x="23471" y="26458"/>
                  </a:cubicBezTo>
                  <a:cubicBezTo>
                    <a:pt x="24655" y="27089"/>
                    <a:pt x="25845" y="27705"/>
                    <a:pt x="27043" y="28306"/>
                  </a:cubicBezTo>
                  <a:cubicBezTo>
                    <a:pt x="29486" y="29526"/>
                    <a:pt x="31944" y="30724"/>
                    <a:pt x="34458" y="31790"/>
                  </a:cubicBezTo>
                  <a:cubicBezTo>
                    <a:pt x="39434" y="33901"/>
                    <a:pt x="44584" y="35682"/>
                    <a:pt x="49931" y="36562"/>
                  </a:cubicBezTo>
                  <a:cubicBezTo>
                    <a:pt x="50189" y="36603"/>
                    <a:pt x="50447" y="36642"/>
                    <a:pt x="50706" y="36680"/>
                  </a:cubicBezTo>
                  <a:cubicBezTo>
                    <a:pt x="51878" y="36374"/>
                    <a:pt x="53011" y="35940"/>
                    <a:pt x="54087" y="35384"/>
                  </a:cubicBezTo>
                  <a:cubicBezTo>
                    <a:pt x="53126" y="35309"/>
                    <a:pt x="52169" y="35201"/>
                    <a:pt x="51214" y="35063"/>
                  </a:cubicBezTo>
                  <a:cubicBezTo>
                    <a:pt x="48578" y="34675"/>
                    <a:pt x="45969" y="34080"/>
                    <a:pt x="43411" y="33337"/>
                  </a:cubicBezTo>
                  <a:cubicBezTo>
                    <a:pt x="38281" y="31845"/>
                    <a:pt x="33344" y="29730"/>
                    <a:pt x="28498" y="27498"/>
                  </a:cubicBezTo>
                  <a:cubicBezTo>
                    <a:pt x="27113" y="26859"/>
                    <a:pt x="25732" y="26213"/>
                    <a:pt x="24343" y="25579"/>
                  </a:cubicBezTo>
                  <a:cubicBezTo>
                    <a:pt x="23666" y="25271"/>
                    <a:pt x="22994" y="24957"/>
                    <a:pt x="22301" y="24685"/>
                  </a:cubicBezTo>
                  <a:cubicBezTo>
                    <a:pt x="21870" y="24514"/>
                    <a:pt x="21437" y="24370"/>
                    <a:pt x="21002" y="24232"/>
                  </a:cubicBezTo>
                  <a:cubicBezTo>
                    <a:pt x="21944" y="23870"/>
                    <a:pt x="22889" y="23516"/>
                    <a:pt x="23838" y="23171"/>
                  </a:cubicBezTo>
                  <a:cubicBezTo>
                    <a:pt x="28747" y="21391"/>
                    <a:pt x="33734" y="19837"/>
                    <a:pt x="38746" y="18374"/>
                  </a:cubicBezTo>
                  <a:cubicBezTo>
                    <a:pt x="40299" y="17921"/>
                    <a:pt x="41854" y="17474"/>
                    <a:pt x="43413" y="17035"/>
                  </a:cubicBezTo>
                  <a:cubicBezTo>
                    <a:pt x="44033" y="17477"/>
                    <a:pt x="44701" y="17850"/>
                    <a:pt x="45364" y="18227"/>
                  </a:cubicBezTo>
                  <a:cubicBezTo>
                    <a:pt x="46299" y="18756"/>
                    <a:pt x="47268" y="19235"/>
                    <a:pt x="48232" y="19710"/>
                  </a:cubicBezTo>
                  <a:cubicBezTo>
                    <a:pt x="50152" y="20651"/>
                    <a:pt x="52142" y="21465"/>
                    <a:pt x="54138" y="22227"/>
                  </a:cubicBezTo>
                  <a:cubicBezTo>
                    <a:pt x="56742" y="23220"/>
                    <a:pt x="59398" y="24069"/>
                    <a:pt x="62098" y="24768"/>
                  </a:cubicBezTo>
                  <a:cubicBezTo>
                    <a:pt x="62581" y="24393"/>
                    <a:pt x="63048" y="23997"/>
                    <a:pt x="63496" y="23578"/>
                  </a:cubicBezTo>
                  <a:cubicBezTo>
                    <a:pt x="62813" y="23414"/>
                    <a:pt x="62131" y="23245"/>
                    <a:pt x="61453" y="23063"/>
                  </a:cubicBezTo>
                  <a:cubicBezTo>
                    <a:pt x="57385" y="21975"/>
                    <a:pt x="53399" y="20599"/>
                    <a:pt x="49527" y="18947"/>
                  </a:cubicBezTo>
                  <a:cubicBezTo>
                    <a:pt x="48440" y="18485"/>
                    <a:pt x="47351" y="18029"/>
                    <a:pt x="46278" y="17536"/>
                  </a:cubicBezTo>
                  <a:cubicBezTo>
                    <a:pt x="45694" y="17267"/>
                    <a:pt x="45108" y="16984"/>
                    <a:pt x="44510" y="16728"/>
                  </a:cubicBezTo>
                  <a:cubicBezTo>
                    <a:pt x="47882" y="15778"/>
                    <a:pt x="51259" y="14847"/>
                    <a:pt x="54631" y="13903"/>
                  </a:cubicBezTo>
                  <a:cubicBezTo>
                    <a:pt x="57344" y="13144"/>
                    <a:pt x="60069" y="12383"/>
                    <a:pt x="62819" y="11744"/>
                  </a:cubicBezTo>
                  <a:cubicBezTo>
                    <a:pt x="63275" y="12085"/>
                    <a:pt x="63802" y="12318"/>
                    <a:pt x="64326" y="12555"/>
                  </a:cubicBezTo>
                  <a:cubicBezTo>
                    <a:pt x="64960" y="12843"/>
                    <a:pt x="65620" y="13081"/>
                    <a:pt x="66276" y="13316"/>
                  </a:cubicBezTo>
                  <a:cubicBezTo>
                    <a:pt x="67258" y="13671"/>
                    <a:pt x="68270" y="13955"/>
                    <a:pt x="69290" y="14202"/>
                  </a:cubicBezTo>
                  <a:cubicBezTo>
                    <a:pt x="69469" y="13800"/>
                    <a:pt x="69658" y="13402"/>
                    <a:pt x="69852" y="13008"/>
                  </a:cubicBezTo>
                  <a:cubicBezTo>
                    <a:pt x="68779" y="12779"/>
                    <a:pt x="67718" y="12506"/>
                    <a:pt x="66655" y="12225"/>
                  </a:cubicBezTo>
                  <a:cubicBezTo>
                    <a:pt x="65975" y="12046"/>
                    <a:pt x="65307" y="11830"/>
                    <a:pt x="64630" y="11644"/>
                  </a:cubicBezTo>
                  <a:cubicBezTo>
                    <a:pt x="64429" y="11589"/>
                    <a:pt x="64230" y="11529"/>
                    <a:pt x="64032" y="11471"/>
                  </a:cubicBezTo>
                  <a:cubicBezTo>
                    <a:pt x="66481" y="10941"/>
                    <a:pt x="68952" y="10525"/>
                    <a:pt x="71452" y="10311"/>
                  </a:cubicBezTo>
                  <a:cubicBezTo>
                    <a:pt x="71489" y="10261"/>
                    <a:pt x="71521" y="10208"/>
                    <a:pt x="71559" y="10159"/>
                  </a:cubicBezTo>
                  <a:cubicBezTo>
                    <a:pt x="71767" y="9878"/>
                    <a:pt x="71702" y="9484"/>
                    <a:pt x="71506" y="9203"/>
                  </a:cubicBezTo>
                  <a:cubicBezTo>
                    <a:pt x="69313" y="9230"/>
                    <a:pt x="67091" y="9619"/>
                    <a:pt x="64969" y="10029"/>
                  </a:cubicBezTo>
                  <a:cubicBezTo>
                    <a:pt x="62620" y="10482"/>
                    <a:pt x="60300" y="11061"/>
                    <a:pt x="57989" y="11676"/>
                  </a:cubicBezTo>
                  <a:cubicBezTo>
                    <a:pt x="58296" y="11498"/>
                    <a:pt x="58601" y="11320"/>
                    <a:pt x="58907" y="11140"/>
                  </a:cubicBezTo>
                  <a:cubicBezTo>
                    <a:pt x="60335" y="10302"/>
                    <a:pt x="61778" y="9490"/>
                    <a:pt x="63249" y="8727"/>
                  </a:cubicBezTo>
                  <a:cubicBezTo>
                    <a:pt x="64501" y="8077"/>
                    <a:pt x="65774" y="7468"/>
                    <a:pt x="67070" y="6913"/>
                  </a:cubicBezTo>
                  <a:cubicBezTo>
                    <a:pt x="66514" y="6695"/>
                    <a:pt x="65952" y="6496"/>
                    <a:pt x="65385" y="6313"/>
                  </a:cubicBezTo>
                  <a:cubicBezTo>
                    <a:pt x="63154" y="7357"/>
                    <a:pt x="60992" y="8542"/>
                    <a:pt x="58872" y="9795"/>
                  </a:cubicBezTo>
                  <a:cubicBezTo>
                    <a:pt x="58044" y="10284"/>
                    <a:pt x="57226" y="10784"/>
                    <a:pt x="56415" y="11299"/>
                  </a:cubicBezTo>
                  <a:cubicBezTo>
                    <a:pt x="55781" y="11699"/>
                    <a:pt x="55090" y="12065"/>
                    <a:pt x="54571" y="12607"/>
                  </a:cubicBezTo>
                  <a:cubicBezTo>
                    <a:pt x="49786" y="13918"/>
                    <a:pt x="45008" y="15254"/>
                    <a:pt x="40237" y="16613"/>
                  </a:cubicBezTo>
                  <a:cubicBezTo>
                    <a:pt x="38857" y="17009"/>
                    <a:pt x="37479" y="17413"/>
                    <a:pt x="36104" y="17823"/>
                  </a:cubicBezTo>
                  <a:cubicBezTo>
                    <a:pt x="36506" y="17417"/>
                    <a:pt x="36907" y="17009"/>
                    <a:pt x="37315" y="16607"/>
                  </a:cubicBezTo>
                  <a:cubicBezTo>
                    <a:pt x="38177" y="15759"/>
                    <a:pt x="39067" y="14945"/>
                    <a:pt x="39975" y="14147"/>
                  </a:cubicBezTo>
                  <a:cubicBezTo>
                    <a:pt x="43855" y="10718"/>
                    <a:pt x="48174" y="7821"/>
                    <a:pt x="52817" y="5533"/>
                  </a:cubicBezTo>
                  <a:lnTo>
                    <a:pt x="52817" y="5533"/>
                  </a:lnTo>
                  <a:cubicBezTo>
                    <a:pt x="52587" y="5576"/>
                    <a:pt x="52357" y="5620"/>
                    <a:pt x="52129" y="5670"/>
                  </a:cubicBezTo>
                  <a:cubicBezTo>
                    <a:pt x="51065" y="5898"/>
                    <a:pt x="50020" y="6201"/>
                    <a:pt x="48999" y="6576"/>
                  </a:cubicBezTo>
                  <a:cubicBezTo>
                    <a:pt x="48555" y="6738"/>
                    <a:pt x="48122" y="6927"/>
                    <a:pt x="47684" y="7107"/>
                  </a:cubicBezTo>
                  <a:cubicBezTo>
                    <a:pt x="44939" y="8779"/>
                    <a:pt x="42332" y="10669"/>
                    <a:pt x="39889" y="12759"/>
                  </a:cubicBezTo>
                  <a:cubicBezTo>
                    <a:pt x="38838" y="13659"/>
                    <a:pt x="37831" y="14609"/>
                    <a:pt x="36856" y="15590"/>
                  </a:cubicBezTo>
                  <a:cubicBezTo>
                    <a:pt x="36377" y="16074"/>
                    <a:pt x="35901" y="16562"/>
                    <a:pt x="35450" y="17070"/>
                  </a:cubicBezTo>
                  <a:cubicBezTo>
                    <a:pt x="35092" y="17474"/>
                    <a:pt x="34756" y="17852"/>
                    <a:pt x="34501" y="18303"/>
                  </a:cubicBezTo>
                  <a:cubicBezTo>
                    <a:pt x="31365" y="19257"/>
                    <a:pt x="28245" y="20258"/>
                    <a:pt x="25154" y="21342"/>
                  </a:cubicBezTo>
                  <a:cubicBezTo>
                    <a:pt x="22088" y="22417"/>
                    <a:pt x="19048" y="23573"/>
                    <a:pt x="16057" y="24840"/>
                  </a:cubicBezTo>
                  <a:lnTo>
                    <a:pt x="16057" y="24840"/>
                  </a:lnTo>
                  <a:cubicBezTo>
                    <a:pt x="16523" y="24201"/>
                    <a:pt x="16975" y="23550"/>
                    <a:pt x="17451" y="22921"/>
                  </a:cubicBezTo>
                  <a:cubicBezTo>
                    <a:pt x="18317" y="21775"/>
                    <a:pt x="19181" y="20628"/>
                    <a:pt x="20092" y="19516"/>
                  </a:cubicBezTo>
                  <a:cubicBezTo>
                    <a:pt x="21934" y="17273"/>
                    <a:pt x="23887" y="15123"/>
                    <a:pt x="25946" y="13078"/>
                  </a:cubicBezTo>
                  <a:cubicBezTo>
                    <a:pt x="30054" y="8988"/>
                    <a:pt x="34582" y="5344"/>
                    <a:pt x="39454" y="2204"/>
                  </a:cubicBezTo>
                  <a:cubicBezTo>
                    <a:pt x="40646" y="1436"/>
                    <a:pt x="41860" y="705"/>
                    <a:pt x="43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173" name="Google Shape;1173;p28"/>
          <p:cNvGrpSpPr/>
          <p:nvPr/>
        </p:nvGrpSpPr>
        <p:grpSpPr>
          <a:xfrm rot="10800000">
            <a:off x="7540325" y="-492832"/>
            <a:ext cx="1650760" cy="2350815"/>
            <a:chOff x="-2214975" y="10024925"/>
            <a:chExt cx="1110875" cy="1581975"/>
          </a:xfrm>
        </p:grpSpPr>
        <p:sp>
          <p:nvSpPr>
            <p:cNvPr id="1174" name="Google Shape;1174;p28"/>
            <p:cNvSpPr/>
            <p:nvPr/>
          </p:nvSpPr>
          <p:spPr>
            <a:xfrm>
              <a:off x="-2214975" y="10024925"/>
              <a:ext cx="1110875" cy="1581975"/>
            </a:xfrm>
            <a:custGeom>
              <a:avLst/>
              <a:gdLst/>
              <a:ahLst/>
              <a:cxnLst/>
              <a:rect l="l" t="t" r="r" b="b"/>
              <a:pathLst>
                <a:path w="44435" h="63279" extrusionOk="0">
                  <a:moveTo>
                    <a:pt x="20387" y="1"/>
                  </a:moveTo>
                  <a:cubicBezTo>
                    <a:pt x="20241" y="1"/>
                    <a:pt x="20092" y="67"/>
                    <a:pt x="19997" y="211"/>
                  </a:cubicBezTo>
                  <a:cubicBezTo>
                    <a:pt x="16432" y="5618"/>
                    <a:pt x="13112" y="11322"/>
                    <a:pt x="11699" y="17708"/>
                  </a:cubicBezTo>
                  <a:cubicBezTo>
                    <a:pt x="10400" y="23586"/>
                    <a:pt x="10601" y="29772"/>
                    <a:pt x="12217" y="35570"/>
                  </a:cubicBezTo>
                  <a:cubicBezTo>
                    <a:pt x="12894" y="37993"/>
                    <a:pt x="13823" y="40341"/>
                    <a:pt x="14993" y="42569"/>
                  </a:cubicBezTo>
                  <a:cubicBezTo>
                    <a:pt x="10981" y="40112"/>
                    <a:pt x="7292" y="37127"/>
                    <a:pt x="4114" y="33657"/>
                  </a:cubicBezTo>
                  <a:cubicBezTo>
                    <a:pt x="3053" y="32499"/>
                    <a:pt x="2050" y="31292"/>
                    <a:pt x="1105" y="30035"/>
                  </a:cubicBezTo>
                  <a:cubicBezTo>
                    <a:pt x="977" y="29864"/>
                    <a:pt x="801" y="29746"/>
                    <a:pt x="595" y="29746"/>
                  </a:cubicBezTo>
                  <a:cubicBezTo>
                    <a:pt x="548" y="29746"/>
                    <a:pt x="498" y="29752"/>
                    <a:pt x="447" y="29766"/>
                  </a:cubicBezTo>
                  <a:cubicBezTo>
                    <a:pt x="212" y="29831"/>
                    <a:pt x="1" y="30076"/>
                    <a:pt x="19" y="30328"/>
                  </a:cubicBezTo>
                  <a:cubicBezTo>
                    <a:pt x="143" y="32080"/>
                    <a:pt x="364" y="33823"/>
                    <a:pt x="679" y="35550"/>
                  </a:cubicBezTo>
                  <a:cubicBezTo>
                    <a:pt x="994" y="37270"/>
                    <a:pt x="1293" y="38979"/>
                    <a:pt x="1748" y="40669"/>
                  </a:cubicBezTo>
                  <a:cubicBezTo>
                    <a:pt x="2654" y="44028"/>
                    <a:pt x="3939" y="47274"/>
                    <a:pt x="5576" y="50343"/>
                  </a:cubicBezTo>
                  <a:cubicBezTo>
                    <a:pt x="7230" y="53434"/>
                    <a:pt x="9241" y="56319"/>
                    <a:pt x="11572" y="58939"/>
                  </a:cubicBezTo>
                  <a:cubicBezTo>
                    <a:pt x="14250" y="61952"/>
                    <a:pt x="17766" y="63279"/>
                    <a:pt x="21389" y="63279"/>
                  </a:cubicBezTo>
                  <a:cubicBezTo>
                    <a:pt x="24582" y="63279"/>
                    <a:pt x="27859" y="62248"/>
                    <a:pt x="30721" y="60433"/>
                  </a:cubicBezTo>
                  <a:cubicBezTo>
                    <a:pt x="35175" y="57607"/>
                    <a:pt x="38387" y="53204"/>
                    <a:pt x="40469" y="48414"/>
                  </a:cubicBezTo>
                  <a:cubicBezTo>
                    <a:pt x="42780" y="43099"/>
                    <a:pt x="43978" y="37290"/>
                    <a:pt x="44310" y="31515"/>
                  </a:cubicBezTo>
                  <a:cubicBezTo>
                    <a:pt x="44399" y="29972"/>
                    <a:pt x="44420" y="28426"/>
                    <a:pt x="44376" y="26878"/>
                  </a:cubicBezTo>
                  <a:cubicBezTo>
                    <a:pt x="44356" y="26211"/>
                    <a:pt x="44434" y="25396"/>
                    <a:pt x="44085" y="24799"/>
                  </a:cubicBezTo>
                  <a:cubicBezTo>
                    <a:pt x="43914" y="24504"/>
                    <a:pt x="43605" y="24294"/>
                    <a:pt x="43266" y="24260"/>
                  </a:cubicBezTo>
                  <a:cubicBezTo>
                    <a:pt x="43228" y="24256"/>
                    <a:pt x="43191" y="24254"/>
                    <a:pt x="43155" y="24254"/>
                  </a:cubicBezTo>
                  <a:cubicBezTo>
                    <a:pt x="42778" y="24254"/>
                    <a:pt x="42473" y="24451"/>
                    <a:pt x="42152" y="24648"/>
                  </a:cubicBezTo>
                  <a:cubicBezTo>
                    <a:pt x="35928" y="28519"/>
                    <a:pt x="30728" y="33835"/>
                    <a:pt x="26996" y="40144"/>
                  </a:cubicBezTo>
                  <a:cubicBezTo>
                    <a:pt x="26968" y="35725"/>
                    <a:pt x="25823" y="31384"/>
                    <a:pt x="24570" y="27137"/>
                  </a:cubicBezTo>
                  <a:cubicBezTo>
                    <a:pt x="23779" y="24450"/>
                    <a:pt x="22979" y="21763"/>
                    <a:pt x="22379" y="19025"/>
                  </a:cubicBezTo>
                  <a:cubicBezTo>
                    <a:pt x="21755" y="16182"/>
                    <a:pt x="21397" y="13294"/>
                    <a:pt x="21187" y="10392"/>
                  </a:cubicBezTo>
                  <a:cubicBezTo>
                    <a:pt x="20947" y="7079"/>
                    <a:pt x="20892" y="3758"/>
                    <a:pt x="20837" y="440"/>
                  </a:cubicBezTo>
                  <a:cubicBezTo>
                    <a:pt x="20832" y="160"/>
                    <a:pt x="20613" y="1"/>
                    <a:pt x="203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75" name="Google Shape;1175;p28"/>
            <p:cNvSpPr/>
            <p:nvPr/>
          </p:nvSpPr>
          <p:spPr>
            <a:xfrm>
              <a:off x="-2213275" y="10025000"/>
              <a:ext cx="1106475" cy="1580775"/>
            </a:xfrm>
            <a:custGeom>
              <a:avLst/>
              <a:gdLst/>
              <a:ahLst/>
              <a:cxnLst/>
              <a:rect l="l" t="t" r="r" b="b"/>
              <a:pathLst>
                <a:path w="44259" h="63231" extrusionOk="0">
                  <a:moveTo>
                    <a:pt x="20323" y="1"/>
                  </a:moveTo>
                  <a:cubicBezTo>
                    <a:pt x="20284" y="1"/>
                    <a:pt x="20245" y="5"/>
                    <a:pt x="20207" y="15"/>
                  </a:cubicBezTo>
                  <a:cubicBezTo>
                    <a:pt x="19272" y="1351"/>
                    <a:pt x="18676" y="2920"/>
                    <a:pt x="18278" y="4494"/>
                  </a:cubicBezTo>
                  <a:cubicBezTo>
                    <a:pt x="17690" y="6817"/>
                    <a:pt x="17314" y="9197"/>
                    <a:pt x="17030" y="11574"/>
                  </a:cubicBezTo>
                  <a:cubicBezTo>
                    <a:pt x="16457" y="16374"/>
                    <a:pt x="16416" y="21204"/>
                    <a:pt x="16881" y="26017"/>
                  </a:cubicBezTo>
                  <a:cubicBezTo>
                    <a:pt x="17346" y="30853"/>
                    <a:pt x="18286" y="35642"/>
                    <a:pt x="19717" y="40286"/>
                  </a:cubicBezTo>
                  <a:cubicBezTo>
                    <a:pt x="21125" y="44851"/>
                    <a:pt x="23301" y="49173"/>
                    <a:pt x="24459" y="53813"/>
                  </a:cubicBezTo>
                  <a:cubicBezTo>
                    <a:pt x="25061" y="56225"/>
                    <a:pt x="25303" y="58794"/>
                    <a:pt x="24878" y="61205"/>
                  </a:cubicBezTo>
                  <a:cubicBezTo>
                    <a:pt x="24781" y="61750"/>
                    <a:pt x="24651" y="62306"/>
                    <a:pt x="24497" y="62853"/>
                  </a:cubicBezTo>
                  <a:cubicBezTo>
                    <a:pt x="24400" y="62591"/>
                    <a:pt x="24300" y="62334"/>
                    <a:pt x="24199" y="62088"/>
                  </a:cubicBezTo>
                  <a:cubicBezTo>
                    <a:pt x="23648" y="60729"/>
                    <a:pt x="22952" y="59455"/>
                    <a:pt x="22122" y="58245"/>
                  </a:cubicBezTo>
                  <a:cubicBezTo>
                    <a:pt x="20451" y="55808"/>
                    <a:pt x="18397" y="53673"/>
                    <a:pt x="16210" y="51702"/>
                  </a:cubicBezTo>
                  <a:cubicBezTo>
                    <a:pt x="13939" y="49655"/>
                    <a:pt x="11579" y="47705"/>
                    <a:pt x="9371" y="45588"/>
                  </a:cubicBezTo>
                  <a:cubicBezTo>
                    <a:pt x="7151" y="43458"/>
                    <a:pt x="5178" y="41144"/>
                    <a:pt x="3656" y="38460"/>
                  </a:cubicBezTo>
                  <a:cubicBezTo>
                    <a:pt x="2808" y="36966"/>
                    <a:pt x="2105" y="35403"/>
                    <a:pt x="1571" y="33771"/>
                  </a:cubicBezTo>
                  <a:cubicBezTo>
                    <a:pt x="1139" y="32450"/>
                    <a:pt x="802" y="31097"/>
                    <a:pt x="456" y="29751"/>
                  </a:cubicBezTo>
                  <a:cubicBezTo>
                    <a:pt x="430" y="29752"/>
                    <a:pt x="405" y="29757"/>
                    <a:pt x="381" y="29765"/>
                  </a:cubicBezTo>
                  <a:cubicBezTo>
                    <a:pt x="221" y="29808"/>
                    <a:pt x="74" y="29937"/>
                    <a:pt x="0" y="30092"/>
                  </a:cubicBezTo>
                  <a:cubicBezTo>
                    <a:pt x="72" y="32705"/>
                    <a:pt x="904" y="35294"/>
                    <a:pt x="1949" y="37668"/>
                  </a:cubicBezTo>
                  <a:cubicBezTo>
                    <a:pt x="3194" y="40496"/>
                    <a:pt x="5027" y="42999"/>
                    <a:pt x="7125" y="45254"/>
                  </a:cubicBezTo>
                  <a:cubicBezTo>
                    <a:pt x="11188" y="49621"/>
                    <a:pt x="16181" y="53099"/>
                    <a:pt x="19663" y="58002"/>
                  </a:cubicBezTo>
                  <a:cubicBezTo>
                    <a:pt x="20591" y="59304"/>
                    <a:pt x="21386" y="60694"/>
                    <a:pt x="22040" y="62152"/>
                  </a:cubicBezTo>
                  <a:cubicBezTo>
                    <a:pt x="22197" y="62501"/>
                    <a:pt x="22337" y="62863"/>
                    <a:pt x="22466" y="63230"/>
                  </a:cubicBezTo>
                  <a:cubicBezTo>
                    <a:pt x="24451" y="63080"/>
                    <a:pt x="26446" y="62547"/>
                    <a:pt x="28330" y="61689"/>
                  </a:cubicBezTo>
                  <a:cubicBezTo>
                    <a:pt x="29114" y="60480"/>
                    <a:pt x="29879" y="59261"/>
                    <a:pt x="30625" y="58030"/>
                  </a:cubicBezTo>
                  <a:cubicBezTo>
                    <a:pt x="32207" y="55415"/>
                    <a:pt x="33727" y="52749"/>
                    <a:pt x="35099" y="50019"/>
                  </a:cubicBezTo>
                  <a:cubicBezTo>
                    <a:pt x="37854" y="44536"/>
                    <a:pt x="40197" y="38882"/>
                    <a:pt x="42127" y="33055"/>
                  </a:cubicBezTo>
                  <a:cubicBezTo>
                    <a:pt x="42663" y="31432"/>
                    <a:pt x="43164" y="29801"/>
                    <a:pt x="43608" y="28151"/>
                  </a:cubicBezTo>
                  <a:cubicBezTo>
                    <a:pt x="43832" y="27312"/>
                    <a:pt x="44044" y="26473"/>
                    <a:pt x="44240" y="25628"/>
                  </a:cubicBezTo>
                  <a:cubicBezTo>
                    <a:pt x="44248" y="25599"/>
                    <a:pt x="44252" y="25571"/>
                    <a:pt x="44259" y="25542"/>
                  </a:cubicBezTo>
                  <a:cubicBezTo>
                    <a:pt x="44219" y="25276"/>
                    <a:pt x="44148" y="25020"/>
                    <a:pt x="44017" y="24796"/>
                  </a:cubicBezTo>
                  <a:cubicBezTo>
                    <a:pt x="43942" y="24671"/>
                    <a:pt x="43842" y="24562"/>
                    <a:pt x="43726" y="24475"/>
                  </a:cubicBezTo>
                  <a:cubicBezTo>
                    <a:pt x="43640" y="24688"/>
                    <a:pt x="43554" y="24902"/>
                    <a:pt x="43477" y="25120"/>
                  </a:cubicBezTo>
                  <a:cubicBezTo>
                    <a:pt x="43224" y="25823"/>
                    <a:pt x="42964" y="26526"/>
                    <a:pt x="42711" y="27231"/>
                  </a:cubicBezTo>
                  <a:cubicBezTo>
                    <a:pt x="42193" y="28661"/>
                    <a:pt x="41664" y="30087"/>
                    <a:pt x="41123" y="31509"/>
                  </a:cubicBezTo>
                  <a:cubicBezTo>
                    <a:pt x="40065" y="34300"/>
                    <a:pt x="38914" y="37054"/>
                    <a:pt x="37668" y="39768"/>
                  </a:cubicBezTo>
                  <a:cubicBezTo>
                    <a:pt x="35147" y="45264"/>
                    <a:pt x="32423" y="50652"/>
                    <a:pt x="29315" y="55842"/>
                  </a:cubicBezTo>
                  <a:cubicBezTo>
                    <a:pt x="28641" y="56966"/>
                    <a:pt x="27947" y="58076"/>
                    <a:pt x="27242" y="59180"/>
                  </a:cubicBezTo>
                  <a:cubicBezTo>
                    <a:pt x="27258" y="58054"/>
                    <a:pt x="27183" y="56929"/>
                    <a:pt x="27018" y="55815"/>
                  </a:cubicBezTo>
                  <a:cubicBezTo>
                    <a:pt x="26321" y="51080"/>
                    <a:pt x="24105" y="46761"/>
                    <a:pt x="22496" y="42302"/>
                  </a:cubicBezTo>
                  <a:cubicBezTo>
                    <a:pt x="19221" y="33227"/>
                    <a:pt x="17933" y="23574"/>
                    <a:pt x="18441" y="13951"/>
                  </a:cubicBezTo>
                  <a:cubicBezTo>
                    <a:pt x="18581" y="11301"/>
                    <a:pt x="18866" y="8660"/>
                    <a:pt x="19298" y="6040"/>
                  </a:cubicBezTo>
                  <a:cubicBezTo>
                    <a:pt x="19602" y="4193"/>
                    <a:pt x="19998" y="2317"/>
                    <a:pt x="20773" y="609"/>
                  </a:cubicBezTo>
                  <a:cubicBezTo>
                    <a:pt x="20773" y="551"/>
                    <a:pt x="20772" y="494"/>
                    <a:pt x="20770" y="436"/>
                  </a:cubicBezTo>
                  <a:cubicBezTo>
                    <a:pt x="20766" y="158"/>
                    <a:pt x="20548" y="1"/>
                    <a:pt x="203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176" name="Google Shape;1176;p28"/>
          <p:cNvGrpSpPr/>
          <p:nvPr/>
        </p:nvGrpSpPr>
        <p:grpSpPr>
          <a:xfrm rot="10800000">
            <a:off x="9524867" y="-655512"/>
            <a:ext cx="1243001" cy="2236653"/>
            <a:chOff x="-4216475" y="10211225"/>
            <a:chExt cx="836475" cy="1505150"/>
          </a:xfrm>
        </p:grpSpPr>
        <p:sp>
          <p:nvSpPr>
            <p:cNvPr id="1177" name="Google Shape;1177;p28"/>
            <p:cNvSpPr/>
            <p:nvPr/>
          </p:nvSpPr>
          <p:spPr>
            <a:xfrm>
              <a:off x="-4216475" y="10211225"/>
              <a:ext cx="836475" cy="1505150"/>
            </a:xfrm>
            <a:custGeom>
              <a:avLst/>
              <a:gdLst/>
              <a:ahLst/>
              <a:cxnLst/>
              <a:rect l="l" t="t" r="r" b="b"/>
              <a:pathLst>
                <a:path w="33459" h="60206" extrusionOk="0">
                  <a:moveTo>
                    <a:pt x="26036" y="0"/>
                  </a:moveTo>
                  <a:cubicBezTo>
                    <a:pt x="25685" y="0"/>
                    <a:pt x="25369" y="178"/>
                    <a:pt x="25078" y="358"/>
                  </a:cubicBezTo>
                  <a:cubicBezTo>
                    <a:pt x="24803" y="529"/>
                    <a:pt x="24535" y="705"/>
                    <a:pt x="24272" y="891"/>
                  </a:cubicBezTo>
                  <a:cubicBezTo>
                    <a:pt x="23773" y="1243"/>
                    <a:pt x="23288" y="1619"/>
                    <a:pt x="22824" y="2017"/>
                  </a:cubicBezTo>
                  <a:cubicBezTo>
                    <a:pt x="20972" y="3614"/>
                    <a:pt x="19457" y="5565"/>
                    <a:pt x="18365" y="7755"/>
                  </a:cubicBezTo>
                  <a:cubicBezTo>
                    <a:pt x="17746" y="8998"/>
                    <a:pt x="17260" y="10313"/>
                    <a:pt x="16943" y="11667"/>
                  </a:cubicBezTo>
                  <a:cubicBezTo>
                    <a:pt x="16776" y="12386"/>
                    <a:pt x="16633" y="13140"/>
                    <a:pt x="16658" y="13881"/>
                  </a:cubicBezTo>
                  <a:cubicBezTo>
                    <a:pt x="16679" y="14546"/>
                    <a:pt x="16785" y="15202"/>
                    <a:pt x="17172" y="15722"/>
                  </a:cubicBezTo>
                  <a:cubicBezTo>
                    <a:pt x="16868" y="16418"/>
                    <a:pt x="16586" y="17121"/>
                    <a:pt x="16323" y="17832"/>
                  </a:cubicBezTo>
                  <a:cubicBezTo>
                    <a:pt x="16131" y="18350"/>
                    <a:pt x="15951" y="18873"/>
                    <a:pt x="15776" y="19397"/>
                  </a:cubicBezTo>
                  <a:cubicBezTo>
                    <a:pt x="15709" y="18974"/>
                    <a:pt x="15618" y="18557"/>
                    <a:pt x="15523" y="18147"/>
                  </a:cubicBezTo>
                  <a:cubicBezTo>
                    <a:pt x="15299" y="17179"/>
                    <a:pt x="14975" y="16237"/>
                    <a:pt x="14536" y="15345"/>
                  </a:cubicBezTo>
                  <a:cubicBezTo>
                    <a:pt x="13754" y="13763"/>
                    <a:pt x="12517" y="12381"/>
                    <a:pt x="10895" y="11638"/>
                  </a:cubicBezTo>
                  <a:cubicBezTo>
                    <a:pt x="10148" y="11295"/>
                    <a:pt x="9343" y="11094"/>
                    <a:pt x="8524" y="11094"/>
                  </a:cubicBezTo>
                  <a:cubicBezTo>
                    <a:pt x="8379" y="11094"/>
                    <a:pt x="8234" y="11100"/>
                    <a:pt x="8088" y="11113"/>
                  </a:cubicBezTo>
                  <a:cubicBezTo>
                    <a:pt x="7876" y="11131"/>
                    <a:pt x="7734" y="11300"/>
                    <a:pt x="7781" y="11515"/>
                  </a:cubicBezTo>
                  <a:cubicBezTo>
                    <a:pt x="8139" y="13137"/>
                    <a:pt x="8681" y="14706"/>
                    <a:pt x="9542" y="16134"/>
                  </a:cubicBezTo>
                  <a:cubicBezTo>
                    <a:pt x="10398" y="17551"/>
                    <a:pt x="11491" y="18835"/>
                    <a:pt x="12768" y="19890"/>
                  </a:cubicBezTo>
                  <a:cubicBezTo>
                    <a:pt x="13462" y="20464"/>
                    <a:pt x="14265" y="21139"/>
                    <a:pt x="15158" y="21382"/>
                  </a:cubicBezTo>
                  <a:cubicBezTo>
                    <a:pt x="14431" y="23851"/>
                    <a:pt x="13857" y="26362"/>
                    <a:pt x="13361" y="28889"/>
                  </a:cubicBezTo>
                  <a:cubicBezTo>
                    <a:pt x="13307" y="29165"/>
                    <a:pt x="13257" y="29442"/>
                    <a:pt x="13204" y="29720"/>
                  </a:cubicBezTo>
                  <a:cubicBezTo>
                    <a:pt x="13106" y="29506"/>
                    <a:pt x="13003" y="29294"/>
                    <a:pt x="12897" y="29086"/>
                  </a:cubicBezTo>
                  <a:cubicBezTo>
                    <a:pt x="12480" y="28259"/>
                    <a:pt x="11990" y="27472"/>
                    <a:pt x="11437" y="26732"/>
                  </a:cubicBezTo>
                  <a:cubicBezTo>
                    <a:pt x="10364" y="25291"/>
                    <a:pt x="9099" y="23853"/>
                    <a:pt x="7376" y="23205"/>
                  </a:cubicBezTo>
                  <a:cubicBezTo>
                    <a:pt x="6356" y="22821"/>
                    <a:pt x="5246" y="22753"/>
                    <a:pt x="4170" y="22686"/>
                  </a:cubicBezTo>
                  <a:cubicBezTo>
                    <a:pt x="4164" y="22685"/>
                    <a:pt x="4157" y="22685"/>
                    <a:pt x="4151" y="22685"/>
                  </a:cubicBezTo>
                  <a:cubicBezTo>
                    <a:pt x="3944" y="22685"/>
                    <a:pt x="3771" y="22885"/>
                    <a:pt x="3771" y="23085"/>
                  </a:cubicBezTo>
                  <a:cubicBezTo>
                    <a:pt x="3771" y="24970"/>
                    <a:pt x="4597" y="26750"/>
                    <a:pt x="5658" y="28270"/>
                  </a:cubicBezTo>
                  <a:cubicBezTo>
                    <a:pt x="6714" y="29781"/>
                    <a:pt x="8091" y="31077"/>
                    <a:pt x="9819" y="31773"/>
                  </a:cubicBezTo>
                  <a:cubicBezTo>
                    <a:pt x="10614" y="32092"/>
                    <a:pt x="11472" y="32269"/>
                    <a:pt x="12330" y="32269"/>
                  </a:cubicBezTo>
                  <a:cubicBezTo>
                    <a:pt x="12469" y="32269"/>
                    <a:pt x="12608" y="32264"/>
                    <a:pt x="12747" y="32255"/>
                  </a:cubicBezTo>
                  <a:lnTo>
                    <a:pt x="12747" y="32255"/>
                  </a:lnTo>
                  <a:cubicBezTo>
                    <a:pt x="12380" y="34392"/>
                    <a:pt x="12045" y="36536"/>
                    <a:pt x="11695" y="38675"/>
                  </a:cubicBezTo>
                  <a:cubicBezTo>
                    <a:pt x="11495" y="38438"/>
                    <a:pt x="11287" y="38209"/>
                    <a:pt x="11066" y="37988"/>
                  </a:cubicBezTo>
                  <a:cubicBezTo>
                    <a:pt x="10373" y="37300"/>
                    <a:pt x="9621" y="36677"/>
                    <a:pt x="8816" y="36124"/>
                  </a:cubicBezTo>
                  <a:cubicBezTo>
                    <a:pt x="7235" y="35034"/>
                    <a:pt x="5308" y="34143"/>
                    <a:pt x="3374" y="33991"/>
                  </a:cubicBezTo>
                  <a:cubicBezTo>
                    <a:pt x="3224" y="33979"/>
                    <a:pt x="3071" y="33973"/>
                    <a:pt x="2918" y="33973"/>
                  </a:cubicBezTo>
                  <a:cubicBezTo>
                    <a:pt x="2102" y="33973"/>
                    <a:pt x="1269" y="34153"/>
                    <a:pt x="594" y="34619"/>
                  </a:cubicBezTo>
                  <a:cubicBezTo>
                    <a:pt x="406" y="34750"/>
                    <a:pt x="234" y="34888"/>
                    <a:pt x="136" y="35098"/>
                  </a:cubicBezTo>
                  <a:cubicBezTo>
                    <a:pt x="1" y="35386"/>
                    <a:pt x="84" y="35671"/>
                    <a:pt x="210" y="35944"/>
                  </a:cubicBezTo>
                  <a:cubicBezTo>
                    <a:pt x="408" y="36376"/>
                    <a:pt x="672" y="36774"/>
                    <a:pt x="962" y="37147"/>
                  </a:cubicBezTo>
                  <a:cubicBezTo>
                    <a:pt x="2160" y="38685"/>
                    <a:pt x="3950" y="39700"/>
                    <a:pt x="5747" y="40380"/>
                  </a:cubicBezTo>
                  <a:cubicBezTo>
                    <a:pt x="6877" y="40810"/>
                    <a:pt x="8182" y="41119"/>
                    <a:pt x="9461" y="41119"/>
                  </a:cubicBezTo>
                  <a:cubicBezTo>
                    <a:pt x="10099" y="41119"/>
                    <a:pt x="10731" y="41042"/>
                    <a:pt x="11331" y="40864"/>
                  </a:cubicBezTo>
                  <a:lnTo>
                    <a:pt x="11331" y="40864"/>
                  </a:lnTo>
                  <a:cubicBezTo>
                    <a:pt x="10778" y="44096"/>
                    <a:pt x="10140" y="47327"/>
                    <a:pt x="8999" y="50410"/>
                  </a:cubicBezTo>
                  <a:cubicBezTo>
                    <a:pt x="8925" y="50607"/>
                    <a:pt x="8851" y="50802"/>
                    <a:pt x="8775" y="50995"/>
                  </a:cubicBezTo>
                  <a:cubicBezTo>
                    <a:pt x="8736" y="51092"/>
                    <a:pt x="8698" y="51189"/>
                    <a:pt x="8658" y="51285"/>
                  </a:cubicBezTo>
                  <a:cubicBezTo>
                    <a:pt x="8640" y="51333"/>
                    <a:pt x="8620" y="51382"/>
                    <a:pt x="8600" y="51430"/>
                  </a:cubicBezTo>
                  <a:cubicBezTo>
                    <a:pt x="8590" y="51451"/>
                    <a:pt x="8578" y="51482"/>
                    <a:pt x="8569" y="51503"/>
                  </a:cubicBezTo>
                  <a:cubicBezTo>
                    <a:pt x="8405" y="51889"/>
                    <a:pt x="8231" y="52270"/>
                    <a:pt x="8048" y="52646"/>
                  </a:cubicBezTo>
                  <a:cubicBezTo>
                    <a:pt x="7688" y="53394"/>
                    <a:pt x="7288" y="54120"/>
                    <a:pt x="6849" y="54825"/>
                  </a:cubicBezTo>
                  <a:cubicBezTo>
                    <a:pt x="6628" y="55178"/>
                    <a:pt x="6396" y="55523"/>
                    <a:pt x="6151" y="55861"/>
                  </a:cubicBezTo>
                  <a:cubicBezTo>
                    <a:pt x="6032" y="56024"/>
                    <a:pt x="5909" y="56184"/>
                    <a:pt x="5788" y="56345"/>
                  </a:cubicBezTo>
                  <a:cubicBezTo>
                    <a:pt x="5759" y="56385"/>
                    <a:pt x="5728" y="56425"/>
                    <a:pt x="5699" y="56465"/>
                  </a:cubicBezTo>
                  <a:lnTo>
                    <a:pt x="5645" y="56535"/>
                  </a:lnTo>
                  <a:lnTo>
                    <a:pt x="5592" y="56604"/>
                  </a:lnTo>
                  <a:cubicBezTo>
                    <a:pt x="5552" y="56653"/>
                    <a:pt x="5513" y="56703"/>
                    <a:pt x="5473" y="56752"/>
                  </a:cubicBezTo>
                  <a:cubicBezTo>
                    <a:pt x="4948" y="57400"/>
                    <a:pt x="4365" y="58002"/>
                    <a:pt x="3784" y="58599"/>
                  </a:cubicBezTo>
                  <a:cubicBezTo>
                    <a:pt x="3649" y="58735"/>
                    <a:pt x="3540" y="58892"/>
                    <a:pt x="3417" y="59040"/>
                  </a:cubicBezTo>
                  <a:cubicBezTo>
                    <a:pt x="3279" y="59205"/>
                    <a:pt x="3106" y="59344"/>
                    <a:pt x="2944" y="59485"/>
                  </a:cubicBezTo>
                  <a:cubicBezTo>
                    <a:pt x="2628" y="59760"/>
                    <a:pt x="2918" y="60205"/>
                    <a:pt x="3264" y="60205"/>
                  </a:cubicBezTo>
                  <a:cubicBezTo>
                    <a:pt x="3329" y="60205"/>
                    <a:pt x="3395" y="60190"/>
                    <a:pt x="3460" y="60154"/>
                  </a:cubicBezTo>
                  <a:cubicBezTo>
                    <a:pt x="3642" y="60058"/>
                    <a:pt x="3817" y="59945"/>
                    <a:pt x="4001" y="59858"/>
                  </a:cubicBezTo>
                  <a:cubicBezTo>
                    <a:pt x="4197" y="59764"/>
                    <a:pt x="4395" y="59687"/>
                    <a:pt x="4578" y="59566"/>
                  </a:cubicBezTo>
                  <a:cubicBezTo>
                    <a:pt x="4950" y="59321"/>
                    <a:pt x="5321" y="59049"/>
                    <a:pt x="5650" y="58748"/>
                  </a:cubicBezTo>
                  <a:cubicBezTo>
                    <a:pt x="6298" y="58161"/>
                    <a:pt x="6892" y="57518"/>
                    <a:pt x="7426" y="56825"/>
                  </a:cubicBezTo>
                  <a:cubicBezTo>
                    <a:pt x="8449" y="55496"/>
                    <a:pt x="9271" y="54038"/>
                    <a:pt x="9937" y="52501"/>
                  </a:cubicBezTo>
                  <a:cubicBezTo>
                    <a:pt x="11331" y="49282"/>
                    <a:pt x="12150" y="45847"/>
                    <a:pt x="12733" y="42397"/>
                  </a:cubicBezTo>
                  <a:cubicBezTo>
                    <a:pt x="12991" y="40875"/>
                    <a:pt x="13228" y="39350"/>
                    <a:pt x="13459" y="37824"/>
                  </a:cubicBezTo>
                  <a:cubicBezTo>
                    <a:pt x="14531" y="38314"/>
                    <a:pt x="15693" y="38569"/>
                    <a:pt x="16873" y="38714"/>
                  </a:cubicBezTo>
                  <a:cubicBezTo>
                    <a:pt x="17746" y="38822"/>
                    <a:pt x="18631" y="38870"/>
                    <a:pt x="19516" y="38870"/>
                  </a:cubicBezTo>
                  <a:cubicBezTo>
                    <a:pt x="20213" y="38870"/>
                    <a:pt x="20909" y="38840"/>
                    <a:pt x="21599" y="38787"/>
                  </a:cubicBezTo>
                  <a:cubicBezTo>
                    <a:pt x="24716" y="38543"/>
                    <a:pt x="27776" y="37644"/>
                    <a:pt x="30264" y="35699"/>
                  </a:cubicBezTo>
                  <a:cubicBezTo>
                    <a:pt x="31478" y="34751"/>
                    <a:pt x="32599" y="33506"/>
                    <a:pt x="33232" y="32089"/>
                  </a:cubicBezTo>
                  <a:cubicBezTo>
                    <a:pt x="33459" y="31581"/>
                    <a:pt x="33192" y="31052"/>
                    <a:pt x="32616" y="31013"/>
                  </a:cubicBezTo>
                  <a:cubicBezTo>
                    <a:pt x="31839" y="30959"/>
                    <a:pt x="31059" y="30939"/>
                    <a:pt x="30284" y="30879"/>
                  </a:cubicBezTo>
                  <a:cubicBezTo>
                    <a:pt x="29507" y="30818"/>
                    <a:pt x="28724" y="30770"/>
                    <a:pt x="27943" y="30741"/>
                  </a:cubicBezTo>
                  <a:cubicBezTo>
                    <a:pt x="27483" y="30724"/>
                    <a:pt x="27022" y="30715"/>
                    <a:pt x="26560" y="30715"/>
                  </a:cubicBezTo>
                  <a:cubicBezTo>
                    <a:pt x="25463" y="30715"/>
                    <a:pt x="24367" y="30767"/>
                    <a:pt x="23277" y="30896"/>
                  </a:cubicBezTo>
                  <a:cubicBezTo>
                    <a:pt x="20618" y="31212"/>
                    <a:pt x="17975" y="31957"/>
                    <a:pt x="15701" y="33409"/>
                  </a:cubicBezTo>
                  <a:cubicBezTo>
                    <a:pt x="15081" y="33806"/>
                    <a:pt x="14491" y="34249"/>
                    <a:pt x="13938" y="34738"/>
                  </a:cubicBezTo>
                  <a:cubicBezTo>
                    <a:pt x="13935" y="34741"/>
                    <a:pt x="13932" y="34745"/>
                    <a:pt x="13928" y="34748"/>
                  </a:cubicBezTo>
                  <a:cubicBezTo>
                    <a:pt x="14120" y="33492"/>
                    <a:pt x="14318" y="32238"/>
                    <a:pt x="14531" y="30986"/>
                  </a:cubicBezTo>
                  <a:cubicBezTo>
                    <a:pt x="14803" y="29379"/>
                    <a:pt x="15093" y="27773"/>
                    <a:pt x="15419" y="26174"/>
                  </a:cubicBezTo>
                  <a:cubicBezTo>
                    <a:pt x="16097" y="26340"/>
                    <a:pt x="16790" y="26403"/>
                    <a:pt x="17487" y="26403"/>
                  </a:cubicBezTo>
                  <a:cubicBezTo>
                    <a:pt x="17932" y="26403"/>
                    <a:pt x="18379" y="26377"/>
                    <a:pt x="18824" y="26337"/>
                  </a:cubicBezTo>
                  <a:cubicBezTo>
                    <a:pt x="20120" y="26220"/>
                    <a:pt x="21421" y="26027"/>
                    <a:pt x="22689" y="25741"/>
                  </a:cubicBezTo>
                  <a:cubicBezTo>
                    <a:pt x="25064" y="25208"/>
                    <a:pt x="27389" y="24232"/>
                    <a:pt x="29138" y="22495"/>
                  </a:cubicBezTo>
                  <a:cubicBezTo>
                    <a:pt x="30066" y="21577"/>
                    <a:pt x="30780" y="20481"/>
                    <a:pt x="31179" y="19234"/>
                  </a:cubicBezTo>
                  <a:cubicBezTo>
                    <a:pt x="31314" y="18819"/>
                    <a:pt x="30956" y="18388"/>
                    <a:pt x="30536" y="18388"/>
                  </a:cubicBezTo>
                  <a:cubicBezTo>
                    <a:pt x="30535" y="18388"/>
                    <a:pt x="30535" y="18388"/>
                    <a:pt x="30534" y="18388"/>
                  </a:cubicBezTo>
                  <a:cubicBezTo>
                    <a:pt x="28146" y="18396"/>
                    <a:pt x="25771" y="18647"/>
                    <a:pt x="23454" y="19232"/>
                  </a:cubicBezTo>
                  <a:cubicBezTo>
                    <a:pt x="21335" y="19767"/>
                    <a:pt x="19237" y="20558"/>
                    <a:pt x="17482" y="21887"/>
                  </a:cubicBezTo>
                  <a:cubicBezTo>
                    <a:pt x="16986" y="22262"/>
                    <a:pt x="16523" y="22675"/>
                    <a:pt x="16094" y="23125"/>
                  </a:cubicBezTo>
                  <a:cubicBezTo>
                    <a:pt x="16363" y="22010"/>
                    <a:pt x="16653" y="20901"/>
                    <a:pt x="16982" y="19801"/>
                  </a:cubicBezTo>
                  <a:cubicBezTo>
                    <a:pt x="17409" y="18365"/>
                    <a:pt x="17905" y="16957"/>
                    <a:pt x="18434" y="15560"/>
                  </a:cubicBezTo>
                  <a:cubicBezTo>
                    <a:pt x="20856" y="14755"/>
                    <a:pt x="23015" y="13086"/>
                    <a:pt x="24556" y="11074"/>
                  </a:cubicBezTo>
                  <a:cubicBezTo>
                    <a:pt x="26202" y="8922"/>
                    <a:pt x="27133" y="6259"/>
                    <a:pt x="27259" y="3557"/>
                  </a:cubicBezTo>
                  <a:cubicBezTo>
                    <a:pt x="27291" y="2873"/>
                    <a:pt x="27274" y="2181"/>
                    <a:pt x="27186" y="1501"/>
                  </a:cubicBezTo>
                  <a:cubicBezTo>
                    <a:pt x="27104" y="848"/>
                    <a:pt x="26895" y="48"/>
                    <a:pt x="26095" y="2"/>
                  </a:cubicBezTo>
                  <a:cubicBezTo>
                    <a:pt x="26075" y="1"/>
                    <a:pt x="26055" y="0"/>
                    <a:pt x="26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78" name="Google Shape;1178;p28"/>
            <p:cNvSpPr/>
            <p:nvPr/>
          </p:nvSpPr>
          <p:spPr>
            <a:xfrm>
              <a:off x="-3756400" y="10274625"/>
              <a:ext cx="177975" cy="279350"/>
            </a:xfrm>
            <a:custGeom>
              <a:avLst/>
              <a:gdLst/>
              <a:ahLst/>
              <a:cxnLst/>
              <a:rect l="l" t="t" r="r" b="b"/>
              <a:pathLst>
                <a:path w="7119" h="11174" extrusionOk="0">
                  <a:moveTo>
                    <a:pt x="7051" y="0"/>
                  </a:moveTo>
                  <a:cubicBezTo>
                    <a:pt x="7042" y="0"/>
                    <a:pt x="7033" y="3"/>
                    <a:pt x="7024" y="9"/>
                  </a:cubicBezTo>
                  <a:cubicBezTo>
                    <a:pt x="6595" y="313"/>
                    <a:pt x="6271" y="755"/>
                    <a:pt x="5952" y="1167"/>
                  </a:cubicBezTo>
                  <a:cubicBezTo>
                    <a:pt x="5630" y="1584"/>
                    <a:pt x="5312" y="2002"/>
                    <a:pt x="5009" y="2433"/>
                  </a:cubicBezTo>
                  <a:cubicBezTo>
                    <a:pt x="4361" y="3362"/>
                    <a:pt x="3733" y="4305"/>
                    <a:pt x="3124" y="5260"/>
                  </a:cubicBezTo>
                  <a:cubicBezTo>
                    <a:pt x="2530" y="6192"/>
                    <a:pt x="1971" y="7149"/>
                    <a:pt x="1426" y="8112"/>
                  </a:cubicBezTo>
                  <a:cubicBezTo>
                    <a:pt x="1152" y="8592"/>
                    <a:pt x="876" y="9073"/>
                    <a:pt x="632" y="9569"/>
                  </a:cubicBezTo>
                  <a:cubicBezTo>
                    <a:pt x="441" y="9954"/>
                    <a:pt x="1" y="10590"/>
                    <a:pt x="162" y="11029"/>
                  </a:cubicBezTo>
                  <a:cubicBezTo>
                    <a:pt x="193" y="11112"/>
                    <a:pt x="265" y="11173"/>
                    <a:pt x="352" y="11173"/>
                  </a:cubicBezTo>
                  <a:cubicBezTo>
                    <a:pt x="369" y="11173"/>
                    <a:pt x="386" y="11171"/>
                    <a:pt x="404" y="11166"/>
                  </a:cubicBezTo>
                  <a:cubicBezTo>
                    <a:pt x="833" y="11049"/>
                    <a:pt x="1049" y="10464"/>
                    <a:pt x="1254" y="10106"/>
                  </a:cubicBezTo>
                  <a:cubicBezTo>
                    <a:pt x="1527" y="9626"/>
                    <a:pt x="1783" y="9136"/>
                    <a:pt x="2049" y="8651"/>
                  </a:cubicBezTo>
                  <a:cubicBezTo>
                    <a:pt x="2591" y="7657"/>
                    <a:pt x="3162" y="6681"/>
                    <a:pt x="3735" y="5704"/>
                  </a:cubicBezTo>
                  <a:cubicBezTo>
                    <a:pt x="4294" y="4750"/>
                    <a:pt x="4873" y="3808"/>
                    <a:pt x="5471" y="2879"/>
                  </a:cubicBezTo>
                  <a:cubicBezTo>
                    <a:pt x="5769" y="2413"/>
                    <a:pt x="6061" y="1945"/>
                    <a:pt x="6354" y="1477"/>
                  </a:cubicBezTo>
                  <a:cubicBezTo>
                    <a:pt x="6634" y="1030"/>
                    <a:pt x="6950" y="580"/>
                    <a:pt x="7107" y="73"/>
                  </a:cubicBezTo>
                  <a:cubicBezTo>
                    <a:pt x="7119" y="38"/>
                    <a:pt x="7086" y="0"/>
                    <a:pt x="7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79" name="Google Shape;1179;p28"/>
            <p:cNvSpPr/>
            <p:nvPr/>
          </p:nvSpPr>
          <p:spPr>
            <a:xfrm>
              <a:off x="-3976150" y="10520100"/>
              <a:ext cx="163950" cy="217800"/>
            </a:xfrm>
            <a:custGeom>
              <a:avLst/>
              <a:gdLst/>
              <a:ahLst/>
              <a:cxnLst/>
              <a:rect l="l" t="t" r="r" b="b"/>
              <a:pathLst>
                <a:path w="6558" h="8712" extrusionOk="0">
                  <a:moveTo>
                    <a:pt x="73" y="0"/>
                  </a:moveTo>
                  <a:cubicBezTo>
                    <a:pt x="33" y="0"/>
                    <a:pt x="1" y="45"/>
                    <a:pt x="23" y="86"/>
                  </a:cubicBezTo>
                  <a:cubicBezTo>
                    <a:pt x="422" y="852"/>
                    <a:pt x="1021" y="1516"/>
                    <a:pt x="1542" y="2202"/>
                  </a:cubicBezTo>
                  <a:cubicBezTo>
                    <a:pt x="2073" y="2907"/>
                    <a:pt x="2578" y="3628"/>
                    <a:pt x="3056" y="4372"/>
                  </a:cubicBezTo>
                  <a:cubicBezTo>
                    <a:pt x="3525" y="5096"/>
                    <a:pt x="3977" y="5832"/>
                    <a:pt x="4431" y="6564"/>
                  </a:cubicBezTo>
                  <a:cubicBezTo>
                    <a:pt x="4886" y="7297"/>
                    <a:pt x="5256" y="8235"/>
                    <a:pt x="6021" y="8668"/>
                  </a:cubicBezTo>
                  <a:cubicBezTo>
                    <a:pt x="6074" y="8698"/>
                    <a:pt x="6133" y="8711"/>
                    <a:pt x="6191" y="8711"/>
                  </a:cubicBezTo>
                  <a:cubicBezTo>
                    <a:pt x="6376" y="8711"/>
                    <a:pt x="6557" y="8573"/>
                    <a:pt x="6546" y="8367"/>
                  </a:cubicBezTo>
                  <a:cubicBezTo>
                    <a:pt x="6521" y="7875"/>
                    <a:pt x="6375" y="7579"/>
                    <a:pt x="6110" y="7166"/>
                  </a:cubicBezTo>
                  <a:cubicBezTo>
                    <a:pt x="5864" y="6782"/>
                    <a:pt x="5615" y="6400"/>
                    <a:pt x="5366" y="6018"/>
                  </a:cubicBezTo>
                  <a:cubicBezTo>
                    <a:pt x="4863" y="5251"/>
                    <a:pt x="4335" y="4507"/>
                    <a:pt x="3779" y="3782"/>
                  </a:cubicBezTo>
                  <a:cubicBezTo>
                    <a:pt x="3249" y="3088"/>
                    <a:pt x="2702" y="2406"/>
                    <a:pt x="2120" y="1755"/>
                  </a:cubicBezTo>
                  <a:cubicBezTo>
                    <a:pt x="1539" y="1104"/>
                    <a:pt x="891" y="405"/>
                    <a:pt x="101" y="8"/>
                  </a:cubicBezTo>
                  <a:cubicBezTo>
                    <a:pt x="92" y="3"/>
                    <a:pt x="82"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80" name="Google Shape;1180;p28"/>
            <p:cNvSpPr/>
            <p:nvPr/>
          </p:nvSpPr>
          <p:spPr>
            <a:xfrm>
              <a:off x="-4096600" y="10803750"/>
              <a:ext cx="204750" cy="197000"/>
            </a:xfrm>
            <a:custGeom>
              <a:avLst/>
              <a:gdLst/>
              <a:ahLst/>
              <a:cxnLst/>
              <a:rect l="l" t="t" r="r" b="b"/>
              <a:pathLst>
                <a:path w="8190" h="7880" extrusionOk="0">
                  <a:moveTo>
                    <a:pt x="169" y="0"/>
                  </a:moveTo>
                  <a:cubicBezTo>
                    <a:pt x="81" y="0"/>
                    <a:pt x="1" y="84"/>
                    <a:pt x="58" y="176"/>
                  </a:cubicBezTo>
                  <a:cubicBezTo>
                    <a:pt x="517" y="929"/>
                    <a:pt x="1227" y="1511"/>
                    <a:pt x="1844" y="2131"/>
                  </a:cubicBezTo>
                  <a:cubicBezTo>
                    <a:pt x="2510" y="2802"/>
                    <a:pt x="3192" y="3456"/>
                    <a:pt x="3857" y="4127"/>
                  </a:cubicBezTo>
                  <a:cubicBezTo>
                    <a:pt x="4505" y="4783"/>
                    <a:pt x="5142" y="5447"/>
                    <a:pt x="5770" y="6122"/>
                  </a:cubicBezTo>
                  <a:cubicBezTo>
                    <a:pt x="6085" y="6459"/>
                    <a:pt x="6396" y="6799"/>
                    <a:pt x="6707" y="7140"/>
                  </a:cubicBezTo>
                  <a:cubicBezTo>
                    <a:pt x="7024" y="7490"/>
                    <a:pt x="7302" y="7826"/>
                    <a:pt x="7795" y="7878"/>
                  </a:cubicBezTo>
                  <a:cubicBezTo>
                    <a:pt x="7805" y="7879"/>
                    <a:pt x="7814" y="7880"/>
                    <a:pt x="7823" y="7880"/>
                  </a:cubicBezTo>
                  <a:cubicBezTo>
                    <a:pt x="8015" y="7880"/>
                    <a:pt x="8190" y="7674"/>
                    <a:pt x="8182" y="7491"/>
                  </a:cubicBezTo>
                  <a:cubicBezTo>
                    <a:pt x="8167" y="7031"/>
                    <a:pt x="7847" y="6725"/>
                    <a:pt x="7536" y="6415"/>
                  </a:cubicBezTo>
                  <a:cubicBezTo>
                    <a:pt x="7210" y="6089"/>
                    <a:pt x="6883" y="5765"/>
                    <a:pt x="6553" y="5444"/>
                  </a:cubicBezTo>
                  <a:cubicBezTo>
                    <a:pt x="5874" y="4786"/>
                    <a:pt x="5188" y="4135"/>
                    <a:pt x="4494" y="3491"/>
                  </a:cubicBezTo>
                  <a:cubicBezTo>
                    <a:pt x="3820" y="2863"/>
                    <a:pt x="3143" y="2235"/>
                    <a:pt x="2436" y="1641"/>
                  </a:cubicBezTo>
                  <a:cubicBezTo>
                    <a:pt x="1746" y="1061"/>
                    <a:pt x="1058" y="380"/>
                    <a:pt x="224" y="12"/>
                  </a:cubicBezTo>
                  <a:cubicBezTo>
                    <a:pt x="206" y="4"/>
                    <a:pt x="187"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81" name="Google Shape;1181;p28"/>
            <p:cNvSpPr/>
            <p:nvPr/>
          </p:nvSpPr>
          <p:spPr>
            <a:xfrm>
              <a:off x="-4176400" y="11103375"/>
              <a:ext cx="227950" cy="120250"/>
            </a:xfrm>
            <a:custGeom>
              <a:avLst/>
              <a:gdLst/>
              <a:ahLst/>
              <a:cxnLst/>
              <a:rect l="l" t="t" r="r" b="b"/>
              <a:pathLst>
                <a:path w="9118" h="4810" extrusionOk="0">
                  <a:moveTo>
                    <a:pt x="200" y="0"/>
                  </a:moveTo>
                  <a:cubicBezTo>
                    <a:pt x="143" y="0"/>
                    <a:pt x="87" y="4"/>
                    <a:pt x="30" y="14"/>
                  </a:cubicBezTo>
                  <a:cubicBezTo>
                    <a:pt x="10" y="20"/>
                    <a:pt x="1" y="44"/>
                    <a:pt x="12" y="62"/>
                  </a:cubicBezTo>
                  <a:cubicBezTo>
                    <a:pt x="204" y="343"/>
                    <a:pt x="537" y="487"/>
                    <a:pt x="827" y="650"/>
                  </a:cubicBezTo>
                  <a:cubicBezTo>
                    <a:pt x="1205" y="860"/>
                    <a:pt x="1584" y="1060"/>
                    <a:pt x="1968" y="1257"/>
                  </a:cubicBezTo>
                  <a:cubicBezTo>
                    <a:pt x="2759" y="1663"/>
                    <a:pt x="3540" y="2089"/>
                    <a:pt x="4323" y="2513"/>
                  </a:cubicBezTo>
                  <a:cubicBezTo>
                    <a:pt x="5083" y="2924"/>
                    <a:pt x="5836" y="3351"/>
                    <a:pt x="6580" y="3796"/>
                  </a:cubicBezTo>
                  <a:cubicBezTo>
                    <a:pt x="7288" y="4218"/>
                    <a:pt x="8008" y="4773"/>
                    <a:pt x="8856" y="4810"/>
                  </a:cubicBezTo>
                  <a:cubicBezTo>
                    <a:pt x="8859" y="4810"/>
                    <a:pt x="8863" y="4810"/>
                    <a:pt x="8866" y="4810"/>
                  </a:cubicBezTo>
                  <a:cubicBezTo>
                    <a:pt x="9028" y="4810"/>
                    <a:pt x="9117" y="4620"/>
                    <a:pt x="9043" y="4484"/>
                  </a:cubicBezTo>
                  <a:cubicBezTo>
                    <a:pt x="8632" y="3738"/>
                    <a:pt x="7787" y="3360"/>
                    <a:pt x="7064" y="2967"/>
                  </a:cubicBezTo>
                  <a:cubicBezTo>
                    <a:pt x="6281" y="2540"/>
                    <a:pt x="5489" y="2130"/>
                    <a:pt x="4687" y="1739"/>
                  </a:cubicBezTo>
                  <a:cubicBezTo>
                    <a:pt x="3926" y="1366"/>
                    <a:pt x="3149" y="1029"/>
                    <a:pt x="2366" y="704"/>
                  </a:cubicBezTo>
                  <a:cubicBezTo>
                    <a:pt x="1943" y="529"/>
                    <a:pt x="1524" y="363"/>
                    <a:pt x="1090" y="220"/>
                  </a:cubicBezTo>
                  <a:cubicBezTo>
                    <a:pt x="806" y="127"/>
                    <a:pt x="503"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82" name="Google Shape;1182;p28"/>
            <p:cNvSpPr/>
            <p:nvPr/>
          </p:nvSpPr>
          <p:spPr>
            <a:xfrm>
              <a:off x="-3851100" y="11025325"/>
              <a:ext cx="389000" cy="119600"/>
            </a:xfrm>
            <a:custGeom>
              <a:avLst/>
              <a:gdLst/>
              <a:ahLst/>
              <a:cxnLst/>
              <a:rect l="l" t="t" r="r" b="b"/>
              <a:pathLst>
                <a:path w="15560" h="4784" extrusionOk="0">
                  <a:moveTo>
                    <a:pt x="15101" y="1"/>
                  </a:moveTo>
                  <a:cubicBezTo>
                    <a:pt x="15095" y="1"/>
                    <a:pt x="15090" y="1"/>
                    <a:pt x="15085" y="1"/>
                  </a:cubicBezTo>
                  <a:cubicBezTo>
                    <a:pt x="13818" y="58"/>
                    <a:pt x="12573" y="515"/>
                    <a:pt x="11358" y="850"/>
                  </a:cubicBezTo>
                  <a:cubicBezTo>
                    <a:pt x="10107" y="1192"/>
                    <a:pt x="8868" y="1567"/>
                    <a:pt x="7626" y="1940"/>
                  </a:cubicBezTo>
                  <a:cubicBezTo>
                    <a:pt x="6384" y="2313"/>
                    <a:pt x="5141" y="2677"/>
                    <a:pt x="3891" y="3023"/>
                  </a:cubicBezTo>
                  <a:lnTo>
                    <a:pt x="2095" y="3517"/>
                  </a:lnTo>
                  <a:cubicBezTo>
                    <a:pt x="1459" y="3694"/>
                    <a:pt x="819" y="3818"/>
                    <a:pt x="263" y="4190"/>
                  </a:cubicBezTo>
                  <a:cubicBezTo>
                    <a:pt x="1" y="4365"/>
                    <a:pt x="100" y="4769"/>
                    <a:pt x="423" y="4781"/>
                  </a:cubicBezTo>
                  <a:cubicBezTo>
                    <a:pt x="462" y="4783"/>
                    <a:pt x="501" y="4783"/>
                    <a:pt x="539" y="4783"/>
                  </a:cubicBezTo>
                  <a:cubicBezTo>
                    <a:pt x="1137" y="4783"/>
                    <a:pt x="1685" y="4589"/>
                    <a:pt x="2261" y="4426"/>
                  </a:cubicBezTo>
                  <a:lnTo>
                    <a:pt x="4131" y="3893"/>
                  </a:lnTo>
                  <a:cubicBezTo>
                    <a:pt x="5378" y="3539"/>
                    <a:pt x="6629" y="3204"/>
                    <a:pt x="7884" y="2875"/>
                  </a:cubicBezTo>
                  <a:cubicBezTo>
                    <a:pt x="9138" y="2548"/>
                    <a:pt x="10391" y="2223"/>
                    <a:pt x="11638" y="1867"/>
                  </a:cubicBezTo>
                  <a:cubicBezTo>
                    <a:pt x="12849" y="1521"/>
                    <a:pt x="14153" y="1266"/>
                    <a:pt x="15263" y="657"/>
                  </a:cubicBezTo>
                  <a:cubicBezTo>
                    <a:pt x="15560" y="493"/>
                    <a:pt x="15439" y="1"/>
                    <a:pt x="15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83" name="Google Shape;1183;p28"/>
            <p:cNvSpPr/>
            <p:nvPr/>
          </p:nvSpPr>
          <p:spPr>
            <a:xfrm>
              <a:off x="-3786500" y="10711400"/>
              <a:ext cx="281450" cy="94650"/>
            </a:xfrm>
            <a:custGeom>
              <a:avLst/>
              <a:gdLst/>
              <a:ahLst/>
              <a:cxnLst/>
              <a:rect l="l" t="t" r="r" b="b"/>
              <a:pathLst>
                <a:path w="11258" h="3786" extrusionOk="0">
                  <a:moveTo>
                    <a:pt x="10621" y="0"/>
                  </a:moveTo>
                  <a:cubicBezTo>
                    <a:pt x="9860" y="0"/>
                    <a:pt x="9054" y="291"/>
                    <a:pt x="8341" y="469"/>
                  </a:cubicBezTo>
                  <a:cubicBezTo>
                    <a:pt x="7363" y="713"/>
                    <a:pt x="6399" y="997"/>
                    <a:pt x="5439" y="1304"/>
                  </a:cubicBezTo>
                  <a:cubicBezTo>
                    <a:pt x="4478" y="1612"/>
                    <a:pt x="3528" y="1939"/>
                    <a:pt x="2583" y="2289"/>
                  </a:cubicBezTo>
                  <a:cubicBezTo>
                    <a:pt x="2118" y="2461"/>
                    <a:pt x="1653" y="2631"/>
                    <a:pt x="1200" y="2831"/>
                  </a:cubicBezTo>
                  <a:cubicBezTo>
                    <a:pt x="799" y="3007"/>
                    <a:pt x="337" y="3142"/>
                    <a:pt x="67" y="3503"/>
                  </a:cubicBezTo>
                  <a:cubicBezTo>
                    <a:pt x="1" y="3591"/>
                    <a:pt x="67" y="3757"/>
                    <a:pt x="177" y="3773"/>
                  </a:cubicBezTo>
                  <a:cubicBezTo>
                    <a:pt x="233" y="3782"/>
                    <a:pt x="287" y="3785"/>
                    <a:pt x="342" y="3785"/>
                  </a:cubicBezTo>
                  <a:cubicBezTo>
                    <a:pt x="730" y="3785"/>
                    <a:pt x="1104" y="3598"/>
                    <a:pt x="1469" y="3473"/>
                  </a:cubicBezTo>
                  <a:cubicBezTo>
                    <a:pt x="1932" y="3313"/>
                    <a:pt x="2388" y="3132"/>
                    <a:pt x="2849" y="2964"/>
                  </a:cubicBezTo>
                  <a:cubicBezTo>
                    <a:pt x="3795" y="2620"/>
                    <a:pt x="4748" y="2296"/>
                    <a:pt x="5708" y="1995"/>
                  </a:cubicBezTo>
                  <a:cubicBezTo>
                    <a:pt x="6645" y="1701"/>
                    <a:pt x="7586" y="1426"/>
                    <a:pt x="8529" y="1154"/>
                  </a:cubicBezTo>
                  <a:cubicBezTo>
                    <a:pt x="9413" y="899"/>
                    <a:pt x="10473" y="779"/>
                    <a:pt x="11204" y="205"/>
                  </a:cubicBezTo>
                  <a:cubicBezTo>
                    <a:pt x="11257" y="165"/>
                    <a:pt x="11227" y="71"/>
                    <a:pt x="11165" y="58"/>
                  </a:cubicBezTo>
                  <a:cubicBezTo>
                    <a:pt x="10988" y="17"/>
                    <a:pt x="10805" y="0"/>
                    <a:pt x="10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184" name="Google Shape;1184;p28"/>
          <p:cNvSpPr/>
          <p:nvPr/>
        </p:nvSpPr>
        <p:spPr>
          <a:xfrm rot="10800000">
            <a:off x="9401470" y="1619606"/>
            <a:ext cx="927969" cy="318524"/>
          </a:xfrm>
          <a:custGeom>
            <a:avLst/>
            <a:gdLst/>
            <a:ahLst/>
            <a:cxnLst/>
            <a:rect l="l" t="t" r="r" b="b"/>
            <a:pathLst>
              <a:path w="24979" h="8574" extrusionOk="0">
                <a:moveTo>
                  <a:pt x="6390" y="1"/>
                </a:moveTo>
                <a:cubicBezTo>
                  <a:pt x="6386" y="1"/>
                  <a:pt x="6383" y="1"/>
                  <a:pt x="6380" y="1"/>
                </a:cubicBezTo>
                <a:cubicBezTo>
                  <a:pt x="5646" y="2"/>
                  <a:pt x="5117" y="489"/>
                  <a:pt x="4599" y="940"/>
                </a:cubicBezTo>
                <a:cubicBezTo>
                  <a:pt x="4117" y="1360"/>
                  <a:pt x="3635" y="1776"/>
                  <a:pt x="3159" y="2201"/>
                </a:cubicBezTo>
                <a:cubicBezTo>
                  <a:pt x="2155" y="3099"/>
                  <a:pt x="1158" y="3947"/>
                  <a:pt x="354" y="5036"/>
                </a:cubicBezTo>
                <a:cubicBezTo>
                  <a:pt x="0" y="5515"/>
                  <a:pt x="490" y="6021"/>
                  <a:pt x="975" y="6021"/>
                </a:cubicBezTo>
                <a:cubicBezTo>
                  <a:pt x="1075" y="6021"/>
                  <a:pt x="1176" y="5999"/>
                  <a:pt x="1269" y="5951"/>
                </a:cubicBezTo>
                <a:cubicBezTo>
                  <a:pt x="2288" y="5418"/>
                  <a:pt x="3141" y="4695"/>
                  <a:pt x="4025" y="3967"/>
                </a:cubicBezTo>
                <a:cubicBezTo>
                  <a:pt x="4437" y="3629"/>
                  <a:pt x="4848" y="3291"/>
                  <a:pt x="5255" y="2947"/>
                </a:cubicBezTo>
                <a:cubicBezTo>
                  <a:pt x="5459" y="2775"/>
                  <a:pt x="5662" y="2603"/>
                  <a:pt x="5864" y="2431"/>
                </a:cubicBezTo>
                <a:cubicBezTo>
                  <a:pt x="6009" y="2310"/>
                  <a:pt x="6248" y="2028"/>
                  <a:pt x="6419" y="1986"/>
                </a:cubicBezTo>
                <a:lnTo>
                  <a:pt x="6419" y="1986"/>
                </a:lnTo>
                <a:cubicBezTo>
                  <a:pt x="6414" y="1987"/>
                  <a:pt x="6409" y="1988"/>
                  <a:pt x="6403" y="1988"/>
                </a:cubicBezTo>
                <a:cubicBezTo>
                  <a:pt x="6372" y="1988"/>
                  <a:pt x="6345" y="1969"/>
                  <a:pt x="6365" y="1969"/>
                </a:cubicBezTo>
                <a:cubicBezTo>
                  <a:pt x="6380" y="1969"/>
                  <a:pt x="6420" y="1979"/>
                  <a:pt x="6503" y="2014"/>
                </a:cubicBezTo>
                <a:cubicBezTo>
                  <a:pt x="6661" y="2080"/>
                  <a:pt x="6792" y="2181"/>
                  <a:pt x="6898" y="2272"/>
                </a:cubicBezTo>
                <a:cubicBezTo>
                  <a:pt x="7208" y="2539"/>
                  <a:pt x="7408" y="2823"/>
                  <a:pt x="7627" y="3162"/>
                </a:cubicBezTo>
                <a:cubicBezTo>
                  <a:pt x="8119" y="3921"/>
                  <a:pt x="8544" y="4724"/>
                  <a:pt x="9195" y="5366"/>
                </a:cubicBezTo>
                <a:cubicBezTo>
                  <a:pt x="9850" y="6015"/>
                  <a:pt x="10706" y="6507"/>
                  <a:pt x="11641" y="6507"/>
                </a:cubicBezTo>
                <a:cubicBezTo>
                  <a:pt x="11721" y="6507"/>
                  <a:pt x="11801" y="6503"/>
                  <a:pt x="11882" y="6496"/>
                </a:cubicBezTo>
                <a:cubicBezTo>
                  <a:pt x="13012" y="6393"/>
                  <a:pt x="13901" y="5682"/>
                  <a:pt x="14801" y="5056"/>
                </a:cubicBezTo>
                <a:lnTo>
                  <a:pt x="17394" y="3253"/>
                </a:lnTo>
                <a:cubicBezTo>
                  <a:pt x="17611" y="3102"/>
                  <a:pt x="17826" y="2950"/>
                  <a:pt x="18044" y="2803"/>
                </a:cubicBezTo>
                <a:cubicBezTo>
                  <a:pt x="18096" y="2768"/>
                  <a:pt x="18171" y="2725"/>
                  <a:pt x="18237" y="2685"/>
                </a:cubicBezTo>
                <a:cubicBezTo>
                  <a:pt x="18276" y="2723"/>
                  <a:pt x="18313" y="2763"/>
                  <a:pt x="18349" y="2803"/>
                </a:cubicBezTo>
                <a:cubicBezTo>
                  <a:pt x="18549" y="3012"/>
                  <a:pt x="18746" y="3224"/>
                  <a:pt x="18941" y="3437"/>
                </a:cubicBezTo>
                <a:cubicBezTo>
                  <a:pt x="19653" y="4217"/>
                  <a:pt x="20385" y="5097"/>
                  <a:pt x="20952" y="5860"/>
                </a:cubicBezTo>
                <a:cubicBezTo>
                  <a:pt x="21298" y="6324"/>
                  <a:pt x="21626" y="6800"/>
                  <a:pt x="21962" y="7270"/>
                </a:cubicBezTo>
                <a:cubicBezTo>
                  <a:pt x="22157" y="7541"/>
                  <a:pt x="22334" y="7898"/>
                  <a:pt x="22578" y="8122"/>
                </a:cubicBezTo>
                <a:cubicBezTo>
                  <a:pt x="22908" y="8424"/>
                  <a:pt x="23235" y="8535"/>
                  <a:pt x="23625" y="8536"/>
                </a:cubicBezTo>
                <a:cubicBezTo>
                  <a:pt x="23703" y="8561"/>
                  <a:pt x="23783" y="8573"/>
                  <a:pt x="23864" y="8573"/>
                </a:cubicBezTo>
                <a:cubicBezTo>
                  <a:pt x="24242" y="8573"/>
                  <a:pt x="24620" y="8313"/>
                  <a:pt x="24642" y="7908"/>
                </a:cubicBezTo>
                <a:cubicBezTo>
                  <a:pt x="24978" y="7198"/>
                  <a:pt x="24622" y="6588"/>
                  <a:pt x="24201" y="5961"/>
                </a:cubicBezTo>
                <a:cubicBezTo>
                  <a:pt x="23871" y="5470"/>
                  <a:pt x="23507" y="5003"/>
                  <a:pt x="23140" y="4538"/>
                </a:cubicBezTo>
                <a:cubicBezTo>
                  <a:pt x="22486" y="3704"/>
                  <a:pt x="21793" y="2904"/>
                  <a:pt x="21063" y="2135"/>
                </a:cubicBezTo>
                <a:cubicBezTo>
                  <a:pt x="20324" y="1356"/>
                  <a:pt x="19467" y="249"/>
                  <a:pt x="18302" y="249"/>
                </a:cubicBezTo>
                <a:cubicBezTo>
                  <a:pt x="18274" y="249"/>
                  <a:pt x="18245" y="250"/>
                  <a:pt x="18216" y="251"/>
                </a:cubicBezTo>
                <a:cubicBezTo>
                  <a:pt x="17534" y="282"/>
                  <a:pt x="17029" y="727"/>
                  <a:pt x="16504" y="1103"/>
                </a:cubicBezTo>
                <a:lnTo>
                  <a:pt x="15090" y="2117"/>
                </a:lnTo>
                <a:cubicBezTo>
                  <a:pt x="14178" y="2771"/>
                  <a:pt x="13282" y="3474"/>
                  <a:pt x="12335" y="4076"/>
                </a:cubicBezTo>
                <a:cubicBezTo>
                  <a:pt x="12125" y="4208"/>
                  <a:pt x="11962" y="4308"/>
                  <a:pt x="11730" y="4362"/>
                </a:cubicBezTo>
                <a:cubicBezTo>
                  <a:pt x="11730" y="4362"/>
                  <a:pt x="11642" y="4371"/>
                  <a:pt x="11610" y="4375"/>
                </a:cubicBezTo>
                <a:cubicBezTo>
                  <a:pt x="11568" y="4371"/>
                  <a:pt x="11444" y="4358"/>
                  <a:pt x="11406" y="4358"/>
                </a:cubicBezTo>
                <a:cubicBezTo>
                  <a:pt x="11400" y="4358"/>
                  <a:pt x="11397" y="4358"/>
                  <a:pt x="11395" y="4358"/>
                </a:cubicBezTo>
                <a:cubicBezTo>
                  <a:pt x="11082" y="4282"/>
                  <a:pt x="10819" y="4094"/>
                  <a:pt x="10555" y="3826"/>
                </a:cubicBezTo>
                <a:cubicBezTo>
                  <a:pt x="9950" y="3213"/>
                  <a:pt x="9574" y="2385"/>
                  <a:pt x="9046" y="1687"/>
                </a:cubicBezTo>
                <a:cubicBezTo>
                  <a:pt x="8412" y="849"/>
                  <a:pt x="7509" y="1"/>
                  <a:pt x="639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85" name="Google Shape;1185;p28"/>
          <p:cNvSpPr/>
          <p:nvPr/>
        </p:nvSpPr>
        <p:spPr>
          <a:xfrm rot="10800000">
            <a:off x="9342956" y="1852868"/>
            <a:ext cx="960736" cy="315069"/>
          </a:xfrm>
          <a:custGeom>
            <a:avLst/>
            <a:gdLst/>
            <a:ahLst/>
            <a:cxnLst/>
            <a:rect l="l" t="t" r="r" b="b"/>
            <a:pathLst>
              <a:path w="25861" h="8481" extrusionOk="0">
                <a:moveTo>
                  <a:pt x="18158" y="1"/>
                </a:moveTo>
                <a:cubicBezTo>
                  <a:pt x="17117" y="1"/>
                  <a:pt x="16208" y="941"/>
                  <a:pt x="15422" y="1528"/>
                </a:cubicBezTo>
                <a:cubicBezTo>
                  <a:pt x="14538" y="2190"/>
                  <a:pt x="13650" y="2850"/>
                  <a:pt x="12771" y="3518"/>
                </a:cubicBezTo>
                <a:cubicBezTo>
                  <a:pt x="12456" y="3758"/>
                  <a:pt x="12035" y="4095"/>
                  <a:pt x="11716" y="4149"/>
                </a:cubicBezTo>
                <a:cubicBezTo>
                  <a:pt x="11763" y="4141"/>
                  <a:pt x="11696" y="4134"/>
                  <a:pt x="11646" y="4134"/>
                </a:cubicBezTo>
                <a:cubicBezTo>
                  <a:pt x="11642" y="4134"/>
                  <a:pt x="11637" y="4134"/>
                  <a:pt x="11633" y="4134"/>
                </a:cubicBezTo>
                <a:cubicBezTo>
                  <a:pt x="11591" y="4114"/>
                  <a:pt x="11513" y="4080"/>
                  <a:pt x="11475" y="4063"/>
                </a:cubicBezTo>
                <a:cubicBezTo>
                  <a:pt x="11453" y="4042"/>
                  <a:pt x="11390" y="3990"/>
                  <a:pt x="11389" y="3990"/>
                </a:cubicBezTo>
                <a:cubicBezTo>
                  <a:pt x="11266" y="3876"/>
                  <a:pt x="11155" y="3747"/>
                  <a:pt x="11045" y="3623"/>
                </a:cubicBezTo>
                <a:cubicBezTo>
                  <a:pt x="10271" y="2741"/>
                  <a:pt x="9423" y="1960"/>
                  <a:pt x="8454" y="1293"/>
                </a:cubicBezTo>
                <a:cubicBezTo>
                  <a:pt x="7760" y="815"/>
                  <a:pt x="6977" y="413"/>
                  <a:pt x="6182" y="413"/>
                </a:cubicBezTo>
                <a:cubicBezTo>
                  <a:pt x="5761" y="413"/>
                  <a:pt x="5337" y="526"/>
                  <a:pt x="4921" y="800"/>
                </a:cubicBezTo>
                <a:cubicBezTo>
                  <a:pt x="4419" y="1134"/>
                  <a:pt x="4023" y="1600"/>
                  <a:pt x="3610" y="2029"/>
                </a:cubicBezTo>
                <a:lnTo>
                  <a:pt x="2288" y="3403"/>
                </a:lnTo>
                <a:cubicBezTo>
                  <a:pt x="1849" y="3859"/>
                  <a:pt x="1403" y="4324"/>
                  <a:pt x="1000" y="4811"/>
                </a:cubicBezTo>
                <a:cubicBezTo>
                  <a:pt x="665" y="5215"/>
                  <a:pt x="0" y="5983"/>
                  <a:pt x="501" y="6509"/>
                </a:cubicBezTo>
                <a:cubicBezTo>
                  <a:pt x="632" y="6648"/>
                  <a:pt x="787" y="6704"/>
                  <a:pt x="952" y="6704"/>
                </a:cubicBezTo>
                <a:cubicBezTo>
                  <a:pt x="1539" y="6704"/>
                  <a:pt x="2260" y="5987"/>
                  <a:pt x="2575" y="5712"/>
                </a:cubicBezTo>
                <a:cubicBezTo>
                  <a:pt x="3017" y="5330"/>
                  <a:pt x="3455" y="4946"/>
                  <a:pt x="3883" y="4550"/>
                </a:cubicBezTo>
                <a:lnTo>
                  <a:pt x="5052" y="3472"/>
                </a:lnTo>
                <a:cubicBezTo>
                  <a:pt x="5390" y="3160"/>
                  <a:pt x="5790" y="2700"/>
                  <a:pt x="6143" y="2531"/>
                </a:cubicBezTo>
                <a:cubicBezTo>
                  <a:pt x="6163" y="2522"/>
                  <a:pt x="6171" y="2519"/>
                  <a:pt x="6180" y="2514"/>
                </a:cubicBezTo>
                <a:cubicBezTo>
                  <a:pt x="6193" y="2513"/>
                  <a:pt x="6204" y="2512"/>
                  <a:pt x="6214" y="2512"/>
                </a:cubicBezTo>
                <a:cubicBezTo>
                  <a:pt x="6277" y="2512"/>
                  <a:pt x="6316" y="2531"/>
                  <a:pt x="6398" y="2557"/>
                </a:cubicBezTo>
                <a:cubicBezTo>
                  <a:pt x="6572" y="2612"/>
                  <a:pt x="6744" y="2732"/>
                  <a:pt x="6902" y="2830"/>
                </a:cubicBezTo>
                <a:cubicBezTo>
                  <a:pt x="7303" y="3084"/>
                  <a:pt x="7684" y="3366"/>
                  <a:pt x="8043" y="3675"/>
                </a:cubicBezTo>
                <a:cubicBezTo>
                  <a:pt x="8417" y="3999"/>
                  <a:pt x="8771" y="4346"/>
                  <a:pt x="9102" y="4713"/>
                </a:cubicBezTo>
                <a:cubicBezTo>
                  <a:pt x="9472" y="5124"/>
                  <a:pt x="9793" y="5546"/>
                  <a:pt x="10243" y="5878"/>
                </a:cubicBezTo>
                <a:cubicBezTo>
                  <a:pt x="10689" y="6207"/>
                  <a:pt x="11181" y="6348"/>
                  <a:pt x="11679" y="6348"/>
                </a:cubicBezTo>
                <a:cubicBezTo>
                  <a:pt x="12288" y="6348"/>
                  <a:pt x="12905" y="6137"/>
                  <a:pt x="13454" y="5804"/>
                </a:cubicBezTo>
                <a:cubicBezTo>
                  <a:pt x="14418" y="5221"/>
                  <a:pt x="15306" y="4481"/>
                  <a:pt x="16213" y="3813"/>
                </a:cubicBezTo>
                <a:lnTo>
                  <a:pt x="17484" y="2879"/>
                </a:lnTo>
                <a:cubicBezTo>
                  <a:pt x="17673" y="2741"/>
                  <a:pt x="17859" y="2598"/>
                  <a:pt x="18051" y="2465"/>
                </a:cubicBezTo>
                <a:cubicBezTo>
                  <a:pt x="18195" y="2628"/>
                  <a:pt x="18427" y="2784"/>
                  <a:pt x="18562" y="2915"/>
                </a:cubicBezTo>
                <a:cubicBezTo>
                  <a:pt x="18745" y="3091"/>
                  <a:pt x="18928" y="3268"/>
                  <a:pt x="19111" y="3446"/>
                </a:cubicBezTo>
                <a:cubicBezTo>
                  <a:pt x="19510" y="3838"/>
                  <a:pt x="19906" y="4234"/>
                  <a:pt x="20297" y="4634"/>
                </a:cubicBezTo>
                <a:cubicBezTo>
                  <a:pt x="21081" y="5434"/>
                  <a:pt x="21848" y="6250"/>
                  <a:pt x="22599" y="7082"/>
                </a:cubicBezTo>
                <a:cubicBezTo>
                  <a:pt x="22942" y="7460"/>
                  <a:pt x="23272" y="7842"/>
                  <a:pt x="23668" y="8168"/>
                </a:cubicBezTo>
                <a:cubicBezTo>
                  <a:pt x="23913" y="8370"/>
                  <a:pt x="24222" y="8481"/>
                  <a:pt x="24520" y="8481"/>
                </a:cubicBezTo>
                <a:cubicBezTo>
                  <a:pt x="24886" y="8481"/>
                  <a:pt x="25236" y="8313"/>
                  <a:pt x="25434" y="7940"/>
                </a:cubicBezTo>
                <a:cubicBezTo>
                  <a:pt x="25860" y="7140"/>
                  <a:pt x="25212" y="6409"/>
                  <a:pt x="24706" y="5838"/>
                </a:cubicBezTo>
                <a:cubicBezTo>
                  <a:pt x="24334" y="5419"/>
                  <a:pt x="23956" y="5006"/>
                  <a:pt x="23573" y="4599"/>
                </a:cubicBezTo>
                <a:cubicBezTo>
                  <a:pt x="22840" y="3821"/>
                  <a:pt x="22092" y="3057"/>
                  <a:pt x="21329" y="2308"/>
                </a:cubicBezTo>
                <a:cubicBezTo>
                  <a:pt x="20930" y="1915"/>
                  <a:pt x="20528" y="1527"/>
                  <a:pt x="20119" y="1143"/>
                </a:cubicBezTo>
                <a:cubicBezTo>
                  <a:pt x="19677" y="725"/>
                  <a:pt x="19230" y="234"/>
                  <a:pt x="18622" y="65"/>
                </a:cubicBezTo>
                <a:cubicBezTo>
                  <a:pt x="18465" y="21"/>
                  <a:pt x="18310" y="1"/>
                  <a:pt x="1815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86" name="Google Shape;1186;p28"/>
          <p:cNvSpPr/>
          <p:nvPr/>
        </p:nvSpPr>
        <p:spPr>
          <a:xfrm rot="10800000">
            <a:off x="9167773" y="1115453"/>
            <a:ext cx="122000" cy="231779"/>
          </a:xfrm>
          <a:custGeom>
            <a:avLst/>
            <a:gdLst/>
            <a:ahLst/>
            <a:cxnLst/>
            <a:rect l="l" t="t" r="r" b="b"/>
            <a:pathLst>
              <a:path w="3284" h="6239" extrusionOk="0">
                <a:moveTo>
                  <a:pt x="1716" y="0"/>
                </a:moveTo>
                <a:cubicBezTo>
                  <a:pt x="1596" y="0"/>
                  <a:pt x="1474" y="16"/>
                  <a:pt x="1350" y="50"/>
                </a:cubicBezTo>
                <a:cubicBezTo>
                  <a:pt x="22" y="415"/>
                  <a:pt x="39" y="2129"/>
                  <a:pt x="19" y="3241"/>
                </a:cubicBezTo>
                <a:cubicBezTo>
                  <a:pt x="13" y="3624"/>
                  <a:pt x="1" y="4001"/>
                  <a:pt x="45" y="4383"/>
                </a:cubicBezTo>
                <a:cubicBezTo>
                  <a:pt x="87" y="4747"/>
                  <a:pt x="143" y="5181"/>
                  <a:pt x="335" y="5505"/>
                </a:cubicBezTo>
                <a:cubicBezTo>
                  <a:pt x="561" y="5884"/>
                  <a:pt x="1017" y="6238"/>
                  <a:pt x="1485" y="6238"/>
                </a:cubicBezTo>
                <a:cubicBezTo>
                  <a:pt x="1595" y="6238"/>
                  <a:pt x="1707" y="6219"/>
                  <a:pt x="1816" y="6175"/>
                </a:cubicBezTo>
                <a:cubicBezTo>
                  <a:pt x="2074" y="6072"/>
                  <a:pt x="2272" y="5992"/>
                  <a:pt x="2459" y="5779"/>
                </a:cubicBezTo>
                <a:cubicBezTo>
                  <a:pt x="2640" y="5570"/>
                  <a:pt x="2732" y="5358"/>
                  <a:pt x="2840" y="5102"/>
                </a:cubicBezTo>
                <a:cubicBezTo>
                  <a:pt x="2912" y="4930"/>
                  <a:pt x="2970" y="4751"/>
                  <a:pt x="3012" y="4569"/>
                </a:cubicBezTo>
                <a:cubicBezTo>
                  <a:pt x="3127" y="4087"/>
                  <a:pt x="3161" y="3560"/>
                  <a:pt x="3205" y="3064"/>
                </a:cubicBezTo>
                <a:cubicBezTo>
                  <a:pt x="3240" y="2689"/>
                  <a:pt x="3283" y="2298"/>
                  <a:pt x="3263" y="1922"/>
                </a:cubicBezTo>
                <a:cubicBezTo>
                  <a:pt x="3248" y="1642"/>
                  <a:pt x="3220" y="1358"/>
                  <a:pt x="3133" y="1091"/>
                </a:cubicBezTo>
                <a:cubicBezTo>
                  <a:pt x="2928" y="465"/>
                  <a:pt x="2362" y="0"/>
                  <a:pt x="171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87" name="Google Shape;1187;p28"/>
          <p:cNvSpPr/>
          <p:nvPr/>
        </p:nvSpPr>
        <p:spPr>
          <a:xfrm rot="10800000">
            <a:off x="8987599" y="838765"/>
            <a:ext cx="122260" cy="201019"/>
          </a:xfrm>
          <a:custGeom>
            <a:avLst/>
            <a:gdLst/>
            <a:ahLst/>
            <a:cxnLst/>
            <a:rect l="l" t="t" r="r" b="b"/>
            <a:pathLst>
              <a:path w="3291" h="5411" extrusionOk="0">
                <a:moveTo>
                  <a:pt x="1816" y="1"/>
                </a:moveTo>
                <a:cubicBezTo>
                  <a:pt x="1609" y="1"/>
                  <a:pt x="1405" y="52"/>
                  <a:pt x="1246" y="164"/>
                </a:cubicBezTo>
                <a:cubicBezTo>
                  <a:pt x="1166" y="222"/>
                  <a:pt x="1088" y="280"/>
                  <a:pt x="1012" y="343"/>
                </a:cubicBezTo>
                <a:cubicBezTo>
                  <a:pt x="366" y="772"/>
                  <a:pt x="255" y="1693"/>
                  <a:pt x="137" y="2399"/>
                </a:cubicBezTo>
                <a:cubicBezTo>
                  <a:pt x="74" y="2782"/>
                  <a:pt x="5" y="3170"/>
                  <a:pt x="4" y="3560"/>
                </a:cubicBezTo>
                <a:cubicBezTo>
                  <a:pt x="0" y="4265"/>
                  <a:pt x="271" y="4908"/>
                  <a:pt x="877" y="5232"/>
                </a:cubicBezTo>
                <a:lnTo>
                  <a:pt x="848" y="5220"/>
                </a:lnTo>
                <a:lnTo>
                  <a:pt x="873" y="5238"/>
                </a:lnTo>
                <a:cubicBezTo>
                  <a:pt x="1038" y="5363"/>
                  <a:pt x="1229" y="5410"/>
                  <a:pt x="1423" y="5410"/>
                </a:cubicBezTo>
                <a:cubicBezTo>
                  <a:pt x="1519" y="5410"/>
                  <a:pt x="1615" y="5399"/>
                  <a:pt x="1709" y="5380"/>
                </a:cubicBezTo>
                <a:cubicBezTo>
                  <a:pt x="1906" y="5355"/>
                  <a:pt x="2095" y="5315"/>
                  <a:pt x="2275" y="5198"/>
                </a:cubicBezTo>
                <a:cubicBezTo>
                  <a:pt x="2460" y="5079"/>
                  <a:pt x="2595" y="4945"/>
                  <a:pt x="2727" y="4773"/>
                </a:cubicBezTo>
                <a:cubicBezTo>
                  <a:pt x="2906" y="4537"/>
                  <a:pt x="3028" y="4266"/>
                  <a:pt x="3090" y="3978"/>
                </a:cubicBezTo>
                <a:cubicBezTo>
                  <a:pt x="3171" y="3599"/>
                  <a:pt x="3214" y="3207"/>
                  <a:pt x="3237" y="2820"/>
                </a:cubicBezTo>
                <a:cubicBezTo>
                  <a:pt x="3254" y="2551"/>
                  <a:pt x="3291" y="2273"/>
                  <a:pt x="3283" y="2005"/>
                </a:cubicBezTo>
                <a:cubicBezTo>
                  <a:pt x="3273" y="1512"/>
                  <a:pt x="3205" y="911"/>
                  <a:pt x="2841" y="541"/>
                </a:cubicBezTo>
                <a:cubicBezTo>
                  <a:pt x="2792" y="475"/>
                  <a:pt x="2740" y="411"/>
                  <a:pt x="2685" y="349"/>
                </a:cubicBezTo>
                <a:cubicBezTo>
                  <a:pt x="2484" y="129"/>
                  <a:pt x="2144" y="1"/>
                  <a:pt x="18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88" name="Google Shape;1188;p28"/>
          <p:cNvSpPr/>
          <p:nvPr/>
        </p:nvSpPr>
        <p:spPr>
          <a:xfrm rot="10800000">
            <a:off x="8931504" y="1355289"/>
            <a:ext cx="118955" cy="189056"/>
          </a:xfrm>
          <a:custGeom>
            <a:avLst/>
            <a:gdLst/>
            <a:ahLst/>
            <a:cxnLst/>
            <a:rect l="l" t="t" r="r" b="b"/>
            <a:pathLst>
              <a:path w="3202" h="5089" extrusionOk="0">
                <a:moveTo>
                  <a:pt x="1695" y="1"/>
                </a:moveTo>
                <a:cubicBezTo>
                  <a:pt x="1630" y="1"/>
                  <a:pt x="1567" y="5"/>
                  <a:pt x="1508" y="12"/>
                </a:cubicBezTo>
                <a:cubicBezTo>
                  <a:pt x="1228" y="51"/>
                  <a:pt x="1047" y="164"/>
                  <a:pt x="826" y="339"/>
                </a:cubicBezTo>
                <a:cubicBezTo>
                  <a:pt x="573" y="539"/>
                  <a:pt x="470" y="825"/>
                  <a:pt x="358" y="1116"/>
                </a:cubicBezTo>
                <a:cubicBezTo>
                  <a:pt x="309" y="1245"/>
                  <a:pt x="250" y="1379"/>
                  <a:pt x="215" y="1513"/>
                </a:cubicBezTo>
                <a:cubicBezTo>
                  <a:pt x="129" y="1843"/>
                  <a:pt x="94" y="2184"/>
                  <a:pt x="54" y="2521"/>
                </a:cubicBezTo>
                <a:cubicBezTo>
                  <a:pt x="28" y="2681"/>
                  <a:pt x="11" y="2842"/>
                  <a:pt x="5" y="3005"/>
                </a:cubicBezTo>
                <a:cubicBezTo>
                  <a:pt x="1" y="3199"/>
                  <a:pt x="17" y="3376"/>
                  <a:pt x="42" y="3566"/>
                </a:cubicBezTo>
                <a:lnTo>
                  <a:pt x="42" y="3566"/>
                </a:lnTo>
                <a:lnTo>
                  <a:pt x="6" y="3300"/>
                </a:lnTo>
                <a:lnTo>
                  <a:pt x="6" y="3300"/>
                </a:lnTo>
                <a:cubicBezTo>
                  <a:pt x="31" y="3487"/>
                  <a:pt x="37" y="3705"/>
                  <a:pt x="83" y="3879"/>
                </a:cubicBezTo>
                <a:cubicBezTo>
                  <a:pt x="112" y="3986"/>
                  <a:pt x="155" y="4091"/>
                  <a:pt x="207" y="4189"/>
                </a:cubicBezTo>
                <a:cubicBezTo>
                  <a:pt x="287" y="4404"/>
                  <a:pt x="419" y="4594"/>
                  <a:pt x="591" y="4745"/>
                </a:cubicBezTo>
                <a:cubicBezTo>
                  <a:pt x="629" y="4784"/>
                  <a:pt x="669" y="4821"/>
                  <a:pt x="711" y="4856"/>
                </a:cubicBezTo>
                <a:lnTo>
                  <a:pt x="711" y="4856"/>
                </a:lnTo>
                <a:cubicBezTo>
                  <a:pt x="689" y="4840"/>
                  <a:pt x="677" y="4832"/>
                  <a:pt x="676" y="4832"/>
                </a:cubicBezTo>
                <a:lnTo>
                  <a:pt x="676" y="4832"/>
                </a:lnTo>
                <a:cubicBezTo>
                  <a:pt x="674" y="4832"/>
                  <a:pt x="734" y="4877"/>
                  <a:pt x="855" y="4969"/>
                </a:cubicBezTo>
                <a:cubicBezTo>
                  <a:pt x="923" y="5003"/>
                  <a:pt x="992" y="5033"/>
                  <a:pt x="1064" y="5058"/>
                </a:cubicBezTo>
                <a:cubicBezTo>
                  <a:pt x="1141" y="5073"/>
                  <a:pt x="1219" y="5084"/>
                  <a:pt x="1299" y="5089"/>
                </a:cubicBezTo>
                <a:cubicBezTo>
                  <a:pt x="1465" y="5068"/>
                  <a:pt x="1541" y="5058"/>
                  <a:pt x="1528" y="5058"/>
                </a:cubicBezTo>
                <a:cubicBezTo>
                  <a:pt x="1525" y="5058"/>
                  <a:pt x="1517" y="5058"/>
                  <a:pt x="1503" y="5060"/>
                </a:cubicBezTo>
                <a:cubicBezTo>
                  <a:pt x="1572" y="5047"/>
                  <a:pt x="1641" y="5029"/>
                  <a:pt x="1707" y="5004"/>
                </a:cubicBezTo>
                <a:lnTo>
                  <a:pt x="1707" y="5004"/>
                </a:lnTo>
                <a:lnTo>
                  <a:pt x="1661" y="5023"/>
                </a:lnTo>
                <a:cubicBezTo>
                  <a:pt x="1916" y="4987"/>
                  <a:pt x="2116" y="4854"/>
                  <a:pt x="2286" y="4685"/>
                </a:cubicBezTo>
                <a:cubicBezTo>
                  <a:pt x="2489" y="4537"/>
                  <a:pt x="2653" y="4316"/>
                  <a:pt x="2767" y="4109"/>
                </a:cubicBezTo>
                <a:cubicBezTo>
                  <a:pt x="2871" y="3919"/>
                  <a:pt x="2954" y="3718"/>
                  <a:pt x="3017" y="3510"/>
                </a:cubicBezTo>
                <a:cubicBezTo>
                  <a:pt x="3122" y="3156"/>
                  <a:pt x="3155" y="2776"/>
                  <a:pt x="3181" y="2408"/>
                </a:cubicBezTo>
                <a:cubicBezTo>
                  <a:pt x="3201" y="2055"/>
                  <a:pt x="3160" y="1700"/>
                  <a:pt x="3060" y="1361"/>
                </a:cubicBezTo>
                <a:cubicBezTo>
                  <a:pt x="2996" y="1156"/>
                  <a:pt x="2919" y="958"/>
                  <a:pt x="2831" y="765"/>
                </a:cubicBezTo>
                <a:cubicBezTo>
                  <a:pt x="2712" y="496"/>
                  <a:pt x="2498" y="321"/>
                  <a:pt x="2263" y="154"/>
                </a:cubicBezTo>
                <a:cubicBezTo>
                  <a:pt x="2104" y="41"/>
                  <a:pt x="1893" y="1"/>
                  <a:pt x="16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89" name="Google Shape;1189;p28"/>
          <p:cNvSpPr/>
          <p:nvPr/>
        </p:nvSpPr>
        <p:spPr>
          <a:xfrm rot="10800000">
            <a:off x="7588068" y="1844103"/>
            <a:ext cx="314957" cy="256929"/>
          </a:xfrm>
          <a:custGeom>
            <a:avLst/>
            <a:gdLst/>
            <a:ahLst/>
            <a:cxnLst/>
            <a:rect l="l" t="t" r="r" b="b"/>
            <a:pathLst>
              <a:path w="8478" h="6916" extrusionOk="0">
                <a:moveTo>
                  <a:pt x="6843" y="1"/>
                </a:moveTo>
                <a:cubicBezTo>
                  <a:pt x="6650" y="1"/>
                  <a:pt x="6455" y="48"/>
                  <a:pt x="6278" y="146"/>
                </a:cubicBezTo>
                <a:cubicBezTo>
                  <a:pt x="5493" y="582"/>
                  <a:pt x="5149" y="1548"/>
                  <a:pt x="4747" y="2299"/>
                </a:cubicBezTo>
                <a:cubicBezTo>
                  <a:pt x="4555" y="2649"/>
                  <a:pt x="4341" y="2988"/>
                  <a:pt x="4106" y="3312"/>
                </a:cubicBezTo>
                <a:lnTo>
                  <a:pt x="4099" y="3323"/>
                </a:lnTo>
                <a:lnTo>
                  <a:pt x="4097" y="3325"/>
                </a:lnTo>
                <a:cubicBezTo>
                  <a:pt x="4043" y="3389"/>
                  <a:pt x="3991" y="3454"/>
                  <a:pt x="3937" y="3517"/>
                </a:cubicBezTo>
                <a:cubicBezTo>
                  <a:pt x="3908" y="3550"/>
                  <a:pt x="3876" y="3583"/>
                  <a:pt x="3845" y="3617"/>
                </a:cubicBezTo>
                <a:cubicBezTo>
                  <a:pt x="3673" y="3429"/>
                  <a:pt x="3501" y="3242"/>
                  <a:pt x="3329" y="3056"/>
                </a:cubicBezTo>
                <a:cubicBezTo>
                  <a:pt x="3013" y="2712"/>
                  <a:pt x="2701" y="2371"/>
                  <a:pt x="2359" y="2052"/>
                </a:cubicBezTo>
                <a:cubicBezTo>
                  <a:pt x="1920" y="1643"/>
                  <a:pt x="1505" y="1235"/>
                  <a:pt x="877" y="1187"/>
                </a:cubicBezTo>
                <a:cubicBezTo>
                  <a:pt x="865" y="1186"/>
                  <a:pt x="852" y="1186"/>
                  <a:pt x="839" y="1186"/>
                </a:cubicBezTo>
                <a:cubicBezTo>
                  <a:pt x="533" y="1186"/>
                  <a:pt x="149" y="1464"/>
                  <a:pt x="103" y="1777"/>
                </a:cubicBezTo>
                <a:cubicBezTo>
                  <a:pt x="0" y="2488"/>
                  <a:pt x="367" y="3036"/>
                  <a:pt x="713" y="3626"/>
                </a:cubicBezTo>
                <a:cubicBezTo>
                  <a:pt x="997" y="4112"/>
                  <a:pt x="1341" y="4567"/>
                  <a:pt x="1660" y="5031"/>
                </a:cubicBezTo>
                <a:cubicBezTo>
                  <a:pt x="1972" y="5484"/>
                  <a:pt x="2265" y="6007"/>
                  <a:pt x="2649" y="6400"/>
                </a:cubicBezTo>
                <a:cubicBezTo>
                  <a:pt x="2994" y="6754"/>
                  <a:pt x="3436" y="6915"/>
                  <a:pt x="3885" y="6915"/>
                </a:cubicBezTo>
                <a:cubicBezTo>
                  <a:pt x="4300" y="6915"/>
                  <a:pt x="4720" y="6778"/>
                  <a:pt x="5074" y="6526"/>
                </a:cubicBezTo>
                <a:cubicBezTo>
                  <a:pt x="5949" y="5903"/>
                  <a:pt x="6661" y="5000"/>
                  <a:pt x="7226" y="4096"/>
                </a:cubicBezTo>
                <a:cubicBezTo>
                  <a:pt x="7834" y="3121"/>
                  <a:pt x="8478" y="1659"/>
                  <a:pt x="7827" y="553"/>
                </a:cubicBezTo>
                <a:cubicBezTo>
                  <a:pt x="7616" y="195"/>
                  <a:pt x="7234" y="1"/>
                  <a:pt x="684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90" name="Google Shape;1190;p28"/>
          <p:cNvSpPr/>
          <p:nvPr/>
        </p:nvSpPr>
        <p:spPr>
          <a:xfrm rot="10800000">
            <a:off x="7992327" y="1452658"/>
            <a:ext cx="289844" cy="227395"/>
          </a:xfrm>
          <a:custGeom>
            <a:avLst/>
            <a:gdLst/>
            <a:ahLst/>
            <a:cxnLst/>
            <a:rect l="l" t="t" r="r" b="b"/>
            <a:pathLst>
              <a:path w="7802" h="6121" extrusionOk="0">
                <a:moveTo>
                  <a:pt x="6635" y="0"/>
                </a:moveTo>
                <a:cubicBezTo>
                  <a:pt x="6272" y="0"/>
                  <a:pt x="6319" y="18"/>
                  <a:pt x="6428" y="18"/>
                </a:cubicBezTo>
                <a:cubicBezTo>
                  <a:pt x="6466" y="18"/>
                  <a:pt x="6513" y="16"/>
                  <a:pt x="6551" y="10"/>
                </a:cubicBezTo>
                <a:lnTo>
                  <a:pt x="6551" y="10"/>
                </a:lnTo>
                <a:cubicBezTo>
                  <a:pt x="6106" y="79"/>
                  <a:pt x="5770" y="214"/>
                  <a:pt x="5462" y="547"/>
                </a:cubicBezTo>
                <a:cubicBezTo>
                  <a:pt x="4906" y="1149"/>
                  <a:pt x="4619" y="1964"/>
                  <a:pt x="4234" y="2674"/>
                </a:cubicBezTo>
                <a:cubicBezTo>
                  <a:pt x="4201" y="2733"/>
                  <a:pt x="4166" y="2792"/>
                  <a:pt x="4131" y="2852"/>
                </a:cubicBezTo>
                <a:cubicBezTo>
                  <a:pt x="3716" y="2463"/>
                  <a:pt x="3320" y="2059"/>
                  <a:pt x="2927" y="1646"/>
                </a:cubicBezTo>
                <a:cubicBezTo>
                  <a:pt x="2396" y="1090"/>
                  <a:pt x="1762" y="165"/>
                  <a:pt x="924" y="165"/>
                </a:cubicBezTo>
                <a:cubicBezTo>
                  <a:pt x="831" y="165"/>
                  <a:pt x="735" y="177"/>
                  <a:pt x="636" y="201"/>
                </a:cubicBezTo>
                <a:cubicBezTo>
                  <a:pt x="330" y="278"/>
                  <a:pt x="0" y="639"/>
                  <a:pt x="45" y="977"/>
                </a:cubicBezTo>
                <a:cubicBezTo>
                  <a:pt x="97" y="1376"/>
                  <a:pt x="166" y="1774"/>
                  <a:pt x="360" y="2136"/>
                </a:cubicBezTo>
                <a:cubicBezTo>
                  <a:pt x="527" y="2451"/>
                  <a:pt x="736" y="2753"/>
                  <a:pt x="937" y="3047"/>
                </a:cubicBezTo>
                <a:cubicBezTo>
                  <a:pt x="1384" y="3698"/>
                  <a:pt x="1904" y="4310"/>
                  <a:pt x="2440" y="4891"/>
                </a:cubicBezTo>
                <a:cubicBezTo>
                  <a:pt x="2997" y="5493"/>
                  <a:pt x="3621" y="6121"/>
                  <a:pt x="4436" y="6121"/>
                </a:cubicBezTo>
                <a:cubicBezTo>
                  <a:pt x="4612" y="6121"/>
                  <a:pt x="4798" y="6091"/>
                  <a:pt x="4994" y="6025"/>
                </a:cubicBezTo>
                <a:cubicBezTo>
                  <a:pt x="5916" y="5717"/>
                  <a:pt x="6397" y="4739"/>
                  <a:pt x="6848" y="3943"/>
                </a:cubicBezTo>
                <a:cubicBezTo>
                  <a:pt x="7288" y="3171"/>
                  <a:pt x="7767" y="2316"/>
                  <a:pt x="7791" y="1405"/>
                </a:cubicBezTo>
                <a:cubicBezTo>
                  <a:pt x="7802" y="998"/>
                  <a:pt x="7616" y="676"/>
                  <a:pt x="7392" y="358"/>
                </a:cubicBezTo>
                <a:lnTo>
                  <a:pt x="7392" y="358"/>
                </a:lnTo>
                <a:cubicBezTo>
                  <a:pt x="7437" y="421"/>
                  <a:pt x="7513" y="492"/>
                  <a:pt x="7522" y="492"/>
                </a:cubicBezTo>
                <a:cubicBezTo>
                  <a:pt x="7529" y="492"/>
                  <a:pt x="7487" y="441"/>
                  <a:pt x="7337" y="290"/>
                </a:cubicBezTo>
                <a:cubicBezTo>
                  <a:pt x="7261" y="215"/>
                  <a:pt x="7119" y="106"/>
                  <a:pt x="7007" y="59"/>
                </a:cubicBezTo>
                <a:cubicBezTo>
                  <a:pt x="6899" y="16"/>
                  <a:pt x="6747" y="0"/>
                  <a:pt x="66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91" name="Google Shape;1191;p28"/>
          <p:cNvSpPr/>
          <p:nvPr/>
        </p:nvSpPr>
        <p:spPr>
          <a:xfrm rot="10800000">
            <a:off x="7716903" y="1020946"/>
            <a:ext cx="302549" cy="260681"/>
          </a:xfrm>
          <a:custGeom>
            <a:avLst/>
            <a:gdLst/>
            <a:ahLst/>
            <a:cxnLst/>
            <a:rect l="l" t="t" r="r" b="b"/>
            <a:pathLst>
              <a:path w="8144" h="7017" extrusionOk="0">
                <a:moveTo>
                  <a:pt x="5647" y="734"/>
                </a:moveTo>
                <a:lnTo>
                  <a:pt x="5647" y="734"/>
                </a:lnTo>
                <a:cubicBezTo>
                  <a:pt x="5646" y="735"/>
                  <a:pt x="5646" y="735"/>
                  <a:pt x="5645" y="736"/>
                </a:cubicBezTo>
                <a:cubicBezTo>
                  <a:pt x="5646" y="735"/>
                  <a:pt x="5646" y="735"/>
                  <a:pt x="5647" y="734"/>
                </a:cubicBezTo>
                <a:close/>
                <a:moveTo>
                  <a:pt x="840" y="0"/>
                </a:moveTo>
                <a:cubicBezTo>
                  <a:pt x="592" y="0"/>
                  <a:pt x="280" y="153"/>
                  <a:pt x="176" y="389"/>
                </a:cubicBezTo>
                <a:cubicBezTo>
                  <a:pt x="1" y="784"/>
                  <a:pt x="33" y="1126"/>
                  <a:pt x="159" y="1527"/>
                </a:cubicBezTo>
                <a:cubicBezTo>
                  <a:pt x="263" y="1857"/>
                  <a:pt x="420" y="2207"/>
                  <a:pt x="570" y="2517"/>
                </a:cubicBezTo>
                <a:cubicBezTo>
                  <a:pt x="816" y="3032"/>
                  <a:pt x="1114" y="3532"/>
                  <a:pt x="1399" y="4025"/>
                </a:cubicBezTo>
                <a:cubicBezTo>
                  <a:pt x="1685" y="4518"/>
                  <a:pt x="1986" y="5011"/>
                  <a:pt x="2267" y="5510"/>
                </a:cubicBezTo>
                <a:cubicBezTo>
                  <a:pt x="2688" y="6253"/>
                  <a:pt x="3121" y="6993"/>
                  <a:pt x="4099" y="7016"/>
                </a:cubicBezTo>
                <a:cubicBezTo>
                  <a:pt x="4113" y="7016"/>
                  <a:pt x="4128" y="7017"/>
                  <a:pt x="4142" y="7017"/>
                </a:cubicBezTo>
                <a:cubicBezTo>
                  <a:pt x="4933" y="7017"/>
                  <a:pt x="5464" y="6523"/>
                  <a:pt x="5921" y="5943"/>
                </a:cubicBezTo>
                <a:cubicBezTo>
                  <a:pt x="6285" y="5479"/>
                  <a:pt x="6637" y="5006"/>
                  <a:pt x="6952" y="4506"/>
                </a:cubicBezTo>
                <a:cubicBezTo>
                  <a:pt x="7219" y="4085"/>
                  <a:pt x="7455" y="3646"/>
                  <a:pt x="7658" y="3190"/>
                </a:cubicBezTo>
                <a:cubicBezTo>
                  <a:pt x="7752" y="2976"/>
                  <a:pt x="7876" y="2760"/>
                  <a:pt x="7934" y="2536"/>
                </a:cubicBezTo>
                <a:cubicBezTo>
                  <a:pt x="7967" y="2263"/>
                  <a:pt x="7985" y="2127"/>
                  <a:pt x="7988" y="2127"/>
                </a:cubicBezTo>
                <a:lnTo>
                  <a:pt x="7988" y="2127"/>
                </a:lnTo>
                <a:cubicBezTo>
                  <a:pt x="7991" y="2127"/>
                  <a:pt x="7985" y="2193"/>
                  <a:pt x="7973" y="2327"/>
                </a:cubicBezTo>
                <a:lnTo>
                  <a:pt x="7997" y="2224"/>
                </a:lnTo>
                <a:cubicBezTo>
                  <a:pt x="8143" y="1886"/>
                  <a:pt x="8080" y="1275"/>
                  <a:pt x="7980" y="929"/>
                </a:cubicBezTo>
                <a:cubicBezTo>
                  <a:pt x="7835" y="427"/>
                  <a:pt x="7324" y="48"/>
                  <a:pt x="6807" y="48"/>
                </a:cubicBezTo>
                <a:cubicBezTo>
                  <a:pt x="6613" y="48"/>
                  <a:pt x="6419" y="101"/>
                  <a:pt x="6242" y="222"/>
                </a:cubicBezTo>
                <a:cubicBezTo>
                  <a:pt x="6023" y="369"/>
                  <a:pt x="5823" y="540"/>
                  <a:pt x="5647" y="734"/>
                </a:cubicBezTo>
                <a:lnTo>
                  <a:pt x="5647" y="734"/>
                </a:lnTo>
                <a:cubicBezTo>
                  <a:pt x="5657" y="723"/>
                  <a:pt x="5662" y="718"/>
                  <a:pt x="5664" y="718"/>
                </a:cubicBezTo>
                <a:lnTo>
                  <a:pt x="5664" y="718"/>
                </a:lnTo>
                <a:cubicBezTo>
                  <a:pt x="5677" y="718"/>
                  <a:pt x="5424" y="1062"/>
                  <a:pt x="5339" y="1171"/>
                </a:cubicBezTo>
                <a:cubicBezTo>
                  <a:pt x="5396" y="1102"/>
                  <a:pt x="5425" y="1067"/>
                  <a:pt x="5426" y="1067"/>
                </a:cubicBezTo>
                <a:lnTo>
                  <a:pt x="5426" y="1067"/>
                </a:lnTo>
                <a:cubicBezTo>
                  <a:pt x="5429" y="1067"/>
                  <a:pt x="5349" y="1169"/>
                  <a:pt x="5186" y="1376"/>
                </a:cubicBezTo>
                <a:cubicBezTo>
                  <a:pt x="5163" y="1424"/>
                  <a:pt x="5140" y="1473"/>
                  <a:pt x="5117" y="1521"/>
                </a:cubicBezTo>
                <a:cubicBezTo>
                  <a:pt x="4933" y="1905"/>
                  <a:pt x="4733" y="2284"/>
                  <a:pt x="4527" y="2657"/>
                </a:cubicBezTo>
                <a:cubicBezTo>
                  <a:pt x="4378" y="2926"/>
                  <a:pt x="4217" y="3188"/>
                  <a:pt x="4051" y="3448"/>
                </a:cubicBezTo>
                <a:cubicBezTo>
                  <a:pt x="3802" y="3079"/>
                  <a:pt x="3557" y="2708"/>
                  <a:pt x="3297" y="2347"/>
                </a:cubicBezTo>
                <a:cubicBezTo>
                  <a:pt x="2979" y="1900"/>
                  <a:pt x="2674" y="1435"/>
                  <a:pt x="2316" y="1019"/>
                </a:cubicBezTo>
                <a:cubicBezTo>
                  <a:pt x="1937" y="578"/>
                  <a:pt x="1481" y="14"/>
                  <a:pt x="854" y="1"/>
                </a:cubicBezTo>
                <a:cubicBezTo>
                  <a:pt x="849" y="0"/>
                  <a:pt x="845" y="0"/>
                  <a:pt x="84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92" name="Google Shape;1192;p28"/>
          <p:cNvSpPr/>
          <p:nvPr/>
        </p:nvSpPr>
        <p:spPr>
          <a:xfrm rot="10800000">
            <a:off x="7821074" y="1236861"/>
            <a:ext cx="1115" cy="1300"/>
          </a:xfrm>
          <a:custGeom>
            <a:avLst/>
            <a:gdLst/>
            <a:ahLst/>
            <a:cxnLst/>
            <a:rect l="l" t="t" r="r" b="b"/>
            <a:pathLst>
              <a:path w="30" h="35" extrusionOk="0">
                <a:moveTo>
                  <a:pt x="29" y="1"/>
                </a:moveTo>
                <a:lnTo>
                  <a:pt x="0" y="34"/>
                </a:lnTo>
                <a:cubicBezTo>
                  <a:pt x="11" y="24"/>
                  <a:pt x="20" y="13"/>
                  <a:pt x="29" y="1"/>
                </a:cubicBezTo>
                <a:close/>
              </a:path>
            </a:pathLst>
          </a:custGeom>
          <a:solidFill>
            <a:srgbClr val="2486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93" name="Google Shape;1193;p28"/>
          <p:cNvSpPr txBox="1">
            <a:spLocks noGrp="1"/>
          </p:cNvSpPr>
          <p:nvPr>
            <p:ph type="title"/>
          </p:nvPr>
        </p:nvSpPr>
        <p:spPr>
          <a:xfrm>
            <a:off x="1577684" y="1249467"/>
            <a:ext cx="41000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194" name="Google Shape;1194;p28"/>
          <p:cNvSpPr txBox="1">
            <a:spLocks noGrp="1"/>
          </p:cNvSpPr>
          <p:nvPr>
            <p:ph type="subTitle" idx="1"/>
          </p:nvPr>
        </p:nvSpPr>
        <p:spPr>
          <a:xfrm>
            <a:off x="1577704" y="2371867"/>
            <a:ext cx="4624400" cy="1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74654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35"/>
        <p:cNvGrpSpPr/>
        <p:nvPr/>
      </p:nvGrpSpPr>
      <p:grpSpPr>
        <a:xfrm>
          <a:off x="0" y="0"/>
          <a:ext cx="0" cy="0"/>
          <a:chOff x="0" y="0"/>
          <a:chExt cx="0" cy="0"/>
        </a:xfrm>
      </p:grpSpPr>
      <p:sp>
        <p:nvSpPr>
          <p:cNvPr id="1236" name="Google Shape;1236;p32"/>
          <p:cNvSpPr/>
          <p:nvPr/>
        </p:nvSpPr>
        <p:spPr>
          <a:xfrm rot="13500000">
            <a:off x="7399408" y="3535175"/>
            <a:ext cx="6200624" cy="7202328"/>
          </a:xfrm>
          <a:custGeom>
            <a:avLst/>
            <a:gdLst/>
            <a:ahLst/>
            <a:cxnLst/>
            <a:rect l="l" t="t" r="r" b="b"/>
            <a:pathLst>
              <a:path w="34782" h="40401" extrusionOk="0">
                <a:moveTo>
                  <a:pt x="27335" y="1"/>
                </a:moveTo>
                <a:cubicBezTo>
                  <a:pt x="21337" y="1"/>
                  <a:pt x="13261" y="3359"/>
                  <a:pt x="10708" y="5214"/>
                </a:cubicBezTo>
                <a:cubicBezTo>
                  <a:pt x="5420" y="9104"/>
                  <a:pt x="1793" y="14851"/>
                  <a:pt x="558" y="21297"/>
                </a:cubicBezTo>
                <a:cubicBezTo>
                  <a:pt x="88" y="23809"/>
                  <a:pt x="1" y="26421"/>
                  <a:pt x="634" y="28890"/>
                </a:cubicBezTo>
                <a:cubicBezTo>
                  <a:pt x="1661" y="32910"/>
                  <a:pt x="4589" y="36308"/>
                  <a:pt x="8195" y="38362"/>
                </a:cubicBezTo>
                <a:cubicBezTo>
                  <a:pt x="10396" y="39603"/>
                  <a:pt x="12905" y="40401"/>
                  <a:pt x="15423" y="40401"/>
                </a:cubicBezTo>
                <a:cubicBezTo>
                  <a:pt x="15942" y="40401"/>
                  <a:pt x="16461" y="40367"/>
                  <a:pt x="16979" y="40296"/>
                </a:cubicBezTo>
                <a:cubicBezTo>
                  <a:pt x="20005" y="39881"/>
                  <a:pt x="22911" y="38100"/>
                  <a:pt x="24299" y="35380"/>
                </a:cubicBezTo>
                <a:cubicBezTo>
                  <a:pt x="26069" y="31872"/>
                  <a:pt x="25140" y="27666"/>
                  <a:pt x="25523" y="23755"/>
                </a:cubicBezTo>
                <a:cubicBezTo>
                  <a:pt x="25839" y="20674"/>
                  <a:pt x="26987" y="17735"/>
                  <a:pt x="28844" y="15255"/>
                </a:cubicBezTo>
                <a:cubicBezTo>
                  <a:pt x="30898" y="12534"/>
                  <a:pt x="33902" y="10164"/>
                  <a:pt x="34252" y="6766"/>
                </a:cubicBezTo>
                <a:cubicBezTo>
                  <a:pt x="34782" y="1682"/>
                  <a:pt x="31578" y="1"/>
                  <a:pt x="27335" y="1"/>
                </a:cubicBezTo>
                <a:close/>
              </a:path>
            </a:pathLst>
          </a:custGeom>
          <a:solidFill>
            <a:srgbClr val="FFCFC0">
              <a:alpha val="49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1237" name="Google Shape;1237;p32"/>
          <p:cNvGrpSpPr/>
          <p:nvPr/>
        </p:nvGrpSpPr>
        <p:grpSpPr>
          <a:xfrm rot="20318824" flipH="1">
            <a:off x="10537340" y="3583734"/>
            <a:ext cx="2225055" cy="3208585"/>
            <a:chOff x="-1279900" y="9489425"/>
            <a:chExt cx="1398450" cy="2016600"/>
          </a:xfrm>
        </p:grpSpPr>
        <p:sp>
          <p:nvSpPr>
            <p:cNvPr id="1238" name="Google Shape;1238;p32"/>
            <p:cNvSpPr/>
            <p:nvPr/>
          </p:nvSpPr>
          <p:spPr>
            <a:xfrm>
              <a:off x="-1279900" y="9489425"/>
              <a:ext cx="1398450" cy="2016600"/>
            </a:xfrm>
            <a:custGeom>
              <a:avLst/>
              <a:gdLst/>
              <a:ahLst/>
              <a:cxnLst/>
              <a:rect l="l" t="t" r="r" b="b"/>
              <a:pathLst>
                <a:path w="55938" h="80664" extrusionOk="0">
                  <a:moveTo>
                    <a:pt x="12508" y="0"/>
                  </a:moveTo>
                  <a:cubicBezTo>
                    <a:pt x="12347" y="0"/>
                    <a:pt x="12180" y="152"/>
                    <a:pt x="12172" y="321"/>
                  </a:cubicBezTo>
                  <a:cubicBezTo>
                    <a:pt x="11945" y="4787"/>
                    <a:pt x="11832" y="9297"/>
                    <a:pt x="12150" y="13762"/>
                  </a:cubicBezTo>
                  <a:cubicBezTo>
                    <a:pt x="12433" y="17730"/>
                    <a:pt x="13260" y="21774"/>
                    <a:pt x="15419" y="25175"/>
                  </a:cubicBezTo>
                  <a:cubicBezTo>
                    <a:pt x="16488" y="26860"/>
                    <a:pt x="17881" y="28461"/>
                    <a:pt x="19633" y="29455"/>
                  </a:cubicBezTo>
                  <a:cubicBezTo>
                    <a:pt x="19678" y="29481"/>
                    <a:pt x="19728" y="29494"/>
                    <a:pt x="19780" y="29494"/>
                  </a:cubicBezTo>
                  <a:cubicBezTo>
                    <a:pt x="19804" y="29494"/>
                    <a:pt x="19828" y="29491"/>
                    <a:pt x="19852" y="29485"/>
                  </a:cubicBezTo>
                  <a:cubicBezTo>
                    <a:pt x="20227" y="30935"/>
                    <a:pt x="20629" y="32378"/>
                    <a:pt x="21074" y="33811"/>
                  </a:cubicBezTo>
                  <a:cubicBezTo>
                    <a:pt x="21294" y="34514"/>
                    <a:pt x="21521" y="35211"/>
                    <a:pt x="21759" y="35905"/>
                  </a:cubicBezTo>
                  <a:cubicBezTo>
                    <a:pt x="21636" y="35788"/>
                    <a:pt x="21511" y="35670"/>
                    <a:pt x="21383" y="35557"/>
                  </a:cubicBezTo>
                  <a:cubicBezTo>
                    <a:pt x="20777" y="35019"/>
                    <a:pt x="20152" y="34506"/>
                    <a:pt x="19505" y="34016"/>
                  </a:cubicBezTo>
                  <a:cubicBezTo>
                    <a:pt x="18212" y="33035"/>
                    <a:pt x="16849" y="32149"/>
                    <a:pt x="15410" y="31397"/>
                  </a:cubicBezTo>
                  <a:cubicBezTo>
                    <a:pt x="12500" y="29878"/>
                    <a:pt x="9360" y="28793"/>
                    <a:pt x="6130" y="28219"/>
                  </a:cubicBezTo>
                  <a:cubicBezTo>
                    <a:pt x="4401" y="27910"/>
                    <a:pt x="2644" y="27733"/>
                    <a:pt x="888" y="27733"/>
                  </a:cubicBezTo>
                  <a:cubicBezTo>
                    <a:pt x="782" y="27733"/>
                    <a:pt x="675" y="27734"/>
                    <a:pt x="568" y="27735"/>
                  </a:cubicBezTo>
                  <a:cubicBezTo>
                    <a:pt x="261" y="27739"/>
                    <a:pt x="0" y="28108"/>
                    <a:pt x="195" y="28386"/>
                  </a:cubicBezTo>
                  <a:cubicBezTo>
                    <a:pt x="1987" y="30950"/>
                    <a:pt x="4298" y="33075"/>
                    <a:pt x="7014" y="34632"/>
                  </a:cubicBezTo>
                  <a:cubicBezTo>
                    <a:pt x="9955" y="36320"/>
                    <a:pt x="13270" y="37267"/>
                    <a:pt x="16643" y="37533"/>
                  </a:cubicBezTo>
                  <a:cubicBezTo>
                    <a:pt x="17245" y="37580"/>
                    <a:pt x="17848" y="37603"/>
                    <a:pt x="18450" y="37603"/>
                  </a:cubicBezTo>
                  <a:cubicBezTo>
                    <a:pt x="19724" y="37603"/>
                    <a:pt x="20997" y="37501"/>
                    <a:pt x="22260" y="37318"/>
                  </a:cubicBezTo>
                  <a:cubicBezTo>
                    <a:pt x="22751" y="38661"/>
                    <a:pt x="23284" y="39989"/>
                    <a:pt x="23858" y="41302"/>
                  </a:cubicBezTo>
                  <a:cubicBezTo>
                    <a:pt x="24929" y="43739"/>
                    <a:pt x="26128" y="46118"/>
                    <a:pt x="27384" y="48462"/>
                  </a:cubicBezTo>
                  <a:cubicBezTo>
                    <a:pt x="28046" y="49698"/>
                    <a:pt x="28721" y="50928"/>
                    <a:pt x="29411" y="52150"/>
                  </a:cubicBezTo>
                  <a:cubicBezTo>
                    <a:pt x="29321" y="52078"/>
                    <a:pt x="29234" y="52003"/>
                    <a:pt x="29143" y="51931"/>
                  </a:cubicBezTo>
                  <a:cubicBezTo>
                    <a:pt x="27984" y="51017"/>
                    <a:pt x="26762" y="50183"/>
                    <a:pt x="25487" y="49439"/>
                  </a:cubicBezTo>
                  <a:cubicBezTo>
                    <a:pt x="22919" y="47934"/>
                    <a:pt x="20170" y="46761"/>
                    <a:pt x="17306" y="45950"/>
                  </a:cubicBezTo>
                  <a:cubicBezTo>
                    <a:pt x="15693" y="45497"/>
                    <a:pt x="14048" y="45167"/>
                    <a:pt x="12385" y="44964"/>
                  </a:cubicBezTo>
                  <a:cubicBezTo>
                    <a:pt x="12369" y="44962"/>
                    <a:pt x="12354" y="44961"/>
                    <a:pt x="12339" y="44961"/>
                  </a:cubicBezTo>
                  <a:cubicBezTo>
                    <a:pt x="12021" y="44961"/>
                    <a:pt x="11868" y="45376"/>
                    <a:pt x="12006" y="45625"/>
                  </a:cubicBezTo>
                  <a:cubicBezTo>
                    <a:pt x="13502" y="48341"/>
                    <a:pt x="15585" y="50650"/>
                    <a:pt x="18103" y="52451"/>
                  </a:cubicBezTo>
                  <a:cubicBezTo>
                    <a:pt x="20617" y="54249"/>
                    <a:pt x="23576" y="55605"/>
                    <a:pt x="26613" y="56213"/>
                  </a:cubicBezTo>
                  <a:cubicBezTo>
                    <a:pt x="27399" y="56371"/>
                    <a:pt x="28195" y="56465"/>
                    <a:pt x="28984" y="56465"/>
                  </a:cubicBezTo>
                  <a:cubicBezTo>
                    <a:pt x="29895" y="56465"/>
                    <a:pt x="30798" y="56339"/>
                    <a:pt x="31669" y="56038"/>
                  </a:cubicBezTo>
                  <a:cubicBezTo>
                    <a:pt x="32589" y="57564"/>
                    <a:pt x="33539" y="59072"/>
                    <a:pt x="34521" y="60562"/>
                  </a:cubicBezTo>
                  <a:cubicBezTo>
                    <a:pt x="35758" y="62430"/>
                    <a:pt x="37054" y="64264"/>
                    <a:pt x="38424" y="66040"/>
                  </a:cubicBezTo>
                  <a:cubicBezTo>
                    <a:pt x="38074" y="65897"/>
                    <a:pt x="37704" y="65793"/>
                    <a:pt x="37340" y="65701"/>
                  </a:cubicBezTo>
                  <a:cubicBezTo>
                    <a:pt x="36564" y="65507"/>
                    <a:pt x="35769" y="65398"/>
                    <a:pt x="34974" y="65320"/>
                  </a:cubicBezTo>
                  <a:cubicBezTo>
                    <a:pt x="33909" y="65214"/>
                    <a:pt x="32838" y="65166"/>
                    <a:pt x="31767" y="65166"/>
                  </a:cubicBezTo>
                  <a:cubicBezTo>
                    <a:pt x="31104" y="65166"/>
                    <a:pt x="30442" y="65184"/>
                    <a:pt x="29781" y="65219"/>
                  </a:cubicBezTo>
                  <a:cubicBezTo>
                    <a:pt x="26304" y="65405"/>
                    <a:pt x="22846" y="66071"/>
                    <a:pt x="19557" y="67213"/>
                  </a:cubicBezTo>
                  <a:cubicBezTo>
                    <a:pt x="17924" y="67780"/>
                    <a:pt x="16173" y="68417"/>
                    <a:pt x="15017" y="69770"/>
                  </a:cubicBezTo>
                  <a:cubicBezTo>
                    <a:pt x="14767" y="70060"/>
                    <a:pt x="14880" y="70439"/>
                    <a:pt x="15229" y="70573"/>
                  </a:cubicBezTo>
                  <a:cubicBezTo>
                    <a:pt x="18638" y="71887"/>
                    <a:pt x="22290" y="72554"/>
                    <a:pt x="25944" y="72554"/>
                  </a:cubicBezTo>
                  <a:cubicBezTo>
                    <a:pt x="25965" y="72554"/>
                    <a:pt x="25985" y="72554"/>
                    <a:pt x="26006" y="72554"/>
                  </a:cubicBezTo>
                  <a:cubicBezTo>
                    <a:pt x="29265" y="72548"/>
                    <a:pt x="32534" y="71998"/>
                    <a:pt x="35514" y="70648"/>
                  </a:cubicBezTo>
                  <a:cubicBezTo>
                    <a:pt x="37096" y="69933"/>
                    <a:pt x="38539" y="68953"/>
                    <a:pt x="39737" y="67695"/>
                  </a:cubicBezTo>
                  <a:cubicBezTo>
                    <a:pt x="40768" y="68962"/>
                    <a:pt x="41840" y="70195"/>
                    <a:pt x="42961" y="71384"/>
                  </a:cubicBezTo>
                  <a:cubicBezTo>
                    <a:pt x="46052" y="74659"/>
                    <a:pt x="49527" y="77627"/>
                    <a:pt x="53389" y="79959"/>
                  </a:cubicBezTo>
                  <a:cubicBezTo>
                    <a:pt x="53631" y="80107"/>
                    <a:pt x="53874" y="80262"/>
                    <a:pt x="54129" y="80386"/>
                  </a:cubicBezTo>
                  <a:cubicBezTo>
                    <a:pt x="54407" y="80523"/>
                    <a:pt x="54720" y="80577"/>
                    <a:pt x="55018" y="80647"/>
                  </a:cubicBezTo>
                  <a:cubicBezTo>
                    <a:pt x="55064" y="80658"/>
                    <a:pt x="55110" y="80664"/>
                    <a:pt x="55154" y="80664"/>
                  </a:cubicBezTo>
                  <a:cubicBezTo>
                    <a:pt x="55620" y="80664"/>
                    <a:pt x="55937" y="80080"/>
                    <a:pt x="55566" y="79712"/>
                  </a:cubicBezTo>
                  <a:cubicBezTo>
                    <a:pt x="55360" y="79509"/>
                    <a:pt x="55168" y="79281"/>
                    <a:pt x="54933" y="79112"/>
                  </a:cubicBezTo>
                  <a:cubicBezTo>
                    <a:pt x="54691" y="78937"/>
                    <a:pt x="54419" y="78794"/>
                    <a:pt x="54162" y="78639"/>
                  </a:cubicBezTo>
                  <a:cubicBezTo>
                    <a:pt x="53691" y="78352"/>
                    <a:pt x="53224" y="78058"/>
                    <a:pt x="52764" y="77756"/>
                  </a:cubicBezTo>
                  <a:cubicBezTo>
                    <a:pt x="51828" y="77145"/>
                    <a:pt x="50919" y="76500"/>
                    <a:pt x="50032" y="75821"/>
                  </a:cubicBezTo>
                  <a:cubicBezTo>
                    <a:pt x="48317" y="74511"/>
                    <a:pt x="46698" y="73068"/>
                    <a:pt x="45165" y="71550"/>
                  </a:cubicBezTo>
                  <a:cubicBezTo>
                    <a:pt x="47110" y="68566"/>
                    <a:pt x="47922" y="64998"/>
                    <a:pt x="48110" y="61475"/>
                  </a:cubicBezTo>
                  <a:cubicBezTo>
                    <a:pt x="48214" y="59504"/>
                    <a:pt x="48113" y="57531"/>
                    <a:pt x="47953" y="55565"/>
                  </a:cubicBezTo>
                  <a:cubicBezTo>
                    <a:pt x="47796" y="53647"/>
                    <a:pt x="47623" y="51728"/>
                    <a:pt x="47374" y="49820"/>
                  </a:cubicBezTo>
                  <a:cubicBezTo>
                    <a:pt x="47095" y="47667"/>
                    <a:pt x="46683" y="45525"/>
                    <a:pt x="46012" y="43458"/>
                  </a:cubicBezTo>
                  <a:cubicBezTo>
                    <a:pt x="45950" y="43267"/>
                    <a:pt x="45764" y="43152"/>
                    <a:pt x="45582" y="43152"/>
                  </a:cubicBezTo>
                  <a:cubicBezTo>
                    <a:pt x="45447" y="43152"/>
                    <a:pt x="45315" y="43215"/>
                    <a:pt x="45238" y="43357"/>
                  </a:cubicBezTo>
                  <a:cubicBezTo>
                    <a:pt x="43380" y="46767"/>
                    <a:pt x="42590" y="50610"/>
                    <a:pt x="42218" y="54443"/>
                  </a:cubicBezTo>
                  <a:cubicBezTo>
                    <a:pt x="42028" y="56384"/>
                    <a:pt x="41928" y="58334"/>
                    <a:pt x="41869" y="60282"/>
                  </a:cubicBezTo>
                  <a:cubicBezTo>
                    <a:pt x="41814" y="62171"/>
                    <a:pt x="41831" y="64056"/>
                    <a:pt x="42094" y="65931"/>
                  </a:cubicBezTo>
                  <a:cubicBezTo>
                    <a:pt x="42238" y="66955"/>
                    <a:pt x="42454" y="67970"/>
                    <a:pt x="42778" y="68953"/>
                  </a:cubicBezTo>
                  <a:cubicBezTo>
                    <a:pt x="42797" y="69010"/>
                    <a:pt x="42820" y="69064"/>
                    <a:pt x="42838" y="69120"/>
                  </a:cubicBezTo>
                  <a:cubicBezTo>
                    <a:pt x="40564" y="66608"/>
                    <a:pt x="38487" y="63921"/>
                    <a:pt x="36558" y="61136"/>
                  </a:cubicBezTo>
                  <a:cubicBezTo>
                    <a:pt x="36279" y="60732"/>
                    <a:pt x="36002" y="60327"/>
                    <a:pt x="35729" y="59918"/>
                  </a:cubicBezTo>
                  <a:cubicBezTo>
                    <a:pt x="38579" y="56849"/>
                    <a:pt x="40526" y="52826"/>
                    <a:pt x="41310" y="48726"/>
                  </a:cubicBezTo>
                  <a:cubicBezTo>
                    <a:pt x="42223" y="43979"/>
                    <a:pt x="41647" y="39108"/>
                    <a:pt x="41228" y="34337"/>
                  </a:cubicBezTo>
                  <a:cubicBezTo>
                    <a:pt x="40985" y="31589"/>
                    <a:pt x="40791" y="28828"/>
                    <a:pt x="41002" y="26070"/>
                  </a:cubicBezTo>
                  <a:cubicBezTo>
                    <a:pt x="41019" y="25836"/>
                    <a:pt x="40845" y="25722"/>
                    <a:pt x="40660" y="25722"/>
                  </a:cubicBezTo>
                  <a:cubicBezTo>
                    <a:pt x="40532" y="25722"/>
                    <a:pt x="40397" y="25777"/>
                    <a:pt x="40319" y="25886"/>
                  </a:cubicBezTo>
                  <a:cubicBezTo>
                    <a:pt x="37628" y="29623"/>
                    <a:pt x="35574" y="33811"/>
                    <a:pt x="34303" y="38237"/>
                  </a:cubicBezTo>
                  <a:cubicBezTo>
                    <a:pt x="33033" y="42664"/>
                    <a:pt x="32497" y="47335"/>
                    <a:pt x="32829" y="51932"/>
                  </a:cubicBezTo>
                  <a:cubicBezTo>
                    <a:pt x="32933" y="53374"/>
                    <a:pt x="33094" y="54836"/>
                    <a:pt x="33377" y="56270"/>
                  </a:cubicBezTo>
                  <a:cubicBezTo>
                    <a:pt x="31993" y="54039"/>
                    <a:pt x="30673" y="51770"/>
                    <a:pt x="29388" y="49482"/>
                  </a:cubicBezTo>
                  <a:cubicBezTo>
                    <a:pt x="28276" y="47503"/>
                    <a:pt x="27210" y="45500"/>
                    <a:pt x="26209" y="43469"/>
                  </a:cubicBezTo>
                  <a:cubicBezTo>
                    <a:pt x="26232" y="43430"/>
                    <a:pt x="26252" y="43389"/>
                    <a:pt x="26266" y="43346"/>
                  </a:cubicBezTo>
                  <a:cubicBezTo>
                    <a:pt x="26928" y="41216"/>
                    <a:pt x="27583" y="39084"/>
                    <a:pt x="28231" y="36949"/>
                  </a:cubicBezTo>
                  <a:cubicBezTo>
                    <a:pt x="28847" y="34905"/>
                    <a:pt x="29469" y="32857"/>
                    <a:pt x="29810" y="30746"/>
                  </a:cubicBezTo>
                  <a:cubicBezTo>
                    <a:pt x="30495" y="26494"/>
                    <a:pt x="30234" y="22181"/>
                    <a:pt x="30158" y="17897"/>
                  </a:cubicBezTo>
                  <a:cubicBezTo>
                    <a:pt x="30115" y="15463"/>
                    <a:pt x="30125" y="13016"/>
                    <a:pt x="30441" y="10599"/>
                  </a:cubicBezTo>
                  <a:cubicBezTo>
                    <a:pt x="30472" y="10364"/>
                    <a:pt x="30251" y="10217"/>
                    <a:pt x="30038" y="10217"/>
                  </a:cubicBezTo>
                  <a:cubicBezTo>
                    <a:pt x="29906" y="10217"/>
                    <a:pt x="29777" y="10274"/>
                    <a:pt x="29715" y="10402"/>
                  </a:cubicBezTo>
                  <a:cubicBezTo>
                    <a:pt x="27818" y="14378"/>
                    <a:pt x="26200" y="18494"/>
                    <a:pt x="25096" y="22763"/>
                  </a:cubicBezTo>
                  <a:cubicBezTo>
                    <a:pt x="24004" y="26989"/>
                    <a:pt x="23416" y="31374"/>
                    <a:pt x="23625" y="35742"/>
                  </a:cubicBezTo>
                  <a:cubicBezTo>
                    <a:pt x="23665" y="36578"/>
                    <a:pt x="23731" y="37414"/>
                    <a:pt x="23838" y="38245"/>
                  </a:cubicBezTo>
                  <a:cubicBezTo>
                    <a:pt x="23424" y="37242"/>
                    <a:pt x="23026" y="36232"/>
                    <a:pt x="22658" y="35208"/>
                  </a:cubicBezTo>
                  <a:cubicBezTo>
                    <a:pt x="21804" y="32834"/>
                    <a:pt x="21068" y="30420"/>
                    <a:pt x="20373" y="27996"/>
                  </a:cubicBezTo>
                  <a:cubicBezTo>
                    <a:pt x="20869" y="24392"/>
                    <a:pt x="20786" y="20755"/>
                    <a:pt x="20201" y="17157"/>
                  </a:cubicBezTo>
                  <a:cubicBezTo>
                    <a:pt x="19550" y="13177"/>
                    <a:pt x="18263" y="9326"/>
                    <a:pt x="16390" y="5755"/>
                  </a:cubicBezTo>
                  <a:cubicBezTo>
                    <a:pt x="15339" y="3760"/>
                    <a:pt x="14106" y="1867"/>
                    <a:pt x="12705" y="99"/>
                  </a:cubicBezTo>
                  <a:cubicBezTo>
                    <a:pt x="12649" y="30"/>
                    <a:pt x="12579" y="0"/>
                    <a:pt x="12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39" name="Google Shape;1239;p32"/>
            <p:cNvSpPr/>
            <p:nvPr/>
          </p:nvSpPr>
          <p:spPr>
            <a:xfrm>
              <a:off x="-647950" y="10580350"/>
              <a:ext cx="38575" cy="44975"/>
            </a:xfrm>
            <a:custGeom>
              <a:avLst/>
              <a:gdLst/>
              <a:ahLst/>
              <a:cxnLst/>
              <a:rect l="l" t="t" r="r" b="b"/>
              <a:pathLst>
                <a:path w="1543" h="1799" extrusionOk="0">
                  <a:moveTo>
                    <a:pt x="1017" y="1"/>
                  </a:moveTo>
                  <a:cubicBezTo>
                    <a:pt x="979" y="27"/>
                    <a:pt x="942" y="53"/>
                    <a:pt x="903" y="77"/>
                  </a:cubicBezTo>
                  <a:cubicBezTo>
                    <a:pt x="604" y="283"/>
                    <a:pt x="298" y="492"/>
                    <a:pt x="1" y="715"/>
                  </a:cubicBezTo>
                  <a:cubicBezTo>
                    <a:pt x="177" y="1077"/>
                    <a:pt x="357" y="1438"/>
                    <a:pt x="536" y="1799"/>
                  </a:cubicBezTo>
                  <a:cubicBezTo>
                    <a:pt x="885" y="1565"/>
                    <a:pt x="1220" y="1315"/>
                    <a:pt x="1542" y="1048"/>
                  </a:cubicBezTo>
                  <a:cubicBezTo>
                    <a:pt x="1366" y="699"/>
                    <a:pt x="1191" y="351"/>
                    <a:pt x="10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40" name="Google Shape;1240;p32"/>
            <p:cNvSpPr/>
            <p:nvPr/>
          </p:nvSpPr>
          <p:spPr>
            <a:xfrm>
              <a:off x="-771550" y="10271275"/>
              <a:ext cx="32525" cy="22900"/>
            </a:xfrm>
            <a:custGeom>
              <a:avLst/>
              <a:gdLst/>
              <a:ahLst/>
              <a:cxnLst/>
              <a:rect l="l" t="t" r="r" b="b"/>
              <a:pathLst>
                <a:path w="1301" h="916" extrusionOk="0">
                  <a:moveTo>
                    <a:pt x="0" y="0"/>
                  </a:moveTo>
                  <a:cubicBezTo>
                    <a:pt x="76" y="269"/>
                    <a:pt x="152" y="536"/>
                    <a:pt x="229" y="805"/>
                  </a:cubicBezTo>
                  <a:cubicBezTo>
                    <a:pt x="416" y="838"/>
                    <a:pt x="607" y="863"/>
                    <a:pt x="794" y="892"/>
                  </a:cubicBezTo>
                  <a:cubicBezTo>
                    <a:pt x="884" y="907"/>
                    <a:pt x="975" y="915"/>
                    <a:pt x="1065" y="915"/>
                  </a:cubicBezTo>
                  <a:cubicBezTo>
                    <a:pt x="1097" y="915"/>
                    <a:pt x="1128" y="914"/>
                    <a:pt x="1160" y="912"/>
                  </a:cubicBezTo>
                  <a:cubicBezTo>
                    <a:pt x="1206" y="909"/>
                    <a:pt x="1255" y="906"/>
                    <a:pt x="1301" y="900"/>
                  </a:cubicBezTo>
                  <a:cubicBezTo>
                    <a:pt x="1223" y="651"/>
                    <a:pt x="1141" y="404"/>
                    <a:pt x="1064" y="157"/>
                  </a:cubicBezTo>
                  <a:cubicBezTo>
                    <a:pt x="1037" y="148"/>
                    <a:pt x="1011" y="137"/>
                    <a:pt x="982" y="131"/>
                  </a:cubicBezTo>
                  <a:cubicBezTo>
                    <a:pt x="759" y="80"/>
                    <a:pt x="535" y="40"/>
                    <a:pt x="307" y="15"/>
                  </a:cubicBezTo>
                  <a:cubicBezTo>
                    <a:pt x="206" y="5"/>
                    <a:pt x="103"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41" name="Google Shape;1241;p32"/>
            <p:cNvSpPr/>
            <p:nvPr/>
          </p:nvSpPr>
          <p:spPr>
            <a:xfrm>
              <a:off x="-862150" y="10634300"/>
              <a:ext cx="105975" cy="209875"/>
            </a:xfrm>
            <a:custGeom>
              <a:avLst/>
              <a:gdLst/>
              <a:ahLst/>
              <a:cxnLst/>
              <a:rect l="l" t="t" r="r" b="b"/>
              <a:pathLst>
                <a:path w="4239" h="8395" extrusionOk="0">
                  <a:moveTo>
                    <a:pt x="1" y="0"/>
                  </a:moveTo>
                  <a:lnTo>
                    <a:pt x="1" y="0"/>
                  </a:lnTo>
                  <a:cubicBezTo>
                    <a:pt x="53" y="174"/>
                    <a:pt x="104" y="346"/>
                    <a:pt x="153" y="516"/>
                  </a:cubicBezTo>
                  <a:cubicBezTo>
                    <a:pt x="492" y="1711"/>
                    <a:pt x="847" y="2897"/>
                    <a:pt x="1211" y="4084"/>
                  </a:cubicBezTo>
                  <a:cubicBezTo>
                    <a:pt x="1527" y="5119"/>
                    <a:pt x="1842" y="6153"/>
                    <a:pt x="2172" y="7183"/>
                  </a:cubicBezTo>
                  <a:cubicBezTo>
                    <a:pt x="2840" y="7622"/>
                    <a:pt x="3529" y="8028"/>
                    <a:pt x="4239" y="8394"/>
                  </a:cubicBezTo>
                  <a:cubicBezTo>
                    <a:pt x="4116" y="8003"/>
                    <a:pt x="3970" y="7614"/>
                    <a:pt x="3827" y="7224"/>
                  </a:cubicBezTo>
                  <a:cubicBezTo>
                    <a:pt x="3402" y="6053"/>
                    <a:pt x="2950" y="4892"/>
                    <a:pt x="2503" y="3728"/>
                  </a:cubicBezTo>
                  <a:cubicBezTo>
                    <a:pt x="2066" y="2590"/>
                    <a:pt x="1622" y="1456"/>
                    <a:pt x="1163" y="326"/>
                  </a:cubicBezTo>
                  <a:cubicBezTo>
                    <a:pt x="974" y="269"/>
                    <a:pt x="785" y="209"/>
                    <a:pt x="596" y="155"/>
                  </a:cubicBezTo>
                  <a:cubicBezTo>
                    <a:pt x="398" y="100"/>
                    <a:pt x="199" y="52"/>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42" name="Google Shape;1242;p32"/>
            <p:cNvSpPr/>
            <p:nvPr/>
          </p:nvSpPr>
          <p:spPr>
            <a:xfrm>
              <a:off x="-876725" y="10303175"/>
              <a:ext cx="53900" cy="125700"/>
            </a:xfrm>
            <a:custGeom>
              <a:avLst/>
              <a:gdLst/>
              <a:ahLst/>
              <a:cxnLst/>
              <a:rect l="l" t="t" r="r" b="b"/>
              <a:pathLst>
                <a:path w="2156" h="5028" extrusionOk="0">
                  <a:moveTo>
                    <a:pt x="1272" y="0"/>
                  </a:moveTo>
                  <a:cubicBezTo>
                    <a:pt x="1030" y="977"/>
                    <a:pt x="800" y="1956"/>
                    <a:pt x="545" y="2928"/>
                  </a:cubicBezTo>
                  <a:cubicBezTo>
                    <a:pt x="372" y="3598"/>
                    <a:pt x="186" y="4263"/>
                    <a:pt x="0" y="4927"/>
                  </a:cubicBezTo>
                  <a:cubicBezTo>
                    <a:pt x="172" y="4944"/>
                    <a:pt x="344" y="4967"/>
                    <a:pt x="516" y="4981"/>
                  </a:cubicBezTo>
                  <a:cubicBezTo>
                    <a:pt x="768" y="5000"/>
                    <a:pt x="1021" y="5015"/>
                    <a:pt x="1273" y="5027"/>
                  </a:cubicBezTo>
                  <a:cubicBezTo>
                    <a:pt x="1408" y="4459"/>
                    <a:pt x="1534" y="3888"/>
                    <a:pt x="1652" y="3315"/>
                  </a:cubicBezTo>
                  <a:cubicBezTo>
                    <a:pt x="1840" y="2411"/>
                    <a:pt x="2018" y="1502"/>
                    <a:pt x="2156" y="588"/>
                  </a:cubicBezTo>
                  <a:cubicBezTo>
                    <a:pt x="1864" y="387"/>
                    <a:pt x="1569" y="190"/>
                    <a:pt x="1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43" name="Google Shape;1243;p32"/>
            <p:cNvSpPr/>
            <p:nvPr/>
          </p:nvSpPr>
          <p:spPr>
            <a:xfrm>
              <a:off x="-349800" y="10254000"/>
              <a:ext cx="111550" cy="223650"/>
            </a:xfrm>
            <a:custGeom>
              <a:avLst/>
              <a:gdLst/>
              <a:ahLst/>
              <a:cxnLst/>
              <a:rect l="l" t="t" r="r" b="b"/>
              <a:pathLst>
                <a:path w="4462" h="8946" extrusionOk="0">
                  <a:moveTo>
                    <a:pt x="203" y="0"/>
                  </a:moveTo>
                  <a:cubicBezTo>
                    <a:pt x="134" y="131"/>
                    <a:pt x="68" y="263"/>
                    <a:pt x="1" y="393"/>
                  </a:cubicBezTo>
                  <a:cubicBezTo>
                    <a:pt x="893" y="2164"/>
                    <a:pt x="1794" y="3928"/>
                    <a:pt x="2726" y="5678"/>
                  </a:cubicBezTo>
                  <a:lnTo>
                    <a:pt x="4461" y="8946"/>
                  </a:lnTo>
                  <a:cubicBezTo>
                    <a:pt x="4406" y="8104"/>
                    <a:pt x="4337" y="7264"/>
                    <a:pt x="4263" y="6426"/>
                  </a:cubicBezTo>
                  <a:lnTo>
                    <a:pt x="3517" y="5216"/>
                  </a:lnTo>
                  <a:cubicBezTo>
                    <a:pt x="2434" y="3464"/>
                    <a:pt x="1324" y="1729"/>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44" name="Google Shape;1244;p32"/>
            <p:cNvSpPr/>
            <p:nvPr/>
          </p:nvSpPr>
          <p:spPr>
            <a:xfrm>
              <a:off x="-640300" y="9935375"/>
              <a:ext cx="114950" cy="79300"/>
            </a:xfrm>
            <a:custGeom>
              <a:avLst/>
              <a:gdLst/>
              <a:ahLst/>
              <a:cxnLst/>
              <a:rect l="l" t="t" r="r" b="b"/>
              <a:pathLst>
                <a:path w="4598" h="3172" extrusionOk="0">
                  <a:moveTo>
                    <a:pt x="4574" y="1"/>
                  </a:moveTo>
                  <a:cubicBezTo>
                    <a:pt x="4186" y="222"/>
                    <a:pt x="3797" y="446"/>
                    <a:pt x="3406" y="663"/>
                  </a:cubicBezTo>
                  <a:cubicBezTo>
                    <a:pt x="2512" y="1155"/>
                    <a:pt x="1625" y="1659"/>
                    <a:pt x="700" y="2097"/>
                  </a:cubicBezTo>
                  <a:cubicBezTo>
                    <a:pt x="559" y="2164"/>
                    <a:pt x="415" y="2229"/>
                    <a:pt x="269" y="2292"/>
                  </a:cubicBezTo>
                  <a:cubicBezTo>
                    <a:pt x="178" y="2585"/>
                    <a:pt x="86" y="2878"/>
                    <a:pt x="0" y="3171"/>
                  </a:cubicBezTo>
                  <a:cubicBezTo>
                    <a:pt x="318" y="3067"/>
                    <a:pt x="631" y="2947"/>
                    <a:pt x="934" y="2829"/>
                  </a:cubicBezTo>
                  <a:cubicBezTo>
                    <a:pt x="1898" y="2451"/>
                    <a:pt x="2842" y="2026"/>
                    <a:pt x="3762" y="1552"/>
                  </a:cubicBezTo>
                  <a:cubicBezTo>
                    <a:pt x="4040" y="1407"/>
                    <a:pt x="4318" y="1263"/>
                    <a:pt x="4597" y="1119"/>
                  </a:cubicBezTo>
                  <a:cubicBezTo>
                    <a:pt x="4588" y="765"/>
                    <a:pt x="4580" y="411"/>
                    <a:pt x="4574" y="58"/>
                  </a:cubicBezTo>
                  <a:lnTo>
                    <a:pt x="45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45" name="Google Shape;1245;p32"/>
            <p:cNvSpPr/>
            <p:nvPr/>
          </p:nvSpPr>
          <p:spPr>
            <a:xfrm>
              <a:off x="-735425" y="10716775"/>
              <a:ext cx="94075" cy="148250"/>
            </a:xfrm>
            <a:custGeom>
              <a:avLst/>
              <a:gdLst/>
              <a:ahLst/>
              <a:cxnLst/>
              <a:rect l="l" t="t" r="r" b="b"/>
              <a:pathLst>
                <a:path w="3763" h="5930" extrusionOk="0">
                  <a:moveTo>
                    <a:pt x="3099" y="1"/>
                  </a:moveTo>
                  <a:cubicBezTo>
                    <a:pt x="2922" y="340"/>
                    <a:pt x="2747" y="679"/>
                    <a:pt x="2574" y="1022"/>
                  </a:cubicBezTo>
                  <a:cubicBezTo>
                    <a:pt x="2156" y="1845"/>
                    <a:pt x="1708" y="2653"/>
                    <a:pt x="1253" y="3456"/>
                  </a:cubicBezTo>
                  <a:cubicBezTo>
                    <a:pt x="860" y="4147"/>
                    <a:pt x="423" y="4821"/>
                    <a:pt x="0" y="5502"/>
                  </a:cubicBezTo>
                  <a:cubicBezTo>
                    <a:pt x="321" y="5653"/>
                    <a:pt x="645" y="5794"/>
                    <a:pt x="974" y="5929"/>
                  </a:cubicBezTo>
                  <a:cubicBezTo>
                    <a:pt x="1396" y="5263"/>
                    <a:pt x="1775" y="4567"/>
                    <a:pt x="2142" y="3892"/>
                  </a:cubicBezTo>
                  <a:cubicBezTo>
                    <a:pt x="2574" y="3099"/>
                    <a:pt x="2959" y="2284"/>
                    <a:pt x="3323" y="1459"/>
                  </a:cubicBezTo>
                  <a:cubicBezTo>
                    <a:pt x="3480" y="1102"/>
                    <a:pt x="3627" y="742"/>
                    <a:pt x="3762" y="377"/>
                  </a:cubicBezTo>
                  <a:cubicBezTo>
                    <a:pt x="3744" y="366"/>
                    <a:pt x="3725" y="355"/>
                    <a:pt x="3707" y="345"/>
                  </a:cubicBezTo>
                  <a:cubicBezTo>
                    <a:pt x="3507" y="227"/>
                    <a:pt x="3303" y="114"/>
                    <a:pt x="30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46" name="Google Shape;1246;p32"/>
            <p:cNvSpPr/>
            <p:nvPr/>
          </p:nvSpPr>
          <p:spPr>
            <a:xfrm>
              <a:off x="-222400" y="10798750"/>
              <a:ext cx="145525" cy="147225"/>
            </a:xfrm>
            <a:custGeom>
              <a:avLst/>
              <a:gdLst/>
              <a:ahLst/>
              <a:cxnLst/>
              <a:rect l="l" t="t" r="r" b="b"/>
              <a:pathLst>
                <a:path w="5821" h="5889" extrusionOk="0">
                  <a:moveTo>
                    <a:pt x="164" y="0"/>
                  </a:moveTo>
                  <a:cubicBezTo>
                    <a:pt x="104" y="428"/>
                    <a:pt x="48" y="858"/>
                    <a:pt x="1" y="1287"/>
                  </a:cubicBezTo>
                  <a:cubicBezTo>
                    <a:pt x="655" y="1890"/>
                    <a:pt x="1351" y="2454"/>
                    <a:pt x="2037" y="3017"/>
                  </a:cubicBezTo>
                  <a:cubicBezTo>
                    <a:pt x="3261" y="4023"/>
                    <a:pt x="4529" y="4972"/>
                    <a:pt x="5820" y="5889"/>
                  </a:cubicBezTo>
                  <a:cubicBezTo>
                    <a:pt x="5796" y="5268"/>
                    <a:pt x="5762" y="4649"/>
                    <a:pt x="5717" y="4031"/>
                  </a:cubicBezTo>
                  <a:cubicBezTo>
                    <a:pt x="5701" y="4020"/>
                    <a:pt x="5685" y="4009"/>
                    <a:pt x="5668" y="3998"/>
                  </a:cubicBezTo>
                  <a:cubicBezTo>
                    <a:pt x="4901" y="3469"/>
                    <a:pt x="4145" y="2922"/>
                    <a:pt x="3387" y="2380"/>
                  </a:cubicBezTo>
                  <a:cubicBezTo>
                    <a:pt x="2568" y="1797"/>
                    <a:pt x="1759" y="1198"/>
                    <a:pt x="961" y="587"/>
                  </a:cubicBezTo>
                  <a:cubicBezTo>
                    <a:pt x="699" y="385"/>
                    <a:pt x="432" y="192"/>
                    <a:pt x="1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47" name="Google Shape;1247;p32"/>
            <p:cNvSpPr/>
            <p:nvPr/>
          </p:nvSpPr>
          <p:spPr>
            <a:xfrm>
              <a:off x="-933825" y="9955200"/>
              <a:ext cx="167625" cy="127875"/>
            </a:xfrm>
            <a:custGeom>
              <a:avLst/>
              <a:gdLst/>
              <a:ahLst/>
              <a:cxnLst/>
              <a:rect l="l" t="t" r="r" b="b"/>
              <a:pathLst>
                <a:path w="6705" h="5115" extrusionOk="0">
                  <a:moveTo>
                    <a:pt x="6568" y="0"/>
                  </a:moveTo>
                  <a:cubicBezTo>
                    <a:pt x="6109" y="203"/>
                    <a:pt x="5655" y="410"/>
                    <a:pt x="5203" y="628"/>
                  </a:cubicBezTo>
                  <a:cubicBezTo>
                    <a:pt x="3989" y="1216"/>
                    <a:pt x="2779" y="1840"/>
                    <a:pt x="1602" y="2500"/>
                  </a:cubicBezTo>
                  <a:cubicBezTo>
                    <a:pt x="1070" y="2799"/>
                    <a:pt x="535" y="3099"/>
                    <a:pt x="1" y="3398"/>
                  </a:cubicBezTo>
                  <a:cubicBezTo>
                    <a:pt x="228" y="3981"/>
                    <a:pt x="482" y="4554"/>
                    <a:pt x="766" y="5115"/>
                  </a:cubicBezTo>
                  <a:cubicBezTo>
                    <a:pt x="1366" y="4740"/>
                    <a:pt x="1966" y="4367"/>
                    <a:pt x="2567" y="3994"/>
                  </a:cubicBezTo>
                  <a:cubicBezTo>
                    <a:pt x="3692" y="3297"/>
                    <a:pt x="4808" y="2570"/>
                    <a:pt x="5903" y="1826"/>
                  </a:cubicBezTo>
                  <a:cubicBezTo>
                    <a:pt x="6172" y="1643"/>
                    <a:pt x="6441" y="1459"/>
                    <a:pt x="6705" y="1271"/>
                  </a:cubicBezTo>
                  <a:cubicBezTo>
                    <a:pt x="6666" y="848"/>
                    <a:pt x="6620" y="424"/>
                    <a:pt x="65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48" name="Google Shape;1248;p32"/>
            <p:cNvSpPr/>
            <p:nvPr/>
          </p:nvSpPr>
          <p:spPr>
            <a:xfrm>
              <a:off x="-980875" y="9633650"/>
              <a:ext cx="179975" cy="170825"/>
            </a:xfrm>
            <a:custGeom>
              <a:avLst/>
              <a:gdLst/>
              <a:ahLst/>
              <a:cxnLst/>
              <a:rect l="l" t="t" r="r" b="b"/>
              <a:pathLst>
                <a:path w="7199" h="6833" extrusionOk="0">
                  <a:moveTo>
                    <a:pt x="14" y="1"/>
                  </a:moveTo>
                  <a:cubicBezTo>
                    <a:pt x="8" y="322"/>
                    <a:pt x="4" y="643"/>
                    <a:pt x="0" y="964"/>
                  </a:cubicBezTo>
                  <a:cubicBezTo>
                    <a:pt x="1012" y="1797"/>
                    <a:pt x="2026" y="2630"/>
                    <a:pt x="3042" y="3457"/>
                  </a:cubicBezTo>
                  <a:lnTo>
                    <a:pt x="6941" y="6622"/>
                  </a:lnTo>
                  <a:cubicBezTo>
                    <a:pt x="7027" y="6692"/>
                    <a:pt x="7113" y="6762"/>
                    <a:pt x="7199" y="6832"/>
                  </a:cubicBezTo>
                  <a:cubicBezTo>
                    <a:pt x="6999" y="6154"/>
                    <a:pt x="6776" y="5484"/>
                    <a:pt x="6538" y="4818"/>
                  </a:cubicBezTo>
                  <a:lnTo>
                    <a:pt x="3649" y="2673"/>
                  </a:lnTo>
                  <a:cubicBezTo>
                    <a:pt x="2440" y="1777"/>
                    <a:pt x="1230" y="885"/>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49" name="Google Shape;1249;p32"/>
            <p:cNvSpPr/>
            <p:nvPr/>
          </p:nvSpPr>
          <p:spPr>
            <a:xfrm>
              <a:off x="-233800" y="11010600"/>
              <a:ext cx="157275" cy="39300"/>
            </a:xfrm>
            <a:custGeom>
              <a:avLst/>
              <a:gdLst/>
              <a:ahLst/>
              <a:cxnLst/>
              <a:rect l="l" t="t" r="r" b="b"/>
              <a:pathLst>
                <a:path w="6291" h="1572" extrusionOk="0">
                  <a:moveTo>
                    <a:pt x="6290" y="0"/>
                  </a:moveTo>
                  <a:lnTo>
                    <a:pt x="6290" y="0"/>
                  </a:lnTo>
                  <a:cubicBezTo>
                    <a:pt x="5587" y="83"/>
                    <a:pt x="4885" y="175"/>
                    <a:pt x="4183" y="267"/>
                  </a:cubicBezTo>
                  <a:cubicBezTo>
                    <a:pt x="3230" y="390"/>
                    <a:pt x="2284" y="533"/>
                    <a:pt x="1335" y="687"/>
                  </a:cubicBezTo>
                  <a:cubicBezTo>
                    <a:pt x="891" y="757"/>
                    <a:pt x="445" y="828"/>
                    <a:pt x="1" y="914"/>
                  </a:cubicBezTo>
                  <a:cubicBezTo>
                    <a:pt x="1" y="1132"/>
                    <a:pt x="1" y="1348"/>
                    <a:pt x="4" y="1566"/>
                  </a:cubicBezTo>
                  <a:cubicBezTo>
                    <a:pt x="179" y="1570"/>
                    <a:pt x="354" y="1572"/>
                    <a:pt x="529" y="1572"/>
                  </a:cubicBezTo>
                  <a:cubicBezTo>
                    <a:pt x="784" y="1572"/>
                    <a:pt x="1040" y="1569"/>
                    <a:pt x="1294" y="1565"/>
                  </a:cubicBezTo>
                  <a:cubicBezTo>
                    <a:pt x="2284" y="1550"/>
                    <a:pt x="3273" y="1530"/>
                    <a:pt x="4263" y="1485"/>
                  </a:cubicBezTo>
                  <a:cubicBezTo>
                    <a:pt x="4913" y="1456"/>
                    <a:pt x="5564" y="1428"/>
                    <a:pt x="6213" y="1391"/>
                  </a:cubicBezTo>
                  <a:cubicBezTo>
                    <a:pt x="6233" y="1137"/>
                    <a:pt x="6252" y="882"/>
                    <a:pt x="6266" y="627"/>
                  </a:cubicBezTo>
                  <a:cubicBezTo>
                    <a:pt x="6276" y="418"/>
                    <a:pt x="6284" y="209"/>
                    <a:pt x="6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50" name="Google Shape;1250;p32"/>
            <p:cNvSpPr/>
            <p:nvPr/>
          </p:nvSpPr>
          <p:spPr>
            <a:xfrm>
              <a:off x="-420850" y="10997125"/>
              <a:ext cx="63950" cy="33525"/>
            </a:xfrm>
            <a:custGeom>
              <a:avLst/>
              <a:gdLst/>
              <a:ahLst/>
              <a:cxnLst/>
              <a:rect l="l" t="t" r="r" b="b"/>
              <a:pathLst>
                <a:path w="2558" h="1341" extrusionOk="0">
                  <a:moveTo>
                    <a:pt x="488" y="1"/>
                  </a:moveTo>
                  <a:cubicBezTo>
                    <a:pt x="326" y="1"/>
                    <a:pt x="163" y="2"/>
                    <a:pt x="0" y="6"/>
                  </a:cubicBezTo>
                  <a:cubicBezTo>
                    <a:pt x="54" y="88"/>
                    <a:pt x="105" y="171"/>
                    <a:pt x="159" y="252"/>
                  </a:cubicBezTo>
                  <a:cubicBezTo>
                    <a:pt x="346" y="535"/>
                    <a:pt x="536" y="814"/>
                    <a:pt x="725" y="1094"/>
                  </a:cubicBezTo>
                  <a:cubicBezTo>
                    <a:pt x="1108" y="1146"/>
                    <a:pt x="1488" y="1195"/>
                    <a:pt x="1871" y="1243"/>
                  </a:cubicBezTo>
                  <a:cubicBezTo>
                    <a:pt x="2095" y="1272"/>
                    <a:pt x="2325" y="1305"/>
                    <a:pt x="2557" y="1341"/>
                  </a:cubicBezTo>
                  <a:cubicBezTo>
                    <a:pt x="2437" y="1169"/>
                    <a:pt x="2316" y="998"/>
                    <a:pt x="2196" y="828"/>
                  </a:cubicBezTo>
                  <a:cubicBezTo>
                    <a:pt x="2012" y="561"/>
                    <a:pt x="1831" y="292"/>
                    <a:pt x="1650" y="25"/>
                  </a:cubicBezTo>
                  <a:cubicBezTo>
                    <a:pt x="1262" y="11"/>
                    <a:pt x="876" y="1"/>
                    <a:pt x="4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51" name="Google Shape;1251;p32"/>
            <p:cNvSpPr/>
            <p:nvPr/>
          </p:nvSpPr>
          <p:spPr>
            <a:xfrm>
              <a:off x="-497050" y="11118650"/>
              <a:ext cx="34725" cy="171075"/>
            </a:xfrm>
            <a:custGeom>
              <a:avLst/>
              <a:gdLst/>
              <a:ahLst/>
              <a:cxnLst/>
              <a:rect l="l" t="t" r="r" b="b"/>
              <a:pathLst>
                <a:path w="1389" h="6843" extrusionOk="0">
                  <a:moveTo>
                    <a:pt x="744" y="0"/>
                  </a:moveTo>
                  <a:cubicBezTo>
                    <a:pt x="594" y="0"/>
                    <a:pt x="445" y="1"/>
                    <a:pt x="295" y="2"/>
                  </a:cubicBezTo>
                  <a:cubicBezTo>
                    <a:pt x="297" y="348"/>
                    <a:pt x="298" y="692"/>
                    <a:pt x="288" y="1032"/>
                  </a:cubicBezTo>
                  <a:cubicBezTo>
                    <a:pt x="254" y="2066"/>
                    <a:pt x="196" y="3099"/>
                    <a:pt x="153" y="4133"/>
                  </a:cubicBezTo>
                  <a:cubicBezTo>
                    <a:pt x="117" y="5028"/>
                    <a:pt x="40" y="5937"/>
                    <a:pt x="1" y="6843"/>
                  </a:cubicBezTo>
                  <a:cubicBezTo>
                    <a:pt x="466" y="6743"/>
                    <a:pt x="926" y="6629"/>
                    <a:pt x="1386" y="6502"/>
                  </a:cubicBezTo>
                  <a:cubicBezTo>
                    <a:pt x="1389" y="5679"/>
                    <a:pt x="1356" y="4856"/>
                    <a:pt x="1344" y="4051"/>
                  </a:cubicBezTo>
                  <a:cubicBezTo>
                    <a:pt x="1329" y="3044"/>
                    <a:pt x="1292" y="2038"/>
                    <a:pt x="1218" y="1032"/>
                  </a:cubicBezTo>
                  <a:cubicBezTo>
                    <a:pt x="1194" y="698"/>
                    <a:pt x="1166" y="349"/>
                    <a:pt x="1117" y="4"/>
                  </a:cubicBezTo>
                  <a:cubicBezTo>
                    <a:pt x="992" y="1"/>
                    <a:pt x="868" y="0"/>
                    <a:pt x="7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52" name="Google Shape;1252;p32"/>
            <p:cNvSpPr/>
            <p:nvPr/>
          </p:nvSpPr>
          <p:spPr>
            <a:xfrm>
              <a:off x="-120100" y="11319300"/>
              <a:ext cx="50175" cy="73700"/>
            </a:xfrm>
            <a:custGeom>
              <a:avLst/>
              <a:gdLst/>
              <a:ahLst/>
              <a:cxnLst/>
              <a:rect l="l" t="t" r="r" b="b"/>
              <a:pathLst>
                <a:path w="2007" h="2948" extrusionOk="0">
                  <a:moveTo>
                    <a:pt x="514" y="1"/>
                  </a:moveTo>
                  <a:cubicBezTo>
                    <a:pt x="483" y="80"/>
                    <a:pt x="451" y="160"/>
                    <a:pt x="422" y="242"/>
                  </a:cubicBezTo>
                  <a:cubicBezTo>
                    <a:pt x="270" y="665"/>
                    <a:pt x="130" y="1098"/>
                    <a:pt x="1" y="1534"/>
                  </a:cubicBezTo>
                  <a:cubicBezTo>
                    <a:pt x="538" y="2017"/>
                    <a:pt x="1085" y="2486"/>
                    <a:pt x="1642" y="2947"/>
                  </a:cubicBezTo>
                  <a:cubicBezTo>
                    <a:pt x="1757" y="2399"/>
                    <a:pt x="1885" y="1854"/>
                    <a:pt x="2006" y="1307"/>
                  </a:cubicBezTo>
                  <a:cubicBezTo>
                    <a:pt x="1500" y="882"/>
                    <a:pt x="1002" y="446"/>
                    <a:pt x="5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53" name="Google Shape;1253;p32"/>
            <p:cNvSpPr/>
            <p:nvPr/>
          </p:nvSpPr>
          <p:spPr>
            <a:xfrm>
              <a:off x="-1152400" y="10190725"/>
              <a:ext cx="156500" cy="211575"/>
            </a:xfrm>
            <a:custGeom>
              <a:avLst/>
              <a:gdLst/>
              <a:ahLst/>
              <a:cxnLst/>
              <a:rect l="l" t="t" r="r" b="b"/>
              <a:pathLst>
                <a:path w="6260" h="8463" extrusionOk="0">
                  <a:moveTo>
                    <a:pt x="1" y="1"/>
                  </a:moveTo>
                  <a:cubicBezTo>
                    <a:pt x="328" y="644"/>
                    <a:pt x="660" y="1286"/>
                    <a:pt x="996" y="1925"/>
                  </a:cubicBezTo>
                  <a:cubicBezTo>
                    <a:pt x="2040" y="3902"/>
                    <a:pt x="3158" y="5843"/>
                    <a:pt x="4317" y="7758"/>
                  </a:cubicBezTo>
                  <a:cubicBezTo>
                    <a:pt x="4953" y="8024"/>
                    <a:pt x="5602" y="8257"/>
                    <a:pt x="6260" y="8463"/>
                  </a:cubicBezTo>
                  <a:cubicBezTo>
                    <a:pt x="5711" y="7655"/>
                    <a:pt x="5169" y="6843"/>
                    <a:pt x="4635" y="6026"/>
                  </a:cubicBezTo>
                  <a:cubicBezTo>
                    <a:pt x="3382" y="4099"/>
                    <a:pt x="2171" y="2144"/>
                    <a:pt x="1002" y="160"/>
                  </a:cubicBezTo>
                  <a:cubicBezTo>
                    <a:pt x="669" y="102"/>
                    <a:pt x="336" y="4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54" name="Google Shape;1254;p32"/>
            <p:cNvSpPr/>
            <p:nvPr/>
          </p:nvSpPr>
          <p:spPr>
            <a:xfrm>
              <a:off x="-679550" y="10185275"/>
              <a:ext cx="144800" cy="91975"/>
            </a:xfrm>
            <a:custGeom>
              <a:avLst/>
              <a:gdLst/>
              <a:ahLst/>
              <a:cxnLst/>
              <a:rect l="l" t="t" r="r" b="b"/>
              <a:pathLst>
                <a:path w="5792" h="3679" extrusionOk="0">
                  <a:moveTo>
                    <a:pt x="44" y="1"/>
                  </a:moveTo>
                  <a:cubicBezTo>
                    <a:pt x="29" y="97"/>
                    <a:pt x="15" y="196"/>
                    <a:pt x="1" y="294"/>
                  </a:cubicBezTo>
                  <a:cubicBezTo>
                    <a:pt x="1288" y="1180"/>
                    <a:pt x="2611" y="2008"/>
                    <a:pt x="3975" y="2775"/>
                  </a:cubicBezTo>
                  <a:cubicBezTo>
                    <a:pt x="4532" y="3087"/>
                    <a:pt x="5094" y="3385"/>
                    <a:pt x="5659" y="3678"/>
                  </a:cubicBezTo>
                  <a:cubicBezTo>
                    <a:pt x="5707" y="3431"/>
                    <a:pt x="5751" y="3184"/>
                    <a:pt x="5791" y="2936"/>
                  </a:cubicBezTo>
                  <a:cubicBezTo>
                    <a:pt x="5265" y="2700"/>
                    <a:pt x="4741" y="2457"/>
                    <a:pt x="4222" y="2207"/>
                  </a:cubicBezTo>
                  <a:cubicBezTo>
                    <a:pt x="2806" y="1521"/>
                    <a:pt x="1414" y="785"/>
                    <a:pt x="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55" name="Google Shape;1255;p32"/>
            <p:cNvSpPr/>
            <p:nvPr/>
          </p:nvSpPr>
          <p:spPr>
            <a:xfrm>
              <a:off x="-461625" y="10644275"/>
              <a:ext cx="223300" cy="79325"/>
            </a:xfrm>
            <a:custGeom>
              <a:avLst/>
              <a:gdLst/>
              <a:ahLst/>
              <a:cxnLst/>
              <a:rect l="l" t="t" r="r" b="b"/>
              <a:pathLst>
                <a:path w="8932" h="3173" extrusionOk="0">
                  <a:moveTo>
                    <a:pt x="8931" y="0"/>
                  </a:moveTo>
                  <a:lnTo>
                    <a:pt x="8880" y="11"/>
                  </a:lnTo>
                  <a:cubicBezTo>
                    <a:pt x="8409" y="102"/>
                    <a:pt x="7942" y="214"/>
                    <a:pt x="7472" y="315"/>
                  </a:cubicBezTo>
                  <a:cubicBezTo>
                    <a:pt x="6482" y="528"/>
                    <a:pt x="5501" y="780"/>
                    <a:pt x="4515" y="1015"/>
                  </a:cubicBezTo>
                  <a:cubicBezTo>
                    <a:pt x="3555" y="1242"/>
                    <a:pt x="2596" y="1464"/>
                    <a:pt x="1639" y="1708"/>
                  </a:cubicBezTo>
                  <a:cubicBezTo>
                    <a:pt x="1122" y="1838"/>
                    <a:pt x="547" y="1946"/>
                    <a:pt x="15" y="2127"/>
                  </a:cubicBezTo>
                  <a:cubicBezTo>
                    <a:pt x="7" y="2475"/>
                    <a:pt x="1" y="2824"/>
                    <a:pt x="2" y="3173"/>
                  </a:cubicBezTo>
                  <a:cubicBezTo>
                    <a:pt x="629" y="3111"/>
                    <a:pt x="1268" y="2910"/>
                    <a:pt x="1849" y="2769"/>
                  </a:cubicBezTo>
                  <a:cubicBezTo>
                    <a:pt x="2834" y="2531"/>
                    <a:pt x="3810" y="2265"/>
                    <a:pt x="4785" y="1995"/>
                  </a:cubicBezTo>
                  <a:cubicBezTo>
                    <a:pt x="5736" y="1734"/>
                    <a:pt x="6689" y="1482"/>
                    <a:pt x="7629" y="1184"/>
                  </a:cubicBezTo>
                  <a:cubicBezTo>
                    <a:pt x="8036" y="1055"/>
                    <a:pt x="8444" y="929"/>
                    <a:pt x="8848" y="796"/>
                  </a:cubicBezTo>
                  <a:cubicBezTo>
                    <a:pt x="8880" y="532"/>
                    <a:pt x="8907" y="266"/>
                    <a:pt x="89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56" name="Google Shape;1256;p32"/>
            <p:cNvSpPr/>
            <p:nvPr/>
          </p:nvSpPr>
          <p:spPr>
            <a:xfrm>
              <a:off x="-766325" y="11152600"/>
              <a:ext cx="204300" cy="150450"/>
            </a:xfrm>
            <a:custGeom>
              <a:avLst/>
              <a:gdLst/>
              <a:ahLst/>
              <a:cxnLst/>
              <a:rect l="l" t="t" r="r" b="b"/>
              <a:pathLst>
                <a:path w="8172" h="6018" extrusionOk="0">
                  <a:moveTo>
                    <a:pt x="1224" y="0"/>
                  </a:moveTo>
                  <a:cubicBezTo>
                    <a:pt x="814" y="114"/>
                    <a:pt x="407" y="235"/>
                    <a:pt x="0" y="362"/>
                  </a:cubicBezTo>
                  <a:cubicBezTo>
                    <a:pt x="680" y="1070"/>
                    <a:pt x="1371" y="1767"/>
                    <a:pt x="2085" y="2444"/>
                  </a:cubicBezTo>
                  <a:cubicBezTo>
                    <a:pt x="3056" y="3366"/>
                    <a:pt x="4048" y="4264"/>
                    <a:pt x="5058" y="5141"/>
                  </a:cubicBezTo>
                  <a:cubicBezTo>
                    <a:pt x="5404" y="5440"/>
                    <a:pt x="5757" y="5732"/>
                    <a:pt x="6114" y="6018"/>
                  </a:cubicBezTo>
                  <a:cubicBezTo>
                    <a:pt x="6801" y="6001"/>
                    <a:pt x="7487" y="5958"/>
                    <a:pt x="8172" y="5889"/>
                  </a:cubicBezTo>
                  <a:cubicBezTo>
                    <a:pt x="7980" y="5700"/>
                    <a:pt x="7776" y="5523"/>
                    <a:pt x="7570" y="5353"/>
                  </a:cubicBezTo>
                  <a:cubicBezTo>
                    <a:pt x="7074" y="4938"/>
                    <a:pt x="6570" y="4537"/>
                    <a:pt x="6065" y="4135"/>
                  </a:cubicBezTo>
                  <a:cubicBezTo>
                    <a:pt x="4997" y="3281"/>
                    <a:pt x="3948" y="2406"/>
                    <a:pt x="2919" y="1505"/>
                  </a:cubicBezTo>
                  <a:cubicBezTo>
                    <a:pt x="2351" y="1007"/>
                    <a:pt x="1786" y="507"/>
                    <a:pt x="12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257" name="Google Shape;1257;p32"/>
          <p:cNvGrpSpPr/>
          <p:nvPr/>
        </p:nvGrpSpPr>
        <p:grpSpPr>
          <a:xfrm flipH="1">
            <a:off x="9801653" y="5273103"/>
            <a:ext cx="1396109" cy="1715249"/>
            <a:chOff x="-3390650" y="10079050"/>
            <a:chExt cx="1087200" cy="1335725"/>
          </a:xfrm>
        </p:grpSpPr>
        <p:sp>
          <p:nvSpPr>
            <p:cNvPr id="1258" name="Google Shape;1258;p32"/>
            <p:cNvSpPr/>
            <p:nvPr/>
          </p:nvSpPr>
          <p:spPr>
            <a:xfrm>
              <a:off x="-3390650" y="10079050"/>
              <a:ext cx="1004100" cy="763300"/>
            </a:xfrm>
            <a:custGeom>
              <a:avLst/>
              <a:gdLst/>
              <a:ahLst/>
              <a:cxnLst/>
              <a:rect l="l" t="t" r="r" b="b"/>
              <a:pathLst>
                <a:path w="40164" h="30532" extrusionOk="0">
                  <a:moveTo>
                    <a:pt x="19585" y="0"/>
                  </a:moveTo>
                  <a:cubicBezTo>
                    <a:pt x="17914" y="0"/>
                    <a:pt x="16235" y="820"/>
                    <a:pt x="14976" y="1850"/>
                  </a:cubicBezTo>
                  <a:cubicBezTo>
                    <a:pt x="13579" y="2994"/>
                    <a:pt x="12584" y="4655"/>
                    <a:pt x="12286" y="6441"/>
                  </a:cubicBezTo>
                  <a:cubicBezTo>
                    <a:pt x="12023" y="8013"/>
                    <a:pt x="12215" y="9588"/>
                    <a:pt x="12840" y="11004"/>
                  </a:cubicBezTo>
                  <a:cubicBezTo>
                    <a:pt x="12229" y="10886"/>
                    <a:pt x="11618" y="10766"/>
                    <a:pt x="11005" y="10645"/>
                  </a:cubicBezTo>
                  <a:cubicBezTo>
                    <a:pt x="9808" y="10410"/>
                    <a:pt x="8607" y="10166"/>
                    <a:pt x="7388" y="10071"/>
                  </a:cubicBezTo>
                  <a:cubicBezTo>
                    <a:pt x="7111" y="10049"/>
                    <a:pt x="6833" y="10038"/>
                    <a:pt x="6555" y="10038"/>
                  </a:cubicBezTo>
                  <a:cubicBezTo>
                    <a:pt x="4653" y="10038"/>
                    <a:pt x="2749" y="10565"/>
                    <a:pt x="1415" y="12005"/>
                  </a:cubicBezTo>
                  <a:cubicBezTo>
                    <a:pt x="742" y="12730"/>
                    <a:pt x="262" y="13618"/>
                    <a:pt x="131" y="14603"/>
                  </a:cubicBezTo>
                  <a:cubicBezTo>
                    <a:pt x="1" y="15591"/>
                    <a:pt x="257" y="16612"/>
                    <a:pt x="821" y="17435"/>
                  </a:cubicBezTo>
                  <a:cubicBezTo>
                    <a:pt x="1995" y="19148"/>
                    <a:pt x="4004" y="20013"/>
                    <a:pt x="5901" y="20665"/>
                  </a:cubicBezTo>
                  <a:cubicBezTo>
                    <a:pt x="7079" y="21069"/>
                    <a:pt x="8292" y="21361"/>
                    <a:pt x="9524" y="21541"/>
                  </a:cubicBezTo>
                  <a:cubicBezTo>
                    <a:pt x="8883" y="22393"/>
                    <a:pt x="8397" y="23345"/>
                    <a:pt x="8226" y="24430"/>
                  </a:cubicBezTo>
                  <a:cubicBezTo>
                    <a:pt x="8045" y="25574"/>
                    <a:pt x="8163" y="26743"/>
                    <a:pt x="8764" y="27756"/>
                  </a:cubicBezTo>
                  <a:cubicBezTo>
                    <a:pt x="9238" y="28559"/>
                    <a:pt x="9963" y="29215"/>
                    <a:pt x="10777" y="29663"/>
                  </a:cubicBezTo>
                  <a:cubicBezTo>
                    <a:pt x="11864" y="30261"/>
                    <a:pt x="13040" y="30531"/>
                    <a:pt x="14218" y="30531"/>
                  </a:cubicBezTo>
                  <a:cubicBezTo>
                    <a:pt x="16767" y="30531"/>
                    <a:pt x="19324" y="29267"/>
                    <a:pt x="21003" y="27322"/>
                  </a:cubicBezTo>
                  <a:cubicBezTo>
                    <a:pt x="21982" y="26188"/>
                    <a:pt x="22704" y="24853"/>
                    <a:pt x="23062" y="23415"/>
                  </a:cubicBezTo>
                  <a:cubicBezTo>
                    <a:pt x="25445" y="25477"/>
                    <a:pt x="28275" y="27124"/>
                    <a:pt x="31446" y="27124"/>
                  </a:cubicBezTo>
                  <a:cubicBezTo>
                    <a:pt x="31848" y="27124"/>
                    <a:pt x="32255" y="27098"/>
                    <a:pt x="32668" y="27042"/>
                  </a:cubicBezTo>
                  <a:cubicBezTo>
                    <a:pt x="34587" y="26784"/>
                    <a:pt x="36569" y="25823"/>
                    <a:pt x="37515" y="24051"/>
                  </a:cubicBezTo>
                  <a:cubicBezTo>
                    <a:pt x="37991" y="23161"/>
                    <a:pt x="38140" y="22149"/>
                    <a:pt x="37905" y="21163"/>
                  </a:cubicBezTo>
                  <a:cubicBezTo>
                    <a:pt x="37683" y="20235"/>
                    <a:pt x="37115" y="19391"/>
                    <a:pt x="36430" y="18738"/>
                  </a:cubicBezTo>
                  <a:cubicBezTo>
                    <a:pt x="35442" y="17794"/>
                    <a:pt x="34235" y="17286"/>
                    <a:pt x="32995" y="16847"/>
                  </a:cubicBezTo>
                  <a:cubicBezTo>
                    <a:pt x="34289" y="16493"/>
                    <a:pt x="35538" y="15990"/>
                    <a:pt x="36632" y="15208"/>
                  </a:cubicBezTo>
                  <a:cubicBezTo>
                    <a:pt x="38429" y="13925"/>
                    <a:pt x="40164" y="11700"/>
                    <a:pt x="39693" y="9350"/>
                  </a:cubicBezTo>
                  <a:cubicBezTo>
                    <a:pt x="39276" y="7278"/>
                    <a:pt x="37036" y="6203"/>
                    <a:pt x="35161" y="5816"/>
                  </a:cubicBezTo>
                  <a:cubicBezTo>
                    <a:pt x="34399" y="5658"/>
                    <a:pt x="33621" y="5580"/>
                    <a:pt x="32843" y="5580"/>
                  </a:cubicBezTo>
                  <a:cubicBezTo>
                    <a:pt x="31612" y="5580"/>
                    <a:pt x="30381" y="5775"/>
                    <a:pt x="29211" y="6158"/>
                  </a:cubicBezTo>
                  <a:cubicBezTo>
                    <a:pt x="27731" y="6643"/>
                    <a:pt x="26305" y="7416"/>
                    <a:pt x="25124" y="8454"/>
                  </a:cubicBezTo>
                  <a:cubicBezTo>
                    <a:pt x="24972" y="7090"/>
                    <a:pt x="24708" y="5741"/>
                    <a:pt x="24215" y="4458"/>
                  </a:cubicBezTo>
                  <a:cubicBezTo>
                    <a:pt x="23524" y="2662"/>
                    <a:pt x="22397" y="348"/>
                    <a:pt x="20264" y="47"/>
                  </a:cubicBezTo>
                  <a:cubicBezTo>
                    <a:pt x="20039" y="15"/>
                    <a:pt x="19812" y="0"/>
                    <a:pt x="19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59" name="Google Shape;1259;p32"/>
            <p:cNvSpPr/>
            <p:nvPr/>
          </p:nvSpPr>
          <p:spPr>
            <a:xfrm>
              <a:off x="-3317325" y="10726775"/>
              <a:ext cx="1013875" cy="688000"/>
            </a:xfrm>
            <a:custGeom>
              <a:avLst/>
              <a:gdLst/>
              <a:ahLst/>
              <a:cxnLst/>
              <a:rect l="l" t="t" r="r" b="b"/>
              <a:pathLst>
                <a:path w="40555" h="27520" extrusionOk="0">
                  <a:moveTo>
                    <a:pt x="20664" y="1"/>
                  </a:moveTo>
                  <a:cubicBezTo>
                    <a:pt x="20458" y="1"/>
                    <a:pt x="20243" y="104"/>
                    <a:pt x="20158" y="279"/>
                  </a:cubicBezTo>
                  <a:cubicBezTo>
                    <a:pt x="19908" y="794"/>
                    <a:pt x="19912" y="1304"/>
                    <a:pt x="19949" y="1866"/>
                  </a:cubicBezTo>
                  <a:cubicBezTo>
                    <a:pt x="19983" y="2360"/>
                    <a:pt x="20015" y="2854"/>
                    <a:pt x="20037" y="3350"/>
                  </a:cubicBezTo>
                  <a:cubicBezTo>
                    <a:pt x="20080" y="4362"/>
                    <a:pt x="20092" y="5374"/>
                    <a:pt x="20067" y="6386"/>
                  </a:cubicBezTo>
                  <a:cubicBezTo>
                    <a:pt x="20018" y="8370"/>
                    <a:pt x="19840" y="10343"/>
                    <a:pt x="19464" y="12288"/>
                  </a:cubicBezTo>
                  <a:cubicBezTo>
                    <a:pt x="19269" y="13293"/>
                    <a:pt x="19031" y="14274"/>
                    <a:pt x="18750" y="15232"/>
                  </a:cubicBezTo>
                  <a:cubicBezTo>
                    <a:pt x="18670" y="15075"/>
                    <a:pt x="18587" y="14922"/>
                    <a:pt x="18500" y="14771"/>
                  </a:cubicBezTo>
                  <a:cubicBezTo>
                    <a:pt x="17683" y="13374"/>
                    <a:pt x="16497" y="12232"/>
                    <a:pt x="15160" y="11333"/>
                  </a:cubicBezTo>
                  <a:cubicBezTo>
                    <a:pt x="13000" y="9879"/>
                    <a:pt x="10427" y="9072"/>
                    <a:pt x="7838" y="9072"/>
                  </a:cubicBezTo>
                  <a:cubicBezTo>
                    <a:pt x="7013" y="9072"/>
                    <a:pt x="6186" y="9154"/>
                    <a:pt x="5370" y="9323"/>
                  </a:cubicBezTo>
                  <a:cubicBezTo>
                    <a:pt x="3484" y="9715"/>
                    <a:pt x="1754" y="10579"/>
                    <a:pt x="257" y="11782"/>
                  </a:cubicBezTo>
                  <a:cubicBezTo>
                    <a:pt x="0" y="11987"/>
                    <a:pt x="25" y="12465"/>
                    <a:pt x="257" y="12674"/>
                  </a:cubicBezTo>
                  <a:cubicBezTo>
                    <a:pt x="1267" y="13584"/>
                    <a:pt x="2454" y="14303"/>
                    <a:pt x="3748" y="14727"/>
                  </a:cubicBezTo>
                  <a:cubicBezTo>
                    <a:pt x="4898" y="15101"/>
                    <a:pt x="6083" y="15199"/>
                    <a:pt x="7278" y="15199"/>
                  </a:cubicBezTo>
                  <a:cubicBezTo>
                    <a:pt x="7529" y="15199"/>
                    <a:pt x="7781" y="15194"/>
                    <a:pt x="8032" y="15187"/>
                  </a:cubicBezTo>
                  <a:cubicBezTo>
                    <a:pt x="8422" y="15176"/>
                    <a:pt x="8809" y="15166"/>
                    <a:pt x="9195" y="15166"/>
                  </a:cubicBezTo>
                  <a:cubicBezTo>
                    <a:pt x="10147" y="15166"/>
                    <a:pt x="11088" y="15228"/>
                    <a:pt x="12022" y="15491"/>
                  </a:cubicBezTo>
                  <a:cubicBezTo>
                    <a:pt x="13141" y="15808"/>
                    <a:pt x="14183" y="16348"/>
                    <a:pt x="15117" y="17041"/>
                  </a:cubicBezTo>
                  <a:cubicBezTo>
                    <a:pt x="15621" y="17414"/>
                    <a:pt x="16081" y="17854"/>
                    <a:pt x="16497" y="18324"/>
                  </a:cubicBezTo>
                  <a:cubicBezTo>
                    <a:pt x="16723" y="18581"/>
                    <a:pt x="16926" y="18859"/>
                    <a:pt x="17162" y="19106"/>
                  </a:cubicBezTo>
                  <a:cubicBezTo>
                    <a:pt x="17188" y="19132"/>
                    <a:pt x="17215" y="19160"/>
                    <a:pt x="17239" y="19189"/>
                  </a:cubicBezTo>
                  <a:cubicBezTo>
                    <a:pt x="16762" y="20184"/>
                    <a:pt x="16215" y="21147"/>
                    <a:pt x="15605" y="22068"/>
                  </a:cubicBezTo>
                  <a:cubicBezTo>
                    <a:pt x="15060" y="22889"/>
                    <a:pt x="14583" y="23522"/>
                    <a:pt x="13947" y="24248"/>
                  </a:cubicBezTo>
                  <a:cubicBezTo>
                    <a:pt x="13638" y="24603"/>
                    <a:pt x="13316" y="24947"/>
                    <a:pt x="12983" y="25280"/>
                  </a:cubicBezTo>
                  <a:cubicBezTo>
                    <a:pt x="12582" y="25682"/>
                    <a:pt x="12135" y="26071"/>
                    <a:pt x="12014" y="26648"/>
                  </a:cubicBezTo>
                  <a:cubicBezTo>
                    <a:pt x="11933" y="27032"/>
                    <a:pt x="12184" y="27520"/>
                    <a:pt x="12624" y="27520"/>
                  </a:cubicBezTo>
                  <a:cubicBezTo>
                    <a:pt x="12641" y="27520"/>
                    <a:pt x="12659" y="27519"/>
                    <a:pt x="12677" y="27517"/>
                  </a:cubicBezTo>
                  <a:cubicBezTo>
                    <a:pt x="12964" y="27493"/>
                    <a:pt x="13215" y="27456"/>
                    <a:pt x="13460" y="27287"/>
                  </a:cubicBezTo>
                  <a:cubicBezTo>
                    <a:pt x="13675" y="27139"/>
                    <a:pt x="13879" y="26975"/>
                    <a:pt x="14070" y="26796"/>
                  </a:cubicBezTo>
                  <a:cubicBezTo>
                    <a:pt x="14397" y="26482"/>
                    <a:pt x="14710" y="26151"/>
                    <a:pt x="15014" y="25814"/>
                  </a:cubicBezTo>
                  <a:cubicBezTo>
                    <a:pt x="15628" y="25130"/>
                    <a:pt x="16203" y="24411"/>
                    <a:pt x="16734" y="23660"/>
                  </a:cubicBezTo>
                  <a:cubicBezTo>
                    <a:pt x="18619" y="21011"/>
                    <a:pt x="19925" y="17974"/>
                    <a:pt x="20735" y="14794"/>
                  </a:cubicBezTo>
                  <a:cubicBezTo>
                    <a:pt x="21957" y="15230"/>
                    <a:pt x="23251" y="15448"/>
                    <a:pt x="24545" y="15448"/>
                  </a:cubicBezTo>
                  <a:cubicBezTo>
                    <a:pt x="25758" y="15448"/>
                    <a:pt x="26971" y="15257"/>
                    <a:pt x="28126" y="14874"/>
                  </a:cubicBezTo>
                  <a:cubicBezTo>
                    <a:pt x="29395" y="14452"/>
                    <a:pt x="30556" y="13781"/>
                    <a:pt x="31760" y="13211"/>
                  </a:cubicBezTo>
                  <a:cubicBezTo>
                    <a:pt x="32881" y="12681"/>
                    <a:pt x="34048" y="12334"/>
                    <a:pt x="35295" y="12318"/>
                  </a:cubicBezTo>
                  <a:cubicBezTo>
                    <a:pt x="35330" y="12317"/>
                    <a:pt x="35365" y="12317"/>
                    <a:pt x="35400" y="12317"/>
                  </a:cubicBezTo>
                  <a:cubicBezTo>
                    <a:pt x="36811" y="12317"/>
                    <a:pt x="38185" y="12675"/>
                    <a:pt x="39488" y="13204"/>
                  </a:cubicBezTo>
                  <a:cubicBezTo>
                    <a:pt x="39557" y="13232"/>
                    <a:pt x="39627" y="13244"/>
                    <a:pt x="39697" y="13244"/>
                  </a:cubicBezTo>
                  <a:cubicBezTo>
                    <a:pt x="40138" y="13244"/>
                    <a:pt x="40554" y="12729"/>
                    <a:pt x="40392" y="12302"/>
                  </a:cubicBezTo>
                  <a:cubicBezTo>
                    <a:pt x="39227" y="9250"/>
                    <a:pt x="35834" y="7831"/>
                    <a:pt x="32816" y="7347"/>
                  </a:cubicBezTo>
                  <a:cubicBezTo>
                    <a:pt x="32043" y="7223"/>
                    <a:pt x="31259" y="7159"/>
                    <a:pt x="30477" y="7159"/>
                  </a:cubicBezTo>
                  <a:cubicBezTo>
                    <a:pt x="27834" y="7159"/>
                    <a:pt x="25211" y="7890"/>
                    <a:pt x="23071" y="9509"/>
                  </a:cubicBezTo>
                  <a:cubicBezTo>
                    <a:pt x="22490" y="9947"/>
                    <a:pt x="21953" y="10440"/>
                    <a:pt x="21466" y="10980"/>
                  </a:cubicBezTo>
                  <a:cubicBezTo>
                    <a:pt x="21631" y="9753"/>
                    <a:pt x="21732" y="8517"/>
                    <a:pt x="21769" y="7280"/>
                  </a:cubicBezTo>
                  <a:cubicBezTo>
                    <a:pt x="21803" y="6108"/>
                    <a:pt x="21783" y="4938"/>
                    <a:pt x="21720" y="3767"/>
                  </a:cubicBezTo>
                  <a:cubicBezTo>
                    <a:pt x="21687" y="3172"/>
                    <a:pt x="21644" y="2578"/>
                    <a:pt x="21592" y="1984"/>
                  </a:cubicBezTo>
                  <a:cubicBezTo>
                    <a:pt x="21565" y="1677"/>
                    <a:pt x="21526" y="1368"/>
                    <a:pt x="21469" y="1064"/>
                  </a:cubicBezTo>
                  <a:cubicBezTo>
                    <a:pt x="21403" y="708"/>
                    <a:pt x="21256" y="447"/>
                    <a:pt x="21038" y="166"/>
                  </a:cubicBezTo>
                  <a:cubicBezTo>
                    <a:pt x="20950" y="52"/>
                    <a:pt x="20809" y="1"/>
                    <a:pt x="20664" y="1"/>
                  </a:cubicBezTo>
                  <a:close/>
                </a:path>
              </a:pathLst>
            </a:custGeom>
            <a:solidFill>
              <a:srgbClr val="9D97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0" name="Google Shape;1260;p32"/>
            <p:cNvSpPr/>
            <p:nvPr/>
          </p:nvSpPr>
          <p:spPr>
            <a:xfrm>
              <a:off x="-3232600" y="10982300"/>
              <a:ext cx="34400" cy="32075"/>
            </a:xfrm>
            <a:custGeom>
              <a:avLst/>
              <a:gdLst/>
              <a:ahLst/>
              <a:cxnLst/>
              <a:rect l="l" t="t" r="r" b="b"/>
              <a:pathLst>
                <a:path w="1376" h="1283" extrusionOk="0">
                  <a:moveTo>
                    <a:pt x="731" y="0"/>
                  </a:moveTo>
                  <a:cubicBezTo>
                    <a:pt x="510" y="0"/>
                    <a:pt x="283" y="99"/>
                    <a:pt x="137" y="306"/>
                  </a:cubicBezTo>
                  <a:lnTo>
                    <a:pt x="114" y="340"/>
                  </a:lnTo>
                  <a:cubicBezTo>
                    <a:pt x="0" y="500"/>
                    <a:pt x="0" y="782"/>
                    <a:pt x="114" y="942"/>
                  </a:cubicBezTo>
                  <a:lnTo>
                    <a:pt x="137" y="977"/>
                  </a:lnTo>
                  <a:cubicBezTo>
                    <a:pt x="282" y="1183"/>
                    <a:pt x="509" y="1282"/>
                    <a:pt x="730" y="1282"/>
                  </a:cubicBezTo>
                  <a:cubicBezTo>
                    <a:pt x="1061" y="1282"/>
                    <a:pt x="1376" y="1059"/>
                    <a:pt x="1376" y="641"/>
                  </a:cubicBezTo>
                  <a:cubicBezTo>
                    <a:pt x="1376" y="223"/>
                    <a:pt x="1061" y="0"/>
                    <a:pt x="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1" name="Google Shape;1261;p32"/>
            <p:cNvSpPr/>
            <p:nvPr/>
          </p:nvSpPr>
          <p:spPr>
            <a:xfrm>
              <a:off x="-3181900" y="11029175"/>
              <a:ext cx="43625" cy="43000"/>
            </a:xfrm>
            <a:custGeom>
              <a:avLst/>
              <a:gdLst/>
              <a:ahLst/>
              <a:cxnLst/>
              <a:rect l="l" t="t" r="r" b="b"/>
              <a:pathLst>
                <a:path w="1745" h="1720" extrusionOk="0">
                  <a:moveTo>
                    <a:pt x="863" y="0"/>
                  </a:moveTo>
                  <a:lnTo>
                    <a:pt x="636" y="31"/>
                  </a:lnTo>
                  <a:lnTo>
                    <a:pt x="432" y="117"/>
                  </a:lnTo>
                  <a:lnTo>
                    <a:pt x="258" y="252"/>
                  </a:lnTo>
                  <a:cubicBezTo>
                    <a:pt x="240" y="271"/>
                    <a:pt x="139" y="406"/>
                    <a:pt x="123" y="427"/>
                  </a:cubicBezTo>
                  <a:lnTo>
                    <a:pt x="119" y="435"/>
                  </a:lnTo>
                  <a:lnTo>
                    <a:pt x="111" y="444"/>
                  </a:lnTo>
                  <a:lnTo>
                    <a:pt x="108" y="450"/>
                  </a:lnTo>
                  <a:cubicBezTo>
                    <a:pt x="88" y="476"/>
                    <a:pt x="76" y="507"/>
                    <a:pt x="70" y="541"/>
                  </a:cubicBezTo>
                  <a:cubicBezTo>
                    <a:pt x="22" y="628"/>
                    <a:pt x="0" y="728"/>
                    <a:pt x="5" y="828"/>
                  </a:cubicBezTo>
                  <a:cubicBezTo>
                    <a:pt x="5" y="836"/>
                    <a:pt x="7" y="843"/>
                    <a:pt x="7" y="851"/>
                  </a:cubicBezTo>
                  <a:cubicBezTo>
                    <a:pt x="16" y="929"/>
                    <a:pt x="20" y="1020"/>
                    <a:pt x="39" y="1086"/>
                  </a:cubicBezTo>
                  <a:cubicBezTo>
                    <a:pt x="97" y="1298"/>
                    <a:pt x="246" y="1499"/>
                    <a:pt x="441" y="1603"/>
                  </a:cubicBezTo>
                  <a:cubicBezTo>
                    <a:pt x="576" y="1681"/>
                    <a:pt x="726" y="1720"/>
                    <a:pt x="876" y="1720"/>
                  </a:cubicBezTo>
                  <a:cubicBezTo>
                    <a:pt x="1025" y="1720"/>
                    <a:pt x="1175" y="1681"/>
                    <a:pt x="1309" y="1603"/>
                  </a:cubicBezTo>
                  <a:lnTo>
                    <a:pt x="1484" y="1468"/>
                  </a:lnTo>
                  <a:cubicBezTo>
                    <a:pt x="1588" y="1364"/>
                    <a:pt x="1665" y="1232"/>
                    <a:pt x="1705" y="1089"/>
                  </a:cubicBezTo>
                  <a:cubicBezTo>
                    <a:pt x="1740" y="979"/>
                    <a:pt x="1745" y="859"/>
                    <a:pt x="1719" y="745"/>
                  </a:cubicBezTo>
                  <a:cubicBezTo>
                    <a:pt x="1714" y="632"/>
                    <a:pt x="1679" y="521"/>
                    <a:pt x="1617" y="426"/>
                  </a:cubicBezTo>
                  <a:cubicBezTo>
                    <a:pt x="1462" y="160"/>
                    <a:pt x="1180" y="7"/>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2" name="Google Shape;1262;p32"/>
            <p:cNvSpPr/>
            <p:nvPr/>
          </p:nvSpPr>
          <p:spPr>
            <a:xfrm>
              <a:off x="-3117950" y="10971075"/>
              <a:ext cx="34950" cy="32225"/>
            </a:xfrm>
            <a:custGeom>
              <a:avLst/>
              <a:gdLst/>
              <a:ahLst/>
              <a:cxnLst/>
              <a:rect l="l" t="t" r="r" b="b"/>
              <a:pathLst>
                <a:path w="1398" h="1289" extrusionOk="0">
                  <a:moveTo>
                    <a:pt x="646" y="0"/>
                  </a:moveTo>
                  <a:cubicBezTo>
                    <a:pt x="425" y="0"/>
                    <a:pt x="209" y="114"/>
                    <a:pt x="88" y="319"/>
                  </a:cubicBezTo>
                  <a:cubicBezTo>
                    <a:pt x="31" y="419"/>
                    <a:pt x="1" y="531"/>
                    <a:pt x="1" y="646"/>
                  </a:cubicBezTo>
                  <a:cubicBezTo>
                    <a:pt x="1" y="677"/>
                    <a:pt x="4" y="708"/>
                    <a:pt x="13" y="737"/>
                  </a:cubicBezTo>
                  <a:cubicBezTo>
                    <a:pt x="16" y="821"/>
                    <a:pt x="42" y="904"/>
                    <a:pt x="90" y="975"/>
                  </a:cubicBezTo>
                  <a:lnTo>
                    <a:pt x="189" y="1105"/>
                  </a:lnTo>
                  <a:cubicBezTo>
                    <a:pt x="202" y="1116"/>
                    <a:pt x="216" y="1125"/>
                    <a:pt x="228" y="1134"/>
                  </a:cubicBezTo>
                  <a:cubicBezTo>
                    <a:pt x="254" y="1170"/>
                    <a:pt x="286" y="1199"/>
                    <a:pt x="321" y="1222"/>
                  </a:cubicBezTo>
                  <a:lnTo>
                    <a:pt x="437" y="1270"/>
                  </a:lnTo>
                  <a:cubicBezTo>
                    <a:pt x="498" y="1282"/>
                    <a:pt x="559" y="1289"/>
                    <a:pt x="621" y="1289"/>
                  </a:cubicBezTo>
                  <a:cubicBezTo>
                    <a:pt x="657" y="1289"/>
                    <a:pt x="694" y="1286"/>
                    <a:pt x="730" y="1282"/>
                  </a:cubicBezTo>
                  <a:cubicBezTo>
                    <a:pt x="814" y="1279"/>
                    <a:pt x="897" y="1251"/>
                    <a:pt x="968" y="1205"/>
                  </a:cubicBezTo>
                  <a:lnTo>
                    <a:pt x="973" y="1202"/>
                  </a:lnTo>
                  <a:cubicBezTo>
                    <a:pt x="1398" y="953"/>
                    <a:pt x="1398" y="338"/>
                    <a:pt x="973" y="89"/>
                  </a:cubicBezTo>
                  <a:lnTo>
                    <a:pt x="971" y="89"/>
                  </a:lnTo>
                  <a:cubicBezTo>
                    <a:pt x="869" y="29"/>
                    <a:pt x="757"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3" name="Google Shape;1263;p32"/>
            <p:cNvSpPr/>
            <p:nvPr/>
          </p:nvSpPr>
          <p:spPr>
            <a:xfrm>
              <a:off x="-3047750" y="11063725"/>
              <a:ext cx="40525" cy="40025"/>
            </a:xfrm>
            <a:custGeom>
              <a:avLst/>
              <a:gdLst/>
              <a:ahLst/>
              <a:cxnLst/>
              <a:rect l="l" t="t" r="r" b="b"/>
              <a:pathLst>
                <a:path w="1621" h="1601" extrusionOk="0">
                  <a:moveTo>
                    <a:pt x="810" y="0"/>
                  </a:moveTo>
                  <a:cubicBezTo>
                    <a:pt x="739" y="0"/>
                    <a:pt x="667" y="10"/>
                    <a:pt x="598" y="28"/>
                  </a:cubicBezTo>
                  <a:cubicBezTo>
                    <a:pt x="578" y="33"/>
                    <a:pt x="560" y="34"/>
                    <a:pt x="540" y="37"/>
                  </a:cubicBezTo>
                  <a:cubicBezTo>
                    <a:pt x="535" y="37"/>
                    <a:pt x="373" y="106"/>
                    <a:pt x="369" y="109"/>
                  </a:cubicBezTo>
                  <a:lnTo>
                    <a:pt x="366" y="111"/>
                  </a:lnTo>
                  <a:lnTo>
                    <a:pt x="360" y="116"/>
                  </a:lnTo>
                  <a:lnTo>
                    <a:pt x="354" y="120"/>
                  </a:lnTo>
                  <a:lnTo>
                    <a:pt x="351" y="122"/>
                  </a:lnTo>
                  <a:cubicBezTo>
                    <a:pt x="330" y="136"/>
                    <a:pt x="308" y="152"/>
                    <a:pt x="288" y="169"/>
                  </a:cubicBezTo>
                  <a:cubicBezTo>
                    <a:pt x="222" y="212"/>
                    <a:pt x="168" y="272"/>
                    <a:pt x="131" y="341"/>
                  </a:cubicBezTo>
                  <a:lnTo>
                    <a:pt x="124" y="352"/>
                  </a:lnTo>
                  <a:lnTo>
                    <a:pt x="119" y="358"/>
                  </a:lnTo>
                  <a:lnTo>
                    <a:pt x="118" y="361"/>
                  </a:lnTo>
                  <a:lnTo>
                    <a:pt x="47" y="529"/>
                  </a:lnTo>
                  <a:lnTo>
                    <a:pt x="47" y="533"/>
                  </a:lnTo>
                  <a:cubicBezTo>
                    <a:pt x="44" y="552"/>
                    <a:pt x="42" y="570"/>
                    <a:pt x="39" y="587"/>
                  </a:cubicBezTo>
                  <a:cubicBezTo>
                    <a:pt x="6" y="690"/>
                    <a:pt x="1" y="800"/>
                    <a:pt x="26" y="906"/>
                  </a:cubicBezTo>
                  <a:cubicBezTo>
                    <a:pt x="24" y="977"/>
                    <a:pt x="44" y="1048"/>
                    <a:pt x="79" y="1109"/>
                  </a:cubicBezTo>
                  <a:cubicBezTo>
                    <a:pt x="112" y="1207"/>
                    <a:pt x="168" y="1296"/>
                    <a:pt x="245" y="1365"/>
                  </a:cubicBezTo>
                  <a:lnTo>
                    <a:pt x="406" y="1491"/>
                  </a:lnTo>
                  <a:lnTo>
                    <a:pt x="598" y="1571"/>
                  </a:lnTo>
                  <a:cubicBezTo>
                    <a:pt x="659" y="1591"/>
                    <a:pt x="722" y="1601"/>
                    <a:pt x="785" y="1601"/>
                  </a:cubicBezTo>
                  <a:cubicBezTo>
                    <a:pt x="830" y="1601"/>
                    <a:pt x="874" y="1596"/>
                    <a:pt x="918" y="1587"/>
                  </a:cubicBezTo>
                  <a:cubicBezTo>
                    <a:pt x="988" y="1587"/>
                    <a:pt x="1059" y="1567"/>
                    <a:pt x="1120" y="1531"/>
                  </a:cubicBezTo>
                  <a:cubicBezTo>
                    <a:pt x="1219" y="1499"/>
                    <a:pt x="1308" y="1442"/>
                    <a:pt x="1377" y="1365"/>
                  </a:cubicBezTo>
                  <a:lnTo>
                    <a:pt x="1503" y="1204"/>
                  </a:lnTo>
                  <a:lnTo>
                    <a:pt x="1582" y="1012"/>
                  </a:lnTo>
                  <a:cubicBezTo>
                    <a:pt x="1616" y="909"/>
                    <a:pt x="1621" y="799"/>
                    <a:pt x="1596" y="694"/>
                  </a:cubicBezTo>
                  <a:cubicBezTo>
                    <a:pt x="1596" y="622"/>
                    <a:pt x="1578" y="553"/>
                    <a:pt x="1543" y="492"/>
                  </a:cubicBezTo>
                  <a:cubicBezTo>
                    <a:pt x="1510" y="393"/>
                    <a:pt x="1454" y="304"/>
                    <a:pt x="1377" y="234"/>
                  </a:cubicBezTo>
                  <a:lnTo>
                    <a:pt x="1216" y="109"/>
                  </a:lnTo>
                  <a:lnTo>
                    <a:pt x="1024" y="28"/>
                  </a:lnTo>
                  <a:cubicBezTo>
                    <a:pt x="954" y="10"/>
                    <a:pt x="882" y="0"/>
                    <a:pt x="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4" name="Google Shape;1264;p32"/>
            <p:cNvSpPr/>
            <p:nvPr/>
          </p:nvSpPr>
          <p:spPr>
            <a:xfrm>
              <a:off x="-2996850" y="11023600"/>
              <a:ext cx="44500" cy="38800"/>
            </a:xfrm>
            <a:custGeom>
              <a:avLst/>
              <a:gdLst/>
              <a:ahLst/>
              <a:cxnLst/>
              <a:rect l="l" t="t" r="r" b="b"/>
              <a:pathLst>
                <a:path w="1780" h="1552" extrusionOk="0">
                  <a:moveTo>
                    <a:pt x="1016" y="0"/>
                  </a:moveTo>
                  <a:cubicBezTo>
                    <a:pt x="1007" y="0"/>
                    <a:pt x="998" y="0"/>
                    <a:pt x="990" y="1"/>
                  </a:cubicBezTo>
                  <a:lnTo>
                    <a:pt x="784" y="28"/>
                  </a:lnTo>
                  <a:cubicBezTo>
                    <a:pt x="773" y="32"/>
                    <a:pt x="764" y="35"/>
                    <a:pt x="755" y="38"/>
                  </a:cubicBezTo>
                  <a:cubicBezTo>
                    <a:pt x="700" y="61"/>
                    <a:pt x="624" y="91"/>
                    <a:pt x="571" y="116"/>
                  </a:cubicBezTo>
                  <a:lnTo>
                    <a:pt x="565" y="119"/>
                  </a:lnTo>
                  <a:cubicBezTo>
                    <a:pt x="560" y="121"/>
                    <a:pt x="555" y="124"/>
                    <a:pt x="552" y="125"/>
                  </a:cubicBezTo>
                  <a:cubicBezTo>
                    <a:pt x="548" y="128"/>
                    <a:pt x="543" y="131"/>
                    <a:pt x="538" y="134"/>
                  </a:cubicBezTo>
                  <a:cubicBezTo>
                    <a:pt x="483" y="173"/>
                    <a:pt x="431" y="216"/>
                    <a:pt x="379" y="257"/>
                  </a:cubicBezTo>
                  <a:cubicBezTo>
                    <a:pt x="1" y="621"/>
                    <a:pt x="124" y="1254"/>
                    <a:pt x="609" y="1449"/>
                  </a:cubicBezTo>
                  <a:cubicBezTo>
                    <a:pt x="693" y="1501"/>
                    <a:pt x="789" y="1532"/>
                    <a:pt x="887" y="1536"/>
                  </a:cubicBezTo>
                  <a:cubicBezTo>
                    <a:pt x="914" y="1546"/>
                    <a:pt x="942" y="1551"/>
                    <a:pt x="970" y="1551"/>
                  </a:cubicBezTo>
                  <a:cubicBezTo>
                    <a:pt x="977" y="1551"/>
                    <a:pt x="984" y="1551"/>
                    <a:pt x="991" y="1550"/>
                  </a:cubicBezTo>
                  <a:lnTo>
                    <a:pt x="1011" y="1550"/>
                  </a:lnTo>
                  <a:lnTo>
                    <a:pt x="1216" y="1522"/>
                  </a:lnTo>
                  <a:cubicBezTo>
                    <a:pt x="1312" y="1499"/>
                    <a:pt x="1403" y="1452"/>
                    <a:pt x="1477" y="1384"/>
                  </a:cubicBezTo>
                  <a:cubicBezTo>
                    <a:pt x="1533" y="1352"/>
                    <a:pt x="1581" y="1304"/>
                    <a:pt x="1615" y="1248"/>
                  </a:cubicBezTo>
                  <a:cubicBezTo>
                    <a:pt x="1682" y="1174"/>
                    <a:pt x="1730" y="1083"/>
                    <a:pt x="1751" y="985"/>
                  </a:cubicBezTo>
                  <a:cubicBezTo>
                    <a:pt x="1761" y="917"/>
                    <a:pt x="1770" y="850"/>
                    <a:pt x="1779" y="781"/>
                  </a:cubicBezTo>
                  <a:lnTo>
                    <a:pt x="1751" y="577"/>
                  </a:lnTo>
                  <a:cubicBezTo>
                    <a:pt x="1692" y="388"/>
                    <a:pt x="1566" y="225"/>
                    <a:pt x="1398" y="118"/>
                  </a:cubicBezTo>
                  <a:cubicBezTo>
                    <a:pt x="1395" y="114"/>
                    <a:pt x="1391" y="111"/>
                    <a:pt x="1386" y="108"/>
                  </a:cubicBezTo>
                  <a:cubicBezTo>
                    <a:pt x="1354" y="93"/>
                    <a:pt x="1322" y="79"/>
                    <a:pt x="1288" y="67"/>
                  </a:cubicBezTo>
                  <a:cubicBezTo>
                    <a:pt x="1205" y="23"/>
                    <a:pt x="1110" y="0"/>
                    <a:pt x="10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5" name="Google Shape;1265;p32"/>
            <p:cNvSpPr/>
            <p:nvPr/>
          </p:nvSpPr>
          <p:spPr>
            <a:xfrm>
              <a:off x="-2938825" y="11115150"/>
              <a:ext cx="29275" cy="29275"/>
            </a:xfrm>
            <a:custGeom>
              <a:avLst/>
              <a:gdLst/>
              <a:ahLst/>
              <a:cxnLst/>
              <a:rect l="l" t="t" r="r" b="b"/>
              <a:pathLst>
                <a:path w="1171" h="1171" extrusionOk="0">
                  <a:moveTo>
                    <a:pt x="585" y="1"/>
                  </a:moveTo>
                  <a:cubicBezTo>
                    <a:pt x="266" y="9"/>
                    <a:pt x="8" y="267"/>
                    <a:pt x="0" y="586"/>
                  </a:cubicBezTo>
                  <a:cubicBezTo>
                    <a:pt x="6" y="638"/>
                    <a:pt x="14" y="689"/>
                    <a:pt x="22" y="741"/>
                  </a:cubicBezTo>
                  <a:cubicBezTo>
                    <a:pt x="48" y="839"/>
                    <a:pt x="100" y="928"/>
                    <a:pt x="172" y="999"/>
                  </a:cubicBezTo>
                  <a:lnTo>
                    <a:pt x="290" y="1091"/>
                  </a:lnTo>
                  <a:cubicBezTo>
                    <a:pt x="379" y="1143"/>
                    <a:pt x="481" y="1171"/>
                    <a:pt x="585" y="1171"/>
                  </a:cubicBezTo>
                  <a:cubicBezTo>
                    <a:pt x="904" y="1162"/>
                    <a:pt x="1161" y="905"/>
                    <a:pt x="1170" y="586"/>
                  </a:cubicBezTo>
                  <a:cubicBezTo>
                    <a:pt x="1162" y="534"/>
                    <a:pt x="1156" y="482"/>
                    <a:pt x="1149" y="429"/>
                  </a:cubicBezTo>
                  <a:cubicBezTo>
                    <a:pt x="1123" y="333"/>
                    <a:pt x="1070" y="244"/>
                    <a:pt x="998" y="171"/>
                  </a:cubicBezTo>
                  <a:lnTo>
                    <a:pt x="880" y="81"/>
                  </a:lnTo>
                  <a:cubicBezTo>
                    <a:pt x="791" y="29"/>
                    <a:pt x="688" y="1"/>
                    <a:pt x="5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6" name="Google Shape;1266;p32"/>
            <p:cNvSpPr/>
            <p:nvPr/>
          </p:nvSpPr>
          <p:spPr>
            <a:xfrm>
              <a:off x="-2746825" y="11000350"/>
              <a:ext cx="34350" cy="32200"/>
            </a:xfrm>
            <a:custGeom>
              <a:avLst/>
              <a:gdLst/>
              <a:ahLst/>
              <a:cxnLst/>
              <a:rect l="l" t="t" r="r" b="b"/>
              <a:pathLst>
                <a:path w="1374" h="1288" extrusionOk="0">
                  <a:moveTo>
                    <a:pt x="732" y="0"/>
                  </a:moveTo>
                  <a:cubicBezTo>
                    <a:pt x="686" y="0"/>
                    <a:pt x="640" y="7"/>
                    <a:pt x="595" y="19"/>
                  </a:cubicBezTo>
                  <a:lnTo>
                    <a:pt x="573" y="26"/>
                  </a:lnTo>
                  <a:lnTo>
                    <a:pt x="563" y="29"/>
                  </a:lnTo>
                  <a:cubicBezTo>
                    <a:pt x="553" y="33"/>
                    <a:pt x="418" y="89"/>
                    <a:pt x="409" y="94"/>
                  </a:cubicBezTo>
                  <a:cubicBezTo>
                    <a:pt x="103" y="272"/>
                    <a:pt x="1" y="665"/>
                    <a:pt x="179" y="971"/>
                  </a:cubicBezTo>
                  <a:cubicBezTo>
                    <a:pt x="212" y="1014"/>
                    <a:pt x="246" y="1057"/>
                    <a:pt x="278" y="1100"/>
                  </a:cubicBezTo>
                  <a:cubicBezTo>
                    <a:pt x="404" y="1225"/>
                    <a:pt x="568" y="1287"/>
                    <a:pt x="731" y="1287"/>
                  </a:cubicBezTo>
                  <a:cubicBezTo>
                    <a:pt x="895" y="1287"/>
                    <a:pt x="1059" y="1225"/>
                    <a:pt x="1184" y="1100"/>
                  </a:cubicBezTo>
                  <a:cubicBezTo>
                    <a:pt x="1300" y="975"/>
                    <a:pt x="1366" y="816"/>
                    <a:pt x="1372" y="647"/>
                  </a:cubicBezTo>
                  <a:cubicBezTo>
                    <a:pt x="1373" y="533"/>
                    <a:pt x="1343" y="423"/>
                    <a:pt x="1286" y="324"/>
                  </a:cubicBezTo>
                  <a:cubicBezTo>
                    <a:pt x="1230" y="229"/>
                    <a:pt x="1151" y="149"/>
                    <a:pt x="1055" y="94"/>
                  </a:cubicBezTo>
                  <a:cubicBezTo>
                    <a:pt x="1006" y="66"/>
                    <a:pt x="956" y="45"/>
                    <a:pt x="902" y="29"/>
                  </a:cubicBezTo>
                  <a:lnTo>
                    <a:pt x="899" y="29"/>
                  </a:lnTo>
                  <a:lnTo>
                    <a:pt x="888" y="25"/>
                  </a:lnTo>
                  <a:cubicBezTo>
                    <a:pt x="837" y="8"/>
                    <a:pt x="785" y="0"/>
                    <a:pt x="7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7" name="Google Shape;1267;p32"/>
            <p:cNvSpPr/>
            <p:nvPr/>
          </p:nvSpPr>
          <p:spPr>
            <a:xfrm>
              <a:off x="-2668125" y="11024675"/>
              <a:ext cx="30625" cy="29200"/>
            </a:xfrm>
            <a:custGeom>
              <a:avLst/>
              <a:gdLst/>
              <a:ahLst/>
              <a:cxnLst/>
              <a:rect l="l" t="t" r="r" b="b"/>
              <a:pathLst>
                <a:path w="1225" h="1168" extrusionOk="0">
                  <a:moveTo>
                    <a:pt x="630" y="1"/>
                  </a:moveTo>
                  <a:lnTo>
                    <a:pt x="476" y="21"/>
                  </a:lnTo>
                  <a:cubicBezTo>
                    <a:pt x="427" y="41"/>
                    <a:pt x="380" y="59"/>
                    <a:pt x="333" y="81"/>
                  </a:cubicBezTo>
                  <a:lnTo>
                    <a:pt x="301" y="96"/>
                  </a:lnTo>
                  <a:cubicBezTo>
                    <a:pt x="272" y="108"/>
                    <a:pt x="269" y="118"/>
                    <a:pt x="232" y="147"/>
                  </a:cubicBezTo>
                  <a:cubicBezTo>
                    <a:pt x="189" y="171"/>
                    <a:pt x="154" y="207"/>
                    <a:pt x="129" y="248"/>
                  </a:cubicBezTo>
                  <a:cubicBezTo>
                    <a:pt x="112" y="270"/>
                    <a:pt x="97" y="291"/>
                    <a:pt x="80" y="313"/>
                  </a:cubicBezTo>
                  <a:cubicBezTo>
                    <a:pt x="29" y="398"/>
                    <a:pt x="3" y="498"/>
                    <a:pt x="3" y="598"/>
                  </a:cubicBezTo>
                  <a:cubicBezTo>
                    <a:pt x="0" y="675"/>
                    <a:pt x="17" y="750"/>
                    <a:pt x="52" y="816"/>
                  </a:cubicBezTo>
                  <a:cubicBezTo>
                    <a:pt x="75" y="887"/>
                    <a:pt x="115" y="950"/>
                    <a:pt x="169" y="999"/>
                  </a:cubicBezTo>
                  <a:cubicBezTo>
                    <a:pt x="238" y="1069"/>
                    <a:pt x="326" y="1119"/>
                    <a:pt x="419" y="1146"/>
                  </a:cubicBezTo>
                  <a:cubicBezTo>
                    <a:pt x="473" y="1161"/>
                    <a:pt x="521" y="1168"/>
                    <a:pt x="569" y="1168"/>
                  </a:cubicBezTo>
                  <a:cubicBezTo>
                    <a:pt x="624" y="1168"/>
                    <a:pt x="678" y="1159"/>
                    <a:pt x="740" y="1146"/>
                  </a:cubicBezTo>
                  <a:lnTo>
                    <a:pt x="776" y="1139"/>
                  </a:lnTo>
                  <a:cubicBezTo>
                    <a:pt x="934" y="1100"/>
                    <a:pt x="1063" y="988"/>
                    <a:pt x="1143" y="847"/>
                  </a:cubicBezTo>
                  <a:cubicBezTo>
                    <a:pt x="1181" y="785"/>
                    <a:pt x="1204" y="715"/>
                    <a:pt x="1207" y="641"/>
                  </a:cubicBezTo>
                  <a:cubicBezTo>
                    <a:pt x="1224" y="567"/>
                    <a:pt x="1221" y="491"/>
                    <a:pt x="1196" y="420"/>
                  </a:cubicBezTo>
                  <a:lnTo>
                    <a:pt x="1141" y="286"/>
                  </a:lnTo>
                  <a:cubicBezTo>
                    <a:pt x="1094" y="205"/>
                    <a:pt x="1024" y="136"/>
                    <a:pt x="943" y="88"/>
                  </a:cubicBezTo>
                  <a:lnTo>
                    <a:pt x="920" y="79"/>
                  </a:lnTo>
                  <a:lnTo>
                    <a:pt x="783" y="21"/>
                  </a:lnTo>
                  <a:lnTo>
                    <a:pt x="6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8" name="Google Shape;1268;p32"/>
            <p:cNvSpPr/>
            <p:nvPr/>
          </p:nvSpPr>
          <p:spPr>
            <a:xfrm>
              <a:off x="-2620850" y="10942975"/>
              <a:ext cx="29900" cy="29550"/>
            </a:xfrm>
            <a:custGeom>
              <a:avLst/>
              <a:gdLst/>
              <a:ahLst/>
              <a:cxnLst/>
              <a:rect l="l" t="t" r="r" b="b"/>
              <a:pathLst>
                <a:path w="1196" h="1182" extrusionOk="0">
                  <a:moveTo>
                    <a:pt x="617" y="1"/>
                  </a:moveTo>
                  <a:cubicBezTo>
                    <a:pt x="585" y="1"/>
                    <a:pt x="552" y="4"/>
                    <a:pt x="520" y="12"/>
                  </a:cubicBezTo>
                  <a:cubicBezTo>
                    <a:pt x="468" y="12"/>
                    <a:pt x="416" y="26"/>
                    <a:pt x="371" y="52"/>
                  </a:cubicBezTo>
                  <a:cubicBezTo>
                    <a:pt x="297" y="75"/>
                    <a:pt x="233" y="118"/>
                    <a:pt x="181" y="173"/>
                  </a:cubicBezTo>
                  <a:lnTo>
                    <a:pt x="88" y="293"/>
                  </a:lnTo>
                  <a:lnTo>
                    <a:pt x="29" y="434"/>
                  </a:lnTo>
                  <a:cubicBezTo>
                    <a:pt x="4" y="510"/>
                    <a:pt x="1" y="591"/>
                    <a:pt x="18" y="669"/>
                  </a:cubicBezTo>
                  <a:cubicBezTo>
                    <a:pt x="18" y="721"/>
                    <a:pt x="33" y="774"/>
                    <a:pt x="59" y="818"/>
                  </a:cubicBezTo>
                  <a:cubicBezTo>
                    <a:pt x="82" y="892"/>
                    <a:pt x="125" y="956"/>
                    <a:pt x="181" y="1009"/>
                  </a:cubicBezTo>
                  <a:lnTo>
                    <a:pt x="300" y="1101"/>
                  </a:lnTo>
                  <a:lnTo>
                    <a:pt x="442" y="1161"/>
                  </a:lnTo>
                  <a:cubicBezTo>
                    <a:pt x="485" y="1174"/>
                    <a:pt x="531" y="1181"/>
                    <a:pt x="578" y="1181"/>
                  </a:cubicBezTo>
                  <a:cubicBezTo>
                    <a:pt x="611" y="1181"/>
                    <a:pt x="644" y="1178"/>
                    <a:pt x="677" y="1170"/>
                  </a:cubicBezTo>
                  <a:cubicBezTo>
                    <a:pt x="729" y="1170"/>
                    <a:pt x="781" y="1156"/>
                    <a:pt x="826" y="1130"/>
                  </a:cubicBezTo>
                  <a:cubicBezTo>
                    <a:pt x="898" y="1107"/>
                    <a:pt x="964" y="1064"/>
                    <a:pt x="1016" y="1009"/>
                  </a:cubicBezTo>
                  <a:lnTo>
                    <a:pt x="1108" y="889"/>
                  </a:lnTo>
                  <a:cubicBezTo>
                    <a:pt x="1128" y="841"/>
                    <a:pt x="1148" y="795"/>
                    <a:pt x="1166" y="748"/>
                  </a:cubicBezTo>
                  <a:cubicBezTo>
                    <a:pt x="1196" y="645"/>
                    <a:pt x="1196" y="537"/>
                    <a:pt x="1166" y="434"/>
                  </a:cubicBezTo>
                  <a:lnTo>
                    <a:pt x="1166" y="433"/>
                  </a:lnTo>
                  <a:cubicBezTo>
                    <a:pt x="1111" y="233"/>
                    <a:pt x="956" y="77"/>
                    <a:pt x="756" y="23"/>
                  </a:cubicBezTo>
                  <a:lnTo>
                    <a:pt x="755" y="23"/>
                  </a:lnTo>
                  <a:cubicBezTo>
                    <a:pt x="710" y="8"/>
                    <a:pt x="663" y="1"/>
                    <a:pt x="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9" name="Google Shape;1269;p32"/>
            <p:cNvSpPr/>
            <p:nvPr/>
          </p:nvSpPr>
          <p:spPr>
            <a:xfrm>
              <a:off x="-2558150" y="10985175"/>
              <a:ext cx="49425" cy="47325"/>
            </a:xfrm>
            <a:custGeom>
              <a:avLst/>
              <a:gdLst/>
              <a:ahLst/>
              <a:cxnLst/>
              <a:rect l="l" t="t" r="r" b="b"/>
              <a:pathLst>
                <a:path w="1977" h="1893" extrusionOk="0">
                  <a:moveTo>
                    <a:pt x="949" y="1"/>
                  </a:moveTo>
                  <a:lnTo>
                    <a:pt x="699" y="35"/>
                  </a:lnTo>
                  <a:cubicBezTo>
                    <a:pt x="542" y="78"/>
                    <a:pt x="400" y="160"/>
                    <a:pt x="286" y="276"/>
                  </a:cubicBezTo>
                  <a:cubicBezTo>
                    <a:pt x="257" y="311"/>
                    <a:pt x="228" y="348"/>
                    <a:pt x="202" y="385"/>
                  </a:cubicBezTo>
                  <a:cubicBezTo>
                    <a:pt x="128" y="463"/>
                    <a:pt x="77" y="560"/>
                    <a:pt x="53" y="666"/>
                  </a:cubicBezTo>
                  <a:lnTo>
                    <a:pt x="53" y="670"/>
                  </a:lnTo>
                  <a:lnTo>
                    <a:pt x="45" y="690"/>
                  </a:lnTo>
                  <a:cubicBezTo>
                    <a:pt x="5" y="812"/>
                    <a:pt x="0" y="941"/>
                    <a:pt x="28" y="1065"/>
                  </a:cubicBezTo>
                  <a:cubicBezTo>
                    <a:pt x="33" y="1189"/>
                    <a:pt x="71" y="1311"/>
                    <a:pt x="140" y="1415"/>
                  </a:cubicBezTo>
                  <a:lnTo>
                    <a:pt x="286" y="1604"/>
                  </a:lnTo>
                  <a:cubicBezTo>
                    <a:pt x="401" y="1719"/>
                    <a:pt x="544" y="1803"/>
                    <a:pt x="701" y="1846"/>
                  </a:cubicBezTo>
                  <a:lnTo>
                    <a:pt x="751" y="1854"/>
                  </a:lnTo>
                  <a:lnTo>
                    <a:pt x="773" y="1857"/>
                  </a:lnTo>
                  <a:cubicBezTo>
                    <a:pt x="814" y="1865"/>
                    <a:pt x="857" y="1871"/>
                    <a:pt x="900" y="1876"/>
                  </a:cubicBezTo>
                  <a:cubicBezTo>
                    <a:pt x="931" y="1887"/>
                    <a:pt x="965" y="1893"/>
                    <a:pt x="998" y="1893"/>
                  </a:cubicBezTo>
                  <a:cubicBezTo>
                    <a:pt x="1009" y="1893"/>
                    <a:pt x="1020" y="1892"/>
                    <a:pt x="1031" y="1891"/>
                  </a:cubicBezTo>
                  <a:cubicBezTo>
                    <a:pt x="1192" y="1891"/>
                    <a:pt x="1349" y="1848"/>
                    <a:pt x="1488" y="1767"/>
                  </a:cubicBezTo>
                  <a:cubicBezTo>
                    <a:pt x="1622" y="1688"/>
                    <a:pt x="1734" y="1576"/>
                    <a:pt x="1812" y="1443"/>
                  </a:cubicBezTo>
                  <a:cubicBezTo>
                    <a:pt x="1977" y="1160"/>
                    <a:pt x="1977" y="810"/>
                    <a:pt x="1812" y="527"/>
                  </a:cubicBezTo>
                  <a:lnTo>
                    <a:pt x="1811" y="529"/>
                  </a:lnTo>
                  <a:lnTo>
                    <a:pt x="1808" y="520"/>
                  </a:lnTo>
                  <a:lnTo>
                    <a:pt x="1665" y="336"/>
                  </a:lnTo>
                  <a:lnTo>
                    <a:pt x="1646" y="314"/>
                  </a:lnTo>
                  <a:lnTo>
                    <a:pt x="1613" y="276"/>
                  </a:lnTo>
                  <a:cubicBezTo>
                    <a:pt x="1431" y="108"/>
                    <a:pt x="1197" y="12"/>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0" name="Google Shape;1270;p32"/>
            <p:cNvSpPr/>
            <p:nvPr/>
          </p:nvSpPr>
          <p:spPr>
            <a:xfrm>
              <a:off x="-2489475" y="10946750"/>
              <a:ext cx="43625" cy="43675"/>
            </a:xfrm>
            <a:custGeom>
              <a:avLst/>
              <a:gdLst/>
              <a:ahLst/>
              <a:cxnLst/>
              <a:rect l="l" t="t" r="r" b="b"/>
              <a:pathLst>
                <a:path w="1745" h="1747" extrusionOk="0">
                  <a:moveTo>
                    <a:pt x="872" y="1"/>
                  </a:moveTo>
                  <a:cubicBezTo>
                    <a:pt x="395" y="15"/>
                    <a:pt x="13" y="397"/>
                    <a:pt x="0" y="874"/>
                  </a:cubicBezTo>
                  <a:lnTo>
                    <a:pt x="31" y="1106"/>
                  </a:lnTo>
                  <a:cubicBezTo>
                    <a:pt x="71" y="1251"/>
                    <a:pt x="148" y="1384"/>
                    <a:pt x="255" y="1490"/>
                  </a:cubicBezTo>
                  <a:lnTo>
                    <a:pt x="432" y="1627"/>
                  </a:lnTo>
                  <a:cubicBezTo>
                    <a:pt x="565" y="1705"/>
                    <a:pt x="717" y="1747"/>
                    <a:pt x="872" y="1747"/>
                  </a:cubicBezTo>
                  <a:cubicBezTo>
                    <a:pt x="1348" y="1733"/>
                    <a:pt x="1731" y="1350"/>
                    <a:pt x="1745" y="874"/>
                  </a:cubicBezTo>
                  <a:cubicBezTo>
                    <a:pt x="1734" y="796"/>
                    <a:pt x="1723" y="718"/>
                    <a:pt x="1712" y="641"/>
                  </a:cubicBezTo>
                  <a:cubicBezTo>
                    <a:pt x="1672" y="495"/>
                    <a:pt x="1596" y="363"/>
                    <a:pt x="1488" y="257"/>
                  </a:cubicBezTo>
                  <a:lnTo>
                    <a:pt x="1312" y="121"/>
                  </a:lnTo>
                  <a:cubicBezTo>
                    <a:pt x="1178" y="42"/>
                    <a:pt x="1026" y="1"/>
                    <a:pt x="8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1" name="Google Shape;1271;p32"/>
            <p:cNvSpPr/>
            <p:nvPr/>
          </p:nvSpPr>
          <p:spPr>
            <a:xfrm>
              <a:off x="-2409900" y="11001975"/>
              <a:ext cx="42700" cy="37475"/>
            </a:xfrm>
            <a:custGeom>
              <a:avLst/>
              <a:gdLst/>
              <a:ahLst/>
              <a:cxnLst/>
              <a:rect l="l" t="t" r="r" b="b"/>
              <a:pathLst>
                <a:path w="1708" h="1499" extrusionOk="0">
                  <a:moveTo>
                    <a:pt x="898" y="0"/>
                  </a:moveTo>
                  <a:cubicBezTo>
                    <a:pt x="840" y="0"/>
                    <a:pt x="780" y="9"/>
                    <a:pt x="724" y="27"/>
                  </a:cubicBezTo>
                  <a:cubicBezTo>
                    <a:pt x="633" y="58"/>
                    <a:pt x="547" y="98"/>
                    <a:pt x="464" y="144"/>
                  </a:cubicBezTo>
                  <a:cubicBezTo>
                    <a:pt x="0" y="414"/>
                    <a:pt x="0" y="1084"/>
                    <a:pt x="464" y="1354"/>
                  </a:cubicBezTo>
                  <a:cubicBezTo>
                    <a:pt x="547" y="1400"/>
                    <a:pt x="633" y="1440"/>
                    <a:pt x="724" y="1471"/>
                  </a:cubicBezTo>
                  <a:lnTo>
                    <a:pt x="922" y="1498"/>
                  </a:lnTo>
                  <a:cubicBezTo>
                    <a:pt x="928" y="1499"/>
                    <a:pt x="934" y="1499"/>
                    <a:pt x="940" y="1499"/>
                  </a:cubicBezTo>
                  <a:cubicBezTo>
                    <a:pt x="1034" y="1499"/>
                    <a:pt x="1127" y="1477"/>
                    <a:pt x="1210" y="1434"/>
                  </a:cubicBezTo>
                  <a:cubicBezTo>
                    <a:pt x="1273" y="1416"/>
                    <a:pt x="1330" y="1383"/>
                    <a:pt x="1375" y="1337"/>
                  </a:cubicBezTo>
                  <a:cubicBezTo>
                    <a:pt x="1456" y="1285"/>
                    <a:pt x="1522" y="1213"/>
                    <a:pt x="1567" y="1127"/>
                  </a:cubicBezTo>
                  <a:lnTo>
                    <a:pt x="1571" y="1119"/>
                  </a:lnTo>
                  <a:cubicBezTo>
                    <a:pt x="1706" y="892"/>
                    <a:pt x="1708" y="608"/>
                    <a:pt x="1573" y="379"/>
                  </a:cubicBezTo>
                  <a:lnTo>
                    <a:pt x="1568" y="371"/>
                  </a:lnTo>
                  <a:lnTo>
                    <a:pt x="1451" y="219"/>
                  </a:lnTo>
                  <a:cubicBezTo>
                    <a:pt x="1385" y="149"/>
                    <a:pt x="1302" y="95"/>
                    <a:pt x="1210" y="64"/>
                  </a:cubicBezTo>
                  <a:cubicBezTo>
                    <a:pt x="1154" y="32"/>
                    <a:pt x="1087" y="14"/>
                    <a:pt x="1021" y="14"/>
                  </a:cubicBezTo>
                  <a:cubicBezTo>
                    <a:pt x="981" y="5"/>
                    <a:pt x="940"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2" name="Google Shape;1272;p32"/>
            <p:cNvSpPr/>
            <p:nvPr/>
          </p:nvSpPr>
          <p:spPr>
            <a:xfrm>
              <a:off x="-3063975" y="10327175"/>
              <a:ext cx="357025" cy="292900"/>
            </a:xfrm>
            <a:custGeom>
              <a:avLst/>
              <a:gdLst/>
              <a:ahLst/>
              <a:cxnLst/>
              <a:rect l="l" t="t" r="r" b="b"/>
              <a:pathLst>
                <a:path w="14281" h="11716" extrusionOk="0">
                  <a:moveTo>
                    <a:pt x="6125" y="1"/>
                  </a:moveTo>
                  <a:cubicBezTo>
                    <a:pt x="5818" y="1"/>
                    <a:pt x="5509" y="67"/>
                    <a:pt x="5220" y="193"/>
                  </a:cubicBezTo>
                  <a:cubicBezTo>
                    <a:pt x="3973" y="735"/>
                    <a:pt x="3547" y="2154"/>
                    <a:pt x="3683" y="3416"/>
                  </a:cubicBezTo>
                  <a:cubicBezTo>
                    <a:pt x="3733" y="3903"/>
                    <a:pt x="3847" y="4382"/>
                    <a:pt x="4020" y="4840"/>
                  </a:cubicBezTo>
                  <a:cubicBezTo>
                    <a:pt x="3805" y="4809"/>
                    <a:pt x="3590" y="4793"/>
                    <a:pt x="3374" y="4792"/>
                  </a:cubicBezTo>
                  <a:cubicBezTo>
                    <a:pt x="3371" y="4792"/>
                    <a:pt x="3369" y="4792"/>
                    <a:pt x="3366" y="4792"/>
                  </a:cubicBezTo>
                  <a:cubicBezTo>
                    <a:pt x="2425" y="4792"/>
                    <a:pt x="954" y="5074"/>
                    <a:pt x="547" y="6050"/>
                  </a:cubicBezTo>
                  <a:cubicBezTo>
                    <a:pt x="0" y="7362"/>
                    <a:pt x="1539" y="8181"/>
                    <a:pt x="2598" y="8307"/>
                  </a:cubicBezTo>
                  <a:cubicBezTo>
                    <a:pt x="2748" y="8324"/>
                    <a:pt x="2899" y="8332"/>
                    <a:pt x="3049" y="8332"/>
                  </a:cubicBezTo>
                  <a:cubicBezTo>
                    <a:pt x="3246" y="8332"/>
                    <a:pt x="3442" y="8319"/>
                    <a:pt x="3638" y="8296"/>
                  </a:cubicBezTo>
                  <a:lnTo>
                    <a:pt x="3638" y="8296"/>
                  </a:lnTo>
                  <a:cubicBezTo>
                    <a:pt x="3609" y="8373"/>
                    <a:pt x="3577" y="8449"/>
                    <a:pt x="3552" y="8526"/>
                  </a:cubicBezTo>
                  <a:cubicBezTo>
                    <a:pt x="3207" y="9546"/>
                    <a:pt x="3050" y="11183"/>
                    <a:pt x="4314" y="11619"/>
                  </a:cubicBezTo>
                  <a:cubicBezTo>
                    <a:pt x="4508" y="11686"/>
                    <a:pt x="4692" y="11716"/>
                    <a:pt x="4866" y="11716"/>
                  </a:cubicBezTo>
                  <a:cubicBezTo>
                    <a:pt x="5806" y="11716"/>
                    <a:pt x="6459" y="10831"/>
                    <a:pt x="6948" y="10052"/>
                  </a:cubicBezTo>
                  <a:cubicBezTo>
                    <a:pt x="7188" y="9672"/>
                    <a:pt x="7405" y="9280"/>
                    <a:pt x="7610" y="8882"/>
                  </a:cubicBezTo>
                  <a:cubicBezTo>
                    <a:pt x="8481" y="9859"/>
                    <a:pt x="9784" y="10460"/>
                    <a:pt x="11100" y="10460"/>
                  </a:cubicBezTo>
                  <a:cubicBezTo>
                    <a:pt x="11338" y="10460"/>
                    <a:pt x="11576" y="10440"/>
                    <a:pt x="11813" y="10399"/>
                  </a:cubicBezTo>
                  <a:cubicBezTo>
                    <a:pt x="12415" y="10295"/>
                    <a:pt x="13018" y="10042"/>
                    <a:pt x="13408" y="9558"/>
                  </a:cubicBezTo>
                  <a:cubicBezTo>
                    <a:pt x="13896" y="8955"/>
                    <a:pt x="13870" y="8153"/>
                    <a:pt x="13405" y="7544"/>
                  </a:cubicBezTo>
                  <a:cubicBezTo>
                    <a:pt x="13004" y="7020"/>
                    <a:pt x="12381" y="6685"/>
                    <a:pt x="11817" y="6363"/>
                  </a:cubicBezTo>
                  <a:cubicBezTo>
                    <a:pt x="12152" y="6197"/>
                    <a:pt x="12475" y="6008"/>
                    <a:pt x="12785" y="5801"/>
                  </a:cubicBezTo>
                  <a:cubicBezTo>
                    <a:pt x="13304" y="5454"/>
                    <a:pt x="13801" y="5070"/>
                    <a:pt x="14030" y="4466"/>
                  </a:cubicBezTo>
                  <a:cubicBezTo>
                    <a:pt x="14280" y="3809"/>
                    <a:pt x="14045" y="3101"/>
                    <a:pt x="13470" y="2704"/>
                  </a:cubicBezTo>
                  <a:cubicBezTo>
                    <a:pt x="12954" y="2347"/>
                    <a:pt x="12308" y="2200"/>
                    <a:pt x="11657" y="2200"/>
                  </a:cubicBezTo>
                  <a:cubicBezTo>
                    <a:pt x="11078" y="2200"/>
                    <a:pt x="10494" y="2316"/>
                    <a:pt x="9993" y="2504"/>
                  </a:cubicBezTo>
                  <a:cubicBezTo>
                    <a:pt x="9553" y="2668"/>
                    <a:pt x="9143" y="2888"/>
                    <a:pt x="8756" y="3141"/>
                  </a:cubicBezTo>
                  <a:cubicBezTo>
                    <a:pt x="8668" y="2635"/>
                    <a:pt x="8512" y="2143"/>
                    <a:pt x="8290" y="1680"/>
                  </a:cubicBezTo>
                  <a:cubicBezTo>
                    <a:pt x="8034" y="1144"/>
                    <a:pt x="7667" y="589"/>
                    <a:pt x="7145" y="278"/>
                  </a:cubicBezTo>
                  <a:cubicBezTo>
                    <a:pt x="6829" y="89"/>
                    <a:pt x="6478" y="1"/>
                    <a:pt x="6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3" name="Google Shape;1273;p32"/>
            <p:cNvSpPr/>
            <p:nvPr/>
          </p:nvSpPr>
          <p:spPr>
            <a:xfrm>
              <a:off x="-3219125" y="10381175"/>
              <a:ext cx="101975" cy="56650"/>
            </a:xfrm>
            <a:custGeom>
              <a:avLst/>
              <a:gdLst/>
              <a:ahLst/>
              <a:cxnLst/>
              <a:rect l="l" t="t" r="r" b="b"/>
              <a:pathLst>
                <a:path w="4079" h="2266" extrusionOk="0">
                  <a:moveTo>
                    <a:pt x="796" y="1"/>
                  </a:moveTo>
                  <a:cubicBezTo>
                    <a:pt x="705" y="1"/>
                    <a:pt x="614" y="5"/>
                    <a:pt x="524" y="5"/>
                  </a:cubicBezTo>
                  <a:cubicBezTo>
                    <a:pt x="161" y="6"/>
                    <a:pt x="0" y="442"/>
                    <a:pt x="235" y="699"/>
                  </a:cubicBezTo>
                  <a:cubicBezTo>
                    <a:pt x="323" y="792"/>
                    <a:pt x="405" y="895"/>
                    <a:pt x="499" y="983"/>
                  </a:cubicBezTo>
                  <a:cubicBezTo>
                    <a:pt x="616" y="1096"/>
                    <a:pt x="775" y="1179"/>
                    <a:pt x="911" y="1268"/>
                  </a:cubicBezTo>
                  <a:cubicBezTo>
                    <a:pt x="1135" y="1414"/>
                    <a:pt x="1367" y="1539"/>
                    <a:pt x="1602" y="1665"/>
                  </a:cubicBezTo>
                  <a:cubicBezTo>
                    <a:pt x="1836" y="1791"/>
                    <a:pt x="2078" y="1903"/>
                    <a:pt x="2323" y="2010"/>
                  </a:cubicBezTo>
                  <a:cubicBezTo>
                    <a:pt x="2492" y="2082"/>
                    <a:pt x="2658" y="2162"/>
                    <a:pt x="2835" y="2211"/>
                  </a:cubicBezTo>
                  <a:cubicBezTo>
                    <a:pt x="2967" y="2249"/>
                    <a:pt x="3093" y="2265"/>
                    <a:pt x="3222" y="2265"/>
                  </a:cubicBezTo>
                  <a:cubicBezTo>
                    <a:pt x="3304" y="2265"/>
                    <a:pt x="3387" y="2258"/>
                    <a:pt x="3473" y="2247"/>
                  </a:cubicBezTo>
                  <a:cubicBezTo>
                    <a:pt x="3874" y="2193"/>
                    <a:pt x="4078" y="1609"/>
                    <a:pt x="3860" y="1298"/>
                  </a:cubicBezTo>
                  <a:cubicBezTo>
                    <a:pt x="3650" y="995"/>
                    <a:pt x="3355" y="834"/>
                    <a:pt x="3026" y="691"/>
                  </a:cubicBezTo>
                  <a:cubicBezTo>
                    <a:pt x="2741" y="565"/>
                    <a:pt x="2455" y="447"/>
                    <a:pt x="2159" y="346"/>
                  </a:cubicBezTo>
                  <a:cubicBezTo>
                    <a:pt x="1907" y="258"/>
                    <a:pt x="1658" y="174"/>
                    <a:pt x="1400" y="108"/>
                  </a:cubicBezTo>
                  <a:cubicBezTo>
                    <a:pt x="1239" y="68"/>
                    <a:pt x="1072" y="11"/>
                    <a:pt x="904" y="3"/>
                  </a:cubicBezTo>
                  <a:cubicBezTo>
                    <a:pt x="868" y="1"/>
                    <a:pt x="832" y="1"/>
                    <a:pt x="7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4" name="Google Shape;1274;p32"/>
            <p:cNvSpPr/>
            <p:nvPr/>
          </p:nvSpPr>
          <p:spPr>
            <a:xfrm>
              <a:off x="-3291500" y="10474000"/>
              <a:ext cx="186975" cy="44075"/>
            </a:xfrm>
            <a:custGeom>
              <a:avLst/>
              <a:gdLst/>
              <a:ahLst/>
              <a:cxnLst/>
              <a:rect l="l" t="t" r="r" b="b"/>
              <a:pathLst>
                <a:path w="7479" h="1763" extrusionOk="0">
                  <a:moveTo>
                    <a:pt x="4781" y="0"/>
                  </a:moveTo>
                  <a:cubicBezTo>
                    <a:pt x="4404" y="0"/>
                    <a:pt x="4027" y="12"/>
                    <a:pt x="3649" y="17"/>
                  </a:cubicBezTo>
                  <a:cubicBezTo>
                    <a:pt x="3007" y="24"/>
                    <a:pt x="2365" y="31"/>
                    <a:pt x="1725" y="69"/>
                  </a:cubicBezTo>
                  <a:cubicBezTo>
                    <a:pt x="1203" y="100"/>
                    <a:pt x="460" y="144"/>
                    <a:pt x="56" y="514"/>
                  </a:cubicBezTo>
                  <a:cubicBezTo>
                    <a:pt x="1" y="565"/>
                    <a:pt x="15" y="642"/>
                    <a:pt x="56" y="694"/>
                  </a:cubicBezTo>
                  <a:cubicBezTo>
                    <a:pt x="385" y="1116"/>
                    <a:pt x="1114" y="1279"/>
                    <a:pt x="1616" y="1374"/>
                  </a:cubicBezTo>
                  <a:cubicBezTo>
                    <a:pt x="2287" y="1502"/>
                    <a:pt x="2969" y="1585"/>
                    <a:pt x="3649" y="1652"/>
                  </a:cubicBezTo>
                  <a:cubicBezTo>
                    <a:pt x="4219" y="1708"/>
                    <a:pt x="4784" y="1762"/>
                    <a:pt x="5355" y="1762"/>
                  </a:cubicBezTo>
                  <a:cubicBezTo>
                    <a:pt x="5428" y="1762"/>
                    <a:pt x="5502" y="1762"/>
                    <a:pt x="5576" y="1760"/>
                  </a:cubicBezTo>
                  <a:cubicBezTo>
                    <a:pt x="5915" y="1750"/>
                    <a:pt x="6276" y="1721"/>
                    <a:pt x="6599" y="1617"/>
                  </a:cubicBezTo>
                  <a:cubicBezTo>
                    <a:pt x="6901" y="1517"/>
                    <a:pt x="7141" y="1271"/>
                    <a:pt x="7300" y="1148"/>
                  </a:cubicBezTo>
                  <a:cubicBezTo>
                    <a:pt x="7478" y="1012"/>
                    <a:pt x="7478" y="801"/>
                    <a:pt x="7302" y="666"/>
                  </a:cubicBezTo>
                  <a:cubicBezTo>
                    <a:pt x="7161" y="559"/>
                    <a:pt x="6935" y="305"/>
                    <a:pt x="6663" y="207"/>
                  </a:cubicBezTo>
                  <a:cubicBezTo>
                    <a:pt x="6344" y="92"/>
                    <a:pt x="5984" y="58"/>
                    <a:pt x="5645" y="31"/>
                  </a:cubicBezTo>
                  <a:cubicBezTo>
                    <a:pt x="5357" y="7"/>
                    <a:pt x="5069" y="0"/>
                    <a:pt x="4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5" name="Google Shape;1275;p32"/>
            <p:cNvSpPr/>
            <p:nvPr/>
          </p:nvSpPr>
          <p:spPr>
            <a:xfrm>
              <a:off x="-3128475" y="10622475"/>
              <a:ext cx="64800" cy="65825"/>
            </a:xfrm>
            <a:custGeom>
              <a:avLst/>
              <a:gdLst/>
              <a:ahLst/>
              <a:cxnLst/>
              <a:rect l="l" t="t" r="r" b="b"/>
              <a:pathLst>
                <a:path w="2592" h="2633" extrusionOk="0">
                  <a:moveTo>
                    <a:pt x="2330" y="0"/>
                  </a:moveTo>
                  <a:cubicBezTo>
                    <a:pt x="2322" y="0"/>
                    <a:pt x="2315" y="1"/>
                    <a:pt x="2307" y="2"/>
                  </a:cubicBezTo>
                  <a:cubicBezTo>
                    <a:pt x="2295" y="2"/>
                    <a:pt x="2283" y="5"/>
                    <a:pt x="2270" y="6"/>
                  </a:cubicBezTo>
                  <a:cubicBezTo>
                    <a:pt x="2253" y="4"/>
                    <a:pt x="2235" y="3"/>
                    <a:pt x="2217" y="3"/>
                  </a:cubicBezTo>
                  <a:cubicBezTo>
                    <a:pt x="1990" y="3"/>
                    <a:pt x="1758" y="168"/>
                    <a:pt x="1575" y="277"/>
                  </a:cubicBezTo>
                  <a:cubicBezTo>
                    <a:pt x="1335" y="416"/>
                    <a:pt x="1123" y="620"/>
                    <a:pt x="908" y="796"/>
                  </a:cubicBezTo>
                  <a:cubicBezTo>
                    <a:pt x="819" y="869"/>
                    <a:pt x="721" y="938"/>
                    <a:pt x="644" y="1024"/>
                  </a:cubicBezTo>
                  <a:lnTo>
                    <a:pt x="395" y="1302"/>
                  </a:lnTo>
                  <a:cubicBezTo>
                    <a:pt x="260" y="1453"/>
                    <a:pt x="138" y="1594"/>
                    <a:pt x="62" y="1784"/>
                  </a:cubicBezTo>
                  <a:cubicBezTo>
                    <a:pt x="24" y="1872"/>
                    <a:pt x="4" y="1966"/>
                    <a:pt x="1" y="2062"/>
                  </a:cubicBezTo>
                  <a:cubicBezTo>
                    <a:pt x="1" y="2167"/>
                    <a:pt x="32" y="2260"/>
                    <a:pt x="73" y="2352"/>
                  </a:cubicBezTo>
                  <a:cubicBezTo>
                    <a:pt x="95" y="2469"/>
                    <a:pt x="191" y="2557"/>
                    <a:pt x="309" y="2569"/>
                  </a:cubicBezTo>
                  <a:cubicBezTo>
                    <a:pt x="386" y="2601"/>
                    <a:pt x="465" y="2629"/>
                    <a:pt x="554" y="2632"/>
                  </a:cubicBezTo>
                  <a:cubicBezTo>
                    <a:pt x="558" y="2632"/>
                    <a:pt x="562" y="2632"/>
                    <a:pt x="566" y="2632"/>
                  </a:cubicBezTo>
                  <a:cubicBezTo>
                    <a:pt x="679" y="2632"/>
                    <a:pt x="782" y="2592"/>
                    <a:pt x="884" y="2549"/>
                  </a:cubicBezTo>
                  <a:cubicBezTo>
                    <a:pt x="1048" y="2480"/>
                    <a:pt x="1177" y="2365"/>
                    <a:pt x="1306" y="2242"/>
                  </a:cubicBezTo>
                  <a:lnTo>
                    <a:pt x="1576" y="1987"/>
                  </a:lnTo>
                  <a:cubicBezTo>
                    <a:pt x="1667" y="1901"/>
                    <a:pt x="1739" y="1800"/>
                    <a:pt x="1814" y="1701"/>
                  </a:cubicBezTo>
                  <a:cubicBezTo>
                    <a:pt x="1980" y="1488"/>
                    <a:pt x="2180" y="1276"/>
                    <a:pt x="2312" y="1041"/>
                  </a:cubicBezTo>
                  <a:cubicBezTo>
                    <a:pt x="2367" y="943"/>
                    <a:pt x="2424" y="845"/>
                    <a:pt x="2476" y="745"/>
                  </a:cubicBezTo>
                  <a:cubicBezTo>
                    <a:pt x="2534" y="630"/>
                    <a:pt x="2591" y="465"/>
                    <a:pt x="2579" y="323"/>
                  </a:cubicBezTo>
                  <a:cubicBezTo>
                    <a:pt x="2582" y="307"/>
                    <a:pt x="2584" y="293"/>
                    <a:pt x="2585" y="278"/>
                  </a:cubicBezTo>
                  <a:cubicBezTo>
                    <a:pt x="2585" y="261"/>
                    <a:pt x="2585" y="244"/>
                    <a:pt x="2580" y="227"/>
                  </a:cubicBezTo>
                  <a:cubicBezTo>
                    <a:pt x="2582" y="206"/>
                    <a:pt x="2576" y="186"/>
                    <a:pt x="2560" y="171"/>
                  </a:cubicBezTo>
                  <a:cubicBezTo>
                    <a:pt x="2582" y="94"/>
                    <a:pt x="2521" y="17"/>
                    <a:pt x="2446" y="17"/>
                  </a:cubicBezTo>
                  <a:cubicBezTo>
                    <a:pt x="2436" y="17"/>
                    <a:pt x="2424" y="18"/>
                    <a:pt x="2413" y="22"/>
                  </a:cubicBezTo>
                  <a:lnTo>
                    <a:pt x="2393" y="9"/>
                  </a:lnTo>
                  <a:cubicBezTo>
                    <a:pt x="2373" y="4"/>
                    <a:pt x="2351" y="0"/>
                    <a:pt x="23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6" name="Google Shape;1276;p32"/>
            <p:cNvSpPr/>
            <p:nvPr/>
          </p:nvSpPr>
          <p:spPr>
            <a:xfrm>
              <a:off x="-3033725" y="10655325"/>
              <a:ext cx="59175" cy="100025"/>
            </a:xfrm>
            <a:custGeom>
              <a:avLst/>
              <a:gdLst/>
              <a:ahLst/>
              <a:cxnLst/>
              <a:rect l="l" t="t" r="r" b="b"/>
              <a:pathLst>
                <a:path w="2367" h="4001" extrusionOk="0">
                  <a:moveTo>
                    <a:pt x="2034" y="0"/>
                  </a:moveTo>
                  <a:cubicBezTo>
                    <a:pt x="2032" y="0"/>
                    <a:pt x="2030" y="0"/>
                    <a:pt x="2027" y="0"/>
                  </a:cubicBezTo>
                  <a:cubicBezTo>
                    <a:pt x="1935" y="4"/>
                    <a:pt x="1849" y="0"/>
                    <a:pt x="1762" y="39"/>
                  </a:cubicBezTo>
                  <a:cubicBezTo>
                    <a:pt x="1685" y="71"/>
                    <a:pt x="1620" y="123"/>
                    <a:pt x="1553" y="171"/>
                  </a:cubicBezTo>
                  <a:cubicBezTo>
                    <a:pt x="1355" y="311"/>
                    <a:pt x="1213" y="461"/>
                    <a:pt x="1069" y="655"/>
                  </a:cubicBezTo>
                  <a:cubicBezTo>
                    <a:pt x="848" y="949"/>
                    <a:pt x="642" y="1246"/>
                    <a:pt x="476" y="1574"/>
                  </a:cubicBezTo>
                  <a:cubicBezTo>
                    <a:pt x="378" y="1772"/>
                    <a:pt x="275" y="1972"/>
                    <a:pt x="197" y="2178"/>
                  </a:cubicBezTo>
                  <a:cubicBezTo>
                    <a:pt x="168" y="2256"/>
                    <a:pt x="143" y="2336"/>
                    <a:pt x="123" y="2416"/>
                  </a:cubicBezTo>
                  <a:cubicBezTo>
                    <a:pt x="103" y="2500"/>
                    <a:pt x="88" y="2586"/>
                    <a:pt x="80" y="2672"/>
                  </a:cubicBezTo>
                  <a:cubicBezTo>
                    <a:pt x="79" y="2692"/>
                    <a:pt x="77" y="2706"/>
                    <a:pt x="77" y="2717"/>
                  </a:cubicBezTo>
                  <a:cubicBezTo>
                    <a:pt x="48" y="2853"/>
                    <a:pt x="0" y="3042"/>
                    <a:pt x="70" y="3167"/>
                  </a:cubicBezTo>
                  <a:cubicBezTo>
                    <a:pt x="71" y="3170"/>
                    <a:pt x="73" y="3171"/>
                    <a:pt x="74" y="3173"/>
                  </a:cubicBezTo>
                  <a:lnTo>
                    <a:pt x="74" y="3200"/>
                  </a:lnTo>
                  <a:cubicBezTo>
                    <a:pt x="76" y="3268"/>
                    <a:pt x="82" y="3334"/>
                    <a:pt x="93" y="3400"/>
                  </a:cubicBezTo>
                  <a:cubicBezTo>
                    <a:pt x="122" y="3558"/>
                    <a:pt x="151" y="3722"/>
                    <a:pt x="218" y="3870"/>
                  </a:cubicBezTo>
                  <a:cubicBezTo>
                    <a:pt x="257" y="3957"/>
                    <a:pt x="355" y="4001"/>
                    <a:pt x="449" y="4001"/>
                  </a:cubicBezTo>
                  <a:cubicBezTo>
                    <a:pt x="497" y="4001"/>
                    <a:pt x="544" y="3989"/>
                    <a:pt x="582" y="3967"/>
                  </a:cubicBezTo>
                  <a:cubicBezTo>
                    <a:pt x="717" y="3885"/>
                    <a:pt x="840" y="3759"/>
                    <a:pt x="954" y="3652"/>
                  </a:cubicBezTo>
                  <a:cubicBezTo>
                    <a:pt x="977" y="3630"/>
                    <a:pt x="1017" y="3598"/>
                    <a:pt x="1029" y="3567"/>
                  </a:cubicBezTo>
                  <a:cubicBezTo>
                    <a:pt x="1032" y="3561"/>
                    <a:pt x="1032" y="3557"/>
                    <a:pt x="1032" y="3551"/>
                  </a:cubicBezTo>
                  <a:cubicBezTo>
                    <a:pt x="1134" y="3445"/>
                    <a:pt x="1278" y="3372"/>
                    <a:pt x="1330" y="3223"/>
                  </a:cubicBezTo>
                  <a:cubicBezTo>
                    <a:pt x="1342" y="3205"/>
                    <a:pt x="1347" y="3196"/>
                    <a:pt x="1346" y="3196"/>
                  </a:cubicBezTo>
                  <a:lnTo>
                    <a:pt x="1346" y="3196"/>
                  </a:lnTo>
                  <a:cubicBezTo>
                    <a:pt x="1345" y="3196"/>
                    <a:pt x="1338" y="3203"/>
                    <a:pt x="1326" y="3219"/>
                  </a:cubicBezTo>
                  <a:cubicBezTo>
                    <a:pt x="1311" y="3236"/>
                    <a:pt x="1303" y="3245"/>
                    <a:pt x="1303" y="3245"/>
                  </a:cubicBezTo>
                  <a:cubicBezTo>
                    <a:pt x="1302" y="3245"/>
                    <a:pt x="1322" y="3220"/>
                    <a:pt x="1362" y="3170"/>
                  </a:cubicBezTo>
                  <a:cubicBezTo>
                    <a:pt x="1407" y="3113"/>
                    <a:pt x="1448" y="3053"/>
                    <a:pt x="1485" y="2992"/>
                  </a:cubicBezTo>
                  <a:cubicBezTo>
                    <a:pt x="1525" y="2919"/>
                    <a:pt x="1564" y="2846"/>
                    <a:pt x="1599" y="2770"/>
                  </a:cubicBezTo>
                  <a:cubicBezTo>
                    <a:pt x="1689" y="2569"/>
                    <a:pt x="1762" y="2357"/>
                    <a:pt x="1846" y="2152"/>
                  </a:cubicBezTo>
                  <a:cubicBezTo>
                    <a:pt x="1849" y="2146"/>
                    <a:pt x="1861" y="2113"/>
                    <a:pt x="1871" y="2092"/>
                  </a:cubicBezTo>
                  <a:lnTo>
                    <a:pt x="1894" y="2043"/>
                  </a:lnTo>
                  <a:cubicBezTo>
                    <a:pt x="1943" y="1926"/>
                    <a:pt x="1987" y="1811"/>
                    <a:pt x="2027" y="1691"/>
                  </a:cubicBezTo>
                  <a:cubicBezTo>
                    <a:pt x="2083" y="1527"/>
                    <a:pt x="2141" y="1362"/>
                    <a:pt x="2202" y="1200"/>
                  </a:cubicBezTo>
                  <a:cubicBezTo>
                    <a:pt x="2270" y="1023"/>
                    <a:pt x="2313" y="837"/>
                    <a:pt x="2333" y="648"/>
                  </a:cubicBezTo>
                  <a:cubicBezTo>
                    <a:pt x="2347" y="553"/>
                    <a:pt x="2367" y="478"/>
                    <a:pt x="2353" y="375"/>
                  </a:cubicBezTo>
                  <a:cubicBezTo>
                    <a:pt x="2340" y="288"/>
                    <a:pt x="2297" y="215"/>
                    <a:pt x="2262" y="136"/>
                  </a:cubicBezTo>
                  <a:cubicBezTo>
                    <a:pt x="2226" y="55"/>
                    <a:pt x="2119" y="0"/>
                    <a:pt x="2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7" name="Google Shape;1277;p32"/>
            <p:cNvSpPr/>
            <p:nvPr/>
          </p:nvSpPr>
          <p:spPr>
            <a:xfrm>
              <a:off x="-2705400" y="10622400"/>
              <a:ext cx="43050" cy="54675"/>
            </a:xfrm>
            <a:custGeom>
              <a:avLst/>
              <a:gdLst/>
              <a:ahLst/>
              <a:cxnLst/>
              <a:rect l="l" t="t" r="r" b="b"/>
              <a:pathLst>
                <a:path w="1722" h="2187" extrusionOk="0">
                  <a:moveTo>
                    <a:pt x="131" y="1"/>
                  </a:moveTo>
                  <a:cubicBezTo>
                    <a:pt x="58" y="1"/>
                    <a:pt x="0" y="70"/>
                    <a:pt x="20" y="144"/>
                  </a:cubicBezTo>
                  <a:cubicBezTo>
                    <a:pt x="25" y="169"/>
                    <a:pt x="29" y="192"/>
                    <a:pt x="36" y="215"/>
                  </a:cubicBezTo>
                  <a:cubicBezTo>
                    <a:pt x="23" y="280"/>
                    <a:pt x="37" y="341"/>
                    <a:pt x="54" y="405"/>
                  </a:cubicBezTo>
                  <a:cubicBezTo>
                    <a:pt x="54" y="487"/>
                    <a:pt x="80" y="565"/>
                    <a:pt x="105" y="642"/>
                  </a:cubicBezTo>
                  <a:cubicBezTo>
                    <a:pt x="135" y="745"/>
                    <a:pt x="175" y="846"/>
                    <a:pt x="220" y="944"/>
                  </a:cubicBezTo>
                  <a:cubicBezTo>
                    <a:pt x="257" y="1020"/>
                    <a:pt x="291" y="1095"/>
                    <a:pt x="324" y="1170"/>
                  </a:cubicBezTo>
                  <a:lnTo>
                    <a:pt x="324" y="1172"/>
                  </a:lnTo>
                  <a:cubicBezTo>
                    <a:pt x="326" y="1175"/>
                    <a:pt x="327" y="1179"/>
                    <a:pt x="329" y="1182"/>
                  </a:cubicBezTo>
                  <a:cubicBezTo>
                    <a:pt x="344" y="1219"/>
                    <a:pt x="358" y="1256"/>
                    <a:pt x="372" y="1293"/>
                  </a:cubicBezTo>
                  <a:cubicBezTo>
                    <a:pt x="443" y="1474"/>
                    <a:pt x="547" y="1638"/>
                    <a:pt x="650" y="1803"/>
                  </a:cubicBezTo>
                  <a:cubicBezTo>
                    <a:pt x="773" y="2002"/>
                    <a:pt x="999" y="2187"/>
                    <a:pt x="1237" y="2187"/>
                  </a:cubicBezTo>
                  <a:cubicBezTo>
                    <a:pt x="1313" y="2187"/>
                    <a:pt x="1390" y="2168"/>
                    <a:pt x="1465" y="2125"/>
                  </a:cubicBezTo>
                  <a:cubicBezTo>
                    <a:pt x="1636" y="2027"/>
                    <a:pt x="1714" y="1820"/>
                    <a:pt x="1719" y="1631"/>
                  </a:cubicBezTo>
                  <a:cubicBezTo>
                    <a:pt x="1722" y="1466"/>
                    <a:pt x="1659" y="1327"/>
                    <a:pt x="1591" y="1181"/>
                  </a:cubicBezTo>
                  <a:cubicBezTo>
                    <a:pt x="1507" y="1003"/>
                    <a:pt x="1421" y="843"/>
                    <a:pt x="1286" y="694"/>
                  </a:cubicBezTo>
                  <a:cubicBezTo>
                    <a:pt x="1176" y="573"/>
                    <a:pt x="1061" y="458"/>
                    <a:pt x="942" y="349"/>
                  </a:cubicBezTo>
                  <a:cubicBezTo>
                    <a:pt x="817" y="237"/>
                    <a:pt x="645" y="115"/>
                    <a:pt x="470" y="81"/>
                  </a:cubicBezTo>
                  <a:lnTo>
                    <a:pt x="461" y="78"/>
                  </a:lnTo>
                  <a:cubicBezTo>
                    <a:pt x="432" y="65"/>
                    <a:pt x="404" y="51"/>
                    <a:pt x="376" y="42"/>
                  </a:cubicBezTo>
                  <a:cubicBezTo>
                    <a:pt x="346" y="31"/>
                    <a:pt x="314" y="25"/>
                    <a:pt x="283" y="25"/>
                  </a:cubicBezTo>
                  <a:cubicBezTo>
                    <a:pt x="271" y="25"/>
                    <a:pt x="258" y="26"/>
                    <a:pt x="246" y="28"/>
                  </a:cubicBezTo>
                  <a:cubicBezTo>
                    <a:pt x="217" y="20"/>
                    <a:pt x="189" y="11"/>
                    <a:pt x="162" y="5"/>
                  </a:cubicBezTo>
                  <a:cubicBezTo>
                    <a:pt x="151" y="2"/>
                    <a:pt x="141"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8" name="Google Shape;1278;p32"/>
            <p:cNvSpPr/>
            <p:nvPr/>
          </p:nvSpPr>
          <p:spPr>
            <a:xfrm>
              <a:off x="-2654150" y="10570775"/>
              <a:ext cx="133000" cy="58000"/>
            </a:xfrm>
            <a:custGeom>
              <a:avLst/>
              <a:gdLst/>
              <a:ahLst/>
              <a:cxnLst/>
              <a:rect l="l" t="t" r="r" b="b"/>
              <a:pathLst>
                <a:path w="5320" h="2320" extrusionOk="0">
                  <a:moveTo>
                    <a:pt x="1165" y="1"/>
                  </a:moveTo>
                  <a:cubicBezTo>
                    <a:pt x="824" y="1"/>
                    <a:pt x="483" y="41"/>
                    <a:pt x="146" y="146"/>
                  </a:cubicBezTo>
                  <a:cubicBezTo>
                    <a:pt x="42" y="178"/>
                    <a:pt x="0" y="310"/>
                    <a:pt x="82" y="390"/>
                  </a:cubicBezTo>
                  <a:cubicBezTo>
                    <a:pt x="683" y="978"/>
                    <a:pt x="1451" y="1287"/>
                    <a:pt x="2190" y="1609"/>
                  </a:cubicBezTo>
                  <a:cubicBezTo>
                    <a:pt x="2612" y="1793"/>
                    <a:pt x="3043" y="1942"/>
                    <a:pt x="3473" y="2107"/>
                  </a:cubicBezTo>
                  <a:cubicBezTo>
                    <a:pt x="3745" y="2210"/>
                    <a:pt x="4083" y="2320"/>
                    <a:pt x="4399" y="2320"/>
                  </a:cubicBezTo>
                  <a:cubicBezTo>
                    <a:pt x="4571" y="2320"/>
                    <a:pt x="4736" y="2287"/>
                    <a:pt x="4880" y="2203"/>
                  </a:cubicBezTo>
                  <a:cubicBezTo>
                    <a:pt x="4940" y="2176"/>
                    <a:pt x="4998" y="2148"/>
                    <a:pt x="5056" y="2114"/>
                  </a:cubicBezTo>
                  <a:cubicBezTo>
                    <a:pt x="5218" y="2025"/>
                    <a:pt x="5319" y="1798"/>
                    <a:pt x="5258" y="1618"/>
                  </a:cubicBezTo>
                  <a:cubicBezTo>
                    <a:pt x="5233" y="1541"/>
                    <a:pt x="5202" y="1465"/>
                    <a:pt x="5167" y="1389"/>
                  </a:cubicBezTo>
                  <a:cubicBezTo>
                    <a:pt x="5161" y="1373"/>
                    <a:pt x="5150" y="1359"/>
                    <a:pt x="5142" y="1342"/>
                  </a:cubicBezTo>
                  <a:cubicBezTo>
                    <a:pt x="5138" y="1334"/>
                    <a:pt x="5136" y="1326"/>
                    <a:pt x="5132" y="1317"/>
                  </a:cubicBezTo>
                  <a:lnTo>
                    <a:pt x="5132" y="1322"/>
                  </a:lnTo>
                  <a:cubicBezTo>
                    <a:pt x="5043" y="1127"/>
                    <a:pt x="4891" y="981"/>
                    <a:pt x="4679" y="858"/>
                  </a:cubicBezTo>
                  <a:cubicBezTo>
                    <a:pt x="4447" y="726"/>
                    <a:pt x="4204" y="620"/>
                    <a:pt x="3952" y="537"/>
                  </a:cubicBezTo>
                  <a:cubicBezTo>
                    <a:pt x="3553" y="402"/>
                    <a:pt x="3149" y="279"/>
                    <a:pt x="2736" y="198"/>
                  </a:cubicBezTo>
                  <a:cubicBezTo>
                    <a:pt x="2215" y="96"/>
                    <a:pt x="1689" y="1"/>
                    <a:pt x="1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9" name="Google Shape;1279;p32"/>
            <p:cNvSpPr/>
            <p:nvPr/>
          </p:nvSpPr>
          <p:spPr>
            <a:xfrm>
              <a:off x="-2684875" y="10283550"/>
              <a:ext cx="83025" cy="50975"/>
            </a:xfrm>
            <a:custGeom>
              <a:avLst/>
              <a:gdLst/>
              <a:ahLst/>
              <a:cxnLst/>
              <a:rect l="l" t="t" r="r" b="b"/>
              <a:pathLst>
                <a:path w="3321" h="2039" extrusionOk="0">
                  <a:moveTo>
                    <a:pt x="2756" y="1"/>
                  </a:moveTo>
                  <a:cubicBezTo>
                    <a:pt x="2721" y="1"/>
                    <a:pt x="2686" y="6"/>
                    <a:pt x="2653" y="14"/>
                  </a:cubicBezTo>
                  <a:cubicBezTo>
                    <a:pt x="2550" y="17"/>
                    <a:pt x="2450" y="42"/>
                    <a:pt x="2358" y="85"/>
                  </a:cubicBezTo>
                  <a:cubicBezTo>
                    <a:pt x="1912" y="288"/>
                    <a:pt x="1519" y="578"/>
                    <a:pt x="1106" y="837"/>
                  </a:cubicBezTo>
                  <a:cubicBezTo>
                    <a:pt x="873" y="983"/>
                    <a:pt x="683" y="1111"/>
                    <a:pt x="512" y="1237"/>
                  </a:cubicBezTo>
                  <a:cubicBezTo>
                    <a:pt x="405" y="1316"/>
                    <a:pt x="300" y="1389"/>
                    <a:pt x="211" y="1490"/>
                  </a:cubicBezTo>
                  <a:cubicBezTo>
                    <a:pt x="136" y="1576"/>
                    <a:pt x="1" y="1742"/>
                    <a:pt x="94" y="1863"/>
                  </a:cubicBezTo>
                  <a:cubicBezTo>
                    <a:pt x="202" y="2003"/>
                    <a:pt x="311" y="2020"/>
                    <a:pt x="480" y="2035"/>
                  </a:cubicBezTo>
                  <a:cubicBezTo>
                    <a:pt x="505" y="2038"/>
                    <a:pt x="530" y="2039"/>
                    <a:pt x="555" y="2039"/>
                  </a:cubicBezTo>
                  <a:cubicBezTo>
                    <a:pt x="673" y="2039"/>
                    <a:pt x="792" y="2013"/>
                    <a:pt x="908" y="1997"/>
                  </a:cubicBezTo>
                  <a:cubicBezTo>
                    <a:pt x="1148" y="1960"/>
                    <a:pt x="1364" y="1889"/>
                    <a:pt x="1592" y="1805"/>
                  </a:cubicBezTo>
                  <a:cubicBezTo>
                    <a:pt x="2123" y="1605"/>
                    <a:pt x="2628" y="1369"/>
                    <a:pt x="3046" y="974"/>
                  </a:cubicBezTo>
                  <a:cubicBezTo>
                    <a:pt x="3106" y="914"/>
                    <a:pt x="3150" y="839"/>
                    <a:pt x="3173" y="756"/>
                  </a:cubicBezTo>
                  <a:cubicBezTo>
                    <a:pt x="3208" y="705"/>
                    <a:pt x="3233" y="648"/>
                    <a:pt x="3248" y="587"/>
                  </a:cubicBezTo>
                  <a:cubicBezTo>
                    <a:pt x="3320" y="268"/>
                    <a:pt x="3106" y="40"/>
                    <a:pt x="2801" y="4"/>
                  </a:cubicBezTo>
                  <a:cubicBezTo>
                    <a:pt x="2786" y="2"/>
                    <a:pt x="2771" y="1"/>
                    <a:pt x="27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80" name="Google Shape;1280;p32"/>
            <p:cNvSpPr/>
            <p:nvPr/>
          </p:nvSpPr>
          <p:spPr>
            <a:xfrm>
              <a:off x="-2650500" y="10354950"/>
              <a:ext cx="126500" cy="52125"/>
            </a:xfrm>
            <a:custGeom>
              <a:avLst/>
              <a:gdLst/>
              <a:ahLst/>
              <a:cxnLst/>
              <a:rect l="l" t="t" r="r" b="b"/>
              <a:pathLst>
                <a:path w="5060" h="2085" extrusionOk="0">
                  <a:moveTo>
                    <a:pt x="4197" y="1"/>
                  </a:moveTo>
                  <a:cubicBezTo>
                    <a:pt x="4000" y="1"/>
                    <a:pt x="3803" y="37"/>
                    <a:pt x="3610" y="74"/>
                  </a:cubicBezTo>
                  <a:cubicBezTo>
                    <a:pt x="3165" y="165"/>
                    <a:pt x="2730" y="298"/>
                    <a:pt x="2312" y="472"/>
                  </a:cubicBezTo>
                  <a:cubicBezTo>
                    <a:pt x="1886" y="645"/>
                    <a:pt x="1437" y="785"/>
                    <a:pt x="1027" y="992"/>
                  </a:cubicBezTo>
                  <a:cubicBezTo>
                    <a:pt x="840" y="1089"/>
                    <a:pt x="650" y="1177"/>
                    <a:pt x="470" y="1287"/>
                  </a:cubicBezTo>
                  <a:cubicBezTo>
                    <a:pt x="276" y="1405"/>
                    <a:pt x="160" y="1501"/>
                    <a:pt x="43" y="1694"/>
                  </a:cubicBezTo>
                  <a:cubicBezTo>
                    <a:pt x="0" y="1765"/>
                    <a:pt x="31" y="1849"/>
                    <a:pt x="95" y="1894"/>
                  </a:cubicBezTo>
                  <a:cubicBezTo>
                    <a:pt x="292" y="2026"/>
                    <a:pt x="447" y="2052"/>
                    <a:pt x="682" y="2073"/>
                  </a:cubicBezTo>
                  <a:cubicBezTo>
                    <a:pt x="779" y="2081"/>
                    <a:pt x="876" y="2084"/>
                    <a:pt x="973" y="2084"/>
                  </a:cubicBezTo>
                  <a:cubicBezTo>
                    <a:pt x="1103" y="2084"/>
                    <a:pt x="1234" y="2079"/>
                    <a:pt x="1364" y="2072"/>
                  </a:cubicBezTo>
                  <a:cubicBezTo>
                    <a:pt x="1820" y="2047"/>
                    <a:pt x="2289" y="1943"/>
                    <a:pt x="2736" y="1845"/>
                  </a:cubicBezTo>
                  <a:cubicBezTo>
                    <a:pt x="3197" y="1745"/>
                    <a:pt x="3644" y="1588"/>
                    <a:pt x="4066" y="1376"/>
                  </a:cubicBezTo>
                  <a:cubicBezTo>
                    <a:pt x="4287" y="1264"/>
                    <a:pt x="4508" y="1137"/>
                    <a:pt x="4683" y="957"/>
                  </a:cubicBezTo>
                  <a:cubicBezTo>
                    <a:pt x="4732" y="906"/>
                    <a:pt x="4778" y="851"/>
                    <a:pt x="4818" y="793"/>
                  </a:cubicBezTo>
                  <a:cubicBezTo>
                    <a:pt x="4845" y="703"/>
                    <a:pt x="4861" y="659"/>
                    <a:pt x="4868" y="659"/>
                  </a:cubicBezTo>
                  <a:cubicBezTo>
                    <a:pt x="4871" y="659"/>
                    <a:pt x="4871" y="670"/>
                    <a:pt x="4869" y="691"/>
                  </a:cubicBezTo>
                  <a:cubicBezTo>
                    <a:pt x="4930" y="601"/>
                    <a:pt x="4989" y="550"/>
                    <a:pt x="5024" y="441"/>
                  </a:cubicBezTo>
                  <a:cubicBezTo>
                    <a:pt x="5059" y="340"/>
                    <a:pt x="5003" y="208"/>
                    <a:pt x="4907" y="156"/>
                  </a:cubicBezTo>
                  <a:cubicBezTo>
                    <a:pt x="4806" y="100"/>
                    <a:pt x="4723" y="108"/>
                    <a:pt x="4616" y="80"/>
                  </a:cubicBezTo>
                  <a:cubicBezTo>
                    <a:pt x="4571" y="70"/>
                    <a:pt x="4396" y="11"/>
                    <a:pt x="4289" y="3"/>
                  </a:cubicBezTo>
                  <a:cubicBezTo>
                    <a:pt x="4258" y="2"/>
                    <a:pt x="4228" y="1"/>
                    <a:pt x="4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81" name="Google Shape;1281;p32"/>
            <p:cNvSpPr/>
            <p:nvPr/>
          </p:nvSpPr>
          <p:spPr>
            <a:xfrm>
              <a:off x="-3001475" y="10243800"/>
              <a:ext cx="42850" cy="51950"/>
            </a:xfrm>
            <a:custGeom>
              <a:avLst/>
              <a:gdLst/>
              <a:ahLst/>
              <a:cxnLst/>
              <a:rect l="l" t="t" r="r" b="b"/>
              <a:pathLst>
                <a:path w="1714" h="2078" extrusionOk="0">
                  <a:moveTo>
                    <a:pt x="547" y="1"/>
                  </a:moveTo>
                  <a:cubicBezTo>
                    <a:pt x="540" y="1"/>
                    <a:pt x="533" y="1"/>
                    <a:pt x="525" y="1"/>
                  </a:cubicBezTo>
                  <a:cubicBezTo>
                    <a:pt x="504" y="4"/>
                    <a:pt x="481" y="4"/>
                    <a:pt x="458" y="4"/>
                  </a:cubicBezTo>
                  <a:cubicBezTo>
                    <a:pt x="451" y="4"/>
                    <a:pt x="444" y="3"/>
                    <a:pt x="437" y="3"/>
                  </a:cubicBezTo>
                  <a:cubicBezTo>
                    <a:pt x="313" y="3"/>
                    <a:pt x="160" y="92"/>
                    <a:pt x="109" y="204"/>
                  </a:cubicBezTo>
                  <a:cubicBezTo>
                    <a:pt x="102" y="222"/>
                    <a:pt x="91" y="236"/>
                    <a:pt x="82" y="253"/>
                  </a:cubicBezTo>
                  <a:cubicBezTo>
                    <a:pt x="29" y="338"/>
                    <a:pt x="2" y="434"/>
                    <a:pt x="0" y="534"/>
                  </a:cubicBezTo>
                  <a:cubicBezTo>
                    <a:pt x="0" y="623"/>
                    <a:pt x="28" y="726"/>
                    <a:pt x="45" y="817"/>
                  </a:cubicBezTo>
                  <a:cubicBezTo>
                    <a:pt x="65" y="924"/>
                    <a:pt x="94" y="1028"/>
                    <a:pt x="132" y="1131"/>
                  </a:cubicBezTo>
                  <a:cubicBezTo>
                    <a:pt x="149" y="1180"/>
                    <a:pt x="168" y="1230"/>
                    <a:pt x="186" y="1279"/>
                  </a:cubicBezTo>
                  <a:cubicBezTo>
                    <a:pt x="223" y="1383"/>
                    <a:pt x="275" y="1480"/>
                    <a:pt x="341" y="1569"/>
                  </a:cubicBezTo>
                  <a:cubicBezTo>
                    <a:pt x="376" y="1617"/>
                    <a:pt x="410" y="1664"/>
                    <a:pt x="445" y="1712"/>
                  </a:cubicBezTo>
                  <a:cubicBezTo>
                    <a:pt x="499" y="1790"/>
                    <a:pt x="565" y="1859"/>
                    <a:pt x="640" y="1919"/>
                  </a:cubicBezTo>
                  <a:cubicBezTo>
                    <a:pt x="720" y="1979"/>
                    <a:pt x="811" y="2023"/>
                    <a:pt x="906" y="2053"/>
                  </a:cubicBezTo>
                  <a:cubicBezTo>
                    <a:pt x="956" y="2069"/>
                    <a:pt x="1010" y="2077"/>
                    <a:pt x="1064" y="2077"/>
                  </a:cubicBezTo>
                  <a:cubicBezTo>
                    <a:pt x="1335" y="2077"/>
                    <a:pt x="1628" y="1882"/>
                    <a:pt x="1677" y="1613"/>
                  </a:cubicBezTo>
                  <a:cubicBezTo>
                    <a:pt x="1692" y="1543"/>
                    <a:pt x="1703" y="1469"/>
                    <a:pt x="1709" y="1397"/>
                  </a:cubicBezTo>
                  <a:cubicBezTo>
                    <a:pt x="1714" y="1262"/>
                    <a:pt x="1665" y="1150"/>
                    <a:pt x="1611" y="1030"/>
                  </a:cubicBezTo>
                  <a:cubicBezTo>
                    <a:pt x="1586" y="976"/>
                    <a:pt x="1560" y="924"/>
                    <a:pt x="1534" y="870"/>
                  </a:cubicBezTo>
                  <a:cubicBezTo>
                    <a:pt x="1503" y="798"/>
                    <a:pt x="1462" y="729"/>
                    <a:pt x="1414" y="666"/>
                  </a:cubicBezTo>
                  <a:cubicBezTo>
                    <a:pt x="1364" y="602"/>
                    <a:pt x="1310" y="539"/>
                    <a:pt x="1256" y="477"/>
                  </a:cubicBezTo>
                  <a:cubicBezTo>
                    <a:pt x="1184" y="394"/>
                    <a:pt x="1106" y="318"/>
                    <a:pt x="1021" y="248"/>
                  </a:cubicBezTo>
                  <a:cubicBezTo>
                    <a:pt x="954" y="192"/>
                    <a:pt x="877" y="113"/>
                    <a:pt x="802" y="73"/>
                  </a:cubicBezTo>
                  <a:cubicBezTo>
                    <a:pt x="725" y="34"/>
                    <a:pt x="635"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82" name="Google Shape;1282;p32"/>
            <p:cNvSpPr/>
            <p:nvPr/>
          </p:nvSpPr>
          <p:spPr>
            <a:xfrm>
              <a:off x="-2914225" y="10134000"/>
              <a:ext cx="43925" cy="144875"/>
            </a:xfrm>
            <a:custGeom>
              <a:avLst/>
              <a:gdLst/>
              <a:ahLst/>
              <a:cxnLst/>
              <a:rect l="l" t="t" r="r" b="b"/>
              <a:pathLst>
                <a:path w="1757" h="5795" extrusionOk="0">
                  <a:moveTo>
                    <a:pt x="1025" y="0"/>
                  </a:moveTo>
                  <a:cubicBezTo>
                    <a:pt x="886" y="0"/>
                    <a:pt x="745" y="73"/>
                    <a:pt x="644" y="204"/>
                  </a:cubicBezTo>
                  <a:cubicBezTo>
                    <a:pt x="373" y="556"/>
                    <a:pt x="306" y="1072"/>
                    <a:pt x="237" y="1499"/>
                  </a:cubicBezTo>
                  <a:cubicBezTo>
                    <a:pt x="163" y="1972"/>
                    <a:pt x="129" y="2454"/>
                    <a:pt x="79" y="2930"/>
                  </a:cubicBezTo>
                  <a:cubicBezTo>
                    <a:pt x="33" y="3364"/>
                    <a:pt x="0" y="3824"/>
                    <a:pt x="17" y="4260"/>
                  </a:cubicBezTo>
                  <a:cubicBezTo>
                    <a:pt x="26" y="4525"/>
                    <a:pt x="79" y="4842"/>
                    <a:pt x="157" y="5040"/>
                  </a:cubicBezTo>
                  <a:cubicBezTo>
                    <a:pt x="237" y="5238"/>
                    <a:pt x="334" y="5529"/>
                    <a:pt x="502" y="5663"/>
                  </a:cubicBezTo>
                  <a:cubicBezTo>
                    <a:pt x="599" y="5739"/>
                    <a:pt x="721" y="5795"/>
                    <a:pt x="844" y="5795"/>
                  </a:cubicBezTo>
                  <a:cubicBezTo>
                    <a:pt x="914" y="5795"/>
                    <a:pt x="984" y="5777"/>
                    <a:pt x="1049" y="5734"/>
                  </a:cubicBezTo>
                  <a:cubicBezTo>
                    <a:pt x="1213" y="5625"/>
                    <a:pt x="1290" y="5497"/>
                    <a:pt x="1359" y="5336"/>
                  </a:cubicBezTo>
                  <a:cubicBezTo>
                    <a:pt x="1617" y="4963"/>
                    <a:pt x="1697" y="4538"/>
                    <a:pt x="1722" y="4063"/>
                  </a:cubicBezTo>
                  <a:cubicBezTo>
                    <a:pt x="1743" y="3636"/>
                    <a:pt x="1757" y="3209"/>
                    <a:pt x="1745" y="2783"/>
                  </a:cubicBezTo>
                  <a:cubicBezTo>
                    <a:pt x="1731" y="2356"/>
                    <a:pt x="1735" y="1926"/>
                    <a:pt x="1691" y="1502"/>
                  </a:cubicBezTo>
                  <a:cubicBezTo>
                    <a:pt x="1645" y="1070"/>
                    <a:pt x="1623" y="578"/>
                    <a:pt x="1376" y="204"/>
                  </a:cubicBezTo>
                  <a:cubicBezTo>
                    <a:pt x="1284" y="65"/>
                    <a:pt x="1155" y="0"/>
                    <a:pt x="10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283" name="Google Shape;1283;p32"/>
          <p:cNvGrpSpPr/>
          <p:nvPr/>
        </p:nvGrpSpPr>
        <p:grpSpPr>
          <a:xfrm flipH="1">
            <a:off x="-677165" y="3877647"/>
            <a:ext cx="2647517" cy="3331412"/>
            <a:chOff x="5108601" y="1658560"/>
            <a:chExt cx="1985638" cy="2498559"/>
          </a:xfrm>
        </p:grpSpPr>
        <p:grpSp>
          <p:nvGrpSpPr>
            <p:cNvPr id="1284" name="Google Shape;1284;p32"/>
            <p:cNvGrpSpPr/>
            <p:nvPr/>
          </p:nvGrpSpPr>
          <p:grpSpPr>
            <a:xfrm flipH="1">
              <a:off x="5475995" y="2326723"/>
              <a:ext cx="1314734" cy="1634533"/>
              <a:chOff x="-5267275" y="9662750"/>
              <a:chExt cx="1475075" cy="1833875"/>
            </a:xfrm>
          </p:grpSpPr>
          <p:sp>
            <p:nvSpPr>
              <p:cNvPr id="1285" name="Google Shape;1285;p32"/>
              <p:cNvSpPr/>
              <p:nvPr/>
            </p:nvSpPr>
            <p:spPr>
              <a:xfrm>
                <a:off x="-5267275" y="9662750"/>
                <a:ext cx="1475075" cy="1833875"/>
              </a:xfrm>
              <a:custGeom>
                <a:avLst/>
                <a:gdLst/>
                <a:ahLst/>
                <a:cxnLst/>
                <a:rect l="l" t="t" r="r" b="b"/>
                <a:pathLst>
                  <a:path w="59003" h="73355" extrusionOk="0">
                    <a:moveTo>
                      <a:pt x="58003" y="0"/>
                    </a:moveTo>
                    <a:cubicBezTo>
                      <a:pt x="57927" y="0"/>
                      <a:pt x="57851" y="10"/>
                      <a:pt x="57776" y="30"/>
                    </a:cubicBezTo>
                    <a:cubicBezTo>
                      <a:pt x="51838" y="1625"/>
                      <a:pt x="46088" y="3850"/>
                      <a:pt x="40623" y="6666"/>
                    </a:cubicBezTo>
                    <a:cubicBezTo>
                      <a:pt x="35177" y="9476"/>
                      <a:pt x="30053" y="12923"/>
                      <a:pt x="25419" y="16936"/>
                    </a:cubicBezTo>
                    <a:cubicBezTo>
                      <a:pt x="20739" y="20988"/>
                      <a:pt x="16581" y="25634"/>
                      <a:pt x="13094" y="30752"/>
                    </a:cubicBezTo>
                    <a:cubicBezTo>
                      <a:pt x="9533" y="35980"/>
                      <a:pt x="6696" y="41669"/>
                      <a:pt x="4663" y="47660"/>
                    </a:cubicBezTo>
                    <a:cubicBezTo>
                      <a:pt x="2818" y="53102"/>
                      <a:pt x="1579" y="58845"/>
                      <a:pt x="1324" y="64601"/>
                    </a:cubicBezTo>
                    <a:cubicBezTo>
                      <a:pt x="1237" y="64570"/>
                      <a:pt x="1144" y="64555"/>
                      <a:pt x="1052" y="64555"/>
                    </a:cubicBezTo>
                    <a:cubicBezTo>
                      <a:pt x="975" y="64555"/>
                      <a:pt x="897" y="64566"/>
                      <a:pt x="822" y="64587"/>
                    </a:cubicBezTo>
                    <a:cubicBezTo>
                      <a:pt x="397" y="64704"/>
                      <a:pt x="1" y="65246"/>
                      <a:pt x="191" y="65699"/>
                    </a:cubicBezTo>
                    <a:cubicBezTo>
                      <a:pt x="491" y="66425"/>
                      <a:pt x="859" y="67121"/>
                      <a:pt x="1291" y="67778"/>
                    </a:cubicBezTo>
                    <a:cubicBezTo>
                      <a:pt x="1297" y="68031"/>
                      <a:pt x="1301" y="68285"/>
                      <a:pt x="1311" y="68538"/>
                    </a:cubicBezTo>
                    <a:cubicBezTo>
                      <a:pt x="1319" y="68795"/>
                      <a:pt x="1512" y="68923"/>
                      <a:pt x="1706" y="68923"/>
                    </a:cubicBezTo>
                    <a:cubicBezTo>
                      <a:pt x="1829" y="68923"/>
                      <a:pt x="1952" y="68872"/>
                      <a:pt x="2029" y="68770"/>
                    </a:cubicBezTo>
                    <a:cubicBezTo>
                      <a:pt x="2293" y="69083"/>
                      <a:pt x="2576" y="69383"/>
                      <a:pt x="2874" y="69664"/>
                    </a:cubicBezTo>
                    <a:cubicBezTo>
                      <a:pt x="4067" y="70786"/>
                      <a:pt x="5458" y="71647"/>
                      <a:pt x="6967" y="72274"/>
                    </a:cubicBezTo>
                    <a:cubicBezTo>
                      <a:pt x="8792" y="73031"/>
                      <a:pt x="10749" y="73355"/>
                      <a:pt x="12715" y="73355"/>
                    </a:cubicBezTo>
                    <a:cubicBezTo>
                      <a:pt x="14414" y="73355"/>
                      <a:pt x="16120" y="73113"/>
                      <a:pt x="17753" y="72699"/>
                    </a:cubicBezTo>
                    <a:cubicBezTo>
                      <a:pt x="23973" y="71124"/>
                      <a:pt x="29341" y="67101"/>
                      <a:pt x="33384" y="62210"/>
                    </a:cubicBezTo>
                    <a:cubicBezTo>
                      <a:pt x="37798" y="56870"/>
                      <a:pt x="40703" y="50561"/>
                      <a:pt x="42861" y="44015"/>
                    </a:cubicBezTo>
                    <a:cubicBezTo>
                      <a:pt x="45191" y="36947"/>
                      <a:pt x="46693" y="29645"/>
                      <a:pt x="48771" y="22503"/>
                    </a:cubicBezTo>
                    <a:cubicBezTo>
                      <a:pt x="50711" y="15828"/>
                      <a:pt x="53184" y="9212"/>
                      <a:pt x="57193" y="3480"/>
                    </a:cubicBezTo>
                    <a:cubicBezTo>
                      <a:pt x="57658" y="2814"/>
                      <a:pt x="58145" y="2163"/>
                      <a:pt x="58644" y="1522"/>
                    </a:cubicBezTo>
                    <a:cubicBezTo>
                      <a:pt x="58894" y="1203"/>
                      <a:pt x="59003" y="813"/>
                      <a:pt x="58785" y="440"/>
                    </a:cubicBezTo>
                    <a:cubicBezTo>
                      <a:pt x="58624" y="164"/>
                      <a:pt x="58317" y="0"/>
                      <a:pt x="58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86" name="Google Shape;1286;p32"/>
              <p:cNvSpPr/>
              <p:nvPr/>
            </p:nvSpPr>
            <p:spPr>
              <a:xfrm>
                <a:off x="-5200250" y="9663950"/>
                <a:ext cx="1406175" cy="1769375"/>
              </a:xfrm>
              <a:custGeom>
                <a:avLst/>
                <a:gdLst/>
                <a:ahLst/>
                <a:cxnLst/>
                <a:rect l="l" t="t" r="r" b="b"/>
                <a:pathLst>
                  <a:path w="56247" h="70775" extrusionOk="0">
                    <a:moveTo>
                      <a:pt x="55611" y="0"/>
                    </a:moveTo>
                    <a:cubicBezTo>
                      <a:pt x="55015" y="370"/>
                      <a:pt x="54429" y="756"/>
                      <a:pt x="53847" y="1150"/>
                    </a:cubicBezTo>
                    <a:cubicBezTo>
                      <a:pt x="52592" y="1998"/>
                      <a:pt x="51356" y="2873"/>
                      <a:pt x="50154" y="3795"/>
                    </a:cubicBezTo>
                    <a:cubicBezTo>
                      <a:pt x="49999" y="3914"/>
                      <a:pt x="49845" y="4037"/>
                      <a:pt x="49690" y="4157"/>
                    </a:cubicBezTo>
                    <a:cubicBezTo>
                      <a:pt x="49730" y="3592"/>
                      <a:pt x="49762" y="3027"/>
                      <a:pt x="49822" y="2463"/>
                    </a:cubicBezTo>
                    <a:cubicBezTo>
                      <a:pt x="49855" y="2159"/>
                      <a:pt x="49890" y="1855"/>
                      <a:pt x="49927" y="1551"/>
                    </a:cubicBezTo>
                    <a:lnTo>
                      <a:pt x="49927" y="1551"/>
                    </a:lnTo>
                    <a:cubicBezTo>
                      <a:pt x="49572" y="1671"/>
                      <a:pt x="49217" y="1791"/>
                      <a:pt x="48866" y="1914"/>
                    </a:cubicBezTo>
                    <a:cubicBezTo>
                      <a:pt x="48752" y="2317"/>
                      <a:pt x="48652" y="2724"/>
                      <a:pt x="48563" y="3136"/>
                    </a:cubicBezTo>
                    <a:cubicBezTo>
                      <a:pt x="48413" y="3848"/>
                      <a:pt x="48318" y="4565"/>
                      <a:pt x="48253" y="5290"/>
                    </a:cubicBezTo>
                    <a:cubicBezTo>
                      <a:pt x="46790" y="6465"/>
                      <a:pt x="45359" y="7676"/>
                      <a:pt x="43957" y="8926"/>
                    </a:cubicBezTo>
                    <a:cubicBezTo>
                      <a:pt x="44124" y="7834"/>
                      <a:pt x="44305" y="6744"/>
                      <a:pt x="44473" y="5654"/>
                    </a:cubicBezTo>
                    <a:cubicBezTo>
                      <a:pt x="44583" y="4931"/>
                      <a:pt x="44668" y="4205"/>
                      <a:pt x="44755" y="3480"/>
                    </a:cubicBezTo>
                    <a:lnTo>
                      <a:pt x="44755" y="3480"/>
                    </a:lnTo>
                    <a:cubicBezTo>
                      <a:pt x="44470" y="3596"/>
                      <a:pt x="44184" y="3712"/>
                      <a:pt x="43900" y="3833"/>
                    </a:cubicBezTo>
                    <a:cubicBezTo>
                      <a:pt x="43762" y="4404"/>
                      <a:pt x="43625" y="4977"/>
                      <a:pt x="43505" y="5554"/>
                    </a:cubicBezTo>
                    <a:cubicBezTo>
                      <a:pt x="43180" y="7111"/>
                      <a:pt x="42880" y="8677"/>
                      <a:pt x="42527" y="10230"/>
                    </a:cubicBezTo>
                    <a:cubicBezTo>
                      <a:pt x="39498" y="13041"/>
                      <a:pt x="36616" y="16008"/>
                      <a:pt x="33875" y="19102"/>
                    </a:cubicBezTo>
                    <a:cubicBezTo>
                      <a:pt x="33869" y="18503"/>
                      <a:pt x="33867" y="17904"/>
                      <a:pt x="33870" y="17304"/>
                    </a:cubicBezTo>
                    <a:cubicBezTo>
                      <a:pt x="33875" y="16074"/>
                      <a:pt x="33901" y="14844"/>
                      <a:pt x="33906" y="13614"/>
                    </a:cubicBezTo>
                    <a:cubicBezTo>
                      <a:pt x="33913" y="12015"/>
                      <a:pt x="33939" y="10419"/>
                      <a:pt x="33959" y="8820"/>
                    </a:cubicBezTo>
                    <a:lnTo>
                      <a:pt x="33959" y="8820"/>
                    </a:lnTo>
                    <a:cubicBezTo>
                      <a:pt x="33691" y="8978"/>
                      <a:pt x="33428" y="9146"/>
                      <a:pt x="33161" y="9308"/>
                    </a:cubicBezTo>
                    <a:cubicBezTo>
                      <a:pt x="32926" y="10709"/>
                      <a:pt x="32740" y="12117"/>
                      <a:pt x="32588" y="13534"/>
                    </a:cubicBezTo>
                    <a:cubicBezTo>
                      <a:pt x="32456" y="14762"/>
                      <a:pt x="32379" y="15991"/>
                      <a:pt x="32323" y="17224"/>
                    </a:cubicBezTo>
                    <a:cubicBezTo>
                      <a:pt x="32295" y="17840"/>
                      <a:pt x="32272" y="18455"/>
                      <a:pt x="32252" y="19071"/>
                    </a:cubicBezTo>
                    <a:cubicBezTo>
                      <a:pt x="32243" y="19392"/>
                      <a:pt x="32229" y="19713"/>
                      <a:pt x="32226" y="20034"/>
                    </a:cubicBezTo>
                    <a:cubicBezTo>
                      <a:pt x="32223" y="20358"/>
                      <a:pt x="32149" y="20672"/>
                      <a:pt x="32149" y="20998"/>
                    </a:cubicBezTo>
                    <a:cubicBezTo>
                      <a:pt x="32149" y="21026"/>
                      <a:pt x="32155" y="21049"/>
                      <a:pt x="32157" y="21076"/>
                    </a:cubicBezTo>
                    <a:cubicBezTo>
                      <a:pt x="31553" y="21784"/>
                      <a:pt x="30956" y="22497"/>
                      <a:pt x="30365" y="23215"/>
                    </a:cubicBezTo>
                    <a:cubicBezTo>
                      <a:pt x="28458" y="25540"/>
                      <a:pt x="26618" y="27917"/>
                      <a:pt x="24846" y="30349"/>
                    </a:cubicBezTo>
                    <a:cubicBezTo>
                      <a:pt x="24657" y="25862"/>
                      <a:pt x="24357" y="21379"/>
                      <a:pt x="24019" y="16904"/>
                    </a:cubicBezTo>
                    <a:cubicBezTo>
                      <a:pt x="23993" y="16565"/>
                      <a:pt x="23962" y="16226"/>
                      <a:pt x="23930" y="15886"/>
                    </a:cubicBezTo>
                    <a:cubicBezTo>
                      <a:pt x="23692" y="16084"/>
                      <a:pt x="23455" y="16283"/>
                      <a:pt x="23220" y="16482"/>
                    </a:cubicBezTo>
                    <a:cubicBezTo>
                      <a:pt x="23174" y="17806"/>
                      <a:pt x="23140" y="19129"/>
                      <a:pt x="23128" y="20456"/>
                    </a:cubicBezTo>
                    <a:cubicBezTo>
                      <a:pt x="23105" y="23201"/>
                      <a:pt x="23073" y="25945"/>
                      <a:pt x="23104" y="28691"/>
                    </a:cubicBezTo>
                    <a:cubicBezTo>
                      <a:pt x="23117" y="30028"/>
                      <a:pt x="23127" y="31367"/>
                      <a:pt x="23153" y="32704"/>
                    </a:cubicBezTo>
                    <a:cubicBezTo>
                      <a:pt x="21851" y="34547"/>
                      <a:pt x="20579" y="36413"/>
                      <a:pt x="19343" y="38301"/>
                    </a:cubicBezTo>
                    <a:cubicBezTo>
                      <a:pt x="17720" y="40773"/>
                      <a:pt x="16172" y="43288"/>
                      <a:pt x="14662" y="45827"/>
                    </a:cubicBezTo>
                    <a:cubicBezTo>
                      <a:pt x="14645" y="45208"/>
                      <a:pt x="14599" y="44589"/>
                      <a:pt x="14533" y="43969"/>
                    </a:cubicBezTo>
                    <a:cubicBezTo>
                      <a:pt x="14351" y="42255"/>
                      <a:pt x="14110" y="40549"/>
                      <a:pt x="13908" y="38837"/>
                    </a:cubicBezTo>
                    <a:cubicBezTo>
                      <a:pt x="13496" y="35376"/>
                      <a:pt x="13258" y="31904"/>
                      <a:pt x="12982" y="28431"/>
                    </a:cubicBezTo>
                    <a:cubicBezTo>
                      <a:pt x="12951" y="28050"/>
                      <a:pt x="12925" y="27670"/>
                      <a:pt x="12899" y="27289"/>
                    </a:cubicBezTo>
                    <a:cubicBezTo>
                      <a:pt x="12520" y="27780"/>
                      <a:pt x="12143" y="28273"/>
                      <a:pt x="11778" y="28774"/>
                    </a:cubicBezTo>
                    <a:cubicBezTo>
                      <a:pt x="11736" y="30128"/>
                      <a:pt x="11735" y="31482"/>
                      <a:pt x="11740" y="32838"/>
                    </a:cubicBezTo>
                    <a:cubicBezTo>
                      <a:pt x="11753" y="36241"/>
                      <a:pt x="11994" y="39657"/>
                      <a:pt x="12354" y="43038"/>
                    </a:cubicBezTo>
                    <a:cubicBezTo>
                      <a:pt x="12549" y="44861"/>
                      <a:pt x="12725" y="46736"/>
                      <a:pt x="12320" y="48541"/>
                    </a:cubicBezTo>
                    <a:cubicBezTo>
                      <a:pt x="12246" y="48868"/>
                      <a:pt x="12318" y="49212"/>
                      <a:pt x="12520" y="49481"/>
                    </a:cubicBezTo>
                    <a:cubicBezTo>
                      <a:pt x="11532" y="51188"/>
                      <a:pt x="10551" y="52900"/>
                      <a:pt x="9578" y="54619"/>
                    </a:cubicBezTo>
                    <a:cubicBezTo>
                      <a:pt x="8646" y="56260"/>
                      <a:pt x="7701" y="57900"/>
                      <a:pt x="6729" y="59526"/>
                    </a:cubicBezTo>
                    <a:cubicBezTo>
                      <a:pt x="6126" y="57037"/>
                      <a:pt x="5509" y="54553"/>
                      <a:pt x="4848" y="52079"/>
                    </a:cubicBezTo>
                    <a:cubicBezTo>
                      <a:pt x="4211" y="49690"/>
                      <a:pt x="3545" y="47305"/>
                      <a:pt x="2967" y="44899"/>
                    </a:cubicBezTo>
                    <a:cubicBezTo>
                      <a:pt x="2712" y="45559"/>
                      <a:pt x="2468" y="46224"/>
                      <a:pt x="2233" y="46894"/>
                    </a:cubicBezTo>
                    <a:cubicBezTo>
                      <a:pt x="2278" y="47130"/>
                      <a:pt x="2324" y="47368"/>
                      <a:pt x="2370" y="47605"/>
                    </a:cubicBezTo>
                    <a:cubicBezTo>
                      <a:pt x="3003" y="50829"/>
                      <a:pt x="3655" y="54049"/>
                      <a:pt x="4366" y="57257"/>
                    </a:cubicBezTo>
                    <a:cubicBezTo>
                      <a:pt x="4699" y="58754"/>
                      <a:pt x="5034" y="60249"/>
                      <a:pt x="5372" y="61746"/>
                    </a:cubicBezTo>
                    <a:cubicBezTo>
                      <a:pt x="3715" y="64398"/>
                      <a:pt x="1952" y="66982"/>
                      <a:pt x="1" y="69424"/>
                    </a:cubicBezTo>
                    <a:cubicBezTo>
                      <a:pt x="65" y="69487"/>
                      <a:pt x="127" y="69553"/>
                      <a:pt x="193" y="69616"/>
                    </a:cubicBezTo>
                    <a:cubicBezTo>
                      <a:pt x="641" y="70036"/>
                      <a:pt x="1119" y="70423"/>
                      <a:pt x="1624" y="70775"/>
                    </a:cubicBezTo>
                    <a:cubicBezTo>
                      <a:pt x="1745" y="70620"/>
                      <a:pt x="1868" y="70465"/>
                      <a:pt x="1989" y="70307"/>
                    </a:cubicBezTo>
                    <a:cubicBezTo>
                      <a:pt x="2986" y="69005"/>
                      <a:pt x="3933" y="67664"/>
                      <a:pt x="4841" y="66297"/>
                    </a:cubicBezTo>
                    <a:cubicBezTo>
                      <a:pt x="5459" y="65365"/>
                      <a:pt x="6055" y="64418"/>
                      <a:pt x="6643" y="63466"/>
                    </a:cubicBezTo>
                    <a:cubicBezTo>
                      <a:pt x="14235" y="62525"/>
                      <a:pt x="21875" y="61984"/>
                      <a:pt x="29526" y="61941"/>
                    </a:cubicBezTo>
                    <a:cubicBezTo>
                      <a:pt x="29616" y="61941"/>
                      <a:pt x="29706" y="61940"/>
                      <a:pt x="29796" y="61940"/>
                    </a:cubicBezTo>
                    <a:cubicBezTo>
                      <a:pt x="30156" y="61940"/>
                      <a:pt x="30516" y="61944"/>
                      <a:pt x="30876" y="61944"/>
                    </a:cubicBezTo>
                    <a:cubicBezTo>
                      <a:pt x="31397" y="61307"/>
                      <a:pt x="31897" y="60655"/>
                      <a:pt x="32376" y="59991"/>
                    </a:cubicBezTo>
                    <a:cubicBezTo>
                      <a:pt x="31892" y="59988"/>
                      <a:pt x="31409" y="59986"/>
                      <a:pt x="30925" y="59986"/>
                    </a:cubicBezTo>
                    <a:cubicBezTo>
                      <a:pt x="24899" y="59986"/>
                      <a:pt x="18875" y="60278"/>
                      <a:pt x="12876" y="60862"/>
                    </a:cubicBezTo>
                    <a:cubicBezTo>
                      <a:pt x="11204" y="61026"/>
                      <a:pt x="9533" y="61223"/>
                      <a:pt x="7867" y="61439"/>
                    </a:cubicBezTo>
                    <a:cubicBezTo>
                      <a:pt x="8561" y="60265"/>
                      <a:pt x="9244" y="59084"/>
                      <a:pt x="9917" y="57895"/>
                    </a:cubicBezTo>
                    <a:cubicBezTo>
                      <a:pt x="11479" y="55139"/>
                      <a:pt x="13011" y="52369"/>
                      <a:pt x="14574" y="49615"/>
                    </a:cubicBezTo>
                    <a:cubicBezTo>
                      <a:pt x="23056" y="47294"/>
                      <a:pt x="31602" y="45277"/>
                      <a:pt x="40259" y="43723"/>
                    </a:cubicBezTo>
                    <a:cubicBezTo>
                      <a:pt x="40514" y="42943"/>
                      <a:pt x="40762" y="42160"/>
                      <a:pt x="40998" y="41375"/>
                    </a:cubicBezTo>
                    <a:lnTo>
                      <a:pt x="40998" y="41375"/>
                    </a:lnTo>
                    <a:cubicBezTo>
                      <a:pt x="40947" y="41384"/>
                      <a:pt x="40895" y="41392"/>
                      <a:pt x="40844" y="41401"/>
                    </a:cubicBezTo>
                    <a:cubicBezTo>
                      <a:pt x="38583" y="41801"/>
                      <a:pt x="36326" y="42227"/>
                      <a:pt x="34075" y="42682"/>
                    </a:cubicBezTo>
                    <a:cubicBezTo>
                      <a:pt x="29546" y="43597"/>
                      <a:pt x="25043" y="44624"/>
                      <a:pt x="20564" y="45765"/>
                    </a:cubicBezTo>
                    <a:cubicBezTo>
                      <a:pt x="19078" y="46144"/>
                      <a:pt x="17594" y="46534"/>
                      <a:pt x="16111" y="46937"/>
                    </a:cubicBezTo>
                    <a:cubicBezTo>
                      <a:pt x="17201" y="45056"/>
                      <a:pt x="18313" y="43187"/>
                      <a:pt x="19466" y="41343"/>
                    </a:cubicBezTo>
                    <a:cubicBezTo>
                      <a:pt x="20963" y="38949"/>
                      <a:pt x="22512" y="36591"/>
                      <a:pt x="24115" y="34268"/>
                    </a:cubicBezTo>
                    <a:cubicBezTo>
                      <a:pt x="24177" y="34264"/>
                      <a:pt x="24238" y="34254"/>
                      <a:pt x="24298" y="34238"/>
                    </a:cubicBezTo>
                    <a:cubicBezTo>
                      <a:pt x="30924" y="32330"/>
                      <a:pt x="37594" y="30592"/>
                      <a:pt x="44312" y="29025"/>
                    </a:cubicBezTo>
                    <a:cubicBezTo>
                      <a:pt x="44482" y="28364"/>
                      <a:pt x="44654" y="27703"/>
                      <a:pt x="44827" y="27043"/>
                    </a:cubicBezTo>
                    <a:lnTo>
                      <a:pt x="44827" y="27043"/>
                    </a:lnTo>
                    <a:cubicBezTo>
                      <a:pt x="43323" y="27389"/>
                      <a:pt x="41819" y="27742"/>
                      <a:pt x="40319" y="28103"/>
                    </a:cubicBezTo>
                    <a:cubicBezTo>
                      <a:pt x="36777" y="28959"/>
                      <a:pt x="33248" y="29870"/>
                      <a:pt x="29734" y="30833"/>
                    </a:cubicBezTo>
                    <a:cubicBezTo>
                      <a:pt x="28398" y="31200"/>
                      <a:pt x="27067" y="31574"/>
                      <a:pt x="25735" y="31958"/>
                    </a:cubicBezTo>
                    <a:cubicBezTo>
                      <a:pt x="27116" y="30028"/>
                      <a:pt x="28539" y="28130"/>
                      <a:pt x="30004" y="26263"/>
                    </a:cubicBezTo>
                    <a:cubicBezTo>
                      <a:pt x="31185" y="24761"/>
                      <a:pt x="32396" y="23283"/>
                      <a:pt x="33637" y="21829"/>
                    </a:cubicBezTo>
                    <a:cubicBezTo>
                      <a:pt x="38096" y="21207"/>
                      <a:pt x="42533" y="20457"/>
                      <a:pt x="46956" y="19615"/>
                    </a:cubicBezTo>
                    <a:cubicBezTo>
                      <a:pt x="47172" y="18934"/>
                      <a:pt x="47395" y="18256"/>
                      <a:pt x="47625" y="17580"/>
                    </a:cubicBezTo>
                    <a:lnTo>
                      <a:pt x="47625" y="17580"/>
                    </a:lnTo>
                    <a:cubicBezTo>
                      <a:pt x="47333" y="17637"/>
                      <a:pt x="47043" y="17697"/>
                      <a:pt x="46750" y="17752"/>
                    </a:cubicBezTo>
                    <a:cubicBezTo>
                      <a:pt x="43794" y="18316"/>
                      <a:pt x="40832" y="18836"/>
                      <a:pt x="37861" y="19317"/>
                    </a:cubicBezTo>
                    <a:cubicBezTo>
                      <a:pt x="37070" y="19444"/>
                      <a:pt x="36278" y="19572"/>
                      <a:pt x="35487" y="19701"/>
                    </a:cubicBezTo>
                    <a:cubicBezTo>
                      <a:pt x="37678" y="17230"/>
                      <a:pt x="39962" y="14845"/>
                      <a:pt x="42334" y="12545"/>
                    </a:cubicBezTo>
                    <a:cubicBezTo>
                      <a:pt x="42799" y="12097"/>
                      <a:pt x="43269" y="11652"/>
                      <a:pt x="43743" y="11212"/>
                    </a:cubicBezTo>
                    <a:cubicBezTo>
                      <a:pt x="44597" y="11169"/>
                      <a:pt x="45454" y="11077"/>
                      <a:pt x="46301" y="11001"/>
                    </a:cubicBezTo>
                    <a:cubicBezTo>
                      <a:pt x="47373" y="10904"/>
                      <a:pt x="48443" y="10796"/>
                      <a:pt x="49515" y="10693"/>
                    </a:cubicBezTo>
                    <a:lnTo>
                      <a:pt x="50412" y="10607"/>
                    </a:lnTo>
                    <a:cubicBezTo>
                      <a:pt x="50647" y="10107"/>
                      <a:pt x="50886" y="9608"/>
                      <a:pt x="51137" y="9113"/>
                    </a:cubicBezTo>
                    <a:lnTo>
                      <a:pt x="51137" y="9113"/>
                    </a:lnTo>
                    <a:lnTo>
                      <a:pt x="49356" y="9288"/>
                    </a:lnTo>
                    <a:cubicBezTo>
                      <a:pt x="48061" y="9416"/>
                      <a:pt x="46748" y="9510"/>
                      <a:pt x="45446" y="9649"/>
                    </a:cubicBezTo>
                    <a:cubicBezTo>
                      <a:pt x="46446" y="8750"/>
                      <a:pt x="47462" y="7867"/>
                      <a:pt x="48493" y="7004"/>
                    </a:cubicBezTo>
                    <a:cubicBezTo>
                      <a:pt x="48666" y="7157"/>
                      <a:pt x="48893" y="7246"/>
                      <a:pt x="49142" y="7269"/>
                    </a:cubicBezTo>
                    <a:cubicBezTo>
                      <a:pt x="49968" y="7346"/>
                      <a:pt x="50822" y="7323"/>
                      <a:pt x="51651" y="7337"/>
                    </a:cubicBezTo>
                    <a:cubicBezTo>
                      <a:pt x="51794" y="7338"/>
                      <a:pt x="51937" y="7338"/>
                      <a:pt x="52079" y="7340"/>
                    </a:cubicBezTo>
                    <a:cubicBezTo>
                      <a:pt x="52377" y="6806"/>
                      <a:pt x="52681" y="6277"/>
                      <a:pt x="52999" y="5754"/>
                    </a:cubicBezTo>
                    <a:cubicBezTo>
                      <a:pt x="52549" y="5754"/>
                      <a:pt x="52101" y="5757"/>
                      <a:pt x="51651" y="5765"/>
                    </a:cubicBezTo>
                    <a:cubicBezTo>
                      <a:pt x="51223" y="5772"/>
                      <a:pt x="50793" y="5788"/>
                      <a:pt x="50364" y="5798"/>
                    </a:cubicBezTo>
                    <a:lnTo>
                      <a:pt x="49941" y="5809"/>
                    </a:lnTo>
                    <a:cubicBezTo>
                      <a:pt x="51983" y="4154"/>
                      <a:pt x="54083" y="2575"/>
                      <a:pt x="56195" y="1006"/>
                    </a:cubicBezTo>
                    <a:cubicBezTo>
                      <a:pt x="56247" y="797"/>
                      <a:pt x="56215" y="576"/>
                      <a:pt x="56104" y="390"/>
                    </a:cubicBezTo>
                    <a:cubicBezTo>
                      <a:pt x="55992" y="205"/>
                      <a:pt x="55817" y="66"/>
                      <a:pt x="55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287" name="Google Shape;1287;p32"/>
            <p:cNvGrpSpPr/>
            <p:nvPr/>
          </p:nvGrpSpPr>
          <p:grpSpPr>
            <a:xfrm flipH="1">
              <a:off x="5466480" y="1658560"/>
              <a:ext cx="1627759" cy="1061783"/>
              <a:chOff x="-5607800" y="8913100"/>
              <a:chExt cx="1826275" cy="1191275"/>
            </a:xfrm>
          </p:grpSpPr>
          <p:sp>
            <p:nvSpPr>
              <p:cNvPr id="1288" name="Google Shape;1288;p32"/>
              <p:cNvSpPr/>
              <p:nvPr/>
            </p:nvSpPr>
            <p:spPr>
              <a:xfrm>
                <a:off x="-5607800" y="8913100"/>
                <a:ext cx="1826275" cy="1191275"/>
              </a:xfrm>
              <a:custGeom>
                <a:avLst/>
                <a:gdLst/>
                <a:ahLst/>
                <a:cxnLst/>
                <a:rect l="l" t="t" r="r" b="b"/>
                <a:pathLst>
                  <a:path w="73051" h="47651" extrusionOk="0">
                    <a:moveTo>
                      <a:pt x="44689" y="1"/>
                    </a:moveTo>
                    <a:cubicBezTo>
                      <a:pt x="41831" y="1"/>
                      <a:pt x="38972" y="447"/>
                      <a:pt x="36246" y="1320"/>
                    </a:cubicBezTo>
                    <a:cubicBezTo>
                      <a:pt x="33999" y="2038"/>
                      <a:pt x="31831" y="3036"/>
                      <a:pt x="29838" y="4301"/>
                    </a:cubicBezTo>
                    <a:cubicBezTo>
                      <a:pt x="28818" y="4952"/>
                      <a:pt x="27845" y="5674"/>
                      <a:pt x="26927" y="6463"/>
                    </a:cubicBezTo>
                    <a:cubicBezTo>
                      <a:pt x="26483" y="6844"/>
                      <a:pt x="26064" y="7251"/>
                      <a:pt x="25628" y="7641"/>
                    </a:cubicBezTo>
                    <a:cubicBezTo>
                      <a:pt x="25219" y="8008"/>
                      <a:pt x="24742" y="8406"/>
                      <a:pt x="24184" y="8510"/>
                    </a:cubicBezTo>
                    <a:cubicBezTo>
                      <a:pt x="24102" y="8525"/>
                      <a:pt x="24011" y="8534"/>
                      <a:pt x="23917" y="8534"/>
                    </a:cubicBezTo>
                    <a:cubicBezTo>
                      <a:pt x="23584" y="8534"/>
                      <a:pt x="23208" y="8430"/>
                      <a:pt x="23030" y="8159"/>
                    </a:cubicBezTo>
                    <a:cubicBezTo>
                      <a:pt x="22697" y="7655"/>
                      <a:pt x="23202" y="6824"/>
                      <a:pt x="23400" y="6356"/>
                    </a:cubicBezTo>
                    <a:lnTo>
                      <a:pt x="25364" y="1726"/>
                    </a:lnTo>
                    <a:cubicBezTo>
                      <a:pt x="25540" y="1309"/>
                      <a:pt x="25301" y="775"/>
                      <a:pt x="24842" y="775"/>
                    </a:cubicBezTo>
                    <a:cubicBezTo>
                      <a:pt x="24782" y="775"/>
                      <a:pt x="24719" y="784"/>
                      <a:pt x="24653" y="804"/>
                    </a:cubicBezTo>
                    <a:cubicBezTo>
                      <a:pt x="21944" y="1590"/>
                      <a:pt x="19385" y="2824"/>
                      <a:pt x="17069" y="4415"/>
                    </a:cubicBezTo>
                    <a:cubicBezTo>
                      <a:pt x="12856" y="6198"/>
                      <a:pt x="8925" y="8736"/>
                      <a:pt x="5872" y="12172"/>
                    </a:cubicBezTo>
                    <a:cubicBezTo>
                      <a:pt x="2370" y="16114"/>
                      <a:pt x="179" y="21129"/>
                      <a:pt x="61" y="26437"/>
                    </a:cubicBezTo>
                    <a:cubicBezTo>
                      <a:pt x="1" y="29125"/>
                      <a:pt x="517" y="31788"/>
                      <a:pt x="1599" y="34248"/>
                    </a:cubicBezTo>
                    <a:cubicBezTo>
                      <a:pt x="2680" y="36708"/>
                      <a:pt x="4401" y="38880"/>
                      <a:pt x="6350" y="40714"/>
                    </a:cubicBezTo>
                    <a:cubicBezTo>
                      <a:pt x="10282" y="44414"/>
                      <a:pt x="15294" y="47069"/>
                      <a:pt x="20716" y="47571"/>
                    </a:cubicBezTo>
                    <a:cubicBezTo>
                      <a:pt x="21286" y="47624"/>
                      <a:pt x="21861" y="47650"/>
                      <a:pt x="22436" y="47650"/>
                    </a:cubicBezTo>
                    <a:cubicBezTo>
                      <a:pt x="26869" y="47650"/>
                      <a:pt x="31357" y="46086"/>
                      <a:pt x="34615" y="43058"/>
                    </a:cubicBezTo>
                    <a:cubicBezTo>
                      <a:pt x="35056" y="42648"/>
                      <a:pt x="35470" y="42209"/>
                      <a:pt x="35856" y="41747"/>
                    </a:cubicBezTo>
                    <a:cubicBezTo>
                      <a:pt x="36244" y="41283"/>
                      <a:pt x="36309" y="40410"/>
                      <a:pt x="35645" y="40107"/>
                    </a:cubicBezTo>
                    <a:cubicBezTo>
                      <a:pt x="34541" y="39603"/>
                      <a:pt x="33483" y="39005"/>
                      <a:pt x="32482" y="38317"/>
                    </a:cubicBezTo>
                    <a:cubicBezTo>
                      <a:pt x="32018" y="37997"/>
                      <a:pt x="31565" y="37661"/>
                      <a:pt x="31134" y="37299"/>
                    </a:cubicBezTo>
                    <a:cubicBezTo>
                      <a:pt x="30956" y="37148"/>
                      <a:pt x="30741" y="36976"/>
                      <a:pt x="30610" y="36804"/>
                    </a:cubicBezTo>
                    <a:cubicBezTo>
                      <a:pt x="30563" y="36737"/>
                      <a:pt x="30521" y="36665"/>
                      <a:pt x="30483" y="36592"/>
                    </a:cubicBezTo>
                    <a:cubicBezTo>
                      <a:pt x="30425" y="36483"/>
                      <a:pt x="30443" y="36505"/>
                      <a:pt x="30452" y="36348"/>
                    </a:cubicBezTo>
                    <a:cubicBezTo>
                      <a:pt x="30457" y="36279"/>
                      <a:pt x="30509" y="36126"/>
                      <a:pt x="30590" y="35984"/>
                    </a:cubicBezTo>
                    <a:cubicBezTo>
                      <a:pt x="30716" y="35766"/>
                      <a:pt x="30822" y="35653"/>
                      <a:pt x="31014" y="35475"/>
                    </a:cubicBezTo>
                    <a:cubicBezTo>
                      <a:pt x="31304" y="35206"/>
                      <a:pt x="31764" y="34951"/>
                      <a:pt x="32143" y="34796"/>
                    </a:cubicBezTo>
                    <a:cubicBezTo>
                      <a:pt x="32973" y="34457"/>
                      <a:pt x="33807" y="34340"/>
                      <a:pt x="34677" y="34340"/>
                    </a:cubicBezTo>
                    <a:cubicBezTo>
                      <a:pt x="34855" y="34340"/>
                      <a:pt x="35034" y="34345"/>
                      <a:pt x="35215" y="34354"/>
                    </a:cubicBezTo>
                    <a:cubicBezTo>
                      <a:pt x="37580" y="34473"/>
                      <a:pt x="39849" y="35490"/>
                      <a:pt x="42097" y="36238"/>
                    </a:cubicBezTo>
                    <a:cubicBezTo>
                      <a:pt x="43956" y="36855"/>
                      <a:pt x="45866" y="37234"/>
                      <a:pt x="47811" y="37234"/>
                    </a:cubicBezTo>
                    <a:cubicBezTo>
                      <a:pt x="48261" y="37234"/>
                      <a:pt x="48714" y="37214"/>
                      <a:pt x="49168" y="37171"/>
                    </a:cubicBezTo>
                    <a:cubicBezTo>
                      <a:pt x="51838" y="36921"/>
                      <a:pt x="54430" y="36061"/>
                      <a:pt x="56677" y="34587"/>
                    </a:cubicBezTo>
                    <a:cubicBezTo>
                      <a:pt x="57335" y="34156"/>
                      <a:pt x="57309" y="32995"/>
                      <a:pt x="56443" y="32804"/>
                    </a:cubicBezTo>
                    <a:cubicBezTo>
                      <a:pt x="54688" y="32417"/>
                      <a:pt x="53044" y="31639"/>
                      <a:pt x="51634" y="30526"/>
                    </a:cubicBezTo>
                    <a:cubicBezTo>
                      <a:pt x="54886" y="28633"/>
                      <a:pt x="58682" y="27822"/>
                      <a:pt x="61870" y="25784"/>
                    </a:cubicBezTo>
                    <a:cubicBezTo>
                      <a:pt x="63579" y="24692"/>
                      <a:pt x="65126" y="23332"/>
                      <a:pt x="66407" y="21758"/>
                    </a:cubicBezTo>
                    <a:cubicBezTo>
                      <a:pt x="67735" y="20128"/>
                      <a:pt x="68709" y="18337"/>
                      <a:pt x="69538" y="16412"/>
                    </a:cubicBezTo>
                    <a:cubicBezTo>
                      <a:pt x="70470" y="14241"/>
                      <a:pt x="71345" y="12071"/>
                      <a:pt x="72765" y="10162"/>
                    </a:cubicBezTo>
                    <a:cubicBezTo>
                      <a:pt x="73051" y="9778"/>
                      <a:pt x="72824" y="9175"/>
                      <a:pt x="72447" y="8954"/>
                    </a:cubicBezTo>
                    <a:cubicBezTo>
                      <a:pt x="68623" y="6701"/>
                      <a:pt x="64406" y="5318"/>
                      <a:pt x="59956" y="5123"/>
                    </a:cubicBezTo>
                    <a:cubicBezTo>
                      <a:pt x="59567" y="5105"/>
                      <a:pt x="59178" y="5097"/>
                      <a:pt x="58789" y="5097"/>
                    </a:cubicBezTo>
                    <a:cubicBezTo>
                      <a:pt x="56957" y="5097"/>
                      <a:pt x="55129" y="5290"/>
                      <a:pt x="53335" y="5674"/>
                    </a:cubicBezTo>
                    <a:cubicBezTo>
                      <a:pt x="52273" y="5903"/>
                      <a:pt x="51227" y="6205"/>
                      <a:pt x="50206" y="6579"/>
                    </a:cubicBezTo>
                    <a:cubicBezTo>
                      <a:pt x="49675" y="6774"/>
                      <a:pt x="49162" y="7010"/>
                      <a:pt x="48635" y="7217"/>
                    </a:cubicBezTo>
                    <a:cubicBezTo>
                      <a:pt x="48307" y="7346"/>
                      <a:pt x="47969" y="7362"/>
                      <a:pt x="47668" y="7409"/>
                    </a:cubicBezTo>
                    <a:cubicBezTo>
                      <a:pt x="47665" y="7409"/>
                      <a:pt x="47631" y="7395"/>
                      <a:pt x="47616" y="7392"/>
                    </a:cubicBezTo>
                    <a:cubicBezTo>
                      <a:pt x="47614" y="7374"/>
                      <a:pt x="47614" y="7357"/>
                      <a:pt x="47614" y="7339"/>
                    </a:cubicBezTo>
                    <a:cubicBezTo>
                      <a:pt x="47611" y="7064"/>
                      <a:pt x="47736" y="6760"/>
                      <a:pt x="47814" y="6499"/>
                    </a:cubicBezTo>
                    <a:cubicBezTo>
                      <a:pt x="47986" y="5921"/>
                      <a:pt x="48210" y="5361"/>
                      <a:pt x="48482" y="4825"/>
                    </a:cubicBezTo>
                    <a:cubicBezTo>
                      <a:pt x="49047" y="3710"/>
                      <a:pt x="49801" y="2705"/>
                      <a:pt x="50710" y="1848"/>
                    </a:cubicBezTo>
                    <a:cubicBezTo>
                      <a:pt x="51103" y="1476"/>
                      <a:pt x="50926" y="724"/>
                      <a:pt x="50383" y="606"/>
                    </a:cubicBezTo>
                    <a:cubicBezTo>
                      <a:pt x="48511" y="200"/>
                      <a:pt x="46600" y="1"/>
                      <a:pt x="44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89" name="Google Shape;1289;p32"/>
              <p:cNvSpPr/>
              <p:nvPr/>
            </p:nvSpPr>
            <p:spPr>
              <a:xfrm>
                <a:off x="-5577650" y="8913175"/>
                <a:ext cx="1794175" cy="1119425"/>
              </a:xfrm>
              <a:custGeom>
                <a:avLst/>
                <a:gdLst/>
                <a:ahLst/>
                <a:cxnLst/>
                <a:rect l="l" t="t" r="r" b="b"/>
                <a:pathLst>
                  <a:path w="71767" h="44777" extrusionOk="0">
                    <a:moveTo>
                      <a:pt x="43092" y="1"/>
                    </a:moveTo>
                    <a:cubicBezTo>
                      <a:pt x="42098" y="16"/>
                      <a:pt x="41108" y="84"/>
                      <a:pt x="40122" y="205"/>
                    </a:cubicBezTo>
                    <a:lnTo>
                      <a:pt x="39671" y="484"/>
                    </a:lnTo>
                    <a:cubicBezTo>
                      <a:pt x="37172" y="2035"/>
                      <a:pt x="34765" y="3723"/>
                      <a:pt x="32443" y="5524"/>
                    </a:cubicBezTo>
                    <a:cubicBezTo>
                      <a:pt x="27803" y="9124"/>
                      <a:pt x="23545" y="13212"/>
                      <a:pt x="19782" y="17722"/>
                    </a:cubicBezTo>
                    <a:cubicBezTo>
                      <a:pt x="18730" y="18981"/>
                      <a:pt x="17715" y="20272"/>
                      <a:pt x="16737" y="21592"/>
                    </a:cubicBezTo>
                    <a:cubicBezTo>
                      <a:pt x="15785" y="22881"/>
                      <a:pt x="14776" y="24227"/>
                      <a:pt x="14100" y="25688"/>
                    </a:cubicBezTo>
                    <a:cubicBezTo>
                      <a:pt x="12947" y="26199"/>
                      <a:pt x="11803" y="26727"/>
                      <a:pt x="10667" y="27274"/>
                    </a:cubicBezTo>
                    <a:cubicBezTo>
                      <a:pt x="8924" y="28115"/>
                      <a:pt x="7206" y="29004"/>
                      <a:pt x="5512" y="29942"/>
                    </a:cubicBezTo>
                    <a:cubicBezTo>
                      <a:pt x="5598" y="29644"/>
                      <a:pt x="5668" y="29342"/>
                      <a:pt x="5721" y="29036"/>
                    </a:cubicBezTo>
                    <a:cubicBezTo>
                      <a:pt x="5849" y="28318"/>
                      <a:pt x="5945" y="27593"/>
                      <a:pt x="6088" y="26874"/>
                    </a:cubicBezTo>
                    <a:cubicBezTo>
                      <a:pt x="6372" y="25439"/>
                      <a:pt x="6730" y="24012"/>
                      <a:pt x="7152" y="22610"/>
                    </a:cubicBezTo>
                    <a:cubicBezTo>
                      <a:pt x="7992" y="19816"/>
                      <a:pt x="9107" y="17112"/>
                      <a:pt x="10386" y="14489"/>
                    </a:cubicBezTo>
                    <a:cubicBezTo>
                      <a:pt x="11644" y="11907"/>
                      <a:pt x="12999" y="9296"/>
                      <a:pt x="14847" y="7081"/>
                    </a:cubicBezTo>
                    <a:cubicBezTo>
                      <a:pt x="16545" y="5043"/>
                      <a:pt x="18628" y="3383"/>
                      <a:pt x="20863" y="1972"/>
                    </a:cubicBezTo>
                    <a:cubicBezTo>
                      <a:pt x="21249" y="1728"/>
                      <a:pt x="21641" y="1493"/>
                      <a:pt x="22034" y="1261"/>
                    </a:cubicBezTo>
                    <a:lnTo>
                      <a:pt x="22034" y="1261"/>
                    </a:lnTo>
                    <a:cubicBezTo>
                      <a:pt x="19849" y="2038"/>
                      <a:pt x="17775" y="3096"/>
                      <a:pt x="15863" y="4411"/>
                    </a:cubicBezTo>
                    <a:cubicBezTo>
                      <a:pt x="15729" y="4469"/>
                      <a:pt x="15594" y="4529"/>
                      <a:pt x="15461" y="4587"/>
                    </a:cubicBezTo>
                    <a:cubicBezTo>
                      <a:pt x="15161" y="4877"/>
                      <a:pt x="14868" y="5174"/>
                      <a:pt x="14587" y="5481"/>
                    </a:cubicBezTo>
                    <a:cubicBezTo>
                      <a:pt x="12589" y="7660"/>
                      <a:pt x="11120" y="10241"/>
                      <a:pt x="9790" y="12865"/>
                    </a:cubicBezTo>
                    <a:cubicBezTo>
                      <a:pt x="8433" y="15540"/>
                      <a:pt x="7226" y="18302"/>
                      <a:pt x="6285" y="21152"/>
                    </a:cubicBezTo>
                    <a:cubicBezTo>
                      <a:pt x="5755" y="22755"/>
                      <a:pt x="5308" y="24385"/>
                      <a:pt x="5000" y="26047"/>
                    </a:cubicBezTo>
                    <a:cubicBezTo>
                      <a:pt x="4739" y="27459"/>
                      <a:pt x="4396" y="28983"/>
                      <a:pt x="4692" y="30409"/>
                    </a:cubicBezTo>
                    <a:cubicBezTo>
                      <a:pt x="3099" y="31315"/>
                      <a:pt x="1534" y="32269"/>
                      <a:pt x="0" y="33273"/>
                    </a:cubicBezTo>
                    <a:cubicBezTo>
                      <a:pt x="121" y="33600"/>
                      <a:pt x="252" y="33924"/>
                      <a:pt x="393" y="34245"/>
                    </a:cubicBezTo>
                    <a:cubicBezTo>
                      <a:pt x="430" y="34328"/>
                      <a:pt x="473" y="34409"/>
                      <a:pt x="511" y="34492"/>
                    </a:cubicBezTo>
                    <a:cubicBezTo>
                      <a:pt x="1218" y="34028"/>
                      <a:pt x="1927" y="33571"/>
                      <a:pt x="2647" y="33127"/>
                    </a:cubicBezTo>
                    <a:cubicBezTo>
                      <a:pt x="3521" y="33938"/>
                      <a:pt x="4540" y="34581"/>
                      <a:pt x="5551" y="35217"/>
                    </a:cubicBezTo>
                    <a:cubicBezTo>
                      <a:pt x="6721" y="35955"/>
                      <a:pt x="7915" y="36655"/>
                      <a:pt x="9132" y="37320"/>
                    </a:cubicBezTo>
                    <a:cubicBezTo>
                      <a:pt x="11570" y="38650"/>
                      <a:pt x="14090" y="39826"/>
                      <a:pt x="16675" y="40843"/>
                    </a:cubicBezTo>
                    <a:cubicBezTo>
                      <a:pt x="21354" y="42685"/>
                      <a:pt x="26229" y="43990"/>
                      <a:pt x="31193" y="44777"/>
                    </a:cubicBezTo>
                    <a:cubicBezTo>
                      <a:pt x="31873" y="44334"/>
                      <a:pt x="32520" y="43841"/>
                      <a:pt x="33126" y="43302"/>
                    </a:cubicBezTo>
                    <a:cubicBezTo>
                      <a:pt x="30713" y="43052"/>
                      <a:pt x="28316" y="42665"/>
                      <a:pt x="25945" y="42143"/>
                    </a:cubicBezTo>
                    <a:cubicBezTo>
                      <a:pt x="20654" y="40976"/>
                      <a:pt x="15519" y="39186"/>
                      <a:pt x="10650" y="36811"/>
                    </a:cubicBezTo>
                    <a:cubicBezTo>
                      <a:pt x="9279" y="36141"/>
                      <a:pt x="7931" y="35426"/>
                      <a:pt x="6607" y="34664"/>
                    </a:cubicBezTo>
                    <a:cubicBezTo>
                      <a:pt x="5936" y="34277"/>
                      <a:pt x="5274" y="33876"/>
                      <a:pt x="4610" y="33480"/>
                    </a:cubicBezTo>
                    <a:cubicBezTo>
                      <a:pt x="4287" y="33288"/>
                      <a:pt x="3966" y="33095"/>
                      <a:pt x="3647" y="32898"/>
                    </a:cubicBezTo>
                    <a:cubicBezTo>
                      <a:pt x="3539" y="32831"/>
                      <a:pt x="3430" y="32774"/>
                      <a:pt x="3320" y="32718"/>
                    </a:cubicBezTo>
                    <a:cubicBezTo>
                      <a:pt x="5359" y="31487"/>
                      <a:pt x="7443" y="30332"/>
                      <a:pt x="9569" y="29258"/>
                    </a:cubicBezTo>
                    <a:cubicBezTo>
                      <a:pt x="13059" y="27492"/>
                      <a:pt x="16645" y="25927"/>
                      <a:pt x="20287" y="24507"/>
                    </a:cubicBezTo>
                    <a:cubicBezTo>
                      <a:pt x="20735" y="24828"/>
                      <a:pt x="21176" y="25149"/>
                      <a:pt x="21652" y="25436"/>
                    </a:cubicBezTo>
                    <a:cubicBezTo>
                      <a:pt x="22249" y="25797"/>
                      <a:pt x="22856" y="26131"/>
                      <a:pt x="23471" y="26458"/>
                    </a:cubicBezTo>
                    <a:cubicBezTo>
                      <a:pt x="24655" y="27089"/>
                      <a:pt x="25845" y="27705"/>
                      <a:pt x="27043" y="28306"/>
                    </a:cubicBezTo>
                    <a:cubicBezTo>
                      <a:pt x="29486" y="29526"/>
                      <a:pt x="31944" y="30724"/>
                      <a:pt x="34458" y="31790"/>
                    </a:cubicBezTo>
                    <a:cubicBezTo>
                      <a:pt x="39434" y="33901"/>
                      <a:pt x="44584" y="35682"/>
                      <a:pt x="49931" y="36562"/>
                    </a:cubicBezTo>
                    <a:cubicBezTo>
                      <a:pt x="50189" y="36603"/>
                      <a:pt x="50447" y="36642"/>
                      <a:pt x="50706" y="36680"/>
                    </a:cubicBezTo>
                    <a:cubicBezTo>
                      <a:pt x="51878" y="36374"/>
                      <a:pt x="53011" y="35940"/>
                      <a:pt x="54087" y="35384"/>
                    </a:cubicBezTo>
                    <a:cubicBezTo>
                      <a:pt x="53126" y="35309"/>
                      <a:pt x="52169" y="35201"/>
                      <a:pt x="51214" y="35063"/>
                    </a:cubicBezTo>
                    <a:cubicBezTo>
                      <a:pt x="48578" y="34675"/>
                      <a:pt x="45969" y="34080"/>
                      <a:pt x="43411" y="33337"/>
                    </a:cubicBezTo>
                    <a:cubicBezTo>
                      <a:pt x="38281" y="31845"/>
                      <a:pt x="33344" y="29730"/>
                      <a:pt x="28498" y="27498"/>
                    </a:cubicBezTo>
                    <a:cubicBezTo>
                      <a:pt x="27113" y="26859"/>
                      <a:pt x="25732" y="26213"/>
                      <a:pt x="24343" y="25579"/>
                    </a:cubicBezTo>
                    <a:cubicBezTo>
                      <a:pt x="23666" y="25271"/>
                      <a:pt x="22994" y="24957"/>
                      <a:pt x="22301" y="24685"/>
                    </a:cubicBezTo>
                    <a:cubicBezTo>
                      <a:pt x="21870" y="24514"/>
                      <a:pt x="21437" y="24370"/>
                      <a:pt x="21002" y="24232"/>
                    </a:cubicBezTo>
                    <a:cubicBezTo>
                      <a:pt x="21944" y="23870"/>
                      <a:pt x="22889" y="23516"/>
                      <a:pt x="23838" y="23171"/>
                    </a:cubicBezTo>
                    <a:cubicBezTo>
                      <a:pt x="28747" y="21391"/>
                      <a:pt x="33734" y="19837"/>
                      <a:pt x="38746" y="18374"/>
                    </a:cubicBezTo>
                    <a:cubicBezTo>
                      <a:pt x="40299" y="17921"/>
                      <a:pt x="41854" y="17474"/>
                      <a:pt x="43413" y="17035"/>
                    </a:cubicBezTo>
                    <a:cubicBezTo>
                      <a:pt x="44033" y="17477"/>
                      <a:pt x="44701" y="17850"/>
                      <a:pt x="45364" y="18227"/>
                    </a:cubicBezTo>
                    <a:cubicBezTo>
                      <a:pt x="46299" y="18756"/>
                      <a:pt x="47268" y="19235"/>
                      <a:pt x="48232" y="19710"/>
                    </a:cubicBezTo>
                    <a:cubicBezTo>
                      <a:pt x="50152" y="20651"/>
                      <a:pt x="52142" y="21465"/>
                      <a:pt x="54138" y="22227"/>
                    </a:cubicBezTo>
                    <a:cubicBezTo>
                      <a:pt x="56742" y="23220"/>
                      <a:pt x="59398" y="24069"/>
                      <a:pt x="62098" y="24768"/>
                    </a:cubicBezTo>
                    <a:cubicBezTo>
                      <a:pt x="62581" y="24393"/>
                      <a:pt x="63048" y="23997"/>
                      <a:pt x="63496" y="23578"/>
                    </a:cubicBezTo>
                    <a:cubicBezTo>
                      <a:pt x="62813" y="23414"/>
                      <a:pt x="62131" y="23245"/>
                      <a:pt x="61453" y="23063"/>
                    </a:cubicBezTo>
                    <a:cubicBezTo>
                      <a:pt x="57385" y="21975"/>
                      <a:pt x="53399" y="20599"/>
                      <a:pt x="49527" y="18947"/>
                    </a:cubicBezTo>
                    <a:cubicBezTo>
                      <a:pt x="48440" y="18485"/>
                      <a:pt x="47351" y="18029"/>
                      <a:pt x="46278" y="17536"/>
                    </a:cubicBezTo>
                    <a:cubicBezTo>
                      <a:pt x="45694" y="17267"/>
                      <a:pt x="45108" y="16984"/>
                      <a:pt x="44510" y="16728"/>
                    </a:cubicBezTo>
                    <a:cubicBezTo>
                      <a:pt x="47882" y="15778"/>
                      <a:pt x="51259" y="14847"/>
                      <a:pt x="54631" y="13903"/>
                    </a:cubicBezTo>
                    <a:cubicBezTo>
                      <a:pt x="57344" y="13144"/>
                      <a:pt x="60069" y="12383"/>
                      <a:pt x="62819" y="11744"/>
                    </a:cubicBezTo>
                    <a:cubicBezTo>
                      <a:pt x="63275" y="12085"/>
                      <a:pt x="63802" y="12318"/>
                      <a:pt x="64326" y="12555"/>
                    </a:cubicBezTo>
                    <a:cubicBezTo>
                      <a:pt x="64960" y="12843"/>
                      <a:pt x="65620" y="13081"/>
                      <a:pt x="66276" y="13316"/>
                    </a:cubicBezTo>
                    <a:cubicBezTo>
                      <a:pt x="67258" y="13671"/>
                      <a:pt x="68270" y="13955"/>
                      <a:pt x="69290" y="14202"/>
                    </a:cubicBezTo>
                    <a:cubicBezTo>
                      <a:pt x="69469" y="13800"/>
                      <a:pt x="69658" y="13402"/>
                      <a:pt x="69852" y="13008"/>
                    </a:cubicBezTo>
                    <a:cubicBezTo>
                      <a:pt x="68779" y="12779"/>
                      <a:pt x="67718" y="12506"/>
                      <a:pt x="66655" y="12225"/>
                    </a:cubicBezTo>
                    <a:cubicBezTo>
                      <a:pt x="65975" y="12046"/>
                      <a:pt x="65307" y="11830"/>
                      <a:pt x="64630" y="11644"/>
                    </a:cubicBezTo>
                    <a:cubicBezTo>
                      <a:pt x="64429" y="11589"/>
                      <a:pt x="64230" y="11529"/>
                      <a:pt x="64032" y="11471"/>
                    </a:cubicBezTo>
                    <a:cubicBezTo>
                      <a:pt x="66481" y="10941"/>
                      <a:pt x="68952" y="10525"/>
                      <a:pt x="71452" y="10311"/>
                    </a:cubicBezTo>
                    <a:cubicBezTo>
                      <a:pt x="71489" y="10261"/>
                      <a:pt x="71521" y="10208"/>
                      <a:pt x="71559" y="10159"/>
                    </a:cubicBezTo>
                    <a:cubicBezTo>
                      <a:pt x="71767" y="9878"/>
                      <a:pt x="71702" y="9484"/>
                      <a:pt x="71506" y="9203"/>
                    </a:cubicBezTo>
                    <a:cubicBezTo>
                      <a:pt x="69313" y="9230"/>
                      <a:pt x="67091" y="9619"/>
                      <a:pt x="64969" y="10029"/>
                    </a:cubicBezTo>
                    <a:cubicBezTo>
                      <a:pt x="62620" y="10482"/>
                      <a:pt x="60300" y="11061"/>
                      <a:pt x="57989" y="11676"/>
                    </a:cubicBezTo>
                    <a:cubicBezTo>
                      <a:pt x="58296" y="11498"/>
                      <a:pt x="58601" y="11320"/>
                      <a:pt x="58907" y="11140"/>
                    </a:cubicBezTo>
                    <a:cubicBezTo>
                      <a:pt x="60335" y="10302"/>
                      <a:pt x="61778" y="9490"/>
                      <a:pt x="63249" y="8727"/>
                    </a:cubicBezTo>
                    <a:cubicBezTo>
                      <a:pt x="64501" y="8077"/>
                      <a:pt x="65774" y="7468"/>
                      <a:pt x="67070" y="6913"/>
                    </a:cubicBezTo>
                    <a:cubicBezTo>
                      <a:pt x="66514" y="6695"/>
                      <a:pt x="65952" y="6496"/>
                      <a:pt x="65385" y="6313"/>
                    </a:cubicBezTo>
                    <a:cubicBezTo>
                      <a:pt x="63154" y="7357"/>
                      <a:pt x="60992" y="8542"/>
                      <a:pt x="58872" y="9795"/>
                    </a:cubicBezTo>
                    <a:cubicBezTo>
                      <a:pt x="58044" y="10284"/>
                      <a:pt x="57226" y="10784"/>
                      <a:pt x="56415" y="11299"/>
                    </a:cubicBezTo>
                    <a:cubicBezTo>
                      <a:pt x="55781" y="11699"/>
                      <a:pt x="55090" y="12065"/>
                      <a:pt x="54571" y="12607"/>
                    </a:cubicBezTo>
                    <a:cubicBezTo>
                      <a:pt x="49786" y="13918"/>
                      <a:pt x="45008" y="15254"/>
                      <a:pt x="40237" y="16613"/>
                    </a:cubicBezTo>
                    <a:cubicBezTo>
                      <a:pt x="38857" y="17009"/>
                      <a:pt x="37479" y="17413"/>
                      <a:pt x="36104" y="17823"/>
                    </a:cubicBezTo>
                    <a:cubicBezTo>
                      <a:pt x="36506" y="17417"/>
                      <a:pt x="36907" y="17009"/>
                      <a:pt x="37315" y="16607"/>
                    </a:cubicBezTo>
                    <a:cubicBezTo>
                      <a:pt x="38177" y="15759"/>
                      <a:pt x="39067" y="14945"/>
                      <a:pt x="39975" y="14147"/>
                    </a:cubicBezTo>
                    <a:cubicBezTo>
                      <a:pt x="43855" y="10718"/>
                      <a:pt x="48174" y="7821"/>
                      <a:pt x="52817" y="5533"/>
                    </a:cubicBezTo>
                    <a:lnTo>
                      <a:pt x="52817" y="5533"/>
                    </a:lnTo>
                    <a:cubicBezTo>
                      <a:pt x="52587" y="5576"/>
                      <a:pt x="52357" y="5620"/>
                      <a:pt x="52129" y="5670"/>
                    </a:cubicBezTo>
                    <a:cubicBezTo>
                      <a:pt x="51065" y="5898"/>
                      <a:pt x="50020" y="6201"/>
                      <a:pt x="48999" y="6576"/>
                    </a:cubicBezTo>
                    <a:cubicBezTo>
                      <a:pt x="48555" y="6738"/>
                      <a:pt x="48122" y="6927"/>
                      <a:pt x="47684" y="7107"/>
                    </a:cubicBezTo>
                    <a:cubicBezTo>
                      <a:pt x="44939" y="8779"/>
                      <a:pt x="42332" y="10669"/>
                      <a:pt x="39889" y="12759"/>
                    </a:cubicBezTo>
                    <a:cubicBezTo>
                      <a:pt x="38838" y="13659"/>
                      <a:pt x="37831" y="14609"/>
                      <a:pt x="36856" y="15590"/>
                    </a:cubicBezTo>
                    <a:cubicBezTo>
                      <a:pt x="36377" y="16074"/>
                      <a:pt x="35901" y="16562"/>
                      <a:pt x="35450" y="17070"/>
                    </a:cubicBezTo>
                    <a:cubicBezTo>
                      <a:pt x="35092" y="17474"/>
                      <a:pt x="34756" y="17852"/>
                      <a:pt x="34501" y="18303"/>
                    </a:cubicBezTo>
                    <a:cubicBezTo>
                      <a:pt x="31365" y="19257"/>
                      <a:pt x="28245" y="20258"/>
                      <a:pt x="25154" y="21342"/>
                    </a:cubicBezTo>
                    <a:cubicBezTo>
                      <a:pt x="22088" y="22417"/>
                      <a:pt x="19048" y="23573"/>
                      <a:pt x="16057" y="24840"/>
                    </a:cubicBezTo>
                    <a:lnTo>
                      <a:pt x="16057" y="24840"/>
                    </a:lnTo>
                    <a:cubicBezTo>
                      <a:pt x="16523" y="24201"/>
                      <a:pt x="16975" y="23550"/>
                      <a:pt x="17451" y="22921"/>
                    </a:cubicBezTo>
                    <a:cubicBezTo>
                      <a:pt x="18317" y="21775"/>
                      <a:pt x="19181" y="20628"/>
                      <a:pt x="20092" y="19516"/>
                    </a:cubicBezTo>
                    <a:cubicBezTo>
                      <a:pt x="21934" y="17273"/>
                      <a:pt x="23887" y="15123"/>
                      <a:pt x="25946" y="13078"/>
                    </a:cubicBezTo>
                    <a:cubicBezTo>
                      <a:pt x="30054" y="8988"/>
                      <a:pt x="34582" y="5344"/>
                      <a:pt x="39454" y="2204"/>
                    </a:cubicBezTo>
                    <a:cubicBezTo>
                      <a:pt x="40646" y="1436"/>
                      <a:pt x="41860" y="705"/>
                      <a:pt x="43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290" name="Google Shape;1290;p32"/>
            <p:cNvGrpSpPr/>
            <p:nvPr/>
          </p:nvGrpSpPr>
          <p:grpSpPr>
            <a:xfrm flipH="1">
              <a:off x="5108601" y="2815578"/>
              <a:ext cx="745550" cy="1341540"/>
              <a:chOff x="-4216475" y="10211225"/>
              <a:chExt cx="836475" cy="1505150"/>
            </a:xfrm>
          </p:grpSpPr>
          <p:sp>
            <p:nvSpPr>
              <p:cNvPr id="1291" name="Google Shape;1291;p32"/>
              <p:cNvSpPr/>
              <p:nvPr/>
            </p:nvSpPr>
            <p:spPr>
              <a:xfrm>
                <a:off x="-4216475" y="10211225"/>
                <a:ext cx="836475" cy="1505150"/>
              </a:xfrm>
              <a:custGeom>
                <a:avLst/>
                <a:gdLst/>
                <a:ahLst/>
                <a:cxnLst/>
                <a:rect l="l" t="t" r="r" b="b"/>
                <a:pathLst>
                  <a:path w="33459" h="60206" extrusionOk="0">
                    <a:moveTo>
                      <a:pt x="26036" y="0"/>
                    </a:moveTo>
                    <a:cubicBezTo>
                      <a:pt x="25685" y="0"/>
                      <a:pt x="25369" y="178"/>
                      <a:pt x="25078" y="358"/>
                    </a:cubicBezTo>
                    <a:cubicBezTo>
                      <a:pt x="24803" y="529"/>
                      <a:pt x="24535" y="705"/>
                      <a:pt x="24272" y="891"/>
                    </a:cubicBezTo>
                    <a:cubicBezTo>
                      <a:pt x="23773" y="1243"/>
                      <a:pt x="23288" y="1619"/>
                      <a:pt x="22824" y="2017"/>
                    </a:cubicBezTo>
                    <a:cubicBezTo>
                      <a:pt x="20972" y="3614"/>
                      <a:pt x="19457" y="5565"/>
                      <a:pt x="18365" y="7755"/>
                    </a:cubicBezTo>
                    <a:cubicBezTo>
                      <a:pt x="17746" y="8998"/>
                      <a:pt x="17260" y="10313"/>
                      <a:pt x="16943" y="11667"/>
                    </a:cubicBezTo>
                    <a:cubicBezTo>
                      <a:pt x="16776" y="12386"/>
                      <a:pt x="16633" y="13140"/>
                      <a:pt x="16658" y="13881"/>
                    </a:cubicBezTo>
                    <a:cubicBezTo>
                      <a:pt x="16679" y="14546"/>
                      <a:pt x="16785" y="15202"/>
                      <a:pt x="17172" y="15722"/>
                    </a:cubicBezTo>
                    <a:cubicBezTo>
                      <a:pt x="16868" y="16418"/>
                      <a:pt x="16586" y="17121"/>
                      <a:pt x="16323" y="17832"/>
                    </a:cubicBezTo>
                    <a:cubicBezTo>
                      <a:pt x="16131" y="18350"/>
                      <a:pt x="15951" y="18873"/>
                      <a:pt x="15776" y="19397"/>
                    </a:cubicBezTo>
                    <a:cubicBezTo>
                      <a:pt x="15709" y="18974"/>
                      <a:pt x="15618" y="18557"/>
                      <a:pt x="15523" y="18147"/>
                    </a:cubicBezTo>
                    <a:cubicBezTo>
                      <a:pt x="15299" y="17179"/>
                      <a:pt x="14975" y="16237"/>
                      <a:pt x="14536" y="15345"/>
                    </a:cubicBezTo>
                    <a:cubicBezTo>
                      <a:pt x="13754" y="13763"/>
                      <a:pt x="12517" y="12381"/>
                      <a:pt x="10895" y="11638"/>
                    </a:cubicBezTo>
                    <a:cubicBezTo>
                      <a:pt x="10148" y="11295"/>
                      <a:pt x="9343" y="11094"/>
                      <a:pt x="8524" y="11094"/>
                    </a:cubicBezTo>
                    <a:cubicBezTo>
                      <a:pt x="8379" y="11094"/>
                      <a:pt x="8234" y="11100"/>
                      <a:pt x="8088" y="11113"/>
                    </a:cubicBezTo>
                    <a:cubicBezTo>
                      <a:pt x="7876" y="11131"/>
                      <a:pt x="7734" y="11300"/>
                      <a:pt x="7781" y="11515"/>
                    </a:cubicBezTo>
                    <a:cubicBezTo>
                      <a:pt x="8139" y="13137"/>
                      <a:pt x="8681" y="14706"/>
                      <a:pt x="9542" y="16134"/>
                    </a:cubicBezTo>
                    <a:cubicBezTo>
                      <a:pt x="10398" y="17551"/>
                      <a:pt x="11491" y="18835"/>
                      <a:pt x="12768" y="19890"/>
                    </a:cubicBezTo>
                    <a:cubicBezTo>
                      <a:pt x="13462" y="20464"/>
                      <a:pt x="14265" y="21139"/>
                      <a:pt x="15158" y="21382"/>
                    </a:cubicBezTo>
                    <a:cubicBezTo>
                      <a:pt x="14431" y="23851"/>
                      <a:pt x="13857" y="26362"/>
                      <a:pt x="13361" y="28889"/>
                    </a:cubicBezTo>
                    <a:cubicBezTo>
                      <a:pt x="13307" y="29165"/>
                      <a:pt x="13257" y="29442"/>
                      <a:pt x="13204" y="29720"/>
                    </a:cubicBezTo>
                    <a:cubicBezTo>
                      <a:pt x="13106" y="29506"/>
                      <a:pt x="13003" y="29294"/>
                      <a:pt x="12897" y="29086"/>
                    </a:cubicBezTo>
                    <a:cubicBezTo>
                      <a:pt x="12480" y="28259"/>
                      <a:pt x="11990" y="27472"/>
                      <a:pt x="11437" y="26732"/>
                    </a:cubicBezTo>
                    <a:cubicBezTo>
                      <a:pt x="10364" y="25291"/>
                      <a:pt x="9099" y="23853"/>
                      <a:pt x="7376" y="23205"/>
                    </a:cubicBezTo>
                    <a:cubicBezTo>
                      <a:pt x="6356" y="22821"/>
                      <a:pt x="5246" y="22753"/>
                      <a:pt x="4170" y="22686"/>
                    </a:cubicBezTo>
                    <a:cubicBezTo>
                      <a:pt x="4164" y="22685"/>
                      <a:pt x="4157" y="22685"/>
                      <a:pt x="4151" y="22685"/>
                    </a:cubicBezTo>
                    <a:cubicBezTo>
                      <a:pt x="3944" y="22685"/>
                      <a:pt x="3771" y="22885"/>
                      <a:pt x="3771" y="23085"/>
                    </a:cubicBezTo>
                    <a:cubicBezTo>
                      <a:pt x="3771" y="24970"/>
                      <a:pt x="4597" y="26750"/>
                      <a:pt x="5658" y="28270"/>
                    </a:cubicBezTo>
                    <a:cubicBezTo>
                      <a:pt x="6714" y="29781"/>
                      <a:pt x="8091" y="31077"/>
                      <a:pt x="9819" y="31773"/>
                    </a:cubicBezTo>
                    <a:cubicBezTo>
                      <a:pt x="10614" y="32092"/>
                      <a:pt x="11472" y="32269"/>
                      <a:pt x="12330" y="32269"/>
                    </a:cubicBezTo>
                    <a:cubicBezTo>
                      <a:pt x="12469" y="32269"/>
                      <a:pt x="12608" y="32264"/>
                      <a:pt x="12747" y="32255"/>
                    </a:cubicBezTo>
                    <a:lnTo>
                      <a:pt x="12747" y="32255"/>
                    </a:lnTo>
                    <a:cubicBezTo>
                      <a:pt x="12380" y="34392"/>
                      <a:pt x="12045" y="36536"/>
                      <a:pt x="11695" y="38675"/>
                    </a:cubicBezTo>
                    <a:cubicBezTo>
                      <a:pt x="11495" y="38438"/>
                      <a:pt x="11287" y="38209"/>
                      <a:pt x="11066" y="37988"/>
                    </a:cubicBezTo>
                    <a:cubicBezTo>
                      <a:pt x="10373" y="37300"/>
                      <a:pt x="9621" y="36677"/>
                      <a:pt x="8816" y="36124"/>
                    </a:cubicBezTo>
                    <a:cubicBezTo>
                      <a:pt x="7235" y="35034"/>
                      <a:pt x="5308" y="34143"/>
                      <a:pt x="3374" y="33991"/>
                    </a:cubicBezTo>
                    <a:cubicBezTo>
                      <a:pt x="3224" y="33979"/>
                      <a:pt x="3071" y="33973"/>
                      <a:pt x="2918" y="33973"/>
                    </a:cubicBezTo>
                    <a:cubicBezTo>
                      <a:pt x="2102" y="33973"/>
                      <a:pt x="1269" y="34153"/>
                      <a:pt x="594" y="34619"/>
                    </a:cubicBezTo>
                    <a:cubicBezTo>
                      <a:pt x="406" y="34750"/>
                      <a:pt x="234" y="34888"/>
                      <a:pt x="136" y="35098"/>
                    </a:cubicBezTo>
                    <a:cubicBezTo>
                      <a:pt x="1" y="35386"/>
                      <a:pt x="84" y="35671"/>
                      <a:pt x="210" y="35944"/>
                    </a:cubicBezTo>
                    <a:cubicBezTo>
                      <a:pt x="408" y="36376"/>
                      <a:pt x="672" y="36774"/>
                      <a:pt x="962" y="37147"/>
                    </a:cubicBezTo>
                    <a:cubicBezTo>
                      <a:pt x="2160" y="38685"/>
                      <a:pt x="3950" y="39700"/>
                      <a:pt x="5747" y="40380"/>
                    </a:cubicBezTo>
                    <a:cubicBezTo>
                      <a:pt x="6877" y="40810"/>
                      <a:pt x="8182" y="41119"/>
                      <a:pt x="9461" y="41119"/>
                    </a:cubicBezTo>
                    <a:cubicBezTo>
                      <a:pt x="10099" y="41119"/>
                      <a:pt x="10731" y="41042"/>
                      <a:pt x="11331" y="40864"/>
                    </a:cubicBezTo>
                    <a:lnTo>
                      <a:pt x="11331" y="40864"/>
                    </a:lnTo>
                    <a:cubicBezTo>
                      <a:pt x="10778" y="44096"/>
                      <a:pt x="10140" y="47327"/>
                      <a:pt x="8999" y="50410"/>
                    </a:cubicBezTo>
                    <a:cubicBezTo>
                      <a:pt x="8925" y="50607"/>
                      <a:pt x="8851" y="50802"/>
                      <a:pt x="8775" y="50995"/>
                    </a:cubicBezTo>
                    <a:cubicBezTo>
                      <a:pt x="8736" y="51092"/>
                      <a:pt x="8698" y="51189"/>
                      <a:pt x="8658" y="51285"/>
                    </a:cubicBezTo>
                    <a:cubicBezTo>
                      <a:pt x="8640" y="51333"/>
                      <a:pt x="8620" y="51382"/>
                      <a:pt x="8600" y="51430"/>
                    </a:cubicBezTo>
                    <a:cubicBezTo>
                      <a:pt x="8590" y="51451"/>
                      <a:pt x="8578" y="51482"/>
                      <a:pt x="8569" y="51503"/>
                    </a:cubicBezTo>
                    <a:cubicBezTo>
                      <a:pt x="8405" y="51889"/>
                      <a:pt x="8231" y="52270"/>
                      <a:pt x="8048" y="52646"/>
                    </a:cubicBezTo>
                    <a:cubicBezTo>
                      <a:pt x="7688" y="53394"/>
                      <a:pt x="7288" y="54120"/>
                      <a:pt x="6849" y="54825"/>
                    </a:cubicBezTo>
                    <a:cubicBezTo>
                      <a:pt x="6628" y="55178"/>
                      <a:pt x="6396" y="55523"/>
                      <a:pt x="6151" y="55861"/>
                    </a:cubicBezTo>
                    <a:cubicBezTo>
                      <a:pt x="6032" y="56024"/>
                      <a:pt x="5909" y="56184"/>
                      <a:pt x="5788" y="56345"/>
                    </a:cubicBezTo>
                    <a:cubicBezTo>
                      <a:pt x="5759" y="56385"/>
                      <a:pt x="5728" y="56425"/>
                      <a:pt x="5699" y="56465"/>
                    </a:cubicBezTo>
                    <a:lnTo>
                      <a:pt x="5645" y="56535"/>
                    </a:lnTo>
                    <a:lnTo>
                      <a:pt x="5592" y="56604"/>
                    </a:lnTo>
                    <a:cubicBezTo>
                      <a:pt x="5552" y="56653"/>
                      <a:pt x="5513" y="56703"/>
                      <a:pt x="5473" y="56752"/>
                    </a:cubicBezTo>
                    <a:cubicBezTo>
                      <a:pt x="4948" y="57400"/>
                      <a:pt x="4365" y="58002"/>
                      <a:pt x="3784" y="58599"/>
                    </a:cubicBezTo>
                    <a:cubicBezTo>
                      <a:pt x="3649" y="58735"/>
                      <a:pt x="3540" y="58892"/>
                      <a:pt x="3417" y="59040"/>
                    </a:cubicBezTo>
                    <a:cubicBezTo>
                      <a:pt x="3279" y="59205"/>
                      <a:pt x="3106" y="59344"/>
                      <a:pt x="2944" y="59485"/>
                    </a:cubicBezTo>
                    <a:cubicBezTo>
                      <a:pt x="2628" y="59760"/>
                      <a:pt x="2918" y="60205"/>
                      <a:pt x="3264" y="60205"/>
                    </a:cubicBezTo>
                    <a:cubicBezTo>
                      <a:pt x="3329" y="60205"/>
                      <a:pt x="3395" y="60190"/>
                      <a:pt x="3460" y="60154"/>
                    </a:cubicBezTo>
                    <a:cubicBezTo>
                      <a:pt x="3642" y="60058"/>
                      <a:pt x="3817" y="59945"/>
                      <a:pt x="4001" y="59858"/>
                    </a:cubicBezTo>
                    <a:cubicBezTo>
                      <a:pt x="4197" y="59764"/>
                      <a:pt x="4395" y="59687"/>
                      <a:pt x="4578" y="59566"/>
                    </a:cubicBezTo>
                    <a:cubicBezTo>
                      <a:pt x="4950" y="59321"/>
                      <a:pt x="5321" y="59049"/>
                      <a:pt x="5650" y="58748"/>
                    </a:cubicBezTo>
                    <a:cubicBezTo>
                      <a:pt x="6298" y="58161"/>
                      <a:pt x="6892" y="57518"/>
                      <a:pt x="7426" y="56825"/>
                    </a:cubicBezTo>
                    <a:cubicBezTo>
                      <a:pt x="8449" y="55496"/>
                      <a:pt x="9271" y="54038"/>
                      <a:pt x="9937" y="52501"/>
                    </a:cubicBezTo>
                    <a:cubicBezTo>
                      <a:pt x="11331" y="49282"/>
                      <a:pt x="12150" y="45847"/>
                      <a:pt x="12733" y="42397"/>
                    </a:cubicBezTo>
                    <a:cubicBezTo>
                      <a:pt x="12991" y="40875"/>
                      <a:pt x="13228" y="39350"/>
                      <a:pt x="13459" y="37824"/>
                    </a:cubicBezTo>
                    <a:cubicBezTo>
                      <a:pt x="14531" y="38314"/>
                      <a:pt x="15693" y="38569"/>
                      <a:pt x="16873" y="38714"/>
                    </a:cubicBezTo>
                    <a:cubicBezTo>
                      <a:pt x="17746" y="38822"/>
                      <a:pt x="18631" y="38870"/>
                      <a:pt x="19516" y="38870"/>
                    </a:cubicBezTo>
                    <a:cubicBezTo>
                      <a:pt x="20213" y="38870"/>
                      <a:pt x="20909" y="38840"/>
                      <a:pt x="21599" y="38787"/>
                    </a:cubicBezTo>
                    <a:cubicBezTo>
                      <a:pt x="24716" y="38543"/>
                      <a:pt x="27776" y="37644"/>
                      <a:pt x="30264" y="35699"/>
                    </a:cubicBezTo>
                    <a:cubicBezTo>
                      <a:pt x="31478" y="34751"/>
                      <a:pt x="32599" y="33506"/>
                      <a:pt x="33232" y="32089"/>
                    </a:cubicBezTo>
                    <a:cubicBezTo>
                      <a:pt x="33459" y="31581"/>
                      <a:pt x="33192" y="31052"/>
                      <a:pt x="32616" y="31013"/>
                    </a:cubicBezTo>
                    <a:cubicBezTo>
                      <a:pt x="31839" y="30959"/>
                      <a:pt x="31059" y="30939"/>
                      <a:pt x="30284" y="30879"/>
                    </a:cubicBezTo>
                    <a:cubicBezTo>
                      <a:pt x="29507" y="30818"/>
                      <a:pt x="28724" y="30770"/>
                      <a:pt x="27943" y="30741"/>
                    </a:cubicBezTo>
                    <a:cubicBezTo>
                      <a:pt x="27483" y="30724"/>
                      <a:pt x="27022" y="30715"/>
                      <a:pt x="26560" y="30715"/>
                    </a:cubicBezTo>
                    <a:cubicBezTo>
                      <a:pt x="25463" y="30715"/>
                      <a:pt x="24367" y="30767"/>
                      <a:pt x="23277" y="30896"/>
                    </a:cubicBezTo>
                    <a:cubicBezTo>
                      <a:pt x="20618" y="31212"/>
                      <a:pt x="17975" y="31957"/>
                      <a:pt x="15701" y="33409"/>
                    </a:cubicBezTo>
                    <a:cubicBezTo>
                      <a:pt x="15081" y="33806"/>
                      <a:pt x="14491" y="34249"/>
                      <a:pt x="13938" y="34738"/>
                    </a:cubicBezTo>
                    <a:cubicBezTo>
                      <a:pt x="13935" y="34741"/>
                      <a:pt x="13932" y="34745"/>
                      <a:pt x="13928" y="34748"/>
                    </a:cubicBezTo>
                    <a:cubicBezTo>
                      <a:pt x="14120" y="33492"/>
                      <a:pt x="14318" y="32238"/>
                      <a:pt x="14531" y="30986"/>
                    </a:cubicBezTo>
                    <a:cubicBezTo>
                      <a:pt x="14803" y="29379"/>
                      <a:pt x="15093" y="27773"/>
                      <a:pt x="15419" y="26174"/>
                    </a:cubicBezTo>
                    <a:cubicBezTo>
                      <a:pt x="16097" y="26340"/>
                      <a:pt x="16790" y="26403"/>
                      <a:pt x="17487" y="26403"/>
                    </a:cubicBezTo>
                    <a:cubicBezTo>
                      <a:pt x="17932" y="26403"/>
                      <a:pt x="18379" y="26377"/>
                      <a:pt x="18824" y="26337"/>
                    </a:cubicBezTo>
                    <a:cubicBezTo>
                      <a:pt x="20120" y="26220"/>
                      <a:pt x="21421" y="26027"/>
                      <a:pt x="22689" y="25741"/>
                    </a:cubicBezTo>
                    <a:cubicBezTo>
                      <a:pt x="25064" y="25208"/>
                      <a:pt x="27389" y="24232"/>
                      <a:pt x="29138" y="22495"/>
                    </a:cubicBezTo>
                    <a:cubicBezTo>
                      <a:pt x="30066" y="21577"/>
                      <a:pt x="30780" y="20481"/>
                      <a:pt x="31179" y="19234"/>
                    </a:cubicBezTo>
                    <a:cubicBezTo>
                      <a:pt x="31314" y="18819"/>
                      <a:pt x="30956" y="18388"/>
                      <a:pt x="30536" y="18388"/>
                    </a:cubicBezTo>
                    <a:cubicBezTo>
                      <a:pt x="30535" y="18388"/>
                      <a:pt x="30535" y="18388"/>
                      <a:pt x="30534" y="18388"/>
                    </a:cubicBezTo>
                    <a:cubicBezTo>
                      <a:pt x="28146" y="18396"/>
                      <a:pt x="25771" y="18647"/>
                      <a:pt x="23454" y="19232"/>
                    </a:cubicBezTo>
                    <a:cubicBezTo>
                      <a:pt x="21335" y="19767"/>
                      <a:pt x="19237" y="20558"/>
                      <a:pt x="17482" y="21887"/>
                    </a:cubicBezTo>
                    <a:cubicBezTo>
                      <a:pt x="16986" y="22262"/>
                      <a:pt x="16523" y="22675"/>
                      <a:pt x="16094" y="23125"/>
                    </a:cubicBezTo>
                    <a:cubicBezTo>
                      <a:pt x="16363" y="22010"/>
                      <a:pt x="16653" y="20901"/>
                      <a:pt x="16982" y="19801"/>
                    </a:cubicBezTo>
                    <a:cubicBezTo>
                      <a:pt x="17409" y="18365"/>
                      <a:pt x="17905" y="16957"/>
                      <a:pt x="18434" y="15560"/>
                    </a:cubicBezTo>
                    <a:cubicBezTo>
                      <a:pt x="20856" y="14755"/>
                      <a:pt x="23015" y="13086"/>
                      <a:pt x="24556" y="11074"/>
                    </a:cubicBezTo>
                    <a:cubicBezTo>
                      <a:pt x="26202" y="8922"/>
                      <a:pt x="27133" y="6259"/>
                      <a:pt x="27259" y="3557"/>
                    </a:cubicBezTo>
                    <a:cubicBezTo>
                      <a:pt x="27291" y="2873"/>
                      <a:pt x="27274" y="2181"/>
                      <a:pt x="27186" y="1501"/>
                    </a:cubicBezTo>
                    <a:cubicBezTo>
                      <a:pt x="27104" y="848"/>
                      <a:pt x="26895" y="48"/>
                      <a:pt x="26095" y="2"/>
                    </a:cubicBezTo>
                    <a:cubicBezTo>
                      <a:pt x="26075" y="1"/>
                      <a:pt x="26055" y="0"/>
                      <a:pt x="26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92" name="Google Shape;1292;p32"/>
              <p:cNvSpPr/>
              <p:nvPr/>
            </p:nvSpPr>
            <p:spPr>
              <a:xfrm>
                <a:off x="-3756400" y="10274625"/>
                <a:ext cx="177975" cy="279350"/>
              </a:xfrm>
              <a:custGeom>
                <a:avLst/>
                <a:gdLst/>
                <a:ahLst/>
                <a:cxnLst/>
                <a:rect l="l" t="t" r="r" b="b"/>
                <a:pathLst>
                  <a:path w="7119" h="11174" extrusionOk="0">
                    <a:moveTo>
                      <a:pt x="7051" y="0"/>
                    </a:moveTo>
                    <a:cubicBezTo>
                      <a:pt x="7042" y="0"/>
                      <a:pt x="7033" y="3"/>
                      <a:pt x="7024" y="9"/>
                    </a:cubicBezTo>
                    <a:cubicBezTo>
                      <a:pt x="6595" y="313"/>
                      <a:pt x="6271" y="755"/>
                      <a:pt x="5952" y="1167"/>
                    </a:cubicBezTo>
                    <a:cubicBezTo>
                      <a:pt x="5630" y="1584"/>
                      <a:pt x="5312" y="2002"/>
                      <a:pt x="5009" y="2433"/>
                    </a:cubicBezTo>
                    <a:cubicBezTo>
                      <a:pt x="4361" y="3362"/>
                      <a:pt x="3733" y="4305"/>
                      <a:pt x="3124" y="5260"/>
                    </a:cubicBezTo>
                    <a:cubicBezTo>
                      <a:pt x="2530" y="6192"/>
                      <a:pt x="1971" y="7149"/>
                      <a:pt x="1426" y="8112"/>
                    </a:cubicBezTo>
                    <a:cubicBezTo>
                      <a:pt x="1152" y="8592"/>
                      <a:pt x="876" y="9073"/>
                      <a:pt x="632" y="9569"/>
                    </a:cubicBezTo>
                    <a:cubicBezTo>
                      <a:pt x="441" y="9954"/>
                      <a:pt x="1" y="10590"/>
                      <a:pt x="162" y="11029"/>
                    </a:cubicBezTo>
                    <a:cubicBezTo>
                      <a:pt x="193" y="11112"/>
                      <a:pt x="265" y="11173"/>
                      <a:pt x="352" y="11173"/>
                    </a:cubicBezTo>
                    <a:cubicBezTo>
                      <a:pt x="369" y="11173"/>
                      <a:pt x="386" y="11171"/>
                      <a:pt x="404" y="11166"/>
                    </a:cubicBezTo>
                    <a:cubicBezTo>
                      <a:pt x="833" y="11049"/>
                      <a:pt x="1049" y="10464"/>
                      <a:pt x="1254" y="10106"/>
                    </a:cubicBezTo>
                    <a:cubicBezTo>
                      <a:pt x="1527" y="9626"/>
                      <a:pt x="1783" y="9136"/>
                      <a:pt x="2049" y="8651"/>
                    </a:cubicBezTo>
                    <a:cubicBezTo>
                      <a:pt x="2591" y="7657"/>
                      <a:pt x="3162" y="6681"/>
                      <a:pt x="3735" y="5704"/>
                    </a:cubicBezTo>
                    <a:cubicBezTo>
                      <a:pt x="4294" y="4750"/>
                      <a:pt x="4873" y="3808"/>
                      <a:pt x="5471" y="2879"/>
                    </a:cubicBezTo>
                    <a:cubicBezTo>
                      <a:pt x="5769" y="2413"/>
                      <a:pt x="6061" y="1945"/>
                      <a:pt x="6354" y="1477"/>
                    </a:cubicBezTo>
                    <a:cubicBezTo>
                      <a:pt x="6634" y="1030"/>
                      <a:pt x="6950" y="580"/>
                      <a:pt x="7107" y="73"/>
                    </a:cubicBezTo>
                    <a:cubicBezTo>
                      <a:pt x="7119" y="38"/>
                      <a:pt x="7086" y="0"/>
                      <a:pt x="7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93" name="Google Shape;1293;p32"/>
              <p:cNvSpPr/>
              <p:nvPr/>
            </p:nvSpPr>
            <p:spPr>
              <a:xfrm>
                <a:off x="-3976150" y="10520100"/>
                <a:ext cx="163950" cy="217800"/>
              </a:xfrm>
              <a:custGeom>
                <a:avLst/>
                <a:gdLst/>
                <a:ahLst/>
                <a:cxnLst/>
                <a:rect l="l" t="t" r="r" b="b"/>
                <a:pathLst>
                  <a:path w="6558" h="8712" extrusionOk="0">
                    <a:moveTo>
                      <a:pt x="73" y="0"/>
                    </a:moveTo>
                    <a:cubicBezTo>
                      <a:pt x="33" y="0"/>
                      <a:pt x="1" y="45"/>
                      <a:pt x="23" y="86"/>
                    </a:cubicBezTo>
                    <a:cubicBezTo>
                      <a:pt x="422" y="852"/>
                      <a:pt x="1021" y="1516"/>
                      <a:pt x="1542" y="2202"/>
                    </a:cubicBezTo>
                    <a:cubicBezTo>
                      <a:pt x="2073" y="2907"/>
                      <a:pt x="2578" y="3628"/>
                      <a:pt x="3056" y="4372"/>
                    </a:cubicBezTo>
                    <a:cubicBezTo>
                      <a:pt x="3525" y="5096"/>
                      <a:pt x="3977" y="5832"/>
                      <a:pt x="4431" y="6564"/>
                    </a:cubicBezTo>
                    <a:cubicBezTo>
                      <a:pt x="4886" y="7297"/>
                      <a:pt x="5256" y="8235"/>
                      <a:pt x="6021" y="8668"/>
                    </a:cubicBezTo>
                    <a:cubicBezTo>
                      <a:pt x="6074" y="8698"/>
                      <a:pt x="6133" y="8711"/>
                      <a:pt x="6191" y="8711"/>
                    </a:cubicBezTo>
                    <a:cubicBezTo>
                      <a:pt x="6376" y="8711"/>
                      <a:pt x="6557" y="8573"/>
                      <a:pt x="6546" y="8367"/>
                    </a:cubicBezTo>
                    <a:cubicBezTo>
                      <a:pt x="6521" y="7875"/>
                      <a:pt x="6375" y="7579"/>
                      <a:pt x="6110" y="7166"/>
                    </a:cubicBezTo>
                    <a:cubicBezTo>
                      <a:pt x="5864" y="6782"/>
                      <a:pt x="5615" y="6400"/>
                      <a:pt x="5366" y="6018"/>
                    </a:cubicBezTo>
                    <a:cubicBezTo>
                      <a:pt x="4863" y="5251"/>
                      <a:pt x="4335" y="4507"/>
                      <a:pt x="3779" y="3782"/>
                    </a:cubicBezTo>
                    <a:cubicBezTo>
                      <a:pt x="3249" y="3088"/>
                      <a:pt x="2702" y="2406"/>
                      <a:pt x="2120" y="1755"/>
                    </a:cubicBezTo>
                    <a:cubicBezTo>
                      <a:pt x="1539" y="1104"/>
                      <a:pt x="891" y="405"/>
                      <a:pt x="101" y="8"/>
                    </a:cubicBezTo>
                    <a:cubicBezTo>
                      <a:pt x="92" y="3"/>
                      <a:pt x="82"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94" name="Google Shape;1294;p32"/>
              <p:cNvSpPr/>
              <p:nvPr/>
            </p:nvSpPr>
            <p:spPr>
              <a:xfrm>
                <a:off x="-4096600" y="10803750"/>
                <a:ext cx="204750" cy="197000"/>
              </a:xfrm>
              <a:custGeom>
                <a:avLst/>
                <a:gdLst/>
                <a:ahLst/>
                <a:cxnLst/>
                <a:rect l="l" t="t" r="r" b="b"/>
                <a:pathLst>
                  <a:path w="8190" h="7880" extrusionOk="0">
                    <a:moveTo>
                      <a:pt x="169" y="0"/>
                    </a:moveTo>
                    <a:cubicBezTo>
                      <a:pt x="81" y="0"/>
                      <a:pt x="1" y="84"/>
                      <a:pt x="58" y="176"/>
                    </a:cubicBezTo>
                    <a:cubicBezTo>
                      <a:pt x="517" y="929"/>
                      <a:pt x="1227" y="1511"/>
                      <a:pt x="1844" y="2131"/>
                    </a:cubicBezTo>
                    <a:cubicBezTo>
                      <a:pt x="2510" y="2802"/>
                      <a:pt x="3192" y="3456"/>
                      <a:pt x="3857" y="4127"/>
                    </a:cubicBezTo>
                    <a:cubicBezTo>
                      <a:pt x="4505" y="4783"/>
                      <a:pt x="5142" y="5447"/>
                      <a:pt x="5770" y="6122"/>
                    </a:cubicBezTo>
                    <a:cubicBezTo>
                      <a:pt x="6085" y="6459"/>
                      <a:pt x="6396" y="6799"/>
                      <a:pt x="6707" y="7140"/>
                    </a:cubicBezTo>
                    <a:cubicBezTo>
                      <a:pt x="7024" y="7490"/>
                      <a:pt x="7302" y="7826"/>
                      <a:pt x="7795" y="7878"/>
                    </a:cubicBezTo>
                    <a:cubicBezTo>
                      <a:pt x="7805" y="7879"/>
                      <a:pt x="7814" y="7880"/>
                      <a:pt x="7823" y="7880"/>
                    </a:cubicBezTo>
                    <a:cubicBezTo>
                      <a:pt x="8015" y="7880"/>
                      <a:pt x="8190" y="7674"/>
                      <a:pt x="8182" y="7491"/>
                    </a:cubicBezTo>
                    <a:cubicBezTo>
                      <a:pt x="8167" y="7031"/>
                      <a:pt x="7847" y="6725"/>
                      <a:pt x="7536" y="6415"/>
                    </a:cubicBezTo>
                    <a:cubicBezTo>
                      <a:pt x="7210" y="6089"/>
                      <a:pt x="6883" y="5765"/>
                      <a:pt x="6553" y="5444"/>
                    </a:cubicBezTo>
                    <a:cubicBezTo>
                      <a:pt x="5874" y="4786"/>
                      <a:pt x="5188" y="4135"/>
                      <a:pt x="4494" y="3491"/>
                    </a:cubicBezTo>
                    <a:cubicBezTo>
                      <a:pt x="3820" y="2863"/>
                      <a:pt x="3143" y="2235"/>
                      <a:pt x="2436" y="1641"/>
                    </a:cubicBezTo>
                    <a:cubicBezTo>
                      <a:pt x="1746" y="1061"/>
                      <a:pt x="1058" y="380"/>
                      <a:pt x="224" y="12"/>
                    </a:cubicBezTo>
                    <a:cubicBezTo>
                      <a:pt x="206" y="4"/>
                      <a:pt x="187"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95" name="Google Shape;1295;p32"/>
              <p:cNvSpPr/>
              <p:nvPr/>
            </p:nvSpPr>
            <p:spPr>
              <a:xfrm>
                <a:off x="-4176400" y="11103375"/>
                <a:ext cx="227950" cy="120250"/>
              </a:xfrm>
              <a:custGeom>
                <a:avLst/>
                <a:gdLst/>
                <a:ahLst/>
                <a:cxnLst/>
                <a:rect l="l" t="t" r="r" b="b"/>
                <a:pathLst>
                  <a:path w="9118" h="4810" extrusionOk="0">
                    <a:moveTo>
                      <a:pt x="200" y="0"/>
                    </a:moveTo>
                    <a:cubicBezTo>
                      <a:pt x="143" y="0"/>
                      <a:pt x="87" y="4"/>
                      <a:pt x="30" y="14"/>
                    </a:cubicBezTo>
                    <a:cubicBezTo>
                      <a:pt x="10" y="20"/>
                      <a:pt x="1" y="44"/>
                      <a:pt x="12" y="62"/>
                    </a:cubicBezTo>
                    <a:cubicBezTo>
                      <a:pt x="204" y="343"/>
                      <a:pt x="537" y="487"/>
                      <a:pt x="827" y="650"/>
                    </a:cubicBezTo>
                    <a:cubicBezTo>
                      <a:pt x="1205" y="860"/>
                      <a:pt x="1584" y="1060"/>
                      <a:pt x="1968" y="1257"/>
                    </a:cubicBezTo>
                    <a:cubicBezTo>
                      <a:pt x="2759" y="1663"/>
                      <a:pt x="3540" y="2089"/>
                      <a:pt x="4323" y="2513"/>
                    </a:cubicBezTo>
                    <a:cubicBezTo>
                      <a:pt x="5083" y="2924"/>
                      <a:pt x="5836" y="3351"/>
                      <a:pt x="6580" y="3796"/>
                    </a:cubicBezTo>
                    <a:cubicBezTo>
                      <a:pt x="7288" y="4218"/>
                      <a:pt x="8008" y="4773"/>
                      <a:pt x="8856" y="4810"/>
                    </a:cubicBezTo>
                    <a:cubicBezTo>
                      <a:pt x="8859" y="4810"/>
                      <a:pt x="8863" y="4810"/>
                      <a:pt x="8866" y="4810"/>
                    </a:cubicBezTo>
                    <a:cubicBezTo>
                      <a:pt x="9028" y="4810"/>
                      <a:pt x="9117" y="4620"/>
                      <a:pt x="9043" y="4484"/>
                    </a:cubicBezTo>
                    <a:cubicBezTo>
                      <a:pt x="8632" y="3738"/>
                      <a:pt x="7787" y="3360"/>
                      <a:pt x="7064" y="2967"/>
                    </a:cubicBezTo>
                    <a:cubicBezTo>
                      <a:pt x="6281" y="2540"/>
                      <a:pt x="5489" y="2130"/>
                      <a:pt x="4687" y="1739"/>
                    </a:cubicBezTo>
                    <a:cubicBezTo>
                      <a:pt x="3926" y="1366"/>
                      <a:pt x="3149" y="1029"/>
                      <a:pt x="2366" y="704"/>
                    </a:cubicBezTo>
                    <a:cubicBezTo>
                      <a:pt x="1943" y="529"/>
                      <a:pt x="1524" y="363"/>
                      <a:pt x="1090" y="220"/>
                    </a:cubicBezTo>
                    <a:cubicBezTo>
                      <a:pt x="806" y="127"/>
                      <a:pt x="503"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96" name="Google Shape;1296;p32"/>
              <p:cNvSpPr/>
              <p:nvPr/>
            </p:nvSpPr>
            <p:spPr>
              <a:xfrm>
                <a:off x="-3851100" y="11025325"/>
                <a:ext cx="389000" cy="119600"/>
              </a:xfrm>
              <a:custGeom>
                <a:avLst/>
                <a:gdLst/>
                <a:ahLst/>
                <a:cxnLst/>
                <a:rect l="l" t="t" r="r" b="b"/>
                <a:pathLst>
                  <a:path w="15560" h="4784" extrusionOk="0">
                    <a:moveTo>
                      <a:pt x="15101" y="1"/>
                    </a:moveTo>
                    <a:cubicBezTo>
                      <a:pt x="15095" y="1"/>
                      <a:pt x="15090" y="1"/>
                      <a:pt x="15085" y="1"/>
                    </a:cubicBezTo>
                    <a:cubicBezTo>
                      <a:pt x="13818" y="58"/>
                      <a:pt x="12573" y="515"/>
                      <a:pt x="11358" y="850"/>
                    </a:cubicBezTo>
                    <a:cubicBezTo>
                      <a:pt x="10107" y="1192"/>
                      <a:pt x="8868" y="1567"/>
                      <a:pt x="7626" y="1940"/>
                    </a:cubicBezTo>
                    <a:cubicBezTo>
                      <a:pt x="6384" y="2313"/>
                      <a:pt x="5141" y="2677"/>
                      <a:pt x="3891" y="3023"/>
                    </a:cubicBezTo>
                    <a:lnTo>
                      <a:pt x="2095" y="3517"/>
                    </a:lnTo>
                    <a:cubicBezTo>
                      <a:pt x="1459" y="3694"/>
                      <a:pt x="819" y="3818"/>
                      <a:pt x="263" y="4190"/>
                    </a:cubicBezTo>
                    <a:cubicBezTo>
                      <a:pt x="1" y="4365"/>
                      <a:pt x="100" y="4769"/>
                      <a:pt x="423" y="4781"/>
                    </a:cubicBezTo>
                    <a:cubicBezTo>
                      <a:pt x="462" y="4783"/>
                      <a:pt x="501" y="4783"/>
                      <a:pt x="539" y="4783"/>
                    </a:cubicBezTo>
                    <a:cubicBezTo>
                      <a:pt x="1137" y="4783"/>
                      <a:pt x="1685" y="4589"/>
                      <a:pt x="2261" y="4426"/>
                    </a:cubicBezTo>
                    <a:lnTo>
                      <a:pt x="4131" y="3893"/>
                    </a:lnTo>
                    <a:cubicBezTo>
                      <a:pt x="5378" y="3539"/>
                      <a:pt x="6629" y="3204"/>
                      <a:pt x="7884" y="2875"/>
                    </a:cubicBezTo>
                    <a:cubicBezTo>
                      <a:pt x="9138" y="2548"/>
                      <a:pt x="10391" y="2223"/>
                      <a:pt x="11638" y="1867"/>
                    </a:cubicBezTo>
                    <a:cubicBezTo>
                      <a:pt x="12849" y="1521"/>
                      <a:pt x="14153" y="1266"/>
                      <a:pt x="15263" y="657"/>
                    </a:cubicBezTo>
                    <a:cubicBezTo>
                      <a:pt x="15560" y="493"/>
                      <a:pt x="15439" y="1"/>
                      <a:pt x="15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97" name="Google Shape;1297;p32"/>
              <p:cNvSpPr/>
              <p:nvPr/>
            </p:nvSpPr>
            <p:spPr>
              <a:xfrm>
                <a:off x="-3786500" y="10711400"/>
                <a:ext cx="281450" cy="94650"/>
              </a:xfrm>
              <a:custGeom>
                <a:avLst/>
                <a:gdLst/>
                <a:ahLst/>
                <a:cxnLst/>
                <a:rect l="l" t="t" r="r" b="b"/>
                <a:pathLst>
                  <a:path w="11258" h="3786" extrusionOk="0">
                    <a:moveTo>
                      <a:pt x="10621" y="0"/>
                    </a:moveTo>
                    <a:cubicBezTo>
                      <a:pt x="9860" y="0"/>
                      <a:pt x="9054" y="291"/>
                      <a:pt x="8341" y="469"/>
                    </a:cubicBezTo>
                    <a:cubicBezTo>
                      <a:pt x="7363" y="713"/>
                      <a:pt x="6399" y="997"/>
                      <a:pt x="5439" y="1304"/>
                    </a:cubicBezTo>
                    <a:cubicBezTo>
                      <a:pt x="4478" y="1612"/>
                      <a:pt x="3528" y="1939"/>
                      <a:pt x="2583" y="2289"/>
                    </a:cubicBezTo>
                    <a:cubicBezTo>
                      <a:pt x="2118" y="2461"/>
                      <a:pt x="1653" y="2631"/>
                      <a:pt x="1200" y="2831"/>
                    </a:cubicBezTo>
                    <a:cubicBezTo>
                      <a:pt x="799" y="3007"/>
                      <a:pt x="337" y="3142"/>
                      <a:pt x="67" y="3503"/>
                    </a:cubicBezTo>
                    <a:cubicBezTo>
                      <a:pt x="1" y="3591"/>
                      <a:pt x="67" y="3757"/>
                      <a:pt x="177" y="3773"/>
                    </a:cubicBezTo>
                    <a:cubicBezTo>
                      <a:pt x="233" y="3782"/>
                      <a:pt x="287" y="3785"/>
                      <a:pt x="342" y="3785"/>
                    </a:cubicBezTo>
                    <a:cubicBezTo>
                      <a:pt x="730" y="3785"/>
                      <a:pt x="1104" y="3598"/>
                      <a:pt x="1469" y="3473"/>
                    </a:cubicBezTo>
                    <a:cubicBezTo>
                      <a:pt x="1932" y="3313"/>
                      <a:pt x="2388" y="3132"/>
                      <a:pt x="2849" y="2964"/>
                    </a:cubicBezTo>
                    <a:cubicBezTo>
                      <a:pt x="3795" y="2620"/>
                      <a:pt x="4748" y="2296"/>
                      <a:pt x="5708" y="1995"/>
                    </a:cubicBezTo>
                    <a:cubicBezTo>
                      <a:pt x="6645" y="1701"/>
                      <a:pt x="7586" y="1426"/>
                      <a:pt x="8529" y="1154"/>
                    </a:cubicBezTo>
                    <a:cubicBezTo>
                      <a:pt x="9413" y="899"/>
                      <a:pt x="10473" y="779"/>
                      <a:pt x="11204" y="205"/>
                    </a:cubicBezTo>
                    <a:cubicBezTo>
                      <a:pt x="11257" y="165"/>
                      <a:pt x="11227" y="71"/>
                      <a:pt x="11165" y="58"/>
                    </a:cubicBezTo>
                    <a:cubicBezTo>
                      <a:pt x="10988" y="17"/>
                      <a:pt x="10805" y="0"/>
                      <a:pt x="10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
        <p:nvSpPr>
          <p:cNvPr id="1298" name="Google Shape;1298;p32"/>
          <p:cNvSpPr/>
          <p:nvPr/>
        </p:nvSpPr>
        <p:spPr>
          <a:xfrm flipH="1">
            <a:off x="2875170" y="3876595"/>
            <a:ext cx="891" cy="1040"/>
          </a:xfrm>
          <a:custGeom>
            <a:avLst/>
            <a:gdLst/>
            <a:ahLst/>
            <a:cxnLst/>
            <a:rect l="l" t="t" r="r" b="b"/>
            <a:pathLst>
              <a:path w="30" h="35" extrusionOk="0">
                <a:moveTo>
                  <a:pt x="29" y="1"/>
                </a:moveTo>
                <a:lnTo>
                  <a:pt x="0" y="34"/>
                </a:lnTo>
                <a:cubicBezTo>
                  <a:pt x="11" y="24"/>
                  <a:pt x="20" y="13"/>
                  <a:pt x="29" y="1"/>
                </a:cubicBezTo>
                <a:close/>
              </a:path>
            </a:pathLst>
          </a:custGeom>
          <a:solidFill>
            <a:srgbClr val="2486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299" name="Google Shape;1299;p32"/>
          <p:cNvSpPr/>
          <p:nvPr/>
        </p:nvSpPr>
        <p:spPr>
          <a:xfrm>
            <a:off x="-846267" y="-512849"/>
            <a:ext cx="3195597" cy="4378688"/>
          </a:xfrm>
          <a:custGeom>
            <a:avLst/>
            <a:gdLst/>
            <a:ahLst/>
            <a:cxnLst/>
            <a:rect l="l" t="t" r="r" b="b"/>
            <a:pathLst>
              <a:path w="11755" h="16107" extrusionOk="0">
                <a:moveTo>
                  <a:pt x="4723" y="0"/>
                </a:moveTo>
                <a:cubicBezTo>
                  <a:pt x="679" y="0"/>
                  <a:pt x="0" y="9466"/>
                  <a:pt x="1441" y="12310"/>
                </a:cubicBezTo>
                <a:cubicBezTo>
                  <a:pt x="2483" y="14342"/>
                  <a:pt x="4497" y="16106"/>
                  <a:pt x="6744" y="16106"/>
                </a:cubicBezTo>
                <a:cubicBezTo>
                  <a:pt x="6902" y="16106"/>
                  <a:pt x="7061" y="16098"/>
                  <a:pt x="7221" y="16080"/>
                </a:cubicBezTo>
                <a:cubicBezTo>
                  <a:pt x="9843" y="15774"/>
                  <a:pt x="11657" y="12999"/>
                  <a:pt x="11700" y="10355"/>
                </a:cubicBezTo>
                <a:cubicBezTo>
                  <a:pt x="11755" y="7711"/>
                  <a:pt x="10455" y="5231"/>
                  <a:pt x="8980" y="3024"/>
                </a:cubicBezTo>
                <a:cubicBezTo>
                  <a:pt x="8466" y="2259"/>
                  <a:pt x="7920" y="1505"/>
                  <a:pt x="7166" y="959"/>
                </a:cubicBezTo>
                <a:cubicBezTo>
                  <a:pt x="6244" y="291"/>
                  <a:pt x="5432" y="0"/>
                  <a:pt x="4723" y="0"/>
                </a:cubicBezTo>
                <a:close/>
              </a:path>
            </a:pathLst>
          </a:custGeom>
          <a:solidFill>
            <a:srgbClr val="FFCFC0">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2309318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1D86CC-3917-4E61-86EB-0FBCB163FEF6}" type="datetimeFigureOut">
              <a:rPr lang="en-US" smtClean="0"/>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34A03-B294-4871-9913-E8C975C54DAB}" type="slidenum">
              <a:rPr lang="en-US" smtClean="0"/>
              <a:t>‹#›</a:t>
            </a:fld>
            <a:endParaRPr lang="en-US"/>
          </a:p>
        </p:txBody>
      </p:sp>
    </p:spTree>
    <p:extLst>
      <p:ext uri="{BB962C8B-B14F-4D97-AF65-F5344CB8AC3E}">
        <p14:creationId xmlns:p14="http://schemas.microsoft.com/office/powerpoint/2010/main" val="18896063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300"/>
        <p:cNvGrpSpPr/>
        <p:nvPr/>
      </p:nvGrpSpPr>
      <p:grpSpPr>
        <a:xfrm>
          <a:off x="0" y="0"/>
          <a:ext cx="0" cy="0"/>
          <a:chOff x="0" y="0"/>
          <a:chExt cx="0" cy="0"/>
        </a:xfrm>
      </p:grpSpPr>
      <p:grpSp>
        <p:nvGrpSpPr>
          <p:cNvPr id="1301" name="Google Shape;1301;p33"/>
          <p:cNvGrpSpPr/>
          <p:nvPr/>
        </p:nvGrpSpPr>
        <p:grpSpPr>
          <a:xfrm rot="9280668">
            <a:off x="2150051" y="-524219"/>
            <a:ext cx="11901535" cy="10194376"/>
            <a:chOff x="-2893286" y="-1251218"/>
            <a:chExt cx="8926319" cy="7645925"/>
          </a:xfrm>
        </p:grpSpPr>
        <p:sp>
          <p:nvSpPr>
            <p:cNvPr id="1302" name="Google Shape;1302;p33"/>
            <p:cNvSpPr/>
            <p:nvPr/>
          </p:nvSpPr>
          <p:spPr>
            <a:xfrm rot="7511453">
              <a:off x="-1399990" y="-542283"/>
              <a:ext cx="4963847" cy="6228056"/>
            </a:xfrm>
            <a:custGeom>
              <a:avLst/>
              <a:gdLst/>
              <a:ahLst/>
              <a:cxnLst/>
              <a:rect l="l" t="t" r="r" b="b"/>
              <a:pathLst>
                <a:path w="43768" h="56166" extrusionOk="0">
                  <a:moveTo>
                    <a:pt x="24054" y="0"/>
                  </a:moveTo>
                  <a:cubicBezTo>
                    <a:pt x="22092" y="0"/>
                    <a:pt x="20084" y="480"/>
                    <a:pt x="18082" y="1557"/>
                  </a:cubicBezTo>
                  <a:cubicBezTo>
                    <a:pt x="16673" y="2311"/>
                    <a:pt x="15329" y="3250"/>
                    <a:pt x="14411" y="4561"/>
                  </a:cubicBezTo>
                  <a:cubicBezTo>
                    <a:pt x="12925" y="6670"/>
                    <a:pt x="12739" y="9434"/>
                    <a:pt x="12991" y="12002"/>
                  </a:cubicBezTo>
                  <a:cubicBezTo>
                    <a:pt x="13253" y="14580"/>
                    <a:pt x="13908" y="17115"/>
                    <a:pt x="13887" y="19693"/>
                  </a:cubicBezTo>
                  <a:cubicBezTo>
                    <a:pt x="13843" y="23047"/>
                    <a:pt x="12685" y="26303"/>
                    <a:pt x="10598" y="28925"/>
                  </a:cubicBezTo>
                  <a:cubicBezTo>
                    <a:pt x="9025" y="30881"/>
                    <a:pt x="6971" y="32410"/>
                    <a:pt x="5452" y="34410"/>
                  </a:cubicBezTo>
                  <a:cubicBezTo>
                    <a:pt x="0" y="41555"/>
                    <a:pt x="2917" y="51945"/>
                    <a:pt x="11297" y="55212"/>
                  </a:cubicBezTo>
                  <a:cubicBezTo>
                    <a:pt x="12979" y="55866"/>
                    <a:pt x="14767" y="56166"/>
                    <a:pt x="16565" y="56166"/>
                  </a:cubicBezTo>
                  <a:cubicBezTo>
                    <a:pt x="18820" y="56166"/>
                    <a:pt x="21092" y="55695"/>
                    <a:pt x="23195" y="54862"/>
                  </a:cubicBezTo>
                  <a:cubicBezTo>
                    <a:pt x="26975" y="53365"/>
                    <a:pt x="30231" y="50765"/>
                    <a:pt x="32995" y="47793"/>
                  </a:cubicBezTo>
                  <a:cubicBezTo>
                    <a:pt x="37289" y="43172"/>
                    <a:pt x="40490" y="37644"/>
                    <a:pt x="42358" y="31613"/>
                  </a:cubicBezTo>
                  <a:cubicBezTo>
                    <a:pt x="43199" y="28849"/>
                    <a:pt x="43768" y="25975"/>
                    <a:pt x="43713" y="23091"/>
                  </a:cubicBezTo>
                  <a:cubicBezTo>
                    <a:pt x="43520" y="13399"/>
                    <a:pt x="34421" y="0"/>
                    <a:pt x="24054"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03" name="Google Shape;1303;p33"/>
            <p:cNvSpPr/>
            <p:nvPr/>
          </p:nvSpPr>
          <p:spPr>
            <a:xfrm>
              <a:off x="-102350" y="-489975"/>
              <a:ext cx="6135383" cy="3597514"/>
            </a:xfrm>
            <a:custGeom>
              <a:avLst/>
              <a:gdLst/>
              <a:ahLst/>
              <a:cxnLst/>
              <a:rect l="l" t="t" r="r" b="b"/>
              <a:pathLst>
                <a:path w="38799" h="22750" extrusionOk="0">
                  <a:moveTo>
                    <a:pt x="21596" y="1"/>
                  </a:moveTo>
                  <a:cubicBezTo>
                    <a:pt x="18432" y="1"/>
                    <a:pt x="15293" y="432"/>
                    <a:pt x="12143" y="432"/>
                  </a:cubicBezTo>
                  <a:cubicBezTo>
                    <a:pt x="11346" y="432"/>
                    <a:pt x="10548" y="404"/>
                    <a:pt x="9748" y="335"/>
                  </a:cubicBezTo>
                  <a:cubicBezTo>
                    <a:pt x="9073" y="277"/>
                    <a:pt x="8246" y="226"/>
                    <a:pt x="7363" y="226"/>
                  </a:cubicBezTo>
                  <a:cubicBezTo>
                    <a:pt x="4074" y="226"/>
                    <a:pt x="1" y="939"/>
                    <a:pt x="35" y="4694"/>
                  </a:cubicBezTo>
                  <a:cubicBezTo>
                    <a:pt x="46" y="6224"/>
                    <a:pt x="1128" y="7524"/>
                    <a:pt x="2133" y="8671"/>
                  </a:cubicBezTo>
                  <a:lnTo>
                    <a:pt x="8524" y="15915"/>
                  </a:lnTo>
                  <a:cubicBezTo>
                    <a:pt x="11015" y="18733"/>
                    <a:pt x="13758" y="21716"/>
                    <a:pt x="17429" y="22525"/>
                  </a:cubicBezTo>
                  <a:cubicBezTo>
                    <a:pt x="18129" y="22680"/>
                    <a:pt x="18838" y="22750"/>
                    <a:pt x="19549" y="22750"/>
                  </a:cubicBezTo>
                  <a:cubicBezTo>
                    <a:pt x="21332" y="22750"/>
                    <a:pt x="23124" y="22311"/>
                    <a:pt x="24803" y="21694"/>
                  </a:cubicBezTo>
                  <a:cubicBezTo>
                    <a:pt x="29643" y="19913"/>
                    <a:pt x="33839" y="16712"/>
                    <a:pt x="36821" y="12506"/>
                  </a:cubicBezTo>
                  <a:cubicBezTo>
                    <a:pt x="37881" y="11020"/>
                    <a:pt x="38799" y="9228"/>
                    <a:pt x="38395" y="7458"/>
                  </a:cubicBezTo>
                  <a:cubicBezTo>
                    <a:pt x="38067" y="6049"/>
                    <a:pt x="36963" y="4967"/>
                    <a:pt x="35794" y="4104"/>
                  </a:cubicBezTo>
                  <a:cubicBezTo>
                    <a:pt x="32233" y="1482"/>
                    <a:pt x="27775" y="313"/>
                    <a:pt x="23361" y="51"/>
                  </a:cubicBezTo>
                  <a:cubicBezTo>
                    <a:pt x="22772" y="16"/>
                    <a:pt x="22183" y="1"/>
                    <a:pt x="21596" y="1"/>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304" name="Google Shape;1304;p33"/>
          <p:cNvSpPr/>
          <p:nvPr/>
        </p:nvSpPr>
        <p:spPr>
          <a:xfrm rot="7885320">
            <a:off x="-1963759" y="-286825"/>
            <a:ext cx="4229988" cy="4913249"/>
          </a:xfrm>
          <a:custGeom>
            <a:avLst/>
            <a:gdLst/>
            <a:ahLst/>
            <a:cxnLst/>
            <a:rect l="l" t="t" r="r" b="b"/>
            <a:pathLst>
              <a:path w="34782" h="40401" extrusionOk="0">
                <a:moveTo>
                  <a:pt x="27335" y="1"/>
                </a:moveTo>
                <a:cubicBezTo>
                  <a:pt x="21337" y="1"/>
                  <a:pt x="13261" y="3359"/>
                  <a:pt x="10708" y="5214"/>
                </a:cubicBezTo>
                <a:cubicBezTo>
                  <a:pt x="5420" y="9104"/>
                  <a:pt x="1793" y="14851"/>
                  <a:pt x="558" y="21297"/>
                </a:cubicBezTo>
                <a:cubicBezTo>
                  <a:pt x="88" y="23809"/>
                  <a:pt x="1" y="26421"/>
                  <a:pt x="634" y="28890"/>
                </a:cubicBezTo>
                <a:cubicBezTo>
                  <a:pt x="1661" y="32910"/>
                  <a:pt x="4589" y="36308"/>
                  <a:pt x="8195" y="38362"/>
                </a:cubicBezTo>
                <a:cubicBezTo>
                  <a:pt x="10396" y="39603"/>
                  <a:pt x="12905" y="40401"/>
                  <a:pt x="15423" y="40401"/>
                </a:cubicBezTo>
                <a:cubicBezTo>
                  <a:pt x="15942" y="40401"/>
                  <a:pt x="16461" y="40367"/>
                  <a:pt x="16979" y="40296"/>
                </a:cubicBezTo>
                <a:cubicBezTo>
                  <a:pt x="20005" y="39881"/>
                  <a:pt x="22911" y="38100"/>
                  <a:pt x="24299" y="35380"/>
                </a:cubicBezTo>
                <a:cubicBezTo>
                  <a:pt x="26069" y="31872"/>
                  <a:pt x="25140" y="27666"/>
                  <a:pt x="25523" y="23755"/>
                </a:cubicBezTo>
                <a:cubicBezTo>
                  <a:pt x="25839" y="20674"/>
                  <a:pt x="26987" y="17735"/>
                  <a:pt x="28844" y="15255"/>
                </a:cubicBezTo>
                <a:cubicBezTo>
                  <a:pt x="30898" y="12534"/>
                  <a:pt x="33902" y="10164"/>
                  <a:pt x="34252" y="6766"/>
                </a:cubicBezTo>
                <a:cubicBezTo>
                  <a:pt x="34782" y="1682"/>
                  <a:pt x="31578" y="1"/>
                  <a:pt x="27335" y="1"/>
                </a:cubicBezTo>
                <a:close/>
              </a:path>
            </a:pathLst>
          </a:custGeom>
          <a:solidFill>
            <a:srgbClr val="FFCFC0">
              <a:alpha val="49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1305" name="Google Shape;1305;p33"/>
          <p:cNvGrpSpPr/>
          <p:nvPr/>
        </p:nvGrpSpPr>
        <p:grpSpPr>
          <a:xfrm rot="10800000" flipH="1">
            <a:off x="10012203" y="-379819"/>
            <a:ext cx="2647517" cy="3331412"/>
            <a:chOff x="5108601" y="1658560"/>
            <a:chExt cx="1985638" cy="2498559"/>
          </a:xfrm>
        </p:grpSpPr>
        <p:grpSp>
          <p:nvGrpSpPr>
            <p:cNvPr id="1306" name="Google Shape;1306;p33"/>
            <p:cNvGrpSpPr/>
            <p:nvPr/>
          </p:nvGrpSpPr>
          <p:grpSpPr>
            <a:xfrm flipH="1">
              <a:off x="5475995" y="2326723"/>
              <a:ext cx="1314734" cy="1634533"/>
              <a:chOff x="-5267275" y="9662750"/>
              <a:chExt cx="1475075" cy="1833875"/>
            </a:xfrm>
          </p:grpSpPr>
          <p:sp>
            <p:nvSpPr>
              <p:cNvPr id="1307" name="Google Shape;1307;p33"/>
              <p:cNvSpPr/>
              <p:nvPr/>
            </p:nvSpPr>
            <p:spPr>
              <a:xfrm>
                <a:off x="-5267275" y="9662750"/>
                <a:ext cx="1475075" cy="1833875"/>
              </a:xfrm>
              <a:custGeom>
                <a:avLst/>
                <a:gdLst/>
                <a:ahLst/>
                <a:cxnLst/>
                <a:rect l="l" t="t" r="r" b="b"/>
                <a:pathLst>
                  <a:path w="59003" h="73355" extrusionOk="0">
                    <a:moveTo>
                      <a:pt x="58003" y="0"/>
                    </a:moveTo>
                    <a:cubicBezTo>
                      <a:pt x="57927" y="0"/>
                      <a:pt x="57851" y="10"/>
                      <a:pt x="57776" y="30"/>
                    </a:cubicBezTo>
                    <a:cubicBezTo>
                      <a:pt x="51838" y="1625"/>
                      <a:pt x="46088" y="3850"/>
                      <a:pt x="40623" y="6666"/>
                    </a:cubicBezTo>
                    <a:cubicBezTo>
                      <a:pt x="35177" y="9476"/>
                      <a:pt x="30053" y="12923"/>
                      <a:pt x="25419" y="16936"/>
                    </a:cubicBezTo>
                    <a:cubicBezTo>
                      <a:pt x="20739" y="20988"/>
                      <a:pt x="16581" y="25634"/>
                      <a:pt x="13094" y="30752"/>
                    </a:cubicBezTo>
                    <a:cubicBezTo>
                      <a:pt x="9533" y="35980"/>
                      <a:pt x="6696" y="41669"/>
                      <a:pt x="4663" y="47660"/>
                    </a:cubicBezTo>
                    <a:cubicBezTo>
                      <a:pt x="2818" y="53102"/>
                      <a:pt x="1579" y="58845"/>
                      <a:pt x="1324" y="64601"/>
                    </a:cubicBezTo>
                    <a:cubicBezTo>
                      <a:pt x="1237" y="64570"/>
                      <a:pt x="1144" y="64555"/>
                      <a:pt x="1052" y="64555"/>
                    </a:cubicBezTo>
                    <a:cubicBezTo>
                      <a:pt x="975" y="64555"/>
                      <a:pt x="897" y="64566"/>
                      <a:pt x="822" y="64587"/>
                    </a:cubicBezTo>
                    <a:cubicBezTo>
                      <a:pt x="397" y="64704"/>
                      <a:pt x="1" y="65246"/>
                      <a:pt x="191" y="65699"/>
                    </a:cubicBezTo>
                    <a:cubicBezTo>
                      <a:pt x="491" y="66425"/>
                      <a:pt x="859" y="67121"/>
                      <a:pt x="1291" y="67778"/>
                    </a:cubicBezTo>
                    <a:cubicBezTo>
                      <a:pt x="1297" y="68031"/>
                      <a:pt x="1301" y="68285"/>
                      <a:pt x="1311" y="68538"/>
                    </a:cubicBezTo>
                    <a:cubicBezTo>
                      <a:pt x="1319" y="68795"/>
                      <a:pt x="1512" y="68923"/>
                      <a:pt x="1706" y="68923"/>
                    </a:cubicBezTo>
                    <a:cubicBezTo>
                      <a:pt x="1829" y="68923"/>
                      <a:pt x="1952" y="68872"/>
                      <a:pt x="2029" y="68770"/>
                    </a:cubicBezTo>
                    <a:cubicBezTo>
                      <a:pt x="2293" y="69083"/>
                      <a:pt x="2576" y="69383"/>
                      <a:pt x="2874" y="69664"/>
                    </a:cubicBezTo>
                    <a:cubicBezTo>
                      <a:pt x="4067" y="70786"/>
                      <a:pt x="5458" y="71647"/>
                      <a:pt x="6967" y="72274"/>
                    </a:cubicBezTo>
                    <a:cubicBezTo>
                      <a:pt x="8792" y="73031"/>
                      <a:pt x="10749" y="73355"/>
                      <a:pt x="12715" y="73355"/>
                    </a:cubicBezTo>
                    <a:cubicBezTo>
                      <a:pt x="14414" y="73355"/>
                      <a:pt x="16120" y="73113"/>
                      <a:pt x="17753" y="72699"/>
                    </a:cubicBezTo>
                    <a:cubicBezTo>
                      <a:pt x="23973" y="71124"/>
                      <a:pt x="29341" y="67101"/>
                      <a:pt x="33384" y="62210"/>
                    </a:cubicBezTo>
                    <a:cubicBezTo>
                      <a:pt x="37798" y="56870"/>
                      <a:pt x="40703" y="50561"/>
                      <a:pt x="42861" y="44015"/>
                    </a:cubicBezTo>
                    <a:cubicBezTo>
                      <a:pt x="45191" y="36947"/>
                      <a:pt x="46693" y="29645"/>
                      <a:pt x="48771" y="22503"/>
                    </a:cubicBezTo>
                    <a:cubicBezTo>
                      <a:pt x="50711" y="15828"/>
                      <a:pt x="53184" y="9212"/>
                      <a:pt x="57193" y="3480"/>
                    </a:cubicBezTo>
                    <a:cubicBezTo>
                      <a:pt x="57658" y="2814"/>
                      <a:pt x="58145" y="2163"/>
                      <a:pt x="58644" y="1522"/>
                    </a:cubicBezTo>
                    <a:cubicBezTo>
                      <a:pt x="58894" y="1203"/>
                      <a:pt x="59003" y="813"/>
                      <a:pt x="58785" y="440"/>
                    </a:cubicBezTo>
                    <a:cubicBezTo>
                      <a:pt x="58624" y="164"/>
                      <a:pt x="58317" y="0"/>
                      <a:pt x="58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08" name="Google Shape;1308;p33"/>
              <p:cNvSpPr/>
              <p:nvPr/>
            </p:nvSpPr>
            <p:spPr>
              <a:xfrm>
                <a:off x="-5200250" y="9663950"/>
                <a:ext cx="1406175" cy="1769375"/>
              </a:xfrm>
              <a:custGeom>
                <a:avLst/>
                <a:gdLst/>
                <a:ahLst/>
                <a:cxnLst/>
                <a:rect l="l" t="t" r="r" b="b"/>
                <a:pathLst>
                  <a:path w="56247" h="70775" extrusionOk="0">
                    <a:moveTo>
                      <a:pt x="55611" y="0"/>
                    </a:moveTo>
                    <a:cubicBezTo>
                      <a:pt x="55015" y="370"/>
                      <a:pt x="54429" y="756"/>
                      <a:pt x="53847" y="1150"/>
                    </a:cubicBezTo>
                    <a:cubicBezTo>
                      <a:pt x="52592" y="1998"/>
                      <a:pt x="51356" y="2873"/>
                      <a:pt x="50154" y="3795"/>
                    </a:cubicBezTo>
                    <a:cubicBezTo>
                      <a:pt x="49999" y="3914"/>
                      <a:pt x="49845" y="4037"/>
                      <a:pt x="49690" y="4157"/>
                    </a:cubicBezTo>
                    <a:cubicBezTo>
                      <a:pt x="49730" y="3592"/>
                      <a:pt x="49762" y="3027"/>
                      <a:pt x="49822" y="2463"/>
                    </a:cubicBezTo>
                    <a:cubicBezTo>
                      <a:pt x="49855" y="2159"/>
                      <a:pt x="49890" y="1855"/>
                      <a:pt x="49927" y="1551"/>
                    </a:cubicBezTo>
                    <a:lnTo>
                      <a:pt x="49927" y="1551"/>
                    </a:lnTo>
                    <a:cubicBezTo>
                      <a:pt x="49572" y="1671"/>
                      <a:pt x="49217" y="1791"/>
                      <a:pt x="48866" y="1914"/>
                    </a:cubicBezTo>
                    <a:cubicBezTo>
                      <a:pt x="48752" y="2317"/>
                      <a:pt x="48652" y="2724"/>
                      <a:pt x="48563" y="3136"/>
                    </a:cubicBezTo>
                    <a:cubicBezTo>
                      <a:pt x="48413" y="3848"/>
                      <a:pt x="48318" y="4565"/>
                      <a:pt x="48253" y="5290"/>
                    </a:cubicBezTo>
                    <a:cubicBezTo>
                      <a:pt x="46790" y="6465"/>
                      <a:pt x="45359" y="7676"/>
                      <a:pt x="43957" y="8926"/>
                    </a:cubicBezTo>
                    <a:cubicBezTo>
                      <a:pt x="44124" y="7834"/>
                      <a:pt x="44305" y="6744"/>
                      <a:pt x="44473" y="5654"/>
                    </a:cubicBezTo>
                    <a:cubicBezTo>
                      <a:pt x="44583" y="4931"/>
                      <a:pt x="44668" y="4205"/>
                      <a:pt x="44755" y="3480"/>
                    </a:cubicBezTo>
                    <a:lnTo>
                      <a:pt x="44755" y="3480"/>
                    </a:lnTo>
                    <a:cubicBezTo>
                      <a:pt x="44470" y="3596"/>
                      <a:pt x="44184" y="3712"/>
                      <a:pt x="43900" y="3833"/>
                    </a:cubicBezTo>
                    <a:cubicBezTo>
                      <a:pt x="43762" y="4404"/>
                      <a:pt x="43625" y="4977"/>
                      <a:pt x="43505" y="5554"/>
                    </a:cubicBezTo>
                    <a:cubicBezTo>
                      <a:pt x="43180" y="7111"/>
                      <a:pt x="42880" y="8677"/>
                      <a:pt x="42527" y="10230"/>
                    </a:cubicBezTo>
                    <a:cubicBezTo>
                      <a:pt x="39498" y="13041"/>
                      <a:pt x="36616" y="16008"/>
                      <a:pt x="33875" y="19102"/>
                    </a:cubicBezTo>
                    <a:cubicBezTo>
                      <a:pt x="33869" y="18503"/>
                      <a:pt x="33867" y="17904"/>
                      <a:pt x="33870" y="17304"/>
                    </a:cubicBezTo>
                    <a:cubicBezTo>
                      <a:pt x="33875" y="16074"/>
                      <a:pt x="33901" y="14844"/>
                      <a:pt x="33906" y="13614"/>
                    </a:cubicBezTo>
                    <a:cubicBezTo>
                      <a:pt x="33913" y="12015"/>
                      <a:pt x="33939" y="10419"/>
                      <a:pt x="33959" y="8820"/>
                    </a:cubicBezTo>
                    <a:lnTo>
                      <a:pt x="33959" y="8820"/>
                    </a:lnTo>
                    <a:cubicBezTo>
                      <a:pt x="33691" y="8978"/>
                      <a:pt x="33428" y="9146"/>
                      <a:pt x="33161" y="9308"/>
                    </a:cubicBezTo>
                    <a:cubicBezTo>
                      <a:pt x="32926" y="10709"/>
                      <a:pt x="32740" y="12117"/>
                      <a:pt x="32588" y="13534"/>
                    </a:cubicBezTo>
                    <a:cubicBezTo>
                      <a:pt x="32456" y="14762"/>
                      <a:pt x="32379" y="15991"/>
                      <a:pt x="32323" y="17224"/>
                    </a:cubicBezTo>
                    <a:cubicBezTo>
                      <a:pt x="32295" y="17840"/>
                      <a:pt x="32272" y="18455"/>
                      <a:pt x="32252" y="19071"/>
                    </a:cubicBezTo>
                    <a:cubicBezTo>
                      <a:pt x="32243" y="19392"/>
                      <a:pt x="32229" y="19713"/>
                      <a:pt x="32226" y="20034"/>
                    </a:cubicBezTo>
                    <a:cubicBezTo>
                      <a:pt x="32223" y="20358"/>
                      <a:pt x="32149" y="20672"/>
                      <a:pt x="32149" y="20998"/>
                    </a:cubicBezTo>
                    <a:cubicBezTo>
                      <a:pt x="32149" y="21026"/>
                      <a:pt x="32155" y="21049"/>
                      <a:pt x="32157" y="21076"/>
                    </a:cubicBezTo>
                    <a:cubicBezTo>
                      <a:pt x="31553" y="21784"/>
                      <a:pt x="30956" y="22497"/>
                      <a:pt x="30365" y="23215"/>
                    </a:cubicBezTo>
                    <a:cubicBezTo>
                      <a:pt x="28458" y="25540"/>
                      <a:pt x="26618" y="27917"/>
                      <a:pt x="24846" y="30349"/>
                    </a:cubicBezTo>
                    <a:cubicBezTo>
                      <a:pt x="24657" y="25862"/>
                      <a:pt x="24357" y="21379"/>
                      <a:pt x="24019" y="16904"/>
                    </a:cubicBezTo>
                    <a:cubicBezTo>
                      <a:pt x="23993" y="16565"/>
                      <a:pt x="23962" y="16226"/>
                      <a:pt x="23930" y="15886"/>
                    </a:cubicBezTo>
                    <a:cubicBezTo>
                      <a:pt x="23692" y="16084"/>
                      <a:pt x="23455" y="16283"/>
                      <a:pt x="23220" y="16482"/>
                    </a:cubicBezTo>
                    <a:cubicBezTo>
                      <a:pt x="23174" y="17806"/>
                      <a:pt x="23140" y="19129"/>
                      <a:pt x="23128" y="20456"/>
                    </a:cubicBezTo>
                    <a:cubicBezTo>
                      <a:pt x="23105" y="23201"/>
                      <a:pt x="23073" y="25945"/>
                      <a:pt x="23104" y="28691"/>
                    </a:cubicBezTo>
                    <a:cubicBezTo>
                      <a:pt x="23117" y="30028"/>
                      <a:pt x="23127" y="31367"/>
                      <a:pt x="23153" y="32704"/>
                    </a:cubicBezTo>
                    <a:cubicBezTo>
                      <a:pt x="21851" y="34547"/>
                      <a:pt x="20579" y="36413"/>
                      <a:pt x="19343" y="38301"/>
                    </a:cubicBezTo>
                    <a:cubicBezTo>
                      <a:pt x="17720" y="40773"/>
                      <a:pt x="16172" y="43288"/>
                      <a:pt x="14662" y="45827"/>
                    </a:cubicBezTo>
                    <a:cubicBezTo>
                      <a:pt x="14645" y="45208"/>
                      <a:pt x="14599" y="44589"/>
                      <a:pt x="14533" y="43969"/>
                    </a:cubicBezTo>
                    <a:cubicBezTo>
                      <a:pt x="14351" y="42255"/>
                      <a:pt x="14110" y="40549"/>
                      <a:pt x="13908" y="38837"/>
                    </a:cubicBezTo>
                    <a:cubicBezTo>
                      <a:pt x="13496" y="35376"/>
                      <a:pt x="13258" y="31904"/>
                      <a:pt x="12982" y="28431"/>
                    </a:cubicBezTo>
                    <a:cubicBezTo>
                      <a:pt x="12951" y="28050"/>
                      <a:pt x="12925" y="27670"/>
                      <a:pt x="12899" y="27289"/>
                    </a:cubicBezTo>
                    <a:cubicBezTo>
                      <a:pt x="12520" y="27780"/>
                      <a:pt x="12143" y="28273"/>
                      <a:pt x="11778" y="28774"/>
                    </a:cubicBezTo>
                    <a:cubicBezTo>
                      <a:pt x="11736" y="30128"/>
                      <a:pt x="11735" y="31482"/>
                      <a:pt x="11740" y="32838"/>
                    </a:cubicBezTo>
                    <a:cubicBezTo>
                      <a:pt x="11753" y="36241"/>
                      <a:pt x="11994" y="39657"/>
                      <a:pt x="12354" y="43038"/>
                    </a:cubicBezTo>
                    <a:cubicBezTo>
                      <a:pt x="12549" y="44861"/>
                      <a:pt x="12725" y="46736"/>
                      <a:pt x="12320" y="48541"/>
                    </a:cubicBezTo>
                    <a:cubicBezTo>
                      <a:pt x="12246" y="48868"/>
                      <a:pt x="12318" y="49212"/>
                      <a:pt x="12520" y="49481"/>
                    </a:cubicBezTo>
                    <a:cubicBezTo>
                      <a:pt x="11532" y="51188"/>
                      <a:pt x="10551" y="52900"/>
                      <a:pt x="9578" y="54619"/>
                    </a:cubicBezTo>
                    <a:cubicBezTo>
                      <a:pt x="8646" y="56260"/>
                      <a:pt x="7701" y="57900"/>
                      <a:pt x="6729" y="59526"/>
                    </a:cubicBezTo>
                    <a:cubicBezTo>
                      <a:pt x="6126" y="57037"/>
                      <a:pt x="5509" y="54553"/>
                      <a:pt x="4848" y="52079"/>
                    </a:cubicBezTo>
                    <a:cubicBezTo>
                      <a:pt x="4211" y="49690"/>
                      <a:pt x="3545" y="47305"/>
                      <a:pt x="2967" y="44899"/>
                    </a:cubicBezTo>
                    <a:cubicBezTo>
                      <a:pt x="2712" y="45559"/>
                      <a:pt x="2468" y="46224"/>
                      <a:pt x="2233" y="46894"/>
                    </a:cubicBezTo>
                    <a:cubicBezTo>
                      <a:pt x="2278" y="47130"/>
                      <a:pt x="2324" y="47368"/>
                      <a:pt x="2370" y="47605"/>
                    </a:cubicBezTo>
                    <a:cubicBezTo>
                      <a:pt x="3003" y="50829"/>
                      <a:pt x="3655" y="54049"/>
                      <a:pt x="4366" y="57257"/>
                    </a:cubicBezTo>
                    <a:cubicBezTo>
                      <a:pt x="4699" y="58754"/>
                      <a:pt x="5034" y="60249"/>
                      <a:pt x="5372" y="61746"/>
                    </a:cubicBezTo>
                    <a:cubicBezTo>
                      <a:pt x="3715" y="64398"/>
                      <a:pt x="1952" y="66982"/>
                      <a:pt x="1" y="69424"/>
                    </a:cubicBezTo>
                    <a:cubicBezTo>
                      <a:pt x="65" y="69487"/>
                      <a:pt x="127" y="69553"/>
                      <a:pt x="193" y="69616"/>
                    </a:cubicBezTo>
                    <a:cubicBezTo>
                      <a:pt x="641" y="70036"/>
                      <a:pt x="1119" y="70423"/>
                      <a:pt x="1624" y="70775"/>
                    </a:cubicBezTo>
                    <a:cubicBezTo>
                      <a:pt x="1745" y="70620"/>
                      <a:pt x="1868" y="70465"/>
                      <a:pt x="1989" y="70307"/>
                    </a:cubicBezTo>
                    <a:cubicBezTo>
                      <a:pt x="2986" y="69005"/>
                      <a:pt x="3933" y="67664"/>
                      <a:pt x="4841" y="66297"/>
                    </a:cubicBezTo>
                    <a:cubicBezTo>
                      <a:pt x="5459" y="65365"/>
                      <a:pt x="6055" y="64418"/>
                      <a:pt x="6643" y="63466"/>
                    </a:cubicBezTo>
                    <a:cubicBezTo>
                      <a:pt x="14235" y="62525"/>
                      <a:pt x="21875" y="61984"/>
                      <a:pt x="29526" y="61941"/>
                    </a:cubicBezTo>
                    <a:cubicBezTo>
                      <a:pt x="29616" y="61941"/>
                      <a:pt x="29706" y="61940"/>
                      <a:pt x="29796" y="61940"/>
                    </a:cubicBezTo>
                    <a:cubicBezTo>
                      <a:pt x="30156" y="61940"/>
                      <a:pt x="30516" y="61944"/>
                      <a:pt x="30876" y="61944"/>
                    </a:cubicBezTo>
                    <a:cubicBezTo>
                      <a:pt x="31397" y="61307"/>
                      <a:pt x="31897" y="60655"/>
                      <a:pt x="32376" y="59991"/>
                    </a:cubicBezTo>
                    <a:cubicBezTo>
                      <a:pt x="31892" y="59988"/>
                      <a:pt x="31409" y="59986"/>
                      <a:pt x="30925" y="59986"/>
                    </a:cubicBezTo>
                    <a:cubicBezTo>
                      <a:pt x="24899" y="59986"/>
                      <a:pt x="18875" y="60278"/>
                      <a:pt x="12876" y="60862"/>
                    </a:cubicBezTo>
                    <a:cubicBezTo>
                      <a:pt x="11204" y="61026"/>
                      <a:pt x="9533" y="61223"/>
                      <a:pt x="7867" y="61439"/>
                    </a:cubicBezTo>
                    <a:cubicBezTo>
                      <a:pt x="8561" y="60265"/>
                      <a:pt x="9244" y="59084"/>
                      <a:pt x="9917" y="57895"/>
                    </a:cubicBezTo>
                    <a:cubicBezTo>
                      <a:pt x="11479" y="55139"/>
                      <a:pt x="13011" y="52369"/>
                      <a:pt x="14574" y="49615"/>
                    </a:cubicBezTo>
                    <a:cubicBezTo>
                      <a:pt x="23056" y="47294"/>
                      <a:pt x="31602" y="45277"/>
                      <a:pt x="40259" y="43723"/>
                    </a:cubicBezTo>
                    <a:cubicBezTo>
                      <a:pt x="40514" y="42943"/>
                      <a:pt x="40762" y="42160"/>
                      <a:pt x="40998" y="41375"/>
                    </a:cubicBezTo>
                    <a:lnTo>
                      <a:pt x="40998" y="41375"/>
                    </a:lnTo>
                    <a:cubicBezTo>
                      <a:pt x="40947" y="41384"/>
                      <a:pt x="40895" y="41392"/>
                      <a:pt x="40844" y="41401"/>
                    </a:cubicBezTo>
                    <a:cubicBezTo>
                      <a:pt x="38583" y="41801"/>
                      <a:pt x="36326" y="42227"/>
                      <a:pt x="34075" y="42682"/>
                    </a:cubicBezTo>
                    <a:cubicBezTo>
                      <a:pt x="29546" y="43597"/>
                      <a:pt x="25043" y="44624"/>
                      <a:pt x="20564" y="45765"/>
                    </a:cubicBezTo>
                    <a:cubicBezTo>
                      <a:pt x="19078" y="46144"/>
                      <a:pt x="17594" y="46534"/>
                      <a:pt x="16111" y="46937"/>
                    </a:cubicBezTo>
                    <a:cubicBezTo>
                      <a:pt x="17201" y="45056"/>
                      <a:pt x="18313" y="43187"/>
                      <a:pt x="19466" y="41343"/>
                    </a:cubicBezTo>
                    <a:cubicBezTo>
                      <a:pt x="20963" y="38949"/>
                      <a:pt x="22512" y="36591"/>
                      <a:pt x="24115" y="34268"/>
                    </a:cubicBezTo>
                    <a:cubicBezTo>
                      <a:pt x="24177" y="34264"/>
                      <a:pt x="24238" y="34254"/>
                      <a:pt x="24298" y="34238"/>
                    </a:cubicBezTo>
                    <a:cubicBezTo>
                      <a:pt x="30924" y="32330"/>
                      <a:pt x="37594" y="30592"/>
                      <a:pt x="44312" y="29025"/>
                    </a:cubicBezTo>
                    <a:cubicBezTo>
                      <a:pt x="44482" y="28364"/>
                      <a:pt x="44654" y="27703"/>
                      <a:pt x="44827" y="27043"/>
                    </a:cubicBezTo>
                    <a:lnTo>
                      <a:pt x="44827" y="27043"/>
                    </a:lnTo>
                    <a:cubicBezTo>
                      <a:pt x="43323" y="27389"/>
                      <a:pt x="41819" y="27742"/>
                      <a:pt x="40319" y="28103"/>
                    </a:cubicBezTo>
                    <a:cubicBezTo>
                      <a:pt x="36777" y="28959"/>
                      <a:pt x="33248" y="29870"/>
                      <a:pt x="29734" y="30833"/>
                    </a:cubicBezTo>
                    <a:cubicBezTo>
                      <a:pt x="28398" y="31200"/>
                      <a:pt x="27067" y="31574"/>
                      <a:pt x="25735" y="31958"/>
                    </a:cubicBezTo>
                    <a:cubicBezTo>
                      <a:pt x="27116" y="30028"/>
                      <a:pt x="28539" y="28130"/>
                      <a:pt x="30004" y="26263"/>
                    </a:cubicBezTo>
                    <a:cubicBezTo>
                      <a:pt x="31185" y="24761"/>
                      <a:pt x="32396" y="23283"/>
                      <a:pt x="33637" y="21829"/>
                    </a:cubicBezTo>
                    <a:cubicBezTo>
                      <a:pt x="38096" y="21207"/>
                      <a:pt x="42533" y="20457"/>
                      <a:pt x="46956" y="19615"/>
                    </a:cubicBezTo>
                    <a:cubicBezTo>
                      <a:pt x="47172" y="18934"/>
                      <a:pt x="47395" y="18256"/>
                      <a:pt x="47625" y="17580"/>
                    </a:cubicBezTo>
                    <a:lnTo>
                      <a:pt x="47625" y="17580"/>
                    </a:lnTo>
                    <a:cubicBezTo>
                      <a:pt x="47333" y="17637"/>
                      <a:pt x="47043" y="17697"/>
                      <a:pt x="46750" y="17752"/>
                    </a:cubicBezTo>
                    <a:cubicBezTo>
                      <a:pt x="43794" y="18316"/>
                      <a:pt x="40832" y="18836"/>
                      <a:pt x="37861" y="19317"/>
                    </a:cubicBezTo>
                    <a:cubicBezTo>
                      <a:pt x="37070" y="19444"/>
                      <a:pt x="36278" y="19572"/>
                      <a:pt x="35487" y="19701"/>
                    </a:cubicBezTo>
                    <a:cubicBezTo>
                      <a:pt x="37678" y="17230"/>
                      <a:pt x="39962" y="14845"/>
                      <a:pt x="42334" y="12545"/>
                    </a:cubicBezTo>
                    <a:cubicBezTo>
                      <a:pt x="42799" y="12097"/>
                      <a:pt x="43269" y="11652"/>
                      <a:pt x="43743" y="11212"/>
                    </a:cubicBezTo>
                    <a:cubicBezTo>
                      <a:pt x="44597" y="11169"/>
                      <a:pt x="45454" y="11077"/>
                      <a:pt x="46301" y="11001"/>
                    </a:cubicBezTo>
                    <a:cubicBezTo>
                      <a:pt x="47373" y="10904"/>
                      <a:pt x="48443" y="10796"/>
                      <a:pt x="49515" y="10693"/>
                    </a:cubicBezTo>
                    <a:lnTo>
                      <a:pt x="50412" y="10607"/>
                    </a:lnTo>
                    <a:cubicBezTo>
                      <a:pt x="50647" y="10107"/>
                      <a:pt x="50886" y="9608"/>
                      <a:pt x="51137" y="9113"/>
                    </a:cubicBezTo>
                    <a:lnTo>
                      <a:pt x="51137" y="9113"/>
                    </a:lnTo>
                    <a:lnTo>
                      <a:pt x="49356" y="9288"/>
                    </a:lnTo>
                    <a:cubicBezTo>
                      <a:pt x="48061" y="9416"/>
                      <a:pt x="46748" y="9510"/>
                      <a:pt x="45446" y="9649"/>
                    </a:cubicBezTo>
                    <a:cubicBezTo>
                      <a:pt x="46446" y="8750"/>
                      <a:pt x="47462" y="7867"/>
                      <a:pt x="48493" y="7004"/>
                    </a:cubicBezTo>
                    <a:cubicBezTo>
                      <a:pt x="48666" y="7157"/>
                      <a:pt x="48893" y="7246"/>
                      <a:pt x="49142" y="7269"/>
                    </a:cubicBezTo>
                    <a:cubicBezTo>
                      <a:pt x="49968" y="7346"/>
                      <a:pt x="50822" y="7323"/>
                      <a:pt x="51651" y="7337"/>
                    </a:cubicBezTo>
                    <a:cubicBezTo>
                      <a:pt x="51794" y="7338"/>
                      <a:pt x="51937" y="7338"/>
                      <a:pt x="52079" y="7340"/>
                    </a:cubicBezTo>
                    <a:cubicBezTo>
                      <a:pt x="52377" y="6806"/>
                      <a:pt x="52681" y="6277"/>
                      <a:pt x="52999" y="5754"/>
                    </a:cubicBezTo>
                    <a:cubicBezTo>
                      <a:pt x="52549" y="5754"/>
                      <a:pt x="52101" y="5757"/>
                      <a:pt x="51651" y="5765"/>
                    </a:cubicBezTo>
                    <a:cubicBezTo>
                      <a:pt x="51223" y="5772"/>
                      <a:pt x="50793" y="5788"/>
                      <a:pt x="50364" y="5798"/>
                    </a:cubicBezTo>
                    <a:lnTo>
                      <a:pt x="49941" y="5809"/>
                    </a:lnTo>
                    <a:cubicBezTo>
                      <a:pt x="51983" y="4154"/>
                      <a:pt x="54083" y="2575"/>
                      <a:pt x="56195" y="1006"/>
                    </a:cubicBezTo>
                    <a:cubicBezTo>
                      <a:pt x="56247" y="797"/>
                      <a:pt x="56215" y="576"/>
                      <a:pt x="56104" y="390"/>
                    </a:cubicBezTo>
                    <a:cubicBezTo>
                      <a:pt x="55992" y="205"/>
                      <a:pt x="55817" y="66"/>
                      <a:pt x="55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309" name="Google Shape;1309;p33"/>
            <p:cNvGrpSpPr/>
            <p:nvPr/>
          </p:nvGrpSpPr>
          <p:grpSpPr>
            <a:xfrm flipH="1">
              <a:off x="5466480" y="1658560"/>
              <a:ext cx="1627759" cy="1061783"/>
              <a:chOff x="-5607800" y="8913100"/>
              <a:chExt cx="1826275" cy="1191275"/>
            </a:xfrm>
          </p:grpSpPr>
          <p:sp>
            <p:nvSpPr>
              <p:cNvPr id="1310" name="Google Shape;1310;p33"/>
              <p:cNvSpPr/>
              <p:nvPr/>
            </p:nvSpPr>
            <p:spPr>
              <a:xfrm>
                <a:off x="-5607800" y="8913100"/>
                <a:ext cx="1826275" cy="1191275"/>
              </a:xfrm>
              <a:custGeom>
                <a:avLst/>
                <a:gdLst/>
                <a:ahLst/>
                <a:cxnLst/>
                <a:rect l="l" t="t" r="r" b="b"/>
                <a:pathLst>
                  <a:path w="73051" h="47651" extrusionOk="0">
                    <a:moveTo>
                      <a:pt x="44689" y="1"/>
                    </a:moveTo>
                    <a:cubicBezTo>
                      <a:pt x="41831" y="1"/>
                      <a:pt x="38972" y="447"/>
                      <a:pt x="36246" y="1320"/>
                    </a:cubicBezTo>
                    <a:cubicBezTo>
                      <a:pt x="33999" y="2038"/>
                      <a:pt x="31831" y="3036"/>
                      <a:pt x="29838" y="4301"/>
                    </a:cubicBezTo>
                    <a:cubicBezTo>
                      <a:pt x="28818" y="4952"/>
                      <a:pt x="27845" y="5674"/>
                      <a:pt x="26927" y="6463"/>
                    </a:cubicBezTo>
                    <a:cubicBezTo>
                      <a:pt x="26483" y="6844"/>
                      <a:pt x="26064" y="7251"/>
                      <a:pt x="25628" y="7641"/>
                    </a:cubicBezTo>
                    <a:cubicBezTo>
                      <a:pt x="25219" y="8008"/>
                      <a:pt x="24742" y="8406"/>
                      <a:pt x="24184" y="8510"/>
                    </a:cubicBezTo>
                    <a:cubicBezTo>
                      <a:pt x="24102" y="8525"/>
                      <a:pt x="24011" y="8534"/>
                      <a:pt x="23917" y="8534"/>
                    </a:cubicBezTo>
                    <a:cubicBezTo>
                      <a:pt x="23584" y="8534"/>
                      <a:pt x="23208" y="8430"/>
                      <a:pt x="23030" y="8159"/>
                    </a:cubicBezTo>
                    <a:cubicBezTo>
                      <a:pt x="22697" y="7655"/>
                      <a:pt x="23202" y="6824"/>
                      <a:pt x="23400" y="6356"/>
                    </a:cubicBezTo>
                    <a:lnTo>
                      <a:pt x="25364" y="1726"/>
                    </a:lnTo>
                    <a:cubicBezTo>
                      <a:pt x="25540" y="1309"/>
                      <a:pt x="25301" y="775"/>
                      <a:pt x="24842" y="775"/>
                    </a:cubicBezTo>
                    <a:cubicBezTo>
                      <a:pt x="24782" y="775"/>
                      <a:pt x="24719" y="784"/>
                      <a:pt x="24653" y="804"/>
                    </a:cubicBezTo>
                    <a:cubicBezTo>
                      <a:pt x="21944" y="1590"/>
                      <a:pt x="19385" y="2824"/>
                      <a:pt x="17069" y="4415"/>
                    </a:cubicBezTo>
                    <a:cubicBezTo>
                      <a:pt x="12856" y="6198"/>
                      <a:pt x="8925" y="8736"/>
                      <a:pt x="5872" y="12172"/>
                    </a:cubicBezTo>
                    <a:cubicBezTo>
                      <a:pt x="2370" y="16114"/>
                      <a:pt x="179" y="21129"/>
                      <a:pt x="61" y="26437"/>
                    </a:cubicBezTo>
                    <a:cubicBezTo>
                      <a:pt x="1" y="29125"/>
                      <a:pt x="517" y="31788"/>
                      <a:pt x="1599" y="34248"/>
                    </a:cubicBezTo>
                    <a:cubicBezTo>
                      <a:pt x="2680" y="36708"/>
                      <a:pt x="4401" y="38880"/>
                      <a:pt x="6350" y="40714"/>
                    </a:cubicBezTo>
                    <a:cubicBezTo>
                      <a:pt x="10282" y="44414"/>
                      <a:pt x="15294" y="47069"/>
                      <a:pt x="20716" y="47571"/>
                    </a:cubicBezTo>
                    <a:cubicBezTo>
                      <a:pt x="21286" y="47624"/>
                      <a:pt x="21861" y="47650"/>
                      <a:pt x="22436" y="47650"/>
                    </a:cubicBezTo>
                    <a:cubicBezTo>
                      <a:pt x="26869" y="47650"/>
                      <a:pt x="31357" y="46086"/>
                      <a:pt x="34615" y="43058"/>
                    </a:cubicBezTo>
                    <a:cubicBezTo>
                      <a:pt x="35056" y="42648"/>
                      <a:pt x="35470" y="42209"/>
                      <a:pt x="35856" y="41747"/>
                    </a:cubicBezTo>
                    <a:cubicBezTo>
                      <a:pt x="36244" y="41283"/>
                      <a:pt x="36309" y="40410"/>
                      <a:pt x="35645" y="40107"/>
                    </a:cubicBezTo>
                    <a:cubicBezTo>
                      <a:pt x="34541" y="39603"/>
                      <a:pt x="33483" y="39005"/>
                      <a:pt x="32482" y="38317"/>
                    </a:cubicBezTo>
                    <a:cubicBezTo>
                      <a:pt x="32018" y="37997"/>
                      <a:pt x="31565" y="37661"/>
                      <a:pt x="31134" y="37299"/>
                    </a:cubicBezTo>
                    <a:cubicBezTo>
                      <a:pt x="30956" y="37148"/>
                      <a:pt x="30741" y="36976"/>
                      <a:pt x="30610" y="36804"/>
                    </a:cubicBezTo>
                    <a:cubicBezTo>
                      <a:pt x="30563" y="36737"/>
                      <a:pt x="30521" y="36665"/>
                      <a:pt x="30483" y="36592"/>
                    </a:cubicBezTo>
                    <a:cubicBezTo>
                      <a:pt x="30425" y="36483"/>
                      <a:pt x="30443" y="36505"/>
                      <a:pt x="30452" y="36348"/>
                    </a:cubicBezTo>
                    <a:cubicBezTo>
                      <a:pt x="30457" y="36279"/>
                      <a:pt x="30509" y="36126"/>
                      <a:pt x="30590" y="35984"/>
                    </a:cubicBezTo>
                    <a:cubicBezTo>
                      <a:pt x="30716" y="35766"/>
                      <a:pt x="30822" y="35653"/>
                      <a:pt x="31014" y="35475"/>
                    </a:cubicBezTo>
                    <a:cubicBezTo>
                      <a:pt x="31304" y="35206"/>
                      <a:pt x="31764" y="34951"/>
                      <a:pt x="32143" y="34796"/>
                    </a:cubicBezTo>
                    <a:cubicBezTo>
                      <a:pt x="32973" y="34457"/>
                      <a:pt x="33807" y="34340"/>
                      <a:pt x="34677" y="34340"/>
                    </a:cubicBezTo>
                    <a:cubicBezTo>
                      <a:pt x="34855" y="34340"/>
                      <a:pt x="35034" y="34345"/>
                      <a:pt x="35215" y="34354"/>
                    </a:cubicBezTo>
                    <a:cubicBezTo>
                      <a:pt x="37580" y="34473"/>
                      <a:pt x="39849" y="35490"/>
                      <a:pt x="42097" y="36238"/>
                    </a:cubicBezTo>
                    <a:cubicBezTo>
                      <a:pt x="43956" y="36855"/>
                      <a:pt x="45866" y="37234"/>
                      <a:pt x="47811" y="37234"/>
                    </a:cubicBezTo>
                    <a:cubicBezTo>
                      <a:pt x="48261" y="37234"/>
                      <a:pt x="48714" y="37214"/>
                      <a:pt x="49168" y="37171"/>
                    </a:cubicBezTo>
                    <a:cubicBezTo>
                      <a:pt x="51838" y="36921"/>
                      <a:pt x="54430" y="36061"/>
                      <a:pt x="56677" y="34587"/>
                    </a:cubicBezTo>
                    <a:cubicBezTo>
                      <a:pt x="57335" y="34156"/>
                      <a:pt x="57309" y="32995"/>
                      <a:pt x="56443" y="32804"/>
                    </a:cubicBezTo>
                    <a:cubicBezTo>
                      <a:pt x="54688" y="32417"/>
                      <a:pt x="53044" y="31639"/>
                      <a:pt x="51634" y="30526"/>
                    </a:cubicBezTo>
                    <a:cubicBezTo>
                      <a:pt x="54886" y="28633"/>
                      <a:pt x="58682" y="27822"/>
                      <a:pt x="61870" y="25784"/>
                    </a:cubicBezTo>
                    <a:cubicBezTo>
                      <a:pt x="63579" y="24692"/>
                      <a:pt x="65126" y="23332"/>
                      <a:pt x="66407" y="21758"/>
                    </a:cubicBezTo>
                    <a:cubicBezTo>
                      <a:pt x="67735" y="20128"/>
                      <a:pt x="68709" y="18337"/>
                      <a:pt x="69538" y="16412"/>
                    </a:cubicBezTo>
                    <a:cubicBezTo>
                      <a:pt x="70470" y="14241"/>
                      <a:pt x="71345" y="12071"/>
                      <a:pt x="72765" y="10162"/>
                    </a:cubicBezTo>
                    <a:cubicBezTo>
                      <a:pt x="73051" y="9778"/>
                      <a:pt x="72824" y="9175"/>
                      <a:pt x="72447" y="8954"/>
                    </a:cubicBezTo>
                    <a:cubicBezTo>
                      <a:pt x="68623" y="6701"/>
                      <a:pt x="64406" y="5318"/>
                      <a:pt x="59956" y="5123"/>
                    </a:cubicBezTo>
                    <a:cubicBezTo>
                      <a:pt x="59567" y="5105"/>
                      <a:pt x="59178" y="5097"/>
                      <a:pt x="58789" y="5097"/>
                    </a:cubicBezTo>
                    <a:cubicBezTo>
                      <a:pt x="56957" y="5097"/>
                      <a:pt x="55129" y="5290"/>
                      <a:pt x="53335" y="5674"/>
                    </a:cubicBezTo>
                    <a:cubicBezTo>
                      <a:pt x="52273" y="5903"/>
                      <a:pt x="51227" y="6205"/>
                      <a:pt x="50206" y="6579"/>
                    </a:cubicBezTo>
                    <a:cubicBezTo>
                      <a:pt x="49675" y="6774"/>
                      <a:pt x="49162" y="7010"/>
                      <a:pt x="48635" y="7217"/>
                    </a:cubicBezTo>
                    <a:cubicBezTo>
                      <a:pt x="48307" y="7346"/>
                      <a:pt x="47969" y="7362"/>
                      <a:pt x="47668" y="7409"/>
                    </a:cubicBezTo>
                    <a:cubicBezTo>
                      <a:pt x="47665" y="7409"/>
                      <a:pt x="47631" y="7395"/>
                      <a:pt x="47616" y="7392"/>
                    </a:cubicBezTo>
                    <a:cubicBezTo>
                      <a:pt x="47614" y="7374"/>
                      <a:pt x="47614" y="7357"/>
                      <a:pt x="47614" y="7339"/>
                    </a:cubicBezTo>
                    <a:cubicBezTo>
                      <a:pt x="47611" y="7064"/>
                      <a:pt x="47736" y="6760"/>
                      <a:pt x="47814" y="6499"/>
                    </a:cubicBezTo>
                    <a:cubicBezTo>
                      <a:pt x="47986" y="5921"/>
                      <a:pt x="48210" y="5361"/>
                      <a:pt x="48482" y="4825"/>
                    </a:cubicBezTo>
                    <a:cubicBezTo>
                      <a:pt x="49047" y="3710"/>
                      <a:pt x="49801" y="2705"/>
                      <a:pt x="50710" y="1848"/>
                    </a:cubicBezTo>
                    <a:cubicBezTo>
                      <a:pt x="51103" y="1476"/>
                      <a:pt x="50926" y="724"/>
                      <a:pt x="50383" y="606"/>
                    </a:cubicBezTo>
                    <a:cubicBezTo>
                      <a:pt x="48511" y="200"/>
                      <a:pt x="46600" y="1"/>
                      <a:pt x="44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11" name="Google Shape;1311;p33"/>
              <p:cNvSpPr/>
              <p:nvPr/>
            </p:nvSpPr>
            <p:spPr>
              <a:xfrm>
                <a:off x="-5577650" y="8913175"/>
                <a:ext cx="1794175" cy="1119425"/>
              </a:xfrm>
              <a:custGeom>
                <a:avLst/>
                <a:gdLst/>
                <a:ahLst/>
                <a:cxnLst/>
                <a:rect l="l" t="t" r="r" b="b"/>
                <a:pathLst>
                  <a:path w="71767" h="44777" extrusionOk="0">
                    <a:moveTo>
                      <a:pt x="43092" y="1"/>
                    </a:moveTo>
                    <a:cubicBezTo>
                      <a:pt x="42098" y="16"/>
                      <a:pt x="41108" y="84"/>
                      <a:pt x="40122" y="205"/>
                    </a:cubicBezTo>
                    <a:lnTo>
                      <a:pt x="39671" y="484"/>
                    </a:lnTo>
                    <a:cubicBezTo>
                      <a:pt x="37172" y="2035"/>
                      <a:pt x="34765" y="3723"/>
                      <a:pt x="32443" y="5524"/>
                    </a:cubicBezTo>
                    <a:cubicBezTo>
                      <a:pt x="27803" y="9124"/>
                      <a:pt x="23545" y="13212"/>
                      <a:pt x="19782" y="17722"/>
                    </a:cubicBezTo>
                    <a:cubicBezTo>
                      <a:pt x="18730" y="18981"/>
                      <a:pt x="17715" y="20272"/>
                      <a:pt x="16737" y="21592"/>
                    </a:cubicBezTo>
                    <a:cubicBezTo>
                      <a:pt x="15785" y="22881"/>
                      <a:pt x="14776" y="24227"/>
                      <a:pt x="14100" y="25688"/>
                    </a:cubicBezTo>
                    <a:cubicBezTo>
                      <a:pt x="12947" y="26199"/>
                      <a:pt x="11803" y="26727"/>
                      <a:pt x="10667" y="27274"/>
                    </a:cubicBezTo>
                    <a:cubicBezTo>
                      <a:pt x="8924" y="28115"/>
                      <a:pt x="7206" y="29004"/>
                      <a:pt x="5512" y="29942"/>
                    </a:cubicBezTo>
                    <a:cubicBezTo>
                      <a:pt x="5598" y="29644"/>
                      <a:pt x="5668" y="29342"/>
                      <a:pt x="5721" y="29036"/>
                    </a:cubicBezTo>
                    <a:cubicBezTo>
                      <a:pt x="5849" y="28318"/>
                      <a:pt x="5945" y="27593"/>
                      <a:pt x="6088" y="26874"/>
                    </a:cubicBezTo>
                    <a:cubicBezTo>
                      <a:pt x="6372" y="25439"/>
                      <a:pt x="6730" y="24012"/>
                      <a:pt x="7152" y="22610"/>
                    </a:cubicBezTo>
                    <a:cubicBezTo>
                      <a:pt x="7992" y="19816"/>
                      <a:pt x="9107" y="17112"/>
                      <a:pt x="10386" y="14489"/>
                    </a:cubicBezTo>
                    <a:cubicBezTo>
                      <a:pt x="11644" y="11907"/>
                      <a:pt x="12999" y="9296"/>
                      <a:pt x="14847" y="7081"/>
                    </a:cubicBezTo>
                    <a:cubicBezTo>
                      <a:pt x="16545" y="5043"/>
                      <a:pt x="18628" y="3383"/>
                      <a:pt x="20863" y="1972"/>
                    </a:cubicBezTo>
                    <a:cubicBezTo>
                      <a:pt x="21249" y="1728"/>
                      <a:pt x="21641" y="1493"/>
                      <a:pt x="22034" y="1261"/>
                    </a:cubicBezTo>
                    <a:lnTo>
                      <a:pt x="22034" y="1261"/>
                    </a:lnTo>
                    <a:cubicBezTo>
                      <a:pt x="19849" y="2038"/>
                      <a:pt x="17775" y="3096"/>
                      <a:pt x="15863" y="4411"/>
                    </a:cubicBezTo>
                    <a:cubicBezTo>
                      <a:pt x="15729" y="4469"/>
                      <a:pt x="15594" y="4529"/>
                      <a:pt x="15461" y="4587"/>
                    </a:cubicBezTo>
                    <a:cubicBezTo>
                      <a:pt x="15161" y="4877"/>
                      <a:pt x="14868" y="5174"/>
                      <a:pt x="14587" y="5481"/>
                    </a:cubicBezTo>
                    <a:cubicBezTo>
                      <a:pt x="12589" y="7660"/>
                      <a:pt x="11120" y="10241"/>
                      <a:pt x="9790" y="12865"/>
                    </a:cubicBezTo>
                    <a:cubicBezTo>
                      <a:pt x="8433" y="15540"/>
                      <a:pt x="7226" y="18302"/>
                      <a:pt x="6285" y="21152"/>
                    </a:cubicBezTo>
                    <a:cubicBezTo>
                      <a:pt x="5755" y="22755"/>
                      <a:pt x="5308" y="24385"/>
                      <a:pt x="5000" y="26047"/>
                    </a:cubicBezTo>
                    <a:cubicBezTo>
                      <a:pt x="4739" y="27459"/>
                      <a:pt x="4396" y="28983"/>
                      <a:pt x="4692" y="30409"/>
                    </a:cubicBezTo>
                    <a:cubicBezTo>
                      <a:pt x="3099" y="31315"/>
                      <a:pt x="1534" y="32269"/>
                      <a:pt x="0" y="33273"/>
                    </a:cubicBezTo>
                    <a:cubicBezTo>
                      <a:pt x="121" y="33600"/>
                      <a:pt x="252" y="33924"/>
                      <a:pt x="393" y="34245"/>
                    </a:cubicBezTo>
                    <a:cubicBezTo>
                      <a:pt x="430" y="34328"/>
                      <a:pt x="473" y="34409"/>
                      <a:pt x="511" y="34492"/>
                    </a:cubicBezTo>
                    <a:cubicBezTo>
                      <a:pt x="1218" y="34028"/>
                      <a:pt x="1927" y="33571"/>
                      <a:pt x="2647" y="33127"/>
                    </a:cubicBezTo>
                    <a:cubicBezTo>
                      <a:pt x="3521" y="33938"/>
                      <a:pt x="4540" y="34581"/>
                      <a:pt x="5551" y="35217"/>
                    </a:cubicBezTo>
                    <a:cubicBezTo>
                      <a:pt x="6721" y="35955"/>
                      <a:pt x="7915" y="36655"/>
                      <a:pt x="9132" y="37320"/>
                    </a:cubicBezTo>
                    <a:cubicBezTo>
                      <a:pt x="11570" y="38650"/>
                      <a:pt x="14090" y="39826"/>
                      <a:pt x="16675" y="40843"/>
                    </a:cubicBezTo>
                    <a:cubicBezTo>
                      <a:pt x="21354" y="42685"/>
                      <a:pt x="26229" y="43990"/>
                      <a:pt x="31193" y="44777"/>
                    </a:cubicBezTo>
                    <a:cubicBezTo>
                      <a:pt x="31873" y="44334"/>
                      <a:pt x="32520" y="43841"/>
                      <a:pt x="33126" y="43302"/>
                    </a:cubicBezTo>
                    <a:cubicBezTo>
                      <a:pt x="30713" y="43052"/>
                      <a:pt x="28316" y="42665"/>
                      <a:pt x="25945" y="42143"/>
                    </a:cubicBezTo>
                    <a:cubicBezTo>
                      <a:pt x="20654" y="40976"/>
                      <a:pt x="15519" y="39186"/>
                      <a:pt x="10650" y="36811"/>
                    </a:cubicBezTo>
                    <a:cubicBezTo>
                      <a:pt x="9279" y="36141"/>
                      <a:pt x="7931" y="35426"/>
                      <a:pt x="6607" y="34664"/>
                    </a:cubicBezTo>
                    <a:cubicBezTo>
                      <a:pt x="5936" y="34277"/>
                      <a:pt x="5274" y="33876"/>
                      <a:pt x="4610" y="33480"/>
                    </a:cubicBezTo>
                    <a:cubicBezTo>
                      <a:pt x="4287" y="33288"/>
                      <a:pt x="3966" y="33095"/>
                      <a:pt x="3647" y="32898"/>
                    </a:cubicBezTo>
                    <a:cubicBezTo>
                      <a:pt x="3539" y="32831"/>
                      <a:pt x="3430" y="32774"/>
                      <a:pt x="3320" y="32718"/>
                    </a:cubicBezTo>
                    <a:cubicBezTo>
                      <a:pt x="5359" y="31487"/>
                      <a:pt x="7443" y="30332"/>
                      <a:pt x="9569" y="29258"/>
                    </a:cubicBezTo>
                    <a:cubicBezTo>
                      <a:pt x="13059" y="27492"/>
                      <a:pt x="16645" y="25927"/>
                      <a:pt x="20287" y="24507"/>
                    </a:cubicBezTo>
                    <a:cubicBezTo>
                      <a:pt x="20735" y="24828"/>
                      <a:pt x="21176" y="25149"/>
                      <a:pt x="21652" y="25436"/>
                    </a:cubicBezTo>
                    <a:cubicBezTo>
                      <a:pt x="22249" y="25797"/>
                      <a:pt x="22856" y="26131"/>
                      <a:pt x="23471" y="26458"/>
                    </a:cubicBezTo>
                    <a:cubicBezTo>
                      <a:pt x="24655" y="27089"/>
                      <a:pt x="25845" y="27705"/>
                      <a:pt x="27043" y="28306"/>
                    </a:cubicBezTo>
                    <a:cubicBezTo>
                      <a:pt x="29486" y="29526"/>
                      <a:pt x="31944" y="30724"/>
                      <a:pt x="34458" y="31790"/>
                    </a:cubicBezTo>
                    <a:cubicBezTo>
                      <a:pt x="39434" y="33901"/>
                      <a:pt x="44584" y="35682"/>
                      <a:pt x="49931" y="36562"/>
                    </a:cubicBezTo>
                    <a:cubicBezTo>
                      <a:pt x="50189" y="36603"/>
                      <a:pt x="50447" y="36642"/>
                      <a:pt x="50706" y="36680"/>
                    </a:cubicBezTo>
                    <a:cubicBezTo>
                      <a:pt x="51878" y="36374"/>
                      <a:pt x="53011" y="35940"/>
                      <a:pt x="54087" y="35384"/>
                    </a:cubicBezTo>
                    <a:cubicBezTo>
                      <a:pt x="53126" y="35309"/>
                      <a:pt x="52169" y="35201"/>
                      <a:pt x="51214" y="35063"/>
                    </a:cubicBezTo>
                    <a:cubicBezTo>
                      <a:pt x="48578" y="34675"/>
                      <a:pt x="45969" y="34080"/>
                      <a:pt x="43411" y="33337"/>
                    </a:cubicBezTo>
                    <a:cubicBezTo>
                      <a:pt x="38281" y="31845"/>
                      <a:pt x="33344" y="29730"/>
                      <a:pt x="28498" y="27498"/>
                    </a:cubicBezTo>
                    <a:cubicBezTo>
                      <a:pt x="27113" y="26859"/>
                      <a:pt x="25732" y="26213"/>
                      <a:pt x="24343" y="25579"/>
                    </a:cubicBezTo>
                    <a:cubicBezTo>
                      <a:pt x="23666" y="25271"/>
                      <a:pt x="22994" y="24957"/>
                      <a:pt x="22301" y="24685"/>
                    </a:cubicBezTo>
                    <a:cubicBezTo>
                      <a:pt x="21870" y="24514"/>
                      <a:pt x="21437" y="24370"/>
                      <a:pt x="21002" y="24232"/>
                    </a:cubicBezTo>
                    <a:cubicBezTo>
                      <a:pt x="21944" y="23870"/>
                      <a:pt x="22889" y="23516"/>
                      <a:pt x="23838" y="23171"/>
                    </a:cubicBezTo>
                    <a:cubicBezTo>
                      <a:pt x="28747" y="21391"/>
                      <a:pt x="33734" y="19837"/>
                      <a:pt x="38746" y="18374"/>
                    </a:cubicBezTo>
                    <a:cubicBezTo>
                      <a:pt x="40299" y="17921"/>
                      <a:pt x="41854" y="17474"/>
                      <a:pt x="43413" y="17035"/>
                    </a:cubicBezTo>
                    <a:cubicBezTo>
                      <a:pt x="44033" y="17477"/>
                      <a:pt x="44701" y="17850"/>
                      <a:pt x="45364" y="18227"/>
                    </a:cubicBezTo>
                    <a:cubicBezTo>
                      <a:pt x="46299" y="18756"/>
                      <a:pt x="47268" y="19235"/>
                      <a:pt x="48232" y="19710"/>
                    </a:cubicBezTo>
                    <a:cubicBezTo>
                      <a:pt x="50152" y="20651"/>
                      <a:pt x="52142" y="21465"/>
                      <a:pt x="54138" y="22227"/>
                    </a:cubicBezTo>
                    <a:cubicBezTo>
                      <a:pt x="56742" y="23220"/>
                      <a:pt x="59398" y="24069"/>
                      <a:pt x="62098" y="24768"/>
                    </a:cubicBezTo>
                    <a:cubicBezTo>
                      <a:pt x="62581" y="24393"/>
                      <a:pt x="63048" y="23997"/>
                      <a:pt x="63496" y="23578"/>
                    </a:cubicBezTo>
                    <a:cubicBezTo>
                      <a:pt x="62813" y="23414"/>
                      <a:pt x="62131" y="23245"/>
                      <a:pt x="61453" y="23063"/>
                    </a:cubicBezTo>
                    <a:cubicBezTo>
                      <a:pt x="57385" y="21975"/>
                      <a:pt x="53399" y="20599"/>
                      <a:pt x="49527" y="18947"/>
                    </a:cubicBezTo>
                    <a:cubicBezTo>
                      <a:pt x="48440" y="18485"/>
                      <a:pt x="47351" y="18029"/>
                      <a:pt x="46278" y="17536"/>
                    </a:cubicBezTo>
                    <a:cubicBezTo>
                      <a:pt x="45694" y="17267"/>
                      <a:pt x="45108" y="16984"/>
                      <a:pt x="44510" y="16728"/>
                    </a:cubicBezTo>
                    <a:cubicBezTo>
                      <a:pt x="47882" y="15778"/>
                      <a:pt x="51259" y="14847"/>
                      <a:pt x="54631" y="13903"/>
                    </a:cubicBezTo>
                    <a:cubicBezTo>
                      <a:pt x="57344" y="13144"/>
                      <a:pt x="60069" y="12383"/>
                      <a:pt x="62819" y="11744"/>
                    </a:cubicBezTo>
                    <a:cubicBezTo>
                      <a:pt x="63275" y="12085"/>
                      <a:pt x="63802" y="12318"/>
                      <a:pt x="64326" y="12555"/>
                    </a:cubicBezTo>
                    <a:cubicBezTo>
                      <a:pt x="64960" y="12843"/>
                      <a:pt x="65620" y="13081"/>
                      <a:pt x="66276" y="13316"/>
                    </a:cubicBezTo>
                    <a:cubicBezTo>
                      <a:pt x="67258" y="13671"/>
                      <a:pt x="68270" y="13955"/>
                      <a:pt x="69290" y="14202"/>
                    </a:cubicBezTo>
                    <a:cubicBezTo>
                      <a:pt x="69469" y="13800"/>
                      <a:pt x="69658" y="13402"/>
                      <a:pt x="69852" y="13008"/>
                    </a:cubicBezTo>
                    <a:cubicBezTo>
                      <a:pt x="68779" y="12779"/>
                      <a:pt x="67718" y="12506"/>
                      <a:pt x="66655" y="12225"/>
                    </a:cubicBezTo>
                    <a:cubicBezTo>
                      <a:pt x="65975" y="12046"/>
                      <a:pt x="65307" y="11830"/>
                      <a:pt x="64630" y="11644"/>
                    </a:cubicBezTo>
                    <a:cubicBezTo>
                      <a:pt x="64429" y="11589"/>
                      <a:pt x="64230" y="11529"/>
                      <a:pt x="64032" y="11471"/>
                    </a:cubicBezTo>
                    <a:cubicBezTo>
                      <a:pt x="66481" y="10941"/>
                      <a:pt x="68952" y="10525"/>
                      <a:pt x="71452" y="10311"/>
                    </a:cubicBezTo>
                    <a:cubicBezTo>
                      <a:pt x="71489" y="10261"/>
                      <a:pt x="71521" y="10208"/>
                      <a:pt x="71559" y="10159"/>
                    </a:cubicBezTo>
                    <a:cubicBezTo>
                      <a:pt x="71767" y="9878"/>
                      <a:pt x="71702" y="9484"/>
                      <a:pt x="71506" y="9203"/>
                    </a:cubicBezTo>
                    <a:cubicBezTo>
                      <a:pt x="69313" y="9230"/>
                      <a:pt x="67091" y="9619"/>
                      <a:pt x="64969" y="10029"/>
                    </a:cubicBezTo>
                    <a:cubicBezTo>
                      <a:pt x="62620" y="10482"/>
                      <a:pt x="60300" y="11061"/>
                      <a:pt x="57989" y="11676"/>
                    </a:cubicBezTo>
                    <a:cubicBezTo>
                      <a:pt x="58296" y="11498"/>
                      <a:pt x="58601" y="11320"/>
                      <a:pt x="58907" y="11140"/>
                    </a:cubicBezTo>
                    <a:cubicBezTo>
                      <a:pt x="60335" y="10302"/>
                      <a:pt x="61778" y="9490"/>
                      <a:pt x="63249" y="8727"/>
                    </a:cubicBezTo>
                    <a:cubicBezTo>
                      <a:pt x="64501" y="8077"/>
                      <a:pt x="65774" y="7468"/>
                      <a:pt x="67070" y="6913"/>
                    </a:cubicBezTo>
                    <a:cubicBezTo>
                      <a:pt x="66514" y="6695"/>
                      <a:pt x="65952" y="6496"/>
                      <a:pt x="65385" y="6313"/>
                    </a:cubicBezTo>
                    <a:cubicBezTo>
                      <a:pt x="63154" y="7357"/>
                      <a:pt x="60992" y="8542"/>
                      <a:pt x="58872" y="9795"/>
                    </a:cubicBezTo>
                    <a:cubicBezTo>
                      <a:pt x="58044" y="10284"/>
                      <a:pt x="57226" y="10784"/>
                      <a:pt x="56415" y="11299"/>
                    </a:cubicBezTo>
                    <a:cubicBezTo>
                      <a:pt x="55781" y="11699"/>
                      <a:pt x="55090" y="12065"/>
                      <a:pt x="54571" y="12607"/>
                    </a:cubicBezTo>
                    <a:cubicBezTo>
                      <a:pt x="49786" y="13918"/>
                      <a:pt x="45008" y="15254"/>
                      <a:pt x="40237" y="16613"/>
                    </a:cubicBezTo>
                    <a:cubicBezTo>
                      <a:pt x="38857" y="17009"/>
                      <a:pt x="37479" y="17413"/>
                      <a:pt x="36104" y="17823"/>
                    </a:cubicBezTo>
                    <a:cubicBezTo>
                      <a:pt x="36506" y="17417"/>
                      <a:pt x="36907" y="17009"/>
                      <a:pt x="37315" y="16607"/>
                    </a:cubicBezTo>
                    <a:cubicBezTo>
                      <a:pt x="38177" y="15759"/>
                      <a:pt x="39067" y="14945"/>
                      <a:pt x="39975" y="14147"/>
                    </a:cubicBezTo>
                    <a:cubicBezTo>
                      <a:pt x="43855" y="10718"/>
                      <a:pt x="48174" y="7821"/>
                      <a:pt x="52817" y="5533"/>
                    </a:cubicBezTo>
                    <a:lnTo>
                      <a:pt x="52817" y="5533"/>
                    </a:lnTo>
                    <a:cubicBezTo>
                      <a:pt x="52587" y="5576"/>
                      <a:pt x="52357" y="5620"/>
                      <a:pt x="52129" y="5670"/>
                    </a:cubicBezTo>
                    <a:cubicBezTo>
                      <a:pt x="51065" y="5898"/>
                      <a:pt x="50020" y="6201"/>
                      <a:pt x="48999" y="6576"/>
                    </a:cubicBezTo>
                    <a:cubicBezTo>
                      <a:pt x="48555" y="6738"/>
                      <a:pt x="48122" y="6927"/>
                      <a:pt x="47684" y="7107"/>
                    </a:cubicBezTo>
                    <a:cubicBezTo>
                      <a:pt x="44939" y="8779"/>
                      <a:pt x="42332" y="10669"/>
                      <a:pt x="39889" y="12759"/>
                    </a:cubicBezTo>
                    <a:cubicBezTo>
                      <a:pt x="38838" y="13659"/>
                      <a:pt x="37831" y="14609"/>
                      <a:pt x="36856" y="15590"/>
                    </a:cubicBezTo>
                    <a:cubicBezTo>
                      <a:pt x="36377" y="16074"/>
                      <a:pt x="35901" y="16562"/>
                      <a:pt x="35450" y="17070"/>
                    </a:cubicBezTo>
                    <a:cubicBezTo>
                      <a:pt x="35092" y="17474"/>
                      <a:pt x="34756" y="17852"/>
                      <a:pt x="34501" y="18303"/>
                    </a:cubicBezTo>
                    <a:cubicBezTo>
                      <a:pt x="31365" y="19257"/>
                      <a:pt x="28245" y="20258"/>
                      <a:pt x="25154" y="21342"/>
                    </a:cubicBezTo>
                    <a:cubicBezTo>
                      <a:pt x="22088" y="22417"/>
                      <a:pt x="19048" y="23573"/>
                      <a:pt x="16057" y="24840"/>
                    </a:cubicBezTo>
                    <a:lnTo>
                      <a:pt x="16057" y="24840"/>
                    </a:lnTo>
                    <a:cubicBezTo>
                      <a:pt x="16523" y="24201"/>
                      <a:pt x="16975" y="23550"/>
                      <a:pt x="17451" y="22921"/>
                    </a:cubicBezTo>
                    <a:cubicBezTo>
                      <a:pt x="18317" y="21775"/>
                      <a:pt x="19181" y="20628"/>
                      <a:pt x="20092" y="19516"/>
                    </a:cubicBezTo>
                    <a:cubicBezTo>
                      <a:pt x="21934" y="17273"/>
                      <a:pt x="23887" y="15123"/>
                      <a:pt x="25946" y="13078"/>
                    </a:cubicBezTo>
                    <a:cubicBezTo>
                      <a:pt x="30054" y="8988"/>
                      <a:pt x="34582" y="5344"/>
                      <a:pt x="39454" y="2204"/>
                    </a:cubicBezTo>
                    <a:cubicBezTo>
                      <a:pt x="40646" y="1436"/>
                      <a:pt x="41860" y="705"/>
                      <a:pt x="43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312" name="Google Shape;1312;p33"/>
            <p:cNvGrpSpPr/>
            <p:nvPr/>
          </p:nvGrpSpPr>
          <p:grpSpPr>
            <a:xfrm flipH="1">
              <a:off x="5108601" y="2815578"/>
              <a:ext cx="745550" cy="1341540"/>
              <a:chOff x="-4216475" y="10211225"/>
              <a:chExt cx="836475" cy="1505150"/>
            </a:xfrm>
          </p:grpSpPr>
          <p:sp>
            <p:nvSpPr>
              <p:cNvPr id="1313" name="Google Shape;1313;p33"/>
              <p:cNvSpPr/>
              <p:nvPr/>
            </p:nvSpPr>
            <p:spPr>
              <a:xfrm>
                <a:off x="-4216475" y="10211225"/>
                <a:ext cx="836475" cy="1505150"/>
              </a:xfrm>
              <a:custGeom>
                <a:avLst/>
                <a:gdLst/>
                <a:ahLst/>
                <a:cxnLst/>
                <a:rect l="l" t="t" r="r" b="b"/>
                <a:pathLst>
                  <a:path w="33459" h="60206" extrusionOk="0">
                    <a:moveTo>
                      <a:pt x="26036" y="0"/>
                    </a:moveTo>
                    <a:cubicBezTo>
                      <a:pt x="25685" y="0"/>
                      <a:pt x="25369" y="178"/>
                      <a:pt x="25078" y="358"/>
                    </a:cubicBezTo>
                    <a:cubicBezTo>
                      <a:pt x="24803" y="529"/>
                      <a:pt x="24535" y="705"/>
                      <a:pt x="24272" y="891"/>
                    </a:cubicBezTo>
                    <a:cubicBezTo>
                      <a:pt x="23773" y="1243"/>
                      <a:pt x="23288" y="1619"/>
                      <a:pt x="22824" y="2017"/>
                    </a:cubicBezTo>
                    <a:cubicBezTo>
                      <a:pt x="20972" y="3614"/>
                      <a:pt x="19457" y="5565"/>
                      <a:pt x="18365" y="7755"/>
                    </a:cubicBezTo>
                    <a:cubicBezTo>
                      <a:pt x="17746" y="8998"/>
                      <a:pt x="17260" y="10313"/>
                      <a:pt x="16943" y="11667"/>
                    </a:cubicBezTo>
                    <a:cubicBezTo>
                      <a:pt x="16776" y="12386"/>
                      <a:pt x="16633" y="13140"/>
                      <a:pt x="16658" y="13881"/>
                    </a:cubicBezTo>
                    <a:cubicBezTo>
                      <a:pt x="16679" y="14546"/>
                      <a:pt x="16785" y="15202"/>
                      <a:pt x="17172" y="15722"/>
                    </a:cubicBezTo>
                    <a:cubicBezTo>
                      <a:pt x="16868" y="16418"/>
                      <a:pt x="16586" y="17121"/>
                      <a:pt x="16323" y="17832"/>
                    </a:cubicBezTo>
                    <a:cubicBezTo>
                      <a:pt x="16131" y="18350"/>
                      <a:pt x="15951" y="18873"/>
                      <a:pt x="15776" y="19397"/>
                    </a:cubicBezTo>
                    <a:cubicBezTo>
                      <a:pt x="15709" y="18974"/>
                      <a:pt x="15618" y="18557"/>
                      <a:pt x="15523" y="18147"/>
                    </a:cubicBezTo>
                    <a:cubicBezTo>
                      <a:pt x="15299" y="17179"/>
                      <a:pt x="14975" y="16237"/>
                      <a:pt x="14536" y="15345"/>
                    </a:cubicBezTo>
                    <a:cubicBezTo>
                      <a:pt x="13754" y="13763"/>
                      <a:pt x="12517" y="12381"/>
                      <a:pt x="10895" y="11638"/>
                    </a:cubicBezTo>
                    <a:cubicBezTo>
                      <a:pt x="10148" y="11295"/>
                      <a:pt x="9343" y="11094"/>
                      <a:pt x="8524" y="11094"/>
                    </a:cubicBezTo>
                    <a:cubicBezTo>
                      <a:pt x="8379" y="11094"/>
                      <a:pt x="8234" y="11100"/>
                      <a:pt x="8088" y="11113"/>
                    </a:cubicBezTo>
                    <a:cubicBezTo>
                      <a:pt x="7876" y="11131"/>
                      <a:pt x="7734" y="11300"/>
                      <a:pt x="7781" y="11515"/>
                    </a:cubicBezTo>
                    <a:cubicBezTo>
                      <a:pt x="8139" y="13137"/>
                      <a:pt x="8681" y="14706"/>
                      <a:pt x="9542" y="16134"/>
                    </a:cubicBezTo>
                    <a:cubicBezTo>
                      <a:pt x="10398" y="17551"/>
                      <a:pt x="11491" y="18835"/>
                      <a:pt x="12768" y="19890"/>
                    </a:cubicBezTo>
                    <a:cubicBezTo>
                      <a:pt x="13462" y="20464"/>
                      <a:pt x="14265" y="21139"/>
                      <a:pt x="15158" y="21382"/>
                    </a:cubicBezTo>
                    <a:cubicBezTo>
                      <a:pt x="14431" y="23851"/>
                      <a:pt x="13857" y="26362"/>
                      <a:pt x="13361" y="28889"/>
                    </a:cubicBezTo>
                    <a:cubicBezTo>
                      <a:pt x="13307" y="29165"/>
                      <a:pt x="13257" y="29442"/>
                      <a:pt x="13204" y="29720"/>
                    </a:cubicBezTo>
                    <a:cubicBezTo>
                      <a:pt x="13106" y="29506"/>
                      <a:pt x="13003" y="29294"/>
                      <a:pt x="12897" y="29086"/>
                    </a:cubicBezTo>
                    <a:cubicBezTo>
                      <a:pt x="12480" y="28259"/>
                      <a:pt x="11990" y="27472"/>
                      <a:pt x="11437" y="26732"/>
                    </a:cubicBezTo>
                    <a:cubicBezTo>
                      <a:pt x="10364" y="25291"/>
                      <a:pt x="9099" y="23853"/>
                      <a:pt x="7376" y="23205"/>
                    </a:cubicBezTo>
                    <a:cubicBezTo>
                      <a:pt x="6356" y="22821"/>
                      <a:pt x="5246" y="22753"/>
                      <a:pt x="4170" y="22686"/>
                    </a:cubicBezTo>
                    <a:cubicBezTo>
                      <a:pt x="4164" y="22685"/>
                      <a:pt x="4157" y="22685"/>
                      <a:pt x="4151" y="22685"/>
                    </a:cubicBezTo>
                    <a:cubicBezTo>
                      <a:pt x="3944" y="22685"/>
                      <a:pt x="3771" y="22885"/>
                      <a:pt x="3771" y="23085"/>
                    </a:cubicBezTo>
                    <a:cubicBezTo>
                      <a:pt x="3771" y="24970"/>
                      <a:pt x="4597" y="26750"/>
                      <a:pt x="5658" y="28270"/>
                    </a:cubicBezTo>
                    <a:cubicBezTo>
                      <a:pt x="6714" y="29781"/>
                      <a:pt x="8091" y="31077"/>
                      <a:pt x="9819" y="31773"/>
                    </a:cubicBezTo>
                    <a:cubicBezTo>
                      <a:pt x="10614" y="32092"/>
                      <a:pt x="11472" y="32269"/>
                      <a:pt x="12330" y="32269"/>
                    </a:cubicBezTo>
                    <a:cubicBezTo>
                      <a:pt x="12469" y="32269"/>
                      <a:pt x="12608" y="32264"/>
                      <a:pt x="12747" y="32255"/>
                    </a:cubicBezTo>
                    <a:lnTo>
                      <a:pt x="12747" y="32255"/>
                    </a:lnTo>
                    <a:cubicBezTo>
                      <a:pt x="12380" y="34392"/>
                      <a:pt x="12045" y="36536"/>
                      <a:pt x="11695" y="38675"/>
                    </a:cubicBezTo>
                    <a:cubicBezTo>
                      <a:pt x="11495" y="38438"/>
                      <a:pt x="11287" y="38209"/>
                      <a:pt x="11066" y="37988"/>
                    </a:cubicBezTo>
                    <a:cubicBezTo>
                      <a:pt x="10373" y="37300"/>
                      <a:pt x="9621" y="36677"/>
                      <a:pt x="8816" y="36124"/>
                    </a:cubicBezTo>
                    <a:cubicBezTo>
                      <a:pt x="7235" y="35034"/>
                      <a:pt x="5308" y="34143"/>
                      <a:pt x="3374" y="33991"/>
                    </a:cubicBezTo>
                    <a:cubicBezTo>
                      <a:pt x="3224" y="33979"/>
                      <a:pt x="3071" y="33973"/>
                      <a:pt x="2918" y="33973"/>
                    </a:cubicBezTo>
                    <a:cubicBezTo>
                      <a:pt x="2102" y="33973"/>
                      <a:pt x="1269" y="34153"/>
                      <a:pt x="594" y="34619"/>
                    </a:cubicBezTo>
                    <a:cubicBezTo>
                      <a:pt x="406" y="34750"/>
                      <a:pt x="234" y="34888"/>
                      <a:pt x="136" y="35098"/>
                    </a:cubicBezTo>
                    <a:cubicBezTo>
                      <a:pt x="1" y="35386"/>
                      <a:pt x="84" y="35671"/>
                      <a:pt x="210" y="35944"/>
                    </a:cubicBezTo>
                    <a:cubicBezTo>
                      <a:pt x="408" y="36376"/>
                      <a:pt x="672" y="36774"/>
                      <a:pt x="962" y="37147"/>
                    </a:cubicBezTo>
                    <a:cubicBezTo>
                      <a:pt x="2160" y="38685"/>
                      <a:pt x="3950" y="39700"/>
                      <a:pt x="5747" y="40380"/>
                    </a:cubicBezTo>
                    <a:cubicBezTo>
                      <a:pt x="6877" y="40810"/>
                      <a:pt x="8182" y="41119"/>
                      <a:pt x="9461" y="41119"/>
                    </a:cubicBezTo>
                    <a:cubicBezTo>
                      <a:pt x="10099" y="41119"/>
                      <a:pt x="10731" y="41042"/>
                      <a:pt x="11331" y="40864"/>
                    </a:cubicBezTo>
                    <a:lnTo>
                      <a:pt x="11331" y="40864"/>
                    </a:lnTo>
                    <a:cubicBezTo>
                      <a:pt x="10778" y="44096"/>
                      <a:pt x="10140" y="47327"/>
                      <a:pt x="8999" y="50410"/>
                    </a:cubicBezTo>
                    <a:cubicBezTo>
                      <a:pt x="8925" y="50607"/>
                      <a:pt x="8851" y="50802"/>
                      <a:pt x="8775" y="50995"/>
                    </a:cubicBezTo>
                    <a:cubicBezTo>
                      <a:pt x="8736" y="51092"/>
                      <a:pt x="8698" y="51189"/>
                      <a:pt x="8658" y="51285"/>
                    </a:cubicBezTo>
                    <a:cubicBezTo>
                      <a:pt x="8640" y="51333"/>
                      <a:pt x="8620" y="51382"/>
                      <a:pt x="8600" y="51430"/>
                    </a:cubicBezTo>
                    <a:cubicBezTo>
                      <a:pt x="8590" y="51451"/>
                      <a:pt x="8578" y="51482"/>
                      <a:pt x="8569" y="51503"/>
                    </a:cubicBezTo>
                    <a:cubicBezTo>
                      <a:pt x="8405" y="51889"/>
                      <a:pt x="8231" y="52270"/>
                      <a:pt x="8048" y="52646"/>
                    </a:cubicBezTo>
                    <a:cubicBezTo>
                      <a:pt x="7688" y="53394"/>
                      <a:pt x="7288" y="54120"/>
                      <a:pt x="6849" y="54825"/>
                    </a:cubicBezTo>
                    <a:cubicBezTo>
                      <a:pt x="6628" y="55178"/>
                      <a:pt x="6396" y="55523"/>
                      <a:pt x="6151" y="55861"/>
                    </a:cubicBezTo>
                    <a:cubicBezTo>
                      <a:pt x="6032" y="56024"/>
                      <a:pt x="5909" y="56184"/>
                      <a:pt x="5788" y="56345"/>
                    </a:cubicBezTo>
                    <a:cubicBezTo>
                      <a:pt x="5759" y="56385"/>
                      <a:pt x="5728" y="56425"/>
                      <a:pt x="5699" y="56465"/>
                    </a:cubicBezTo>
                    <a:lnTo>
                      <a:pt x="5645" y="56535"/>
                    </a:lnTo>
                    <a:lnTo>
                      <a:pt x="5592" y="56604"/>
                    </a:lnTo>
                    <a:cubicBezTo>
                      <a:pt x="5552" y="56653"/>
                      <a:pt x="5513" y="56703"/>
                      <a:pt x="5473" y="56752"/>
                    </a:cubicBezTo>
                    <a:cubicBezTo>
                      <a:pt x="4948" y="57400"/>
                      <a:pt x="4365" y="58002"/>
                      <a:pt x="3784" y="58599"/>
                    </a:cubicBezTo>
                    <a:cubicBezTo>
                      <a:pt x="3649" y="58735"/>
                      <a:pt x="3540" y="58892"/>
                      <a:pt x="3417" y="59040"/>
                    </a:cubicBezTo>
                    <a:cubicBezTo>
                      <a:pt x="3279" y="59205"/>
                      <a:pt x="3106" y="59344"/>
                      <a:pt x="2944" y="59485"/>
                    </a:cubicBezTo>
                    <a:cubicBezTo>
                      <a:pt x="2628" y="59760"/>
                      <a:pt x="2918" y="60205"/>
                      <a:pt x="3264" y="60205"/>
                    </a:cubicBezTo>
                    <a:cubicBezTo>
                      <a:pt x="3329" y="60205"/>
                      <a:pt x="3395" y="60190"/>
                      <a:pt x="3460" y="60154"/>
                    </a:cubicBezTo>
                    <a:cubicBezTo>
                      <a:pt x="3642" y="60058"/>
                      <a:pt x="3817" y="59945"/>
                      <a:pt x="4001" y="59858"/>
                    </a:cubicBezTo>
                    <a:cubicBezTo>
                      <a:pt x="4197" y="59764"/>
                      <a:pt x="4395" y="59687"/>
                      <a:pt x="4578" y="59566"/>
                    </a:cubicBezTo>
                    <a:cubicBezTo>
                      <a:pt x="4950" y="59321"/>
                      <a:pt x="5321" y="59049"/>
                      <a:pt x="5650" y="58748"/>
                    </a:cubicBezTo>
                    <a:cubicBezTo>
                      <a:pt x="6298" y="58161"/>
                      <a:pt x="6892" y="57518"/>
                      <a:pt x="7426" y="56825"/>
                    </a:cubicBezTo>
                    <a:cubicBezTo>
                      <a:pt x="8449" y="55496"/>
                      <a:pt x="9271" y="54038"/>
                      <a:pt x="9937" y="52501"/>
                    </a:cubicBezTo>
                    <a:cubicBezTo>
                      <a:pt x="11331" y="49282"/>
                      <a:pt x="12150" y="45847"/>
                      <a:pt x="12733" y="42397"/>
                    </a:cubicBezTo>
                    <a:cubicBezTo>
                      <a:pt x="12991" y="40875"/>
                      <a:pt x="13228" y="39350"/>
                      <a:pt x="13459" y="37824"/>
                    </a:cubicBezTo>
                    <a:cubicBezTo>
                      <a:pt x="14531" y="38314"/>
                      <a:pt x="15693" y="38569"/>
                      <a:pt x="16873" y="38714"/>
                    </a:cubicBezTo>
                    <a:cubicBezTo>
                      <a:pt x="17746" y="38822"/>
                      <a:pt x="18631" y="38870"/>
                      <a:pt x="19516" y="38870"/>
                    </a:cubicBezTo>
                    <a:cubicBezTo>
                      <a:pt x="20213" y="38870"/>
                      <a:pt x="20909" y="38840"/>
                      <a:pt x="21599" y="38787"/>
                    </a:cubicBezTo>
                    <a:cubicBezTo>
                      <a:pt x="24716" y="38543"/>
                      <a:pt x="27776" y="37644"/>
                      <a:pt x="30264" y="35699"/>
                    </a:cubicBezTo>
                    <a:cubicBezTo>
                      <a:pt x="31478" y="34751"/>
                      <a:pt x="32599" y="33506"/>
                      <a:pt x="33232" y="32089"/>
                    </a:cubicBezTo>
                    <a:cubicBezTo>
                      <a:pt x="33459" y="31581"/>
                      <a:pt x="33192" y="31052"/>
                      <a:pt x="32616" y="31013"/>
                    </a:cubicBezTo>
                    <a:cubicBezTo>
                      <a:pt x="31839" y="30959"/>
                      <a:pt x="31059" y="30939"/>
                      <a:pt x="30284" y="30879"/>
                    </a:cubicBezTo>
                    <a:cubicBezTo>
                      <a:pt x="29507" y="30818"/>
                      <a:pt x="28724" y="30770"/>
                      <a:pt x="27943" y="30741"/>
                    </a:cubicBezTo>
                    <a:cubicBezTo>
                      <a:pt x="27483" y="30724"/>
                      <a:pt x="27022" y="30715"/>
                      <a:pt x="26560" y="30715"/>
                    </a:cubicBezTo>
                    <a:cubicBezTo>
                      <a:pt x="25463" y="30715"/>
                      <a:pt x="24367" y="30767"/>
                      <a:pt x="23277" y="30896"/>
                    </a:cubicBezTo>
                    <a:cubicBezTo>
                      <a:pt x="20618" y="31212"/>
                      <a:pt x="17975" y="31957"/>
                      <a:pt x="15701" y="33409"/>
                    </a:cubicBezTo>
                    <a:cubicBezTo>
                      <a:pt x="15081" y="33806"/>
                      <a:pt x="14491" y="34249"/>
                      <a:pt x="13938" y="34738"/>
                    </a:cubicBezTo>
                    <a:cubicBezTo>
                      <a:pt x="13935" y="34741"/>
                      <a:pt x="13932" y="34745"/>
                      <a:pt x="13928" y="34748"/>
                    </a:cubicBezTo>
                    <a:cubicBezTo>
                      <a:pt x="14120" y="33492"/>
                      <a:pt x="14318" y="32238"/>
                      <a:pt x="14531" y="30986"/>
                    </a:cubicBezTo>
                    <a:cubicBezTo>
                      <a:pt x="14803" y="29379"/>
                      <a:pt x="15093" y="27773"/>
                      <a:pt x="15419" y="26174"/>
                    </a:cubicBezTo>
                    <a:cubicBezTo>
                      <a:pt x="16097" y="26340"/>
                      <a:pt x="16790" y="26403"/>
                      <a:pt x="17487" y="26403"/>
                    </a:cubicBezTo>
                    <a:cubicBezTo>
                      <a:pt x="17932" y="26403"/>
                      <a:pt x="18379" y="26377"/>
                      <a:pt x="18824" y="26337"/>
                    </a:cubicBezTo>
                    <a:cubicBezTo>
                      <a:pt x="20120" y="26220"/>
                      <a:pt x="21421" y="26027"/>
                      <a:pt x="22689" y="25741"/>
                    </a:cubicBezTo>
                    <a:cubicBezTo>
                      <a:pt x="25064" y="25208"/>
                      <a:pt x="27389" y="24232"/>
                      <a:pt x="29138" y="22495"/>
                    </a:cubicBezTo>
                    <a:cubicBezTo>
                      <a:pt x="30066" y="21577"/>
                      <a:pt x="30780" y="20481"/>
                      <a:pt x="31179" y="19234"/>
                    </a:cubicBezTo>
                    <a:cubicBezTo>
                      <a:pt x="31314" y="18819"/>
                      <a:pt x="30956" y="18388"/>
                      <a:pt x="30536" y="18388"/>
                    </a:cubicBezTo>
                    <a:cubicBezTo>
                      <a:pt x="30535" y="18388"/>
                      <a:pt x="30535" y="18388"/>
                      <a:pt x="30534" y="18388"/>
                    </a:cubicBezTo>
                    <a:cubicBezTo>
                      <a:pt x="28146" y="18396"/>
                      <a:pt x="25771" y="18647"/>
                      <a:pt x="23454" y="19232"/>
                    </a:cubicBezTo>
                    <a:cubicBezTo>
                      <a:pt x="21335" y="19767"/>
                      <a:pt x="19237" y="20558"/>
                      <a:pt x="17482" y="21887"/>
                    </a:cubicBezTo>
                    <a:cubicBezTo>
                      <a:pt x="16986" y="22262"/>
                      <a:pt x="16523" y="22675"/>
                      <a:pt x="16094" y="23125"/>
                    </a:cubicBezTo>
                    <a:cubicBezTo>
                      <a:pt x="16363" y="22010"/>
                      <a:pt x="16653" y="20901"/>
                      <a:pt x="16982" y="19801"/>
                    </a:cubicBezTo>
                    <a:cubicBezTo>
                      <a:pt x="17409" y="18365"/>
                      <a:pt x="17905" y="16957"/>
                      <a:pt x="18434" y="15560"/>
                    </a:cubicBezTo>
                    <a:cubicBezTo>
                      <a:pt x="20856" y="14755"/>
                      <a:pt x="23015" y="13086"/>
                      <a:pt x="24556" y="11074"/>
                    </a:cubicBezTo>
                    <a:cubicBezTo>
                      <a:pt x="26202" y="8922"/>
                      <a:pt x="27133" y="6259"/>
                      <a:pt x="27259" y="3557"/>
                    </a:cubicBezTo>
                    <a:cubicBezTo>
                      <a:pt x="27291" y="2873"/>
                      <a:pt x="27274" y="2181"/>
                      <a:pt x="27186" y="1501"/>
                    </a:cubicBezTo>
                    <a:cubicBezTo>
                      <a:pt x="27104" y="848"/>
                      <a:pt x="26895" y="48"/>
                      <a:pt x="26095" y="2"/>
                    </a:cubicBezTo>
                    <a:cubicBezTo>
                      <a:pt x="26075" y="1"/>
                      <a:pt x="26055" y="0"/>
                      <a:pt x="26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14" name="Google Shape;1314;p33"/>
              <p:cNvSpPr/>
              <p:nvPr/>
            </p:nvSpPr>
            <p:spPr>
              <a:xfrm>
                <a:off x="-3756400" y="10274625"/>
                <a:ext cx="177975" cy="279350"/>
              </a:xfrm>
              <a:custGeom>
                <a:avLst/>
                <a:gdLst/>
                <a:ahLst/>
                <a:cxnLst/>
                <a:rect l="l" t="t" r="r" b="b"/>
                <a:pathLst>
                  <a:path w="7119" h="11174" extrusionOk="0">
                    <a:moveTo>
                      <a:pt x="7051" y="0"/>
                    </a:moveTo>
                    <a:cubicBezTo>
                      <a:pt x="7042" y="0"/>
                      <a:pt x="7033" y="3"/>
                      <a:pt x="7024" y="9"/>
                    </a:cubicBezTo>
                    <a:cubicBezTo>
                      <a:pt x="6595" y="313"/>
                      <a:pt x="6271" y="755"/>
                      <a:pt x="5952" y="1167"/>
                    </a:cubicBezTo>
                    <a:cubicBezTo>
                      <a:pt x="5630" y="1584"/>
                      <a:pt x="5312" y="2002"/>
                      <a:pt x="5009" y="2433"/>
                    </a:cubicBezTo>
                    <a:cubicBezTo>
                      <a:pt x="4361" y="3362"/>
                      <a:pt x="3733" y="4305"/>
                      <a:pt x="3124" y="5260"/>
                    </a:cubicBezTo>
                    <a:cubicBezTo>
                      <a:pt x="2530" y="6192"/>
                      <a:pt x="1971" y="7149"/>
                      <a:pt x="1426" y="8112"/>
                    </a:cubicBezTo>
                    <a:cubicBezTo>
                      <a:pt x="1152" y="8592"/>
                      <a:pt x="876" y="9073"/>
                      <a:pt x="632" y="9569"/>
                    </a:cubicBezTo>
                    <a:cubicBezTo>
                      <a:pt x="441" y="9954"/>
                      <a:pt x="1" y="10590"/>
                      <a:pt x="162" y="11029"/>
                    </a:cubicBezTo>
                    <a:cubicBezTo>
                      <a:pt x="193" y="11112"/>
                      <a:pt x="265" y="11173"/>
                      <a:pt x="352" y="11173"/>
                    </a:cubicBezTo>
                    <a:cubicBezTo>
                      <a:pt x="369" y="11173"/>
                      <a:pt x="386" y="11171"/>
                      <a:pt x="404" y="11166"/>
                    </a:cubicBezTo>
                    <a:cubicBezTo>
                      <a:pt x="833" y="11049"/>
                      <a:pt x="1049" y="10464"/>
                      <a:pt x="1254" y="10106"/>
                    </a:cubicBezTo>
                    <a:cubicBezTo>
                      <a:pt x="1527" y="9626"/>
                      <a:pt x="1783" y="9136"/>
                      <a:pt x="2049" y="8651"/>
                    </a:cubicBezTo>
                    <a:cubicBezTo>
                      <a:pt x="2591" y="7657"/>
                      <a:pt x="3162" y="6681"/>
                      <a:pt x="3735" y="5704"/>
                    </a:cubicBezTo>
                    <a:cubicBezTo>
                      <a:pt x="4294" y="4750"/>
                      <a:pt x="4873" y="3808"/>
                      <a:pt x="5471" y="2879"/>
                    </a:cubicBezTo>
                    <a:cubicBezTo>
                      <a:pt x="5769" y="2413"/>
                      <a:pt x="6061" y="1945"/>
                      <a:pt x="6354" y="1477"/>
                    </a:cubicBezTo>
                    <a:cubicBezTo>
                      <a:pt x="6634" y="1030"/>
                      <a:pt x="6950" y="580"/>
                      <a:pt x="7107" y="73"/>
                    </a:cubicBezTo>
                    <a:cubicBezTo>
                      <a:pt x="7119" y="38"/>
                      <a:pt x="7086" y="0"/>
                      <a:pt x="7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15" name="Google Shape;1315;p33"/>
              <p:cNvSpPr/>
              <p:nvPr/>
            </p:nvSpPr>
            <p:spPr>
              <a:xfrm>
                <a:off x="-3976150" y="10520100"/>
                <a:ext cx="163950" cy="217800"/>
              </a:xfrm>
              <a:custGeom>
                <a:avLst/>
                <a:gdLst/>
                <a:ahLst/>
                <a:cxnLst/>
                <a:rect l="l" t="t" r="r" b="b"/>
                <a:pathLst>
                  <a:path w="6558" h="8712" extrusionOk="0">
                    <a:moveTo>
                      <a:pt x="73" y="0"/>
                    </a:moveTo>
                    <a:cubicBezTo>
                      <a:pt x="33" y="0"/>
                      <a:pt x="1" y="45"/>
                      <a:pt x="23" y="86"/>
                    </a:cubicBezTo>
                    <a:cubicBezTo>
                      <a:pt x="422" y="852"/>
                      <a:pt x="1021" y="1516"/>
                      <a:pt x="1542" y="2202"/>
                    </a:cubicBezTo>
                    <a:cubicBezTo>
                      <a:pt x="2073" y="2907"/>
                      <a:pt x="2578" y="3628"/>
                      <a:pt x="3056" y="4372"/>
                    </a:cubicBezTo>
                    <a:cubicBezTo>
                      <a:pt x="3525" y="5096"/>
                      <a:pt x="3977" y="5832"/>
                      <a:pt x="4431" y="6564"/>
                    </a:cubicBezTo>
                    <a:cubicBezTo>
                      <a:pt x="4886" y="7297"/>
                      <a:pt x="5256" y="8235"/>
                      <a:pt x="6021" y="8668"/>
                    </a:cubicBezTo>
                    <a:cubicBezTo>
                      <a:pt x="6074" y="8698"/>
                      <a:pt x="6133" y="8711"/>
                      <a:pt x="6191" y="8711"/>
                    </a:cubicBezTo>
                    <a:cubicBezTo>
                      <a:pt x="6376" y="8711"/>
                      <a:pt x="6557" y="8573"/>
                      <a:pt x="6546" y="8367"/>
                    </a:cubicBezTo>
                    <a:cubicBezTo>
                      <a:pt x="6521" y="7875"/>
                      <a:pt x="6375" y="7579"/>
                      <a:pt x="6110" y="7166"/>
                    </a:cubicBezTo>
                    <a:cubicBezTo>
                      <a:pt x="5864" y="6782"/>
                      <a:pt x="5615" y="6400"/>
                      <a:pt x="5366" y="6018"/>
                    </a:cubicBezTo>
                    <a:cubicBezTo>
                      <a:pt x="4863" y="5251"/>
                      <a:pt x="4335" y="4507"/>
                      <a:pt x="3779" y="3782"/>
                    </a:cubicBezTo>
                    <a:cubicBezTo>
                      <a:pt x="3249" y="3088"/>
                      <a:pt x="2702" y="2406"/>
                      <a:pt x="2120" y="1755"/>
                    </a:cubicBezTo>
                    <a:cubicBezTo>
                      <a:pt x="1539" y="1104"/>
                      <a:pt x="891" y="405"/>
                      <a:pt x="101" y="8"/>
                    </a:cubicBezTo>
                    <a:cubicBezTo>
                      <a:pt x="92" y="3"/>
                      <a:pt x="82"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16" name="Google Shape;1316;p33"/>
              <p:cNvSpPr/>
              <p:nvPr/>
            </p:nvSpPr>
            <p:spPr>
              <a:xfrm>
                <a:off x="-4096600" y="10803750"/>
                <a:ext cx="204750" cy="197000"/>
              </a:xfrm>
              <a:custGeom>
                <a:avLst/>
                <a:gdLst/>
                <a:ahLst/>
                <a:cxnLst/>
                <a:rect l="l" t="t" r="r" b="b"/>
                <a:pathLst>
                  <a:path w="8190" h="7880" extrusionOk="0">
                    <a:moveTo>
                      <a:pt x="169" y="0"/>
                    </a:moveTo>
                    <a:cubicBezTo>
                      <a:pt x="81" y="0"/>
                      <a:pt x="1" y="84"/>
                      <a:pt x="58" y="176"/>
                    </a:cubicBezTo>
                    <a:cubicBezTo>
                      <a:pt x="517" y="929"/>
                      <a:pt x="1227" y="1511"/>
                      <a:pt x="1844" y="2131"/>
                    </a:cubicBezTo>
                    <a:cubicBezTo>
                      <a:pt x="2510" y="2802"/>
                      <a:pt x="3192" y="3456"/>
                      <a:pt x="3857" y="4127"/>
                    </a:cubicBezTo>
                    <a:cubicBezTo>
                      <a:pt x="4505" y="4783"/>
                      <a:pt x="5142" y="5447"/>
                      <a:pt x="5770" y="6122"/>
                    </a:cubicBezTo>
                    <a:cubicBezTo>
                      <a:pt x="6085" y="6459"/>
                      <a:pt x="6396" y="6799"/>
                      <a:pt x="6707" y="7140"/>
                    </a:cubicBezTo>
                    <a:cubicBezTo>
                      <a:pt x="7024" y="7490"/>
                      <a:pt x="7302" y="7826"/>
                      <a:pt x="7795" y="7878"/>
                    </a:cubicBezTo>
                    <a:cubicBezTo>
                      <a:pt x="7805" y="7879"/>
                      <a:pt x="7814" y="7880"/>
                      <a:pt x="7823" y="7880"/>
                    </a:cubicBezTo>
                    <a:cubicBezTo>
                      <a:pt x="8015" y="7880"/>
                      <a:pt x="8190" y="7674"/>
                      <a:pt x="8182" y="7491"/>
                    </a:cubicBezTo>
                    <a:cubicBezTo>
                      <a:pt x="8167" y="7031"/>
                      <a:pt x="7847" y="6725"/>
                      <a:pt x="7536" y="6415"/>
                    </a:cubicBezTo>
                    <a:cubicBezTo>
                      <a:pt x="7210" y="6089"/>
                      <a:pt x="6883" y="5765"/>
                      <a:pt x="6553" y="5444"/>
                    </a:cubicBezTo>
                    <a:cubicBezTo>
                      <a:pt x="5874" y="4786"/>
                      <a:pt x="5188" y="4135"/>
                      <a:pt x="4494" y="3491"/>
                    </a:cubicBezTo>
                    <a:cubicBezTo>
                      <a:pt x="3820" y="2863"/>
                      <a:pt x="3143" y="2235"/>
                      <a:pt x="2436" y="1641"/>
                    </a:cubicBezTo>
                    <a:cubicBezTo>
                      <a:pt x="1746" y="1061"/>
                      <a:pt x="1058" y="380"/>
                      <a:pt x="224" y="12"/>
                    </a:cubicBezTo>
                    <a:cubicBezTo>
                      <a:pt x="206" y="4"/>
                      <a:pt x="187"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17" name="Google Shape;1317;p33"/>
              <p:cNvSpPr/>
              <p:nvPr/>
            </p:nvSpPr>
            <p:spPr>
              <a:xfrm>
                <a:off x="-4176400" y="11103375"/>
                <a:ext cx="227950" cy="120250"/>
              </a:xfrm>
              <a:custGeom>
                <a:avLst/>
                <a:gdLst/>
                <a:ahLst/>
                <a:cxnLst/>
                <a:rect l="l" t="t" r="r" b="b"/>
                <a:pathLst>
                  <a:path w="9118" h="4810" extrusionOk="0">
                    <a:moveTo>
                      <a:pt x="200" y="0"/>
                    </a:moveTo>
                    <a:cubicBezTo>
                      <a:pt x="143" y="0"/>
                      <a:pt x="87" y="4"/>
                      <a:pt x="30" y="14"/>
                    </a:cubicBezTo>
                    <a:cubicBezTo>
                      <a:pt x="10" y="20"/>
                      <a:pt x="1" y="44"/>
                      <a:pt x="12" y="62"/>
                    </a:cubicBezTo>
                    <a:cubicBezTo>
                      <a:pt x="204" y="343"/>
                      <a:pt x="537" y="487"/>
                      <a:pt x="827" y="650"/>
                    </a:cubicBezTo>
                    <a:cubicBezTo>
                      <a:pt x="1205" y="860"/>
                      <a:pt x="1584" y="1060"/>
                      <a:pt x="1968" y="1257"/>
                    </a:cubicBezTo>
                    <a:cubicBezTo>
                      <a:pt x="2759" y="1663"/>
                      <a:pt x="3540" y="2089"/>
                      <a:pt x="4323" y="2513"/>
                    </a:cubicBezTo>
                    <a:cubicBezTo>
                      <a:pt x="5083" y="2924"/>
                      <a:pt x="5836" y="3351"/>
                      <a:pt x="6580" y="3796"/>
                    </a:cubicBezTo>
                    <a:cubicBezTo>
                      <a:pt x="7288" y="4218"/>
                      <a:pt x="8008" y="4773"/>
                      <a:pt x="8856" y="4810"/>
                    </a:cubicBezTo>
                    <a:cubicBezTo>
                      <a:pt x="8859" y="4810"/>
                      <a:pt x="8863" y="4810"/>
                      <a:pt x="8866" y="4810"/>
                    </a:cubicBezTo>
                    <a:cubicBezTo>
                      <a:pt x="9028" y="4810"/>
                      <a:pt x="9117" y="4620"/>
                      <a:pt x="9043" y="4484"/>
                    </a:cubicBezTo>
                    <a:cubicBezTo>
                      <a:pt x="8632" y="3738"/>
                      <a:pt x="7787" y="3360"/>
                      <a:pt x="7064" y="2967"/>
                    </a:cubicBezTo>
                    <a:cubicBezTo>
                      <a:pt x="6281" y="2540"/>
                      <a:pt x="5489" y="2130"/>
                      <a:pt x="4687" y="1739"/>
                    </a:cubicBezTo>
                    <a:cubicBezTo>
                      <a:pt x="3926" y="1366"/>
                      <a:pt x="3149" y="1029"/>
                      <a:pt x="2366" y="704"/>
                    </a:cubicBezTo>
                    <a:cubicBezTo>
                      <a:pt x="1943" y="529"/>
                      <a:pt x="1524" y="363"/>
                      <a:pt x="1090" y="220"/>
                    </a:cubicBezTo>
                    <a:cubicBezTo>
                      <a:pt x="806" y="127"/>
                      <a:pt x="503"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18" name="Google Shape;1318;p33"/>
              <p:cNvSpPr/>
              <p:nvPr/>
            </p:nvSpPr>
            <p:spPr>
              <a:xfrm>
                <a:off x="-3851100" y="11025325"/>
                <a:ext cx="389000" cy="119600"/>
              </a:xfrm>
              <a:custGeom>
                <a:avLst/>
                <a:gdLst/>
                <a:ahLst/>
                <a:cxnLst/>
                <a:rect l="l" t="t" r="r" b="b"/>
                <a:pathLst>
                  <a:path w="15560" h="4784" extrusionOk="0">
                    <a:moveTo>
                      <a:pt x="15101" y="1"/>
                    </a:moveTo>
                    <a:cubicBezTo>
                      <a:pt x="15095" y="1"/>
                      <a:pt x="15090" y="1"/>
                      <a:pt x="15085" y="1"/>
                    </a:cubicBezTo>
                    <a:cubicBezTo>
                      <a:pt x="13818" y="58"/>
                      <a:pt x="12573" y="515"/>
                      <a:pt x="11358" y="850"/>
                    </a:cubicBezTo>
                    <a:cubicBezTo>
                      <a:pt x="10107" y="1192"/>
                      <a:pt x="8868" y="1567"/>
                      <a:pt x="7626" y="1940"/>
                    </a:cubicBezTo>
                    <a:cubicBezTo>
                      <a:pt x="6384" y="2313"/>
                      <a:pt x="5141" y="2677"/>
                      <a:pt x="3891" y="3023"/>
                    </a:cubicBezTo>
                    <a:lnTo>
                      <a:pt x="2095" y="3517"/>
                    </a:lnTo>
                    <a:cubicBezTo>
                      <a:pt x="1459" y="3694"/>
                      <a:pt x="819" y="3818"/>
                      <a:pt x="263" y="4190"/>
                    </a:cubicBezTo>
                    <a:cubicBezTo>
                      <a:pt x="1" y="4365"/>
                      <a:pt x="100" y="4769"/>
                      <a:pt x="423" y="4781"/>
                    </a:cubicBezTo>
                    <a:cubicBezTo>
                      <a:pt x="462" y="4783"/>
                      <a:pt x="501" y="4783"/>
                      <a:pt x="539" y="4783"/>
                    </a:cubicBezTo>
                    <a:cubicBezTo>
                      <a:pt x="1137" y="4783"/>
                      <a:pt x="1685" y="4589"/>
                      <a:pt x="2261" y="4426"/>
                    </a:cubicBezTo>
                    <a:lnTo>
                      <a:pt x="4131" y="3893"/>
                    </a:lnTo>
                    <a:cubicBezTo>
                      <a:pt x="5378" y="3539"/>
                      <a:pt x="6629" y="3204"/>
                      <a:pt x="7884" y="2875"/>
                    </a:cubicBezTo>
                    <a:cubicBezTo>
                      <a:pt x="9138" y="2548"/>
                      <a:pt x="10391" y="2223"/>
                      <a:pt x="11638" y="1867"/>
                    </a:cubicBezTo>
                    <a:cubicBezTo>
                      <a:pt x="12849" y="1521"/>
                      <a:pt x="14153" y="1266"/>
                      <a:pt x="15263" y="657"/>
                    </a:cubicBezTo>
                    <a:cubicBezTo>
                      <a:pt x="15560" y="493"/>
                      <a:pt x="15439" y="1"/>
                      <a:pt x="15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19" name="Google Shape;1319;p33"/>
              <p:cNvSpPr/>
              <p:nvPr/>
            </p:nvSpPr>
            <p:spPr>
              <a:xfrm>
                <a:off x="-3786500" y="10711400"/>
                <a:ext cx="281450" cy="94650"/>
              </a:xfrm>
              <a:custGeom>
                <a:avLst/>
                <a:gdLst/>
                <a:ahLst/>
                <a:cxnLst/>
                <a:rect l="l" t="t" r="r" b="b"/>
                <a:pathLst>
                  <a:path w="11258" h="3786" extrusionOk="0">
                    <a:moveTo>
                      <a:pt x="10621" y="0"/>
                    </a:moveTo>
                    <a:cubicBezTo>
                      <a:pt x="9860" y="0"/>
                      <a:pt x="9054" y="291"/>
                      <a:pt x="8341" y="469"/>
                    </a:cubicBezTo>
                    <a:cubicBezTo>
                      <a:pt x="7363" y="713"/>
                      <a:pt x="6399" y="997"/>
                      <a:pt x="5439" y="1304"/>
                    </a:cubicBezTo>
                    <a:cubicBezTo>
                      <a:pt x="4478" y="1612"/>
                      <a:pt x="3528" y="1939"/>
                      <a:pt x="2583" y="2289"/>
                    </a:cubicBezTo>
                    <a:cubicBezTo>
                      <a:pt x="2118" y="2461"/>
                      <a:pt x="1653" y="2631"/>
                      <a:pt x="1200" y="2831"/>
                    </a:cubicBezTo>
                    <a:cubicBezTo>
                      <a:pt x="799" y="3007"/>
                      <a:pt x="337" y="3142"/>
                      <a:pt x="67" y="3503"/>
                    </a:cubicBezTo>
                    <a:cubicBezTo>
                      <a:pt x="1" y="3591"/>
                      <a:pt x="67" y="3757"/>
                      <a:pt x="177" y="3773"/>
                    </a:cubicBezTo>
                    <a:cubicBezTo>
                      <a:pt x="233" y="3782"/>
                      <a:pt x="287" y="3785"/>
                      <a:pt x="342" y="3785"/>
                    </a:cubicBezTo>
                    <a:cubicBezTo>
                      <a:pt x="730" y="3785"/>
                      <a:pt x="1104" y="3598"/>
                      <a:pt x="1469" y="3473"/>
                    </a:cubicBezTo>
                    <a:cubicBezTo>
                      <a:pt x="1932" y="3313"/>
                      <a:pt x="2388" y="3132"/>
                      <a:pt x="2849" y="2964"/>
                    </a:cubicBezTo>
                    <a:cubicBezTo>
                      <a:pt x="3795" y="2620"/>
                      <a:pt x="4748" y="2296"/>
                      <a:pt x="5708" y="1995"/>
                    </a:cubicBezTo>
                    <a:cubicBezTo>
                      <a:pt x="6645" y="1701"/>
                      <a:pt x="7586" y="1426"/>
                      <a:pt x="8529" y="1154"/>
                    </a:cubicBezTo>
                    <a:cubicBezTo>
                      <a:pt x="9413" y="899"/>
                      <a:pt x="10473" y="779"/>
                      <a:pt x="11204" y="205"/>
                    </a:cubicBezTo>
                    <a:cubicBezTo>
                      <a:pt x="11257" y="165"/>
                      <a:pt x="11227" y="71"/>
                      <a:pt x="11165" y="58"/>
                    </a:cubicBezTo>
                    <a:cubicBezTo>
                      <a:pt x="10988" y="17"/>
                      <a:pt x="10805" y="0"/>
                      <a:pt x="10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Tree>
    <p:extLst>
      <p:ext uri="{BB962C8B-B14F-4D97-AF65-F5344CB8AC3E}">
        <p14:creationId xmlns:p14="http://schemas.microsoft.com/office/powerpoint/2010/main" val="39744705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20"/>
        <p:cNvGrpSpPr/>
        <p:nvPr/>
      </p:nvGrpSpPr>
      <p:grpSpPr>
        <a:xfrm>
          <a:off x="0" y="0"/>
          <a:ext cx="0" cy="0"/>
          <a:chOff x="0" y="0"/>
          <a:chExt cx="0" cy="0"/>
        </a:xfrm>
      </p:grpSpPr>
      <p:grpSp>
        <p:nvGrpSpPr>
          <p:cNvPr id="1321" name="Google Shape;1321;p34"/>
          <p:cNvGrpSpPr/>
          <p:nvPr/>
        </p:nvGrpSpPr>
        <p:grpSpPr>
          <a:xfrm>
            <a:off x="-4220815" y="-1371191"/>
            <a:ext cx="16731200" cy="11166165"/>
            <a:chOff x="-2893286" y="-1251218"/>
            <a:chExt cx="12548400" cy="8374624"/>
          </a:xfrm>
        </p:grpSpPr>
        <p:sp>
          <p:nvSpPr>
            <p:cNvPr id="1322" name="Google Shape;1322;p34"/>
            <p:cNvSpPr/>
            <p:nvPr/>
          </p:nvSpPr>
          <p:spPr>
            <a:xfrm rot="7511453">
              <a:off x="-1399990" y="-542283"/>
              <a:ext cx="4963847" cy="6228056"/>
            </a:xfrm>
            <a:custGeom>
              <a:avLst/>
              <a:gdLst/>
              <a:ahLst/>
              <a:cxnLst/>
              <a:rect l="l" t="t" r="r" b="b"/>
              <a:pathLst>
                <a:path w="43768" h="56166" extrusionOk="0">
                  <a:moveTo>
                    <a:pt x="24054" y="0"/>
                  </a:moveTo>
                  <a:cubicBezTo>
                    <a:pt x="22092" y="0"/>
                    <a:pt x="20084" y="480"/>
                    <a:pt x="18082" y="1557"/>
                  </a:cubicBezTo>
                  <a:cubicBezTo>
                    <a:pt x="16673" y="2311"/>
                    <a:pt x="15329" y="3250"/>
                    <a:pt x="14411" y="4561"/>
                  </a:cubicBezTo>
                  <a:cubicBezTo>
                    <a:pt x="12925" y="6670"/>
                    <a:pt x="12739" y="9434"/>
                    <a:pt x="12991" y="12002"/>
                  </a:cubicBezTo>
                  <a:cubicBezTo>
                    <a:pt x="13253" y="14580"/>
                    <a:pt x="13908" y="17115"/>
                    <a:pt x="13887" y="19693"/>
                  </a:cubicBezTo>
                  <a:cubicBezTo>
                    <a:pt x="13843" y="23047"/>
                    <a:pt x="12685" y="26303"/>
                    <a:pt x="10598" y="28925"/>
                  </a:cubicBezTo>
                  <a:cubicBezTo>
                    <a:pt x="9025" y="30881"/>
                    <a:pt x="6971" y="32410"/>
                    <a:pt x="5452" y="34410"/>
                  </a:cubicBezTo>
                  <a:cubicBezTo>
                    <a:pt x="0" y="41555"/>
                    <a:pt x="2917" y="51945"/>
                    <a:pt x="11297" y="55212"/>
                  </a:cubicBezTo>
                  <a:cubicBezTo>
                    <a:pt x="12979" y="55866"/>
                    <a:pt x="14767" y="56166"/>
                    <a:pt x="16565" y="56166"/>
                  </a:cubicBezTo>
                  <a:cubicBezTo>
                    <a:pt x="18820" y="56166"/>
                    <a:pt x="21092" y="55695"/>
                    <a:pt x="23195" y="54862"/>
                  </a:cubicBezTo>
                  <a:cubicBezTo>
                    <a:pt x="26975" y="53365"/>
                    <a:pt x="30231" y="50765"/>
                    <a:pt x="32995" y="47793"/>
                  </a:cubicBezTo>
                  <a:cubicBezTo>
                    <a:pt x="37289" y="43172"/>
                    <a:pt x="40490" y="37644"/>
                    <a:pt x="42358" y="31613"/>
                  </a:cubicBezTo>
                  <a:cubicBezTo>
                    <a:pt x="43199" y="28849"/>
                    <a:pt x="43768" y="25975"/>
                    <a:pt x="43713" y="23091"/>
                  </a:cubicBezTo>
                  <a:cubicBezTo>
                    <a:pt x="43520" y="13399"/>
                    <a:pt x="34421" y="0"/>
                    <a:pt x="24054"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23" name="Google Shape;1323;p34"/>
            <p:cNvSpPr/>
            <p:nvPr/>
          </p:nvSpPr>
          <p:spPr>
            <a:xfrm>
              <a:off x="4425800" y="2327525"/>
              <a:ext cx="5229314" cy="4795880"/>
            </a:xfrm>
            <a:custGeom>
              <a:avLst/>
              <a:gdLst/>
              <a:ahLst/>
              <a:cxnLst/>
              <a:rect l="l" t="t" r="r" b="b"/>
              <a:pathLst>
                <a:path w="15624" h="14329" extrusionOk="0">
                  <a:moveTo>
                    <a:pt x="8358" y="1"/>
                  </a:moveTo>
                  <a:cubicBezTo>
                    <a:pt x="5891" y="1"/>
                    <a:pt x="2866" y="476"/>
                    <a:pt x="1694" y="1253"/>
                  </a:cubicBezTo>
                  <a:cubicBezTo>
                    <a:pt x="459" y="2061"/>
                    <a:pt x="0" y="3700"/>
                    <a:pt x="230" y="5153"/>
                  </a:cubicBezTo>
                  <a:cubicBezTo>
                    <a:pt x="448" y="6595"/>
                    <a:pt x="1235" y="7895"/>
                    <a:pt x="2065" y="9097"/>
                  </a:cubicBezTo>
                  <a:cubicBezTo>
                    <a:pt x="3201" y="10736"/>
                    <a:pt x="4502" y="12331"/>
                    <a:pt x="6228" y="13347"/>
                  </a:cubicBezTo>
                  <a:cubicBezTo>
                    <a:pt x="7260" y="13959"/>
                    <a:pt x="8475" y="14329"/>
                    <a:pt x="9667" y="14329"/>
                  </a:cubicBezTo>
                  <a:cubicBezTo>
                    <a:pt x="10455" y="14329"/>
                    <a:pt x="11233" y="14167"/>
                    <a:pt x="11942" y="13806"/>
                  </a:cubicBezTo>
                  <a:cubicBezTo>
                    <a:pt x="13329" y="13107"/>
                    <a:pt x="14302" y="11719"/>
                    <a:pt x="14728" y="10222"/>
                  </a:cubicBezTo>
                  <a:cubicBezTo>
                    <a:pt x="15624" y="7120"/>
                    <a:pt x="14739" y="1515"/>
                    <a:pt x="11188" y="324"/>
                  </a:cubicBezTo>
                  <a:cubicBezTo>
                    <a:pt x="10524" y="103"/>
                    <a:pt x="9501" y="1"/>
                    <a:pt x="8358" y="1"/>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24" name="Google Shape;1324;p34"/>
            <p:cNvSpPr/>
            <p:nvPr/>
          </p:nvSpPr>
          <p:spPr>
            <a:xfrm>
              <a:off x="1814725" y="1953800"/>
              <a:ext cx="3242416" cy="4795864"/>
            </a:xfrm>
            <a:custGeom>
              <a:avLst/>
              <a:gdLst/>
              <a:ahLst/>
              <a:cxnLst/>
              <a:rect l="l" t="t" r="r" b="b"/>
              <a:pathLst>
                <a:path w="14882" h="22012" extrusionOk="0">
                  <a:moveTo>
                    <a:pt x="7328" y="0"/>
                  </a:moveTo>
                  <a:cubicBezTo>
                    <a:pt x="6568" y="0"/>
                    <a:pt x="5784" y="253"/>
                    <a:pt x="4994" y="832"/>
                  </a:cubicBezTo>
                  <a:cubicBezTo>
                    <a:pt x="1" y="4460"/>
                    <a:pt x="2011" y="13386"/>
                    <a:pt x="3835" y="18062"/>
                  </a:cubicBezTo>
                  <a:cubicBezTo>
                    <a:pt x="4207" y="19034"/>
                    <a:pt x="4633" y="20018"/>
                    <a:pt x="5332" y="20793"/>
                  </a:cubicBezTo>
                  <a:cubicBezTo>
                    <a:pt x="5966" y="21497"/>
                    <a:pt x="6879" y="22012"/>
                    <a:pt x="7810" y="22012"/>
                  </a:cubicBezTo>
                  <a:cubicBezTo>
                    <a:pt x="7905" y="22012"/>
                    <a:pt x="8001" y="22006"/>
                    <a:pt x="8096" y="21995"/>
                  </a:cubicBezTo>
                  <a:cubicBezTo>
                    <a:pt x="8796" y="21919"/>
                    <a:pt x="9429" y="21547"/>
                    <a:pt x="10019" y="21176"/>
                  </a:cubicBezTo>
                  <a:cubicBezTo>
                    <a:pt x="11341" y="20323"/>
                    <a:pt x="12630" y="19351"/>
                    <a:pt x="13428" y="17996"/>
                  </a:cubicBezTo>
                  <a:cubicBezTo>
                    <a:pt x="14171" y="16740"/>
                    <a:pt x="14433" y="15265"/>
                    <a:pt x="14630" y="13812"/>
                  </a:cubicBezTo>
                  <a:cubicBezTo>
                    <a:pt x="14805" y="12763"/>
                    <a:pt x="14881" y="11692"/>
                    <a:pt x="14870" y="10622"/>
                  </a:cubicBezTo>
                  <a:cubicBezTo>
                    <a:pt x="14796" y="7270"/>
                    <a:pt x="11402" y="0"/>
                    <a:pt x="7328"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325" name="Google Shape;1325;p34"/>
          <p:cNvGrpSpPr/>
          <p:nvPr/>
        </p:nvGrpSpPr>
        <p:grpSpPr>
          <a:xfrm rot="10800000">
            <a:off x="5723470" y="-342931"/>
            <a:ext cx="2078097" cy="2996668"/>
            <a:chOff x="-1279900" y="9489425"/>
            <a:chExt cx="1398450" cy="2016600"/>
          </a:xfrm>
        </p:grpSpPr>
        <p:sp>
          <p:nvSpPr>
            <p:cNvPr id="1326" name="Google Shape;1326;p34"/>
            <p:cNvSpPr/>
            <p:nvPr/>
          </p:nvSpPr>
          <p:spPr>
            <a:xfrm>
              <a:off x="-1279900" y="9489425"/>
              <a:ext cx="1398450" cy="2016600"/>
            </a:xfrm>
            <a:custGeom>
              <a:avLst/>
              <a:gdLst/>
              <a:ahLst/>
              <a:cxnLst/>
              <a:rect l="l" t="t" r="r" b="b"/>
              <a:pathLst>
                <a:path w="55938" h="80664" extrusionOk="0">
                  <a:moveTo>
                    <a:pt x="12508" y="0"/>
                  </a:moveTo>
                  <a:cubicBezTo>
                    <a:pt x="12347" y="0"/>
                    <a:pt x="12180" y="152"/>
                    <a:pt x="12172" y="321"/>
                  </a:cubicBezTo>
                  <a:cubicBezTo>
                    <a:pt x="11945" y="4787"/>
                    <a:pt x="11832" y="9297"/>
                    <a:pt x="12150" y="13762"/>
                  </a:cubicBezTo>
                  <a:cubicBezTo>
                    <a:pt x="12433" y="17730"/>
                    <a:pt x="13260" y="21774"/>
                    <a:pt x="15419" y="25175"/>
                  </a:cubicBezTo>
                  <a:cubicBezTo>
                    <a:pt x="16488" y="26860"/>
                    <a:pt x="17881" y="28461"/>
                    <a:pt x="19633" y="29455"/>
                  </a:cubicBezTo>
                  <a:cubicBezTo>
                    <a:pt x="19678" y="29481"/>
                    <a:pt x="19728" y="29494"/>
                    <a:pt x="19780" y="29494"/>
                  </a:cubicBezTo>
                  <a:cubicBezTo>
                    <a:pt x="19804" y="29494"/>
                    <a:pt x="19828" y="29491"/>
                    <a:pt x="19852" y="29485"/>
                  </a:cubicBezTo>
                  <a:cubicBezTo>
                    <a:pt x="20227" y="30935"/>
                    <a:pt x="20629" y="32378"/>
                    <a:pt x="21074" y="33811"/>
                  </a:cubicBezTo>
                  <a:cubicBezTo>
                    <a:pt x="21294" y="34514"/>
                    <a:pt x="21521" y="35211"/>
                    <a:pt x="21759" y="35905"/>
                  </a:cubicBezTo>
                  <a:cubicBezTo>
                    <a:pt x="21636" y="35788"/>
                    <a:pt x="21511" y="35670"/>
                    <a:pt x="21383" y="35557"/>
                  </a:cubicBezTo>
                  <a:cubicBezTo>
                    <a:pt x="20777" y="35019"/>
                    <a:pt x="20152" y="34506"/>
                    <a:pt x="19505" y="34016"/>
                  </a:cubicBezTo>
                  <a:cubicBezTo>
                    <a:pt x="18212" y="33035"/>
                    <a:pt x="16849" y="32149"/>
                    <a:pt x="15410" y="31397"/>
                  </a:cubicBezTo>
                  <a:cubicBezTo>
                    <a:pt x="12500" y="29878"/>
                    <a:pt x="9360" y="28793"/>
                    <a:pt x="6130" y="28219"/>
                  </a:cubicBezTo>
                  <a:cubicBezTo>
                    <a:pt x="4401" y="27910"/>
                    <a:pt x="2644" y="27733"/>
                    <a:pt x="888" y="27733"/>
                  </a:cubicBezTo>
                  <a:cubicBezTo>
                    <a:pt x="782" y="27733"/>
                    <a:pt x="675" y="27734"/>
                    <a:pt x="568" y="27735"/>
                  </a:cubicBezTo>
                  <a:cubicBezTo>
                    <a:pt x="261" y="27739"/>
                    <a:pt x="0" y="28108"/>
                    <a:pt x="195" y="28386"/>
                  </a:cubicBezTo>
                  <a:cubicBezTo>
                    <a:pt x="1987" y="30950"/>
                    <a:pt x="4298" y="33075"/>
                    <a:pt x="7014" y="34632"/>
                  </a:cubicBezTo>
                  <a:cubicBezTo>
                    <a:pt x="9955" y="36320"/>
                    <a:pt x="13270" y="37267"/>
                    <a:pt x="16643" y="37533"/>
                  </a:cubicBezTo>
                  <a:cubicBezTo>
                    <a:pt x="17245" y="37580"/>
                    <a:pt x="17848" y="37603"/>
                    <a:pt x="18450" y="37603"/>
                  </a:cubicBezTo>
                  <a:cubicBezTo>
                    <a:pt x="19724" y="37603"/>
                    <a:pt x="20997" y="37501"/>
                    <a:pt x="22260" y="37318"/>
                  </a:cubicBezTo>
                  <a:cubicBezTo>
                    <a:pt x="22751" y="38661"/>
                    <a:pt x="23284" y="39989"/>
                    <a:pt x="23858" y="41302"/>
                  </a:cubicBezTo>
                  <a:cubicBezTo>
                    <a:pt x="24929" y="43739"/>
                    <a:pt x="26128" y="46118"/>
                    <a:pt x="27384" y="48462"/>
                  </a:cubicBezTo>
                  <a:cubicBezTo>
                    <a:pt x="28046" y="49698"/>
                    <a:pt x="28721" y="50928"/>
                    <a:pt x="29411" y="52150"/>
                  </a:cubicBezTo>
                  <a:cubicBezTo>
                    <a:pt x="29321" y="52078"/>
                    <a:pt x="29234" y="52003"/>
                    <a:pt x="29143" y="51931"/>
                  </a:cubicBezTo>
                  <a:cubicBezTo>
                    <a:pt x="27984" y="51017"/>
                    <a:pt x="26762" y="50183"/>
                    <a:pt x="25487" y="49439"/>
                  </a:cubicBezTo>
                  <a:cubicBezTo>
                    <a:pt x="22919" y="47934"/>
                    <a:pt x="20170" y="46761"/>
                    <a:pt x="17306" y="45950"/>
                  </a:cubicBezTo>
                  <a:cubicBezTo>
                    <a:pt x="15693" y="45497"/>
                    <a:pt x="14048" y="45167"/>
                    <a:pt x="12385" y="44964"/>
                  </a:cubicBezTo>
                  <a:cubicBezTo>
                    <a:pt x="12369" y="44962"/>
                    <a:pt x="12354" y="44961"/>
                    <a:pt x="12339" y="44961"/>
                  </a:cubicBezTo>
                  <a:cubicBezTo>
                    <a:pt x="12021" y="44961"/>
                    <a:pt x="11868" y="45376"/>
                    <a:pt x="12006" y="45625"/>
                  </a:cubicBezTo>
                  <a:cubicBezTo>
                    <a:pt x="13502" y="48341"/>
                    <a:pt x="15585" y="50650"/>
                    <a:pt x="18103" y="52451"/>
                  </a:cubicBezTo>
                  <a:cubicBezTo>
                    <a:pt x="20617" y="54249"/>
                    <a:pt x="23576" y="55605"/>
                    <a:pt x="26613" y="56213"/>
                  </a:cubicBezTo>
                  <a:cubicBezTo>
                    <a:pt x="27399" y="56371"/>
                    <a:pt x="28195" y="56465"/>
                    <a:pt x="28984" y="56465"/>
                  </a:cubicBezTo>
                  <a:cubicBezTo>
                    <a:pt x="29895" y="56465"/>
                    <a:pt x="30798" y="56339"/>
                    <a:pt x="31669" y="56038"/>
                  </a:cubicBezTo>
                  <a:cubicBezTo>
                    <a:pt x="32589" y="57564"/>
                    <a:pt x="33539" y="59072"/>
                    <a:pt x="34521" y="60562"/>
                  </a:cubicBezTo>
                  <a:cubicBezTo>
                    <a:pt x="35758" y="62430"/>
                    <a:pt x="37054" y="64264"/>
                    <a:pt x="38424" y="66040"/>
                  </a:cubicBezTo>
                  <a:cubicBezTo>
                    <a:pt x="38074" y="65897"/>
                    <a:pt x="37704" y="65793"/>
                    <a:pt x="37340" y="65701"/>
                  </a:cubicBezTo>
                  <a:cubicBezTo>
                    <a:pt x="36564" y="65507"/>
                    <a:pt x="35769" y="65398"/>
                    <a:pt x="34974" y="65320"/>
                  </a:cubicBezTo>
                  <a:cubicBezTo>
                    <a:pt x="33909" y="65214"/>
                    <a:pt x="32838" y="65166"/>
                    <a:pt x="31767" y="65166"/>
                  </a:cubicBezTo>
                  <a:cubicBezTo>
                    <a:pt x="31104" y="65166"/>
                    <a:pt x="30442" y="65184"/>
                    <a:pt x="29781" y="65219"/>
                  </a:cubicBezTo>
                  <a:cubicBezTo>
                    <a:pt x="26304" y="65405"/>
                    <a:pt x="22846" y="66071"/>
                    <a:pt x="19557" y="67213"/>
                  </a:cubicBezTo>
                  <a:cubicBezTo>
                    <a:pt x="17924" y="67780"/>
                    <a:pt x="16173" y="68417"/>
                    <a:pt x="15017" y="69770"/>
                  </a:cubicBezTo>
                  <a:cubicBezTo>
                    <a:pt x="14767" y="70060"/>
                    <a:pt x="14880" y="70439"/>
                    <a:pt x="15229" y="70573"/>
                  </a:cubicBezTo>
                  <a:cubicBezTo>
                    <a:pt x="18638" y="71887"/>
                    <a:pt x="22290" y="72554"/>
                    <a:pt x="25944" y="72554"/>
                  </a:cubicBezTo>
                  <a:cubicBezTo>
                    <a:pt x="25965" y="72554"/>
                    <a:pt x="25985" y="72554"/>
                    <a:pt x="26006" y="72554"/>
                  </a:cubicBezTo>
                  <a:cubicBezTo>
                    <a:pt x="29265" y="72548"/>
                    <a:pt x="32534" y="71998"/>
                    <a:pt x="35514" y="70648"/>
                  </a:cubicBezTo>
                  <a:cubicBezTo>
                    <a:pt x="37096" y="69933"/>
                    <a:pt x="38539" y="68953"/>
                    <a:pt x="39737" y="67695"/>
                  </a:cubicBezTo>
                  <a:cubicBezTo>
                    <a:pt x="40768" y="68962"/>
                    <a:pt x="41840" y="70195"/>
                    <a:pt x="42961" y="71384"/>
                  </a:cubicBezTo>
                  <a:cubicBezTo>
                    <a:pt x="46052" y="74659"/>
                    <a:pt x="49527" y="77627"/>
                    <a:pt x="53389" y="79959"/>
                  </a:cubicBezTo>
                  <a:cubicBezTo>
                    <a:pt x="53631" y="80107"/>
                    <a:pt x="53874" y="80262"/>
                    <a:pt x="54129" y="80386"/>
                  </a:cubicBezTo>
                  <a:cubicBezTo>
                    <a:pt x="54407" y="80523"/>
                    <a:pt x="54720" y="80577"/>
                    <a:pt x="55018" y="80647"/>
                  </a:cubicBezTo>
                  <a:cubicBezTo>
                    <a:pt x="55064" y="80658"/>
                    <a:pt x="55110" y="80664"/>
                    <a:pt x="55154" y="80664"/>
                  </a:cubicBezTo>
                  <a:cubicBezTo>
                    <a:pt x="55620" y="80664"/>
                    <a:pt x="55937" y="80080"/>
                    <a:pt x="55566" y="79712"/>
                  </a:cubicBezTo>
                  <a:cubicBezTo>
                    <a:pt x="55360" y="79509"/>
                    <a:pt x="55168" y="79281"/>
                    <a:pt x="54933" y="79112"/>
                  </a:cubicBezTo>
                  <a:cubicBezTo>
                    <a:pt x="54691" y="78937"/>
                    <a:pt x="54419" y="78794"/>
                    <a:pt x="54162" y="78639"/>
                  </a:cubicBezTo>
                  <a:cubicBezTo>
                    <a:pt x="53691" y="78352"/>
                    <a:pt x="53224" y="78058"/>
                    <a:pt x="52764" y="77756"/>
                  </a:cubicBezTo>
                  <a:cubicBezTo>
                    <a:pt x="51828" y="77145"/>
                    <a:pt x="50919" y="76500"/>
                    <a:pt x="50032" y="75821"/>
                  </a:cubicBezTo>
                  <a:cubicBezTo>
                    <a:pt x="48317" y="74511"/>
                    <a:pt x="46698" y="73068"/>
                    <a:pt x="45165" y="71550"/>
                  </a:cubicBezTo>
                  <a:cubicBezTo>
                    <a:pt x="47110" y="68566"/>
                    <a:pt x="47922" y="64998"/>
                    <a:pt x="48110" y="61475"/>
                  </a:cubicBezTo>
                  <a:cubicBezTo>
                    <a:pt x="48214" y="59504"/>
                    <a:pt x="48113" y="57531"/>
                    <a:pt x="47953" y="55565"/>
                  </a:cubicBezTo>
                  <a:cubicBezTo>
                    <a:pt x="47796" y="53647"/>
                    <a:pt x="47623" y="51728"/>
                    <a:pt x="47374" y="49820"/>
                  </a:cubicBezTo>
                  <a:cubicBezTo>
                    <a:pt x="47095" y="47667"/>
                    <a:pt x="46683" y="45525"/>
                    <a:pt x="46012" y="43458"/>
                  </a:cubicBezTo>
                  <a:cubicBezTo>
                    <a:pt x="45950" y="43267"/>
                    <a:pt x="45764" y="43152"/>
                    <a:pt x="45582" y="43152"/>
                  </a:cubicBezTo>
                  <a:cubicBezTo>
                    <a:pt x="45447" y="43152"/>
                    <a:pt x="45315" y="43215"/>
                    <a:pt x="45238" y="43357"/>
                  </a:cubicBezTo>
                  <a:cubicBezTo>
                    <a:pt x="43380" y="46767"/>
                    <a:pt x="42590" y="50610"/>
                    <a:pt x="42218" y="54443"/>
                  </a:cubicBezTo>
                  <a:cubicBezTo>
                    <a:pt x="42028" y="56384"/>
                    <a:pt x="41928" y="58334"/>
                    <a:pt x="41869" y="60282"/>
                  </a:cubicBezTo>
                  <a:cubicBezTo>
                    <a:pt x="41814" y="62171"/>
                    <a:pt x="41831" y="64056"/>
                    <a:pt x="42094" y="65931"/>
                  </a:cubicBezTo>
                  <a:cubicBezTo>
                    <a:pt x="42238" y="66955"/>
                    <a:pt x="42454" y="67970"/>
                    <a:pt x="42778" y="68953"/>
                  </a:cubicBezTo>
                  <a:cubicBezTo>
                    <a:pt x="42797" y="69010"/>
                    <a:pt x="42820" y="69064"/>
                    <a:pt x="42838" y="69120"/>
                  </a:cubicBezTo>
                  <a:cubicBezTo>
                    <a:pt x="40564" y="66608"/>
                    <a:pt x="38487" y="63921"/>
                    <a:pt x="36558" y="61136"/>
                  </a:cubicBezTo>
                  <a:cubicBezTo>
                    <a:pt x="36279" y="60732"/>
                    <a:pt x="36002" y="60327"/>
                    <a:pt x="35729" y="59918"/>
                  </a:cubicBezTo>
                  <a:cubicBezTo>
                    <a:pt x="38579" y="56849"/>
                    <a:pt x="40526" y="52826"/>
                    <a:pt x="41310" y="48726"/>
                  </a:cubicBezTo>
                  <a:cubicBezTo>
                    <a:pt x="42223" y="43979"/>
                    <a:pt x="41647" y="39108"/>
                    <a:pt x="41228" y="34337"/>
                  </a:cubicBezTo>
                  <a:cubicBezTo>
                    <a:pt x="40985" y="31589"/>
                    <a:pt x="40791" y="28828"/>
                    <a:pt x="41002" y="26070"/>
                  </a:cubicBezTo>
                  <a:cubicBezTo>
                    <a:pt x="41019" y="25836"/>
                    <a:pt x="40845" y="25722"/>
                    <a:pt x="40660" y="25722"/>
                  </a:cubicBezTo>
                  <a:cubicBezTo>
                    <a:pt x="40532" y="25722"/>
                    <a:pt x="40397" y="25777"/>
                    <a:pt x="40319" y="25886"/>
                  </a:cubicBezTo>
                  <a:cubicBezTo>
                    <a:pt x="37628" y="29623"/>
                    <a:pt x="35574" y="33811"/>
                    <a:pt x="34303" y="38237"/>
                  </a:cubicBezTo>
                  <a:cubicBezTo>
                    <a:pt x="33033" y="42664"/>
                    <a:pt x="32497" y="47335"/>
                    <a:pt x="32829" y="51932"/>
                  </a:cubicBezTo>
                  <a:cubicBezTo>
                    <a:pt x="32933" y="53374"/>
                    <a:pt x="33094" y="54836"/>
                    <a:pt x="33377" y="56270"/>
                  </a:cubicBezTo>
                  <a:cubicBezTo>
                    <a:pt x="31993" y="54039"/>
                    <a:pt x="30673" y="51770"/>
                    <a:pt x="29388" y="49482"/>
                  </a:cubicBezTo>
                  <a:cubicBezTo>
                    <a:pt x="28276" y="47503"/>
                    <a:pt x="27210" y="45500"/>
                    <a:pt x="26209" y="43469"/>
                  </a:cubicBezTo>
                  <a:cubicBezTo>
                    <a:pt x="26232" y="43430"/>
                    <a:pt x="26252" y="43389"/>
                    <a:pt x="26266" y="43346"/>
                  </a:cubicBezTo>
                  <a:cubicBezTo>
                    <a:pt x="26928" y="41216"/>
                    <a:pt x="27583" y="39084"/>
                    <a:pt x="28231" y="36949"/>
                  </a:cubicBezTo>
                  <a:cubicBezTo>
                    <a:pt x="28847" y="34905"/>
                    <a:pt x="29469" y="32857"/>
                    <a:pt x="29810" y="30746"/>
                  </a:cubicBezTo>
                  <a:cubicBezTo>
                    <a:pt x="30495" y="26494"/>
                    <a:pt x="30234" y="22181"/>
                    <a:pt x="30158" y="17897"/>
                  </a:cubicBezTo>
                  <a:cubicBezTo>
                    <a:pt x="30115" y="15463"/>
                    <a:pt x="30125" y="13016"/>
                    <a:pt x="30441" y="10599"/>
                  </a:cubicBezTo>
                  <a:cubicBezTo>
                    <a:pt x="30472" y="10364"/>
                    <a:pt x="30251" y="10217"/>
                    <a:pt x="30038" y="10217"/>
                  </a:cubicBezTo>
                  <a:cubicBezTo>
                    <a:pt x="29906" y="10217"/>
                    <a:pt x="29777" y="10274"/>
                    <a:pt x="29715" y="10402"/>
                  </a:cubicBezTo>
                  <a:cubicBezTo>
                    <a:pt x="27818" y="14378"/>
                    <a:pt x="26200" y="18494"/>
                    <a:pt x="25096" y="22763"/>
                  </a:cubicBezTo>
                  <a:cubicBezTo>
                    <a:pt x="24004" y="26989"/>
                    <a:pt x="23416" y="31374"/>
                    <a:pt x="23625" y="35742"/>
                  </a:cubicBezTo>
                  <a:cubicBezTo>
                    <a:pt x="23665" y="36578"/>
                    <a:pt x="23731" y="37414"/>
                    <a:pt x="23838" y="38245"/>
                  </a:cubicBezTo>
                  <a:cubicBezTo>
                    <a:pt x="23424" y="37242"/>
                    <a:pt x="23026" y="36232"/>
                    <a:pt x="22658" y="35208"/>
                  </a:cubicBezTo>
                  <a:cubicBezTo>
                    <a:pt x="21804" y="32834"/>
                    <a:pt x="21068" y="30420"/>
                    <a:pt x="20373" y="27996"/>
                  </a:cubicBezTo>
                  <a:cubicBezTo>
                    <a:pt x="20869" y="24392"/>
                    <a:pt x="20786" y="20755"/>
                    <a:pt x="20201" y="17157"/>
                  </a:cubicBezTo>
                  <a:cubicBezTo>
                    <a:pt x="19550" y="13177"/>
                    <a:pt x="18263" y="9326"/>
                    <a:pt x="16390" y="5755"/>
                  </a:cubicBezTo>
                  <a:cubicBezTo>
                    <a:pt x="15339" y="3760"/>
                    <a:pt x="14106" y="1867"/>
                    <a:pt x="12705" y="99"/>
                  </a:cubicBezTo>
                  <a:cubicBezTo>
                    <a:pt x="12649" y="30"/>
                    <a:pt x="12579" y="0"/>
                    <a:pt x="12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27" name="Google Shape;1327;p34"/>
            <p:cNvSpPr/>
            <p:nvPr/>
          </p:nvSpPr>
          <p:spPr>
            <a:xfrm>
              <a:off x="-647950" y="10580350"/>
              <a:ext cx="38575" cy="44975"/>
            </a:xfrm>
            <a:custGeom>
              <a:avLst/>
              <a:gdLst/>
              <a:ahLst/>
              <a:cxnLst/>
              <a:rect l="l" t="t" r="r" b="b"/>
              <a:pathLst>
                <a:path w="1543" h="1799" extrusionOk="0">
                  <a:moveTo>
                    <a:pt x="1017" y="1"/>
                  </a:moveTo>
                  <a:cubicBezTo>
                    <a:pt x="979" y="27"/>
                    <a:pt x="942" y="53"/>
                    <a:pt x="903" y="77"/>
                  </a:cubicBezTo>
                  <a:cubicBezTo>
                    <a:pt x="604" y="283"/>
                    <a:pt x="298" y="492"/>
                    <a:pt x="1" y="715"/>
                  </a:cubicBezTo>
                  <a:cubicBezTo>
                    <a:pt x="177" y="1077"/>
                    <a:pt x="357" y="1438"/>
                    <a:pt x="536" y="1799"/>
                  </a:cubicBezTo>
                  <a:cubicBezTo>
                    <a:pt x="885" y="1565"/>
                    <a:pt x="1220" y="1315"/>
                    <a:pt x="1542" y="1048"/>
                  </a:cubicBezTo>
                  <a:cubicBezTo>
                    <a:pt x="1366" y="699"/>
                    <a:pt x="1191" y="351"/>
                    <a:pt x="10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28" name="Google Shape;1328;p34"/>
            <p:cNvSpPr/>
            <p:nvPr/>
          </p:nvSpPr>
          <p:spPr>
            <a:xfrm>
              <a:off x="-771550" y="10271275"/>
              <a:ext cx="32525" cy="22900"/>
            </a:xfrm>
            <a:custGeom>
              <a:avLst/>
              <a:gdLst/>
              <a:ahLst/>
              <a:cxnLst/>
              <a:rect l="l" t="t" r="r" b="b"/>
              <a:pathLst>
                <a:path w="1301" h="916" extrusionOk="0">
                  <a:moveTo>
                    <a:pt x="0" y="0"/>
                  </a:moveTo>
                  <a:cubicBezTo>
                    <a:pt x="76" y="269"/>
                    <a:pt x="152" y="536"/>
                    <a:pt x="229" y="805"/>
                  </a:cubicBezTo>
                  <a:cubicBezTo>
                    <a:pt x="416" y="838"/>
                    <a:pt x="607" y="863"/>
                    <a:pt x="794" y="892"/>
                  </a:cubicBezTo>
                  <a:cubicBezTo>
                    <a:pt x="884" y="907"/>
                    <a:pt x="975" y="915"/>
                    <a:pt x="1065" y="915"/>
                  </a:cubicBezTo>
                  <a:cubicBezTo>
                    <a:pt x="1097" y="915"/>
                    <a:pt x="1128" y="914"/>
                    <a:pt x="1160" y="912"/>
                  </a:cubicBezTo>
                  <a:cubicBezTo>
                    <a:pt x="1206" y="909"/>
                    <a:pt x="1255" y="906"/>
                    <a:pt x="1301" y="900"/>
                  </a:cubicBezTo>
                  <a:cubicBezTo>
                    <a:pt x="1223" y="651"/>
                    <a:pt x="1141" y="404"/>
                    <a:pt x="1064" y="157"/>
                  </a:cubicBezTo>
                  <a:cubicBezTo>
                    <a:pt x="1037" y="148"/>
                    <a:pt x="1011" y="137"/>
                    <a:pt x="982" y="131"/>
                  </a:cubicBezTo>
                  <a:cubicBezTo>
                    <a:pt x="759" y="80"/>
                    <a:pt x="535" y="40"/>
                    <a:pt x="307" y="15"/>
                  </a:cubicBezTo>
                  <a:cubicBezTo>
                    <a:pt x="206" y="5"/>
                    <a:pt x="103"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29" name="Google Shape;1329;p34"/>
            <p:cNvSpPr/>
            <p:nvPr/>
          </p:nvSpPr>
          <p:spPr>
            <a:xfrm>
              <a:off x="-862150" y="10634300"/>
              <a:ext cx="105975" cy="209875"/>
            </a:xfrm>
            <a:custGeom>
              <a:avLst/>
              <a:gdLst/>
              <a:ahLst/>
              <a:cxnLst/>
              <a:rect l="l" t="t" r="r" b="b"/>
              <a:pathLst>
                <a:path w="4239" h="8395" extrusionOk="0">
                  <a:moveTo>
                    <a:pt x="1" y="0"/>
                  </a:moveTo>
                  <a:lnTo>
                    <a:pt x="1" y="0"/>
                  </a:lnTo>
                  <a:cubicBezTo>
                    <a:pt x="53" y="174"/>
                    <a:pt x="104" y="346"/>
                    <a:pt x="153" y="516"/>
                  </a:cubicBezTo>
                  <a:cubicBezTo>
                    <a:pt x="492" y="1711"/>
                    <a:pt x="847" y="2897"/>
                    <a:pt x="1211" y="4084"/>
                  </a:cubicBezTo>
                  <a:cubicBezTo>
                    <a:pt x="1527" y="5119"/>
                    <a:pt x="1842" y="6153"/>
                    <a:pt x="2172" y="7183"/>
                  </a:cubicBezTo>
                  <a:cubicBezTo>
                    <a:pt x="2840" y="7622"/>
                    <a:pt x="3529" y="8028"/>
                    <a:pt x="4239" y="8394"/>
                  </a:cubicBezTo>
                  <a:cubicBezTo>
                    <a:pt x="4116" y="8003"/>
                    <a:pt x="3970" y="7614"/>
                    <a:pt x="3827" y="7224"/>
                  </a:cubicBezTo>
                  <a:cubicBezTo>
                    <a:pt x="3402" y="6053"/>
                    <a:pt x="2950" y="4892"/>
                    <a:pt x="2503" y="3728"/>
                  </a:cubicBezTo>
                  <a:cubicBezTo>
                    <a:pt x="2066" y="2590"/>
                    <a:pt x="1622" y="1456"/>
                    <a:pt x="1163" y="326"/>
                  </a:cubicBezTo>
                  <a:cubicBezTo>
                    <a:pt x="974" y="269"/>
                    <a:pt x="785" y="209"/>
                    <a:pt x="596" y="155"/>
                  </a:cubicBezTo>
                  <a:cubicBezTo>
                    <a:pt x="398" y="100"/>
                    <a:pt x="199" y="52"/>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0" name="Google Shape;1330;p34"/>
            <p:cNvSpPr/>
            <p:nvPr/>
          </p:nvSpPr>
          <p:spPr>
            <a:xfrm>
              <a:off x="-876725" y="10303175"/>
              <a:ext cx="53900" cy="125700"/>
            </a:xfrm>
            <a:custGeom>
              <a:avLst/>
              <a:gdLst/>
              <a:ahLst/>
              <a:cxnLst/>
              <a:rect l="l" t="t" r="r" b="b"/>
              <a:pathLst>
                <a:path w="2156" h="5028" extrusionOk="0">
                  <a:moveTo>
                    <a:pt x="1272" y="0"/>
                  </a:moveTo>
                  <a:cubicBezTo>
                    <a:pt x="1030" y="977"/>
                    <a:pt x="800" y="1956"/>
                    <a:pt x="545" y="2928"/>
                  </a:cubicBezTo>
                  <a:cubicBezTo>
                    <a:pt x="372" y="3598"/>
                    <a:pt x="186" y="4263"/>
                    <a:pt x="0" y="4927"/>
                  </a:cubicBezTo>
                  <a:cubicBezTo>
                    <a:pt x="172" y="4944"/>
                    <a:pt x="344" y="4967"/>
                    <a:pt x="516" y="4981"/>
                  </a:cubicBezTo>
                  <a:cubicBezTo>
                    <a:pt x="768" y="5000"/>
                    <a:pt x="1021" y="5015"/>
                    <a:pt x="1273" y="5027"/>
                  </a:cubicBezTo>
                  <a:cubicBezTo>
                    <a:pt x="1408" y="4459"/>
                    <a:pt x="1534" y="3888"/>
                    <a:pt x="1652" y="3315"/>
                  </a:cubicBezTo>
                  <a:cubicBezTo>
                    <a:pt x="1840" y="2411"/>
                    <a:pt x="2018" y="1502"/>
                    <a:pt x="2156" y="588"/>
                  </a:cubicBezTo>
                  <a:cubicBezTo>
                    <a:pt x="1864" y="387"/>
                    <a:pt x="1569" y="190"/>
                    <a:pt x="1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1" name="Google Shape;1331;p34"/>
            <p:cNvSpPr/>
            <p:nvPr/>
          </p:nvSpPr>
          <p:spPr>
            <a:xfrm>
              <a:off x="-349800" y="10254000"/>
              <a:ext cx="111550" cy="223650"/>
            </a:xfrm>
            <a:custGeom>
              <a:avLst/>
              <a:gdLst/>
              <a:ahLst/>
              <a:cxnLst/>
              <a:rect l="l" t="t" r="r" b="b"/>
              <a:pathLst>
                <a:path w="4462" h="8946" extrusionOk="0">
                  <a:moveTo>
                    <a:pt x="203" y="0"/>
                  </a:moveTo>
                  <a:cubicBezTo>
                    <a:pt x="134" y="131"/>
                    <a:pt x="68" y="263"/>
                    <a:pt x="1" y="393"/>
                  </a:cubicBezTo>
                  <a:cubicBezTo>
                    <a:pt x="893" y="2164"/>
                    <a:pt x="1794" y="3928"/>
                    <a:pt x="2726" y="5678"/>
                  </a:cubicBezTo>
                  <a:lnTo>
                    <a:pt x="4461" y="8946"/>
                  </a:lnTo>
                  <a:cubicBezTo>
                    <a:pt x="4406" y="8104"/>
                    <a:pt x="4337" y="7264"/>
                    <a:pt x="4263" y="6426"/>
                  </a:cubicBezTo>
                  <a:lnTo>
                    <a:pt x="3517" y="5216"/>
                  </a:lnTo>
                  <a:cubicBezTo>
                    <a:pt x="2434" y="3464"/>
                    <a:pt x="1324" y="1729"/>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2" name="Google Shape;1332;p34"/>
            <p:cNvSpPr/>
            <p:nvPr/>
          </p:nvSpPr>
          <p:spPr>
            <a:xfrm>
              <a:off x="-640300" y="9935375"/>
              <a:ext cx="114950" cy="79300"/>
            </a:xfrm>
            <a:custGeom>
              <a:avLst/>
              <a:gdLst/>
              <a:ahLst/>
              <a:cxnLst/>
              <a:rect l="l" t="t" r="r" b="b"/>
              <a:pathLst>
                <a:path w="4598" h="3172" extrusionOk="0">
                  <a:moveTo>
                    <a:pt x="4574" y="1"/>
                  </a:moveTo>
                  <a:cubicBezTo>
                    <a:pt x="4186" y="222"/>
                    <a:pt x="3797" y="446"/>
                    <a:pt x="3406" y="663"/>
                  </a:cubicBezTo>
                  <a:cubicBezTo>
                    <a:pt x="2512" y="1155"/>
                    <a:pt x="1625" y="1659"/>
                    <a:pt x="700" y="2097"/>
                  </a:cubicBezTo>
                  <a:cubicBezTo>
                    <a:pt x="559" y="2164"/>
                    <a:pt x="415" y="2229"/>
                    <a:pt x="269" y="2292"/>
                  </a:cubicBezTo>
                  <a:cubicBezTo>
                    <a:pt x="178" y="2585"/>
                    <a:pt x="86" y="2878"/>
                    <a:pt x="0" y="3171"/>
                  </a:cubicBezTo>
                  <a:cubicBezTo>
                    <a:pt x="318" y="3067"/>
                    <a:pt x="631" y="2947"/>
                    <a:pt x="934" y="2829"/>
                  </a:cubicBezTo>
                  <a:cubicBezTo>
                    <a:pt x="1898" y="2451"/>
                    <a:pt x="2842" y="2026"/>
                    <a:pt x="3762" y="1552"/>
                  </a:cubicBezTo>
                  <a:cubicBezTo>
                    <a:pt x="4040" y="1407"/>
                    <a:pt x="4318" y="1263"/>
                    <a:pt x="4597" y="1119"/>
                  </a:cubicBezTo>
                  <a:cubicBezTo>
                    <a:pt x="4588" y="765"/>
                    <a:pt x="4580" y="411"/>
                    <a:pt x="4574" y="58"/>
                  </a:cubicBezTo>
                  <a:lnTo>
                    <a:pt x="45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3" name="Google Shape;1333;p34"/>
            <p:cNvSpPr/>
            <p:nvPr/>
          </p:nvSpPr>
          <p:spPr>
            <a:xfrm>
              <a:off x="-735425" y="10716775"/>
              <a:ext cx="94075" cy="148250"/>
            </a:xfrm>
            <a:custGeom>
              <a:avLst/>
              <a:gdLst/>
              <a:ahLst/>
              <a:cxnLst/>
              <a:rect l="l" t="t" r="r" b="b"/>
              <a:pathLst>
                <a:path w="3763" h="5930" extrusionOk="0">
                  <a:moveTo>
                    <a:pt x="3099" y="1"/>
                  </a:moveTo>
                  <a:cubicBezTo>
                    <a:pt x="2922" y="340"/>
                    <a:pt x="2747" y="679"/>
                    <a:pt x="2574" y="1022"/>
                  </a:cubicBezTo>
                  <a:cubicBezTo>
                    <a:pt x="2156" y="1845"/>
                    <a:pt x="1708" y="2653"/>
                    <a:pt x="1253" y="3456"/>
                  </a:cubicBezTo>
                  <a:cubicBezTo>
                    <a:pt x="860" y="4147"/>
                    <a:pt x="423" y="4821"/>
                    <a:pt x="0" y="5502"/>
                  </a:cubicBezTo>
                  <a:cubicBezTo>
                    <a:pt x="321" y="5653"/>
                    <a:pt x="645" y="5794"/>
                    <a:pt x="974" y="5929"/>
                  </a:cubicBezTo>
                  <a:cubicBezTo>
                    <a:pt x="1396" y="5263"/>
                    <a:pt x="1775" y="4567"/>
                    <a:pt x="2142" y="3892"/>
                  </a:cubicBezTo>
                  <a:cubicBezTo>
                    <a:pt x="2574" y="3099"/>
                    <a:pt x="2959" y="2284"/>
                    <a:pt x="3323" y="1459"/>
                  </a:cubicBezTo>
                  <a:cubicBezTo>
                    <a:pt x="3480" y="1102"/>
                    <a:pt x="3627" y="742"/>
                    <a:pt x="3762" y="377"/>
                  </a:cubicBezTo>
                  <a:cubicBezTo>
                    <a:pt x="3744" y="366"/>
                    <a:pt x="3725" y="355"/>
                    <a:pt x="3707" y="345"/>
                  </a:cubicBezTo>
                  <a:cubicBezTo>
                    <a:pt x="3507" y="227"/>
                    <a:pt x="3303" y="114"/>
                    <a:pt x="30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4" name="Google Shape;1334;p34"/>
            <p:cNvSpPr/>
            <p:nvPr/>
          </p:nvSpPr>
          <p:spPr>
            <a:xfrm>
              <a:off x="-222400" y="10798750"/>
              <a:ext cx="145525" cy="147225"/>
            </a:xfrm>
            <a:custGeom>
              <a:avLst/>
              <a:gdLst/>
              <a:ahLst/>
              <a:cxnLst/>
              <a:rect l="l" t="t" r="r" b="b"/>
              <a:pathLst>
                <a:path w="5821" h="5889" extrusionOk="0">
                  <a:moveTo>
                    <a:pt x="164" y="0"/>
                  </a:moveTo>
                  <a:cubicBezTo>
                    <a:pt x="104" y="428"/>
                    <a:pt x="48" y="858"/>
                    <a:pt x="1" y="1287"/>
                  </a:cubicBezTo>
                  <a:cubicBezTo>
                    <a:pt x="655" y="1890"/>
                    <a:pt x="1351" y="2454"/>
                    <a:pt x="2037" y="3017"/>
                  </a:cubicBezTo>
                  <a:cubicBezTo>
                    <a:pt x="3261" y="4023"/>
                    <a:pt x="4529" y="4972"/>
                    <a:pt x="5820" y="5889"/>
                  </a:cubicBezTo>
                  <a:cubicBezTo>
                    <a:pt x="5796" y="5268"/>
                    <a:pt x="5762" y="4649"/>
                    <a:pt x="5717" y="4031"/>
                  </a:cubicBezTo>
                  <a:cubicBezTo>
                    <a:pt x="5701" y="4020"/>
                    <a:pt x="5685" y="4009"/>
                    <a:pt x="5668" y="3998"/>
                  </a:cubicBezTo>
                  <a:cubicBezTo>
                    <a:pt x="4901" y="3469"/>
                    <a:pt x="4145" y="2922"/>
                    <a:pt x="3387" y="2380"/>
                  </a:cubicBezTo>
                  <a:cubicBezTo>
                    <a:pt x="2568" y="1797"/>
                    <a:pt x="1759" y="1198"/>
                    <a:pt x="961" y="587"/>
                  </a:cubicBezTo>
                  <a:cubicBezTo>
                    <a:pt x="699" y="385"/>
                    <a:pt x="432" y="192"/>
                    <a:pt x="1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5" name="Google Shape;1335;p34"/>
            <p:cNvSpPr/>
            <p:nvPr/>
          </p:nvSpPr>
          <p:spPr>
            <a:xfrm>
              <a:off x="-933825" y="9955200"/>
              <a:ext cx="167625" cy="127875"/>
            </a:xfrm>
            <a:custGeom>
              <a:avLst/>
              <a:gdLst/>
              <a:ahLst/>
              <a:cxnLst/>
              <a:rect l="l" t="t" r="r" b="b"/>
              <a:pathLst>
                <a:path w="6705" h="5115" extrusionOk="0">
                  <a:moveTo>
                    <a:pt x="6568" y="0"/>
                  </a:moveTo>
                  <a:cubicBezTo>
                    <a:pt x="6109" y="203"/>
                    <a:pt x="5655" y="410"/>
                    <a:pt x="5203" y="628"/>
                  </a:cubicBezTo>
                  <a:cubicBezTo>
                    <a:pt x="3989" y="1216"/>
                    <a:pt x="2779" y="1840"/>
                    <a:pt x="1602" y="2500"/>
                  </a:cubicBezTo>
                  <a:cubicBezTo>
                    <a:pt x="1070" y="2799"/>
                    <a:pt x="535" y="3099"/>
                    <a:pt x="1" y="3398"/>
                  </a:cubicBezTo>
                  <a:cubicBezTo>
                    <a:pt x="228" y="3981"/>
                    <a:pt x="482" y="4554"/>
                    <a:pt x="766" y="5115"/>
                  </a:cubicBezTo>
                  <a:cubicBezTo>
                    <a:pt x="1366" y="4740"/>
                    <a:pt x="1966" y="4367"/>
                    <a:pt x="2567" y="3994"/>
                  </a:cubicBezTo>
                  <a:cubicBezTo>
                    <a:pt x="3692" y="3297"/>
                    <a:pt x="4808" y="2570"/>
                    <a:pt x="5903" y="1826"/>
                  </a:cubicBezTo>
                  <a:cubicBezTo>
                    <a:pt x="6172" y="1643"/>
                    <a:pt x="6441" y="1459"/>
                    <a:pt x="6705" y="1271"/>
                  </a:cubicBezTo>
                  <a:cubicBezTo>
                    <a:pt x="6666" y="848"/>
                    <a:pt x="6620" y="424"/>
                    <a:pt x="65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6" name="Google Shape;1336;p34"/>
            <p:cNvSpPr/>
            <p:nvPr/>
          </p:nvSpPr>
          <p:spPr>
            <a:xfrm>
              <a:off x="-980875" y="9633650"/>
              <a:ext cx="179975" cy="170825"/>
            </a:xfrm>
            <a:custGeom>
              <a:avLst/>
              <a:gdLst/>
              <a:ahLst/>
              <a:cxnLst/>
              <a:rect l="l" t="t" r="r" b="b"/>
              <a:pathLst>
                <a:path w="7199" h="6833" extrusionOk="0">
                  <a:moveTo>
                    <a:pt x="14" y="1"/>
                  </a:moveTo>
                  <a:cubicBezTo>
                    <a:pt x="8" y="322"/>
                    <a:pt x="4" y="643"/>
                    <a:pt x="0" y="964"/>
                  </a:cubicBezTo>
                  <a:cubicBezTo>
                    <a:pt x="1012" y="1797"/>
                    <a:pt x="2026" y="2630"/>
                    <a:pt x="3042" y="3457"/>
                  </a:cubicBezTo>
                  <a:lnTo>
                    <a:pt x="6941" y="6622"/>
                  </a:lnTo>
                  <a:cubicBezTo>
                    <a:pt x="7027" y="6692"/>
                    <a:pt x="7113" y="6762"/>
                    <a:pt x="7199" y="6832"/>
                  </a:cubicBezTo>
                  <a:cubicBezTo>
                    <a:pt x="6999" y="6154"/>
                    <a:pt x="6776" y="5484"/>
                    <a:pt x="6538" y="4818"/>
                  </a:cubicBezTo>
                  <a:lnTo>
                    <a:pt x="3649" y="2673"/>
                  </a:lnTo>
                  <a:cubicBezTo>
                    <a:pt x="2440" y="1777"/>
                    <a:pt x="1230" y="885"/>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7" name="Google Shape;1337;p34"/>
            <p:cNvSpPr/>
            <p:nvPr/>
          </p:nvSpPr>
          <p:spPr>
            <a:xfrm>
              <a:off x="-233800" y="11010600"/>
              <a:ext cx="157275" cy="39300"/>
            </a:xfrm>
            <a:custGeom>
              <a:avLst/>
              <a:gdLst/>
              <a:ahLst/>
              <a:cxnLst/>
              <a:rect l="l" t="t" r="r" b="b"/>
              <a:pathLst>
                <a:path w="6291" h="1572" extrusionOk="0">
                  <a:moveTo>
                    <a:pt x="6290" y="0"/>
                  </a:moveTo>
                  <a:lnTo>
                    <a:pt x="6290" y="0"/>
                  </a:lnTo>
                  <a:cubicBezTo>
                    <a:pt x="5587" y="83"/>
                    <a:pt x="4885" y="175"/>
                    <a:pt x="4183" y="267"/>
                  </a:cubicBezTo>
                  <a:cubicBezTo>
                    <a:pt x="3230" y="390"/>
                    <a:pt x="2284" y="533"/>
                    <a:pt x="1335" y="687"/>
                  </a:cubicBezTo>
                  <a:cubicBezTo>
                    <a:pt x="891" y="757"/>
                    <a:pt x="445" y="828"/>
                    <a:pt x="1" y="914"/>
                  </a:cubicBezTo>
                  <a:cubicBezTo>
                    <a:pt x="1" y="1132"/>
                    <a:pt x="1" y="1348"/>
                    <a:pt x="4" y="1566"/>
                  </a:cubicBezTo>
                  <a:cubicBezTo>
                    <a:pt x="179" y="1570"/>
                    <a:pt x="354" y="1572"/>
                    <a:pt x="529" y="1572"/>
                  </a:cubicBezTo>
                  <a:cubicBezTo>
                    <a:pt x="784" y="1572"/>
                    <a:pt x="1040" y="1569"/>
                    <a:pt x="1294" y="1565"/>
                  </a:cubicBezTo>
                  <a:cubicBezTo>
                    <a:pt x="2284" y="1550"/>
                    <a:pt x="3273" y="1530"/>
                    <a:pt x="4263" y="1485"/>
                  </a:cubicBezTo>
                  <a:cubicBezTo>
                    <a:pt x="4913" y="1456"/>
                    <a:pt x="5564" y="1428"/>
                    <a:pt x="6213" y="1391"/>
                  </a:cubicBezTo>
                  <a:cubicBezTo>
                    <a:pt x="6233" y="1137"/>
                    <a:pt x="6252" y="882"/>
                    <a:pt x="6266" y="627"/>
                  </a:cubicBezTo>
                  <a:cubicBezTo>
                    <a:pt x="6276" y="418"/>
                    <a:pt x="6284" y="209"/>
                    <a:pt x="6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8" name="Google Shape;1338;p34"/>
            <p:cNvSpPr/>
            <p:nvPr/>
          </p:nvSpPr>
          <p:spPr>
            <a:xfrm>
              <a:off x="-420850" y="10997125"/>
              <a:ext cx="63950" cy="33525"/>
            </a:xfrm>
            <a:custGeom>
              <a:avLst/>
              <a:gdLst/>
              <a:ahLst/>
              <a:cxnLst/>
              <a:rect l="l" t="t" r="r" b="b"/>
              <a:pathLst>
                <a:path w="2558" h="1341" extrusionOk="0">
                  <a:moveTo>
                    <a:pt x="488" y="1"/>
                  </a:moveTo>
                  <a:cubicBezTo>
                    <a:pt x="326" y="1"/>
                    <a:pt x="163" y="2"/>
                    <a:pt x="0" y="6"/>
                  </a:cubicBezTo>
                  <a:cubicBezTo>
                    <a:pt x="54" y="88"/>
                    <a:pt x="105" y="171"/>
                    <a:pt x="159" y="252"/>
                  </a:cubicBezTo>
                  <a:cubicBezTo>
                    <a:pt x="346" y="535"/>
                    <a:pt x="536" y="814"/>
                    <a:pt x="725" y="1094"/>
                  </a:cubicBezTo>
                  <a:cubicBezTo>
                    <a:pt x="1108" y="1146"/>
                    <a:pt x="1488" y="1195"/>
                    <a:pt x="1871" y="1243"/>
                  </a:cubicBezTo>
                  <a:cubicBezTo>
                    <a:pt x="2095" y="1272"/>
                    <a:pt x="2325" y="1305"/>
                    <a:pt x="2557" y="1341"/>
                  </a:cubicBezTo>
                  <a:cubicBezTo>
                    <a:pt x="2437" y="1169"/>
                    <a:pt x="2316" y="998"/>
                    <a:pt x="2196" y="828"/>
                  </a:cubicBezTo>
                  <a:cubicBezTo>
                    <a:pt x="2012" y="561"/>
                    <a:pt x="1831" y="292"/>
                    <a:pt x="1650" y="25"/>
                  </a:cubicBezTo>
                  <a:cubicBezTo>
                    <a:pt x="1262" y="11"/>
                    <a:pt x="876" y="1"/>
                    <a:pt x="4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9" name="Google Shape;1339;p34"/>
            <p:cNvSpPr/>
            <p:nvPr/>
          </p:nvSpPr>
          <p:spPr>
            <a:xfrm>
              <a:off x="-497050" y="11118650"/>
              <a:ext cx="34725" cy="171075"/>
            </a:xfrm>
            <a:custGeom>
              <a:avLst/>
              <a:gdLst/>
              <a:ahLst/>
              <a:cxnLst/>
              <a:rect l="l" t="t" r="r" b="b"/>
              <a:pathLst>
                <a:path w="1389" h="6843" extrusionOk="0">
                  <a:moveTo>
                    <a:pt x="744" y="0"/>
                  </a:moveTo>
                  <a:cubicBezTo>
                    <a:pt x="594" y="0"/>
                    <a:pt x="445" y="1"/>
                    <a:pt x="295" y="2"/>
                  </a:cubicBezTo>
                  <a:cubicBezTo>
                    <a:pt x="297" y="348"/>
                    <a:pt x="298" y="692"/>
                    <a:pt x="288" y="1032"/>
                  </a:cubicBezTo>
                  <a:cubicBezTo>
                    <a:pt x="254" y="2066"/>
                    <a:pt x="196" y="3099"/>
                    <a:pt x="153" y="4133"/>
                  </a:cubicBezTo>
                  <a:cubicBezTo>
                    <a:pt x="117" y="5028"/>
                    <a:pt x="40" y="5937"/>
                    <a:pt x="1" y="6843"/>
                  </a:cubicBezTo>
                  <a:cubicBezTo>
                    <a:pt x="466" y="6743"/>
                    <a:pt x="926" y="6629"/>
                    <a:pt x="1386" y="6502"/>
                  </a:cubicBezTo>
                  <a:cubicBezTo>
                    <a:pt x="1389" y="5679"/>
                    <a:pt x="1356" y="4856"/>
                    <a:pt x="1344" y="4051"/>
                  </a:cubicBezTo>
                  <a:cubicBezTo>
                    <a:pt x="1329" y="3044"/>
                    <a:pt x="1292" y="2038"/>
                    <a:pt x="1218" y="1032"/>
                  </a:cubicBezTo>
                  <a:cubicBezTo>
                    <a:pt x="1194" y="698"/>
                    <a:pt x="1166" y="349"/>
                    <a:pt x="1117" y="4"/>
                  </a:cubicBezTo>
                  <a:cubicBezTo>
                    <a:pt x="992" y="1"/>
                    <a:pt x="868" y="0"/>
                    <a:pt x="7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40" name="Google Shape;1340;p34"/>
            <p:cNvSpPr/>
            <p:nvPr/>
          </p:nvSpPr>
          <p:spPr>
            <a:xfrm>
              <a:off x="-120100" y="11319300"/>
              <a:ext cx="50175" cy="73700"/>
            </a:xfrm>
            <a:custGeom>
              <a:avLst/>
              <a:gdLst/>
              <a:ahLst/>
              <a:cxnLst/>
              <a:rect l="l" t="t" r="r" b="b"/>
              <a:pathLst>
                <a:path w="2007" h="2948" extrusionOk="0">
                  <a:moveTo>
                    <a:pt x="514" y="1"/>
                  </a:moveTo>
                  <a:cubicBezTo>
                    <a:pt x="483" y="80"/>
                    <a:pt x="451" y="160"/>
                    <a:pt x="422" y="242"/>
                  </a:cubicBezTo>
                  <a:cubicBezTo>
                    <a:pt x="270" y="665"/>
                    <a:pt x="130" y="1098"/>
                    <a:pt x="1" y="1534"/>
                  </a:cubicBezTo>
                  <a:cubicBezTo>
                    <a:pt x="538" y="2017"/>
                    <a:pt x="1085" y="2486"/>
                    <a:pt x="1642" y="2947"/>
                  </a:cubicBezTo>
                  <a:cubicBezTo>
                    <a:pt x="1757" y="2399"/>
                    <a:pt x="1885" y="1854"/>
                    <a:pt x="2006" y="1307"/>
                  </a:cubicBezTo>
                  <a:cubicBezTo>
                    <a:pt x="1500" y="882"/>
                    <a:pt x="1002" y="446"/>
                    <a:pt x="5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41" name="Google Shape;1341;p34"/>
            <p:cNvSpPr/>
            <p:nvPr/>
          </p:nvSpPr>
          <p:spPr>
            <a:xfrm>
              <a:off x="-1152400" y="10190725"/>
              <a:ext cx="156500" cy="211575"/>
            </a:xfrm>
            <a:custGeom>
              <a:avLst/>
              <a:gdLst/>
              <a:ahLst/>
              <a:cxnLst/>
              <a:rect l="l" t="t" r="r" b="b"/>
              <a:pathLst>
                <a:path w="6260" h="8463" extrusionOk="0">
                  <a:moveTo>
                    <a:pt x="1" y="1"/>
                  </a:moveTo>
                  <a:cubicBezTo>
                    <a:pt x="328" y="644"/>
                    <a:pt x="660" y="1286"/>
                    <a:pt x="996" y="1925"/>
                  </a:cubicBezTo>
                  <a:cubicBezTo>
                    <a:pt x="2040" y="3902"/>
                    <a:pt x="3158" y="5843"/>
                    <a:pt x="4317" y="7758"/>
                  </a:cubicBezTo>
                  <a:cubicBezTo>
                    <a:pt x="4953" y="8024"/>
                    <a:pt x="5602" y="8257"/>
                    <a:pt x="6260" y="8463"/>
                  </a:cubicBezTo>
                  <a:cubicBezTo>
                    <a:pt x="5711" y="7655"/>
                    <a:pt x="5169" y="6843"/>
                    <a:pt x="4635" y="6026"/>
                  </a:cubicBezTo>
                  <a:cubicBezTo>
                    <a:pt x="3382" y="4099"/>
                    <a:pt x="2171" y="2144"/>
                    <a:pt x="1002" y="160"/>
                  </a:cubicBezTo>
                  <a:cubicBezTo>
                    <a:pt x="669" y="102"/>
                    <a:pt x="336" y="4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42" name="Google Shape;1342;p34"/>
            <p:cNvSpPr/>
            <p:nvPr/>
          </p:nvSpPr>
          <p:spPr>
            <a:xfrm>
              <a:off x="-679550" y="10185275"/>
              <a:ext cx="144800" cy="91975"/>
            </a:xfrm>
            <a:custGeom>
              <a:avLst/>
              <a:gdLst/>
              <a:ahLst/>
              <a:cxnLst/>
              <a:rect l="l" t="t" r="r" b="b"/>
              <a:pathLst>
                <a:path w="5792" h="3679" extrusionOk="0">
                  <a:moveTo>
                    <a:pt x="44" y="1"/>
                  </a:moveTo>
                  <a:cubicBezTo>
                    <a:pt x="29" y="97"/>
                    <a:pt x="15" y="196"/>
                    <a:pt x="1" y="294"/>
                  </a:cubicBezTo>
                  <a:cubicBezTo>
                    <a:pt x="1288" y="1180"/>
                    <a:pt x="2611" y="2008"/>
                    <a:pt x="3975" y="2775"/>
                  </a:cubicBezTo>
                  <a:cubicBezTo>
                    <a:pt x="4532" y="3087"/>
                    <a:pt x="5094" y="3385"/>
                    <a:pt x="5659" y="3678"/>
                  </a:cubicBezTo>
                  <a:cubicBezTo>
                    <a:pt x="5707" y="3431"/>
                    <a:pt x="5751" y="3184"/>
                    <a:pt x="5791" y="2936"/>
                  </a:cubicBezTo>
                  <a:cubicBezTo>
                    <a:pt x="5265" y="2700"/>
                    <a:pt x="4741" y="2457"/>
                    <a:pt x="4222" y="2207"/>
                  </a:cubicBezTo>
                  <a:cubicBezTo>
                    <a:pt x="2806" y="1521"/>
                    <a:pt x="1414" y="785"/>
                    <a:pt x="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43" name="Google Shape;1343;p34"/>
            <p:cNvSpPr/>
            <p:nvPr/>
          </p:nvSpPr>
          <p:spPr>
            <a:xfrm>
              <a:off x="-461625" y="10644275"/>
              <a:ext cx="223300" cy="79325"/>
            </a:xfrm>
            <a:custGeom>
              <a:avLst/>
              <a:gdLst/>
              <a:ahLst/>
              <a:cxnLst/>
              <a:rect l="l" t="t" r="r" b="b"/>
              <a:pathLst>
                <a:path w="8932" h="3173" extrusionOk="0">
                  <a:moveTo>
                    <a:pt x="8931" y="0"/>
                  </a:moveTo>
                  <a:lnTo>
                    <a:pt x="8880" y="11"/>
                  </a:lnTo>
                  <a:cubicBezTo>
                    <a:pt x="8409" y="102"/>
                    <a:pt x="7942" y="214"/>
                    <a:pt x="7472" y="315"/>
                  </a:cubicBezTo>
                  <a:cubicBezTo>
                    <a:pt x="6482" y="528"/>
                    <a:pt x="5501" y="780"/>
                    <a:pt x="4515" y="1015"/>
                  </a:cubicBezTo>
                  <a:cubicBezTo>
                    <a:pt x="3555" y="1242"/>
                    <a:pt x="2596" y="1464"/>
                    <a:pt x="1639" y="1708"/>
                  </a:cubicBezTo>
                  <a:cubicBezTo>
                    <a:pt x="1122" y="1838"/>
                    <a:pt x="547" y="1946"/>
                    <a:pt x="15" y="2127"/>
                  </a:cubicBezTo>
                  <a:cubicBezTo>
                    <a:pt x="7" y="2475"/>
                    <a:pt x="1" y="2824"/>
                    <a:pt x="2" y="3173"/>
                  </a:cubicBezTo>
                  <a:cubicBezTo>
                    <a:pt x="629" y="3111"/>
                    <a:pt x="1268" y="2910"/>
                    <a:pt x="1849" y="2769"/>
                  </a:cubicBezTo>
                  <a:cubicBezTo>
                    <a:pt x="2834" y="2531"/>
                    <a:pt x="3810" y="2265"/>
                    <a:pt x="4785" y="1995"/>
                  </a:cubicBezTo>
                  <a:cubicBezTo>
                    <a:pt x="5736" y="1734"/>
                    <a:pt x="6689" y="1482"/>
                    <a:pt x="7629" y="1184"/>
                  </a:cubicBezTo>
                  <a:cubicBezTo>
                    <a:pt x="8036" y="1055"/>
                    <a:pt x="8444" y="929"/>
                    <a:pt x="8848" y="796"/>
                  </a:cubicBezTo>
                  <a:cubicBezTo>
                    <a:pt x="8880" y="532"/>
                    <a:pt x="8907" y="266"/>
                    <a:pt x="89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44" name="Google Shape;1344;p34"/>
            <p:cNvSpPr/>
            <p:nvPr/>
          </p:nvSpPr>
          <p:spPr>
            <a:xfrm>
              <a:off x="-766325" y="11152600"/>
              <a:ext cx="204300" cy="150450"/>
            </a:xfrm>
            <a:custGeom>
              <a:avLst/>
              <a:gdLst/>
              <a:ahLst/>
              <a:cxnLst/>
              <a:rect l="l" t="t" r="r" b="b"/>
              <a:pathLst>
                <a:path w="8172" h="6018" extrusionOk="0">
                  <a:moveTo>
                    <a:pt x="1224" y="0"/>
                  </a:moveTo>
                  <a:cubicBezTo>
                    <a:pt x="814" y="114"/>
                    <a:pt x="407" y="235"/>
                    <a:pt x="0" y="362"/>
                  </a:cubicBezTo>
                  <a:cubicBezTo>
                    <a:pt x="680" y="1070"/>
                    <a:pt x="1371" y="1767"/>
                    <a:pt x="2085" y="2444"/>
                  </a:cubicBezTo>
                  <a:cubicBezTo>
                    <a:pt x="3056" y="3366"/>
                    <a:pt x="4048" y="4264"/>
                    <a:pt x="5058" y="5141"/>
                  </a:cubicBezTo>
                  <a:cubicBezTo>
                    <a:pt x="5404" y="5440"/>
                    <a:pt x="5757" y="5732"/>
                    <a:pt x="6114" y="6018"/>
                  </a:cubicBezTo>
                  <a:cubicBezTo>
                    <a:pt x="6801" y="6001"/>
                    <a:pt x="7487" y="5958"/>
                    <a:pt x="8172" y="5889"/>
                  </a:cubicBezTo>
                  <a:cubicBezTo>
                    <a:pt x="7980" y="5700"/>
                    <a:pt x="7776" y="5523"/>
                    <a:pt x="7570" y="5353"/>
                  </a:cubicBezTo>
                  <a:cubicBezTo>
                    <a:pt x="7074" y="4938"/>
                    <a:pt x="6570" y="4537"/>
                    <a:pt x="6065" y="4135"/>
                  </a:cubicBezTo>
                  <a:cubicBezTo>
                    <a:pt x="4997" y="3281"/>
                    <a:pt x="3948" y="2406"/>
                    <a:pt x="2919" y="1505"/>
                  </a:cubicBezTo>
                  <a:cubicBezTo>
                    <a:pt x="2351" y="1007"/>
                    <a:pt x="1786" y="507"/>
                    <a:pt x="12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345" name="Google Shape;1345;p34"/>
          <p:cNvGrpSpPr/>
          <p:nvPr/>
        </p:nvGrpSpPr>
        <p:grpSpPr>
          <a:xfrm rot="10800000">
            <a:off x="10137397" y="-328962"/>
            <a:ext cx="2191961" cy="2725139"/>
            <a:chOff x="-5267275" y="9662750"/>
            <a:chExt cx="1475075" cy="1833875"/>
          </a:xfrm>
        </p:grpSpPr>
        <p:sp>
          <p:nvSpPr>
            <p:cNvPr id="1346" name="Google Shape;1346;p34"/>
            <p:cNvSpPr/>
            <p:nvPr/>
          </p:nvSpPr>
          <p:spPr>
            <a:xfrm>
              <a:off x="-5267275" y="9662750"/>
              <a:ext cx="1475075" cy="1833875"/>
            </a:xfrm>
            <a:custGeom>
              <a:avLst/>
              <a:gdLst/>
              <a:ahLst/>
              <a:cxnLst/>
              <a:rect l="l" t="t" r="r" b="b"/>
              <a:pathLst>
                <a:path w="59003" h="73355" extrusionOk="0">
                  <a:moveTo>
                    <a:pt x="58003" y="0"/>
                  </a:moveTo>
                  <a:cubicBezTo>
                    <a:pt x="57927" y="0"/>
                    <a:pt x="57851" y="10"/>
                    <a:pt x="57776" y="30"/>
                  </a:cubicBezTo>
                  <a:cubicBezTo>
                    <a:pt x="51838" y="1625"/>
                    <a:pt x="46088" y="3850"/>
                    <a:pt x="40623" y="6666"/>
                  </a:cubicBezTo>
                  <a:cubicBezTo>
                    <a:pt x="35177" y="9476"/>
                    <a:pt x="30053" y="12923"/>
                    <a:pt x="25419" y="16936"/>
                  </a:cubicBezTo>
                  <a:cubicBezTo>
                    <a:pt x="20739" y="20988"/>
                    <a:pt x="16581" y="25634"/>
                    <a:pt x="13094" y="30752"/>
                  </a:cubicBezTo>
                  <a:cubicBezTo>
                    <a:pt x="9533" y="35980"/>
                    <a:pt x="6696" y="41669"/>
                    <a:pt x="4663" y="47660"/>
                  </a:cubicBezTo>
                  <a:cubicBezTo>
                    <a:pt x="2818" y="53102"/>
                    <a:pt x="1579" y="58845"/>
                    <a:pt x="1324" y="64601"/>
                  </a:cubicBezTo>
                  <a:cubicBezTo>
                    <a:pt x="1237" y="64570"/>
                    <a:pt x="1144" y="64555"/>
                    <a:pt x="1052" y="64555"/>
                  </a:cubicBezTo>
                  <a:cubicBezTo>
                    <a:pt x="975" y="64555"/>
                    <a:pt x="897" y="64566"/>
                    <a:pt x="822" y="64587"/>
                  </a:cubicBezTo>
                  <a:cubicBezTo>
                    <a:pt x="397" y="64704"/>
                    <a:pt x="1" y="65246"/>
                    <a:pt x="191" y="65699"/>
                  </a:cubicBezTo>
                  <a:cubicBezTo>
                    <a:pt x="491" y="66425"/>
                    <a:pt x="859" y="67121"/>
                    <a:pt x="1291" y="67778"/>
                  </a:cubicBezTo>
                  <a:cubicBezTo>
                    <a:pt x="1297" y="68031"/>
                    <a:pt x="1301" y="68285"/>
                    <a:pt x="1311" y="68538"/>
                  </a:cubicBezTo>
                  <a:cubicBezTo>
                    <a:pt x="1319" y="68795"/>
                    <a:pt x="1512" y="68923"/>
                    <a:pt x="1706" y="68923"/>
                  </a:cubicBezTo>
                  <a:cubicBezTo>
                    <a:pt x="1829" y="68923"/>
                    <a:pt x="1952" y="68872"/>
                    <a:pt x="2029" y="68770"/>
                  </a:cubicBezTo>
                  <a:cubicBezTo>
                    <a:pt x="2293" y="69083"/>
                    <a:pt x="2576" y="69383"/>
                    <a:pt x="2874" y="69664"/>
                  </a:cubicBezTo>
                  <a:cubicBezTo>
                    <a:pt x="4067" y="70786"/>
                    <a:pt x="5458" y="71647"/>
                    <a:pt x="6967" y="72274"/>
                  </a:cubicBezTo>
                  <a:cubicBezTo>
                    <a:pt x="8792" y="73031"/>
                    <a:pt x="10749" y="73355"/>
                    <a:pt x="12715" y="73355"/>
                  </a:cubicBezTo>
                  <a:cubicBezTo>
                    <a:pt x="14414" y="73355"/>
                    <a:pt x="16120" y="73113"/>
                    <a:pt x="17753" y="72699"/>
                  </a:cubicBezTo>
                  <a:cubicBezTo>
                    <a:pt x="23973" y="71124"/>
                    <a:pt x="29341" y="67101"/>
                    <a:pt x="33384" y="62210"/>
                  </a:cubicBezTo>
                  <a:cubicBezTo>
                    <a:pt x="37798" y="56870"/>
                    <a:pt x="40703" y="50561"/>
                    <a:pt x="42861" y="44015"/>
                  </a:cubicBezTo>
                  <a:cubicBezTo>
                    <a:pt x="45191" y="36947"/>
                    <a:pt x="46693" y="29645"/>
                    <a:pt x="48771" y="22503"/>
                  </a:cubicBezTo>
                  <a:cubicBezTo>
                    <a:pt x="50711" y="15828"/>
                    <a:pt x="53184" y="9212"/>
                    <a:pt x="57193" y="3480"/>
                  </a:cubicBezTo>
                  <a:cubicBezTo>
                    <a:pt x="57658" y="2814"/>
                    <a:pt x="58145" y="2163"/>
                    <a:pt x="58644" y="1522"/>
                  </a:cubicBezTo>
                  <a:cubicBezTo>
                    <a:pt x="58894" y="1203"/>
                    <a:pt x="59003" y="813"/>
                    <a:pt x="58785" y="440"/>
                  </a:cubicBezTo>
                  <a:cubicBezTo>
                    <a:pt x="58624" y="164"/>
                    <a:pt x="58317" y="0"/>
                    <a:pt x="58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47" name="Google Shape;1347;p34"/>
            <p:cNvSpPr/>
            <p:nvPr/>
          </p:nvSpPr>
          <p:spPr>
            <a:xfrm>
              <a:off x="-5200250" y="9663950"/>
              <a:ext cx="1406175" cy="1769375"/>
            </a:xfrm>
            <a:custGeom>
              <a:avLst/>
              <a:gdLst/>
              <a:ahLst/>
              <a:cxnLst/>
              <a:rect l="l" t="t" r="r" b="b"/>
              <a:pathLst>
                <a:path w="56247" h="70775" extrusionOk="0">
                  <a:moveTo>
                    <a:pt x="55611" y="0"/>
                  </a:moveTo>
                  <a:cubicBezTo>
                    <a:pt x="55015" y="370"/>
                    <a:pt x="54429" y="756"/>
                    <a:pt x="53847" y="1150"/>
                  </a:cubicBezTo>
                  <a:cubicBezTo>
                    <a:pt x="52592" y="1998"/>
                    <a:pt x="51356" y="2873"/>
                    <a:pt x="50154" y="3795"/>
                  </a:cubicBezTo>
                  <a:cubicBezTo>
                    <a:pt x="49999" y="3914"/>
                    <a:pt x="49845" y="4037"/>
                    <a:pt x="49690" y="4157"/>
                  </a:cubicBezTo>
                  <a:cubicBezTo>
                    <a:pt x="49730" y="3592"/>
                    <a:pt x="49762" y="3027"/>
                    <a:pt x="49822" y="2463"/>
                  </a:cubicBezTo>
                  <a:cubicBezTo>
                    <a:pt x="49855" y="2159"/>
                    <a:pt x="49890" y="1855"/>
                    <a:pt x="49927" y="1551"/>
                  </a:cubicBezTo>
                  <a:lnTo>
                    <a:pt x="49927" y="1551"/>
                  </a:lnTo>
                  <a:cubicBezTo>
                    <a:pt x="49572" y="1671"/>
                    <a:pt x="49217" y="1791"/>
                    <a:pt x="48866" y="1914"/>
                  </a:cubicBezTo>
                  <a:cubicBezTo>
                    <a:pt x="48752" y="2317"/>
                    <a:pt x="48652" y="2724"/>
                    <a:pt x="48563" y="3136"/>
                  </a:cubicBezTo>
                  <a:cubicBezTo>
                    <a:pt x="48413" y="3848"/>
                    <a:pt x="48318" y="4565"/>
                    <a:pt x="48253" y="5290"/>
                  </a:cubicBezTo>
                  <a:cubicBezTo>
                    <a:pt x="46790" y="6465"/>
                    <a:pt x="45359" y="7676"/>
                    <a:pt x="43957" y="8926"/>
                  </a:cubicBezTo>
                  <a:cubicBezTo>
                    <a:pt x="44124" y="7834"/>
                    <a:pt x="44305" y="6744"/>
                    <a:pt x="44473" y="5654"/>
                  </a:cubicBezTo>
                  <a:cubicBezTo>
                    <a:pt x="44583" y="4931"/>
                    <a:pt x="44668" y="4205"/>
                    <a:pt x="44755" y="3480"/>
                  </a:cubicBezTo>
                  <a:lnTo>
                    <a:pt x="44755" y="3480"/>
                  </a:lnTo>
                  <a:cubicBezTo>
                    <a:pt x="44470" y="3596"/>
                    <a:pt x="44184" y="3712"/>
                    <a:pt x="43900" y="3833"/>
                  </a:cubicBezTo>
                  <a:cubicBezTo>
                    <a:pt x="43762" y="4404"/>
                    <a:pt x="43625" y="4977"/>
                    <a:pt x="43505" y="5554"/>
                  </a:cubicBezTo>
                  <a:cubicBezTo>
                    <a:pt x="43180" y="7111"/>
                    <a:pt x="42880" y="8677"/>
                    <a:pt x="42527" y="10230"/>
                  </a:cubicBezTo>
                  <a:cubicBezTo>
                    <a:pt x="39498" y="13041"/>
                    <a:pt x="36616" y="16008"/>
                    <a:pt x="33875" y="19102"/>
                  </a:cubicBezTo>
                  <a:cubicBezTo>
                    <a:pt x="33869" y="18503"/>
                    <a:pt x="33867" y="17904"/>
                    <a:pt x="33870" y="17304"/>
                  </a:cubicBezTo>
                  <a:cubicBezTo>
                    <a:pt x="33875" y="16074"/>
                    <a:pt x="33901" y="14844"/>
                    <a:pt x="33906" y="13614"/>
                  </a:cubicBezTo>
                  <a:cubicBezTo>
                    <a:pt x="33913" y="12015"/>
                    <a:pt x="33939" y="10419"/>
                    <a:pt x="33959" y="8820"/>
                  </a:cubicBezTo>
                  <a:lnTo>
                    <a:pt x="33959" y="8820"/>
                  </a:lnTo>
                  <a:cubicBezTo>
                    <a:pt x="33691" y="8978"/>
                    <a:pt x="33428" y="9146"/>
                    <a:pt x="33161" y="9308"/>
                  </a:cubicBezTo>
                  <a:cubicBezTo>
                    <a:pt x="32926" y="10709"/>
                    <a:pt x="32740" y="12117"/>
                    <a:pt x="32588" y="13534"/>
                  </a:cubicBezTo>
                  <a:cubicBezTo>
                    <a:pt x="32456" y="14762"/>
                    <a:pt x="32379" y="15991"/>
                    <a:pt x="32323" y="17224"/>
                  </a:cubicBezTo>
                  <a:cubicBezTo>
                    <a:pt x="32295" y="17840"/>
                    <a:pt x="32272" y="18455"/>
                    <a:pt x="32252" y="19071"/>
                  </a:cubicBezTo>
                  <a:cubicBezTo>
                    <a:pt x="32243" y="19392"/>
                    <a:pt x="32229" y="19713"/>
                    <a:pt x="32226" y="20034"/>
                  </a:cubicBezTo>
                  <a:cubicBezTo>
                    <a:pt x="32223" y="20358"/>
                    <a:pt x="32149" y="20672"/>
                    <a:pt x="32149" y="20998"/>
                  </a:cubicBezTo>
                  <a:cubicBezTo>
                    <a:pt x="32149" y="21026"/>
                    <a:pt x="32155" y="21049"/>
                    <a:pt x="32157" y="21076"/>
                  </a:cubicBezTo>
                  <a:cubicBezTo>
                    <a:pt x="31553" y="21784"/>
                    <a:pt x="30956" y="22497"/>
                    <a:pt x="30365" y="23215"/>
                  </a:cubicBezTo>
                  <a:cubicBezTo>
                    <a:pt x="28458" y="25540"/>
                    <a:pt x="26618" y="27917"/>
                    <a:pt x="24846" y="30349"/>
                  </a:cubicBezTo>
                  <a:cubicBezTo>
                    <a:pt x="24657" y="25862"/>
                    <a:pt x="24357" y="21379"/>
                    <a:pt x="24019" y="16904"/>
                  </a:cubicBezTo>
                  <a:cubicBezTo>
                    <a:pt x="23993" y="16565"/>
                    <a:pt x="23962" y="16226"/>
                    <a:pt x="23930" y="15886"/>
                  </a:cubicBezTo>
                  <a:cubicBezTo>
                    <a:pt x="23692" y="16084"/>
                    <a:pt x="23455" y="16283"/>
                    <a:pt x="23220" y="16482"/>
                  </a:cubicBezTo>
                  <a:cubicBezTo>
                    <a:pt x="23174" y="17806"/>
                    <a:pt x="23140" y="19129"/>
                    <a:pt x="23128" y="20456"/>
                  </a:cubicBezTo>
                  <a:cubicBezTo>
                    <a:pt x="23105" y="23201"/>
                    <a:pt x="23073" y="25945"/>
                    <a:pt x="23104" y="28691"/>
                  </a:cubicBezTo>
                  <a:cubicBezTo>
                    <a:pt x="23117" y="30028"/>
                    <a:pt x="23127" y="31367"/>
                    <a:pt x="23153" y="32704"/>
                  </a:cubicBezTo>
                  <a:cubicBezTo>
                    <a:pt x="21851" y="34547"/>
                    <a:pt x="20579" y="36413"/>
                    <a:pt x="19343" y="38301"/>
                  </a:cubicBezTo>
                  <a:cubicBezTo>
                    <a:pt x="17720" y="40773"/>
                    <a:pt x="16172" y="43288"/>
                    <a:pt x="14662" y="45827"/>
                  </a:cubicBezTo>
                  <a:cubicBezTo>
                    <a:pt x="14645" y="45208"/>
                    <a:pt x="14599" y="44589"/>
                    <a:pt x="14533" y="43969"/>
                  </a:cubicBezTo>
                  <a:cubicBezTo>
                    <a:pt x="14351" y="42255"/>
                    <a:pt x="14110" y="40549"/>
                    <a:pt x="13908" y="38837"/>
                  </a:cubicBezTo>
                  <a:cubicBezTo>
                    <a:pt x="13496" y="35376"/>
                    <a:pt x="13258" y="31904"/>
                    <a:pt x="12982" y="28431"/>
                  </a:cubicBezTo>
                  <a:cubicBezTo>
                    <a:pt x="12951" y="28050"/>
                    <a:pt x="12925" y="27670"/>
                    <a:pt x="12899" y="27289"/>
                  </a:cubicBezTo>
                  <a:cubicBezTo>
                    <a:pt x="12520" y="27780"/>
                    <a:pt x="12143" y="28273"/>
                    <a:pt x="11778" y="28774"/>
                  </a:cubicBezTo>
                  <a:cubicBezTo>
                    <a:pt x="11736" y="30128"/>
                    <a:pt x="11735" y="31482"/>
                    <a:pt x="11740" y="32838"/>
                  </a:cubicBezTo>
                  <a:cubicBezTo>
                    <a:pt x="11753" y="36241"/>
                    <a:pt x="11994" y="39657"/>
                    <a:pt x="12354" y="43038"/>
                  </a:cubicBezTo>
                  <a:cubicBezTo>
                    <a:pt x="12549" y="44861"/>
                    <a:pt x="12725" y="46736"/>
                    <a:pt x="12320" y="48541"/>
                  </a:cubicBezTo>
                  <a:cubicBezTo>
                    <a:pt x="12246" y="48868"/>
                    <a:pt x="12318" y="49212"/>
                    <a:pt x="12520" y="49481"/>
                  </a:cubicBezTo>
                  <a:cubicBezTo>
                    <a:pt x="11532" y="51188"/>
                    <a:pt x="10551" y="52900"/>
                    <a:pt x="9578" y="54619"/>
                  </a:cubicBezTo>
                  <a:cubicBezTo>
                    <a:pt x="8646" y="56260"/>
                    <a:pt x="7701" y="57900"/>
                    <a:pt x="6729" y="59526"/>
                  </a:cubicBezTo>
                  <a:cubicBezTo>
                    <a:pt x="6126" y="57037"/>
                    <a:pt x="5509" y="54553"/>
                    <a:pt x="4848" y="52079"/>
                  </a:cubicBezTo>
                  <a:cubicBezTo>
                    <a:pt x="4211" y="49690"/>
                    <a:pt x="3545" y="47305"/>
                    <a:pt x="2967" y="44899"/>
                  </a:cubicBezTo>
                  <a:cubicBezTo>
                    <a:pt x="2712" y="45559"/>
                    <a:pt x="2468" y="46224"/>
                    <a:pt x="2233" y="46894"/>
                  </a:cubicBezTo>
                  <a:cubicBezTo>
                    <a:pt x="2278" y="47130"/>
                    <a:pt x="2324" y="47368"/>
                    <a:pt x="2370" y="47605"/>
                  </a:cubicBezTo>
                  <a:cubicBezTo>
                    <a:pt x="3003" y="50829"/>
                    <a:pt x="3655" y="54049"/>
                    <a:pt x="4366" y="57257"/>
                  </a:cubicBezTo>
                  <a:cubicBezTo>
                    <a:pt x="4699" y="58754"/>
                    <a:pt x="5034" y="60249"/>
                    <a:pt x="5372" y="61746"/>
                  </a:cubicBezTo>
                  <a:cubicBezTo>
                    <a:pt x="3715" y="64398"/>
                    <a:pt x="1952" y="66982"/>
                    <a:pt x="1" y="69424"/>
                  </a:cubicBezTo>
                  <a:cubicBezTo>
                    <a:pt x="65" y="69487"/>
                    <a:pt x="127" y="69553"/>
                    <a:pt x="193" y="69616"/>
                  </a:cubicBezTo>
                  <a:cubicBezTo>
                    <a:pt x="641" y="70036"/>
                    <a:pt x="1119" y="70423"/>
                    <a:pt x="1624" y="70775"/>
                  </a:cubicBezTo>
                  <a:cubicBezTo>
                    <a:pt x="1745" y="70620"/>
                    <a:pt x="1868" y="70465"/>
                    <a:pt x="1989" y="70307"/>
                  </a:cubicBezTo>
                  <a:cubicBezTo>
                    <a:pt x="2986" y="69005"/>
                    <a:pt x="3933" y="67664"/>
                    <a:pt x="4841" y="66297"/>
                  </a:cubicBezTo>
                  <a:cubicBezTo>
                    <a:pt x="5459" y="65365"/>
                    <a:pt x="6055" y="64418"/>
                    <a:pt x="6643" y="63466"/>
                  </a:cubicBezTo>
                  <a:cubicBezTo>
                    <a:pt x="14235" y="62525"/>
                    <a:pt x="21875" y="61984"/>
                    <a:pt x="29526" y="61941"/>
                  </a:cubicBezTo>
                  <a:cubicBezTo>
                    <a:pt x="29616" y="61941"/>
                    <a:pt x="29706" y="61940"/>
                    <a:pt x="29796" y="61940"/>
                  </a:cubicBezTo>
                  <a:cubicBezTo>
                    <a:pt x="30156" y="61940"/>
                    <a:pt x="30516" y="61944"/>
                    <a:pt x="30876" y="61944"/>
                  </a:cubicBezTo>
                  <a:cubicBezTo>
                    <a:pt x="31397" y="61307"/>
                    <a:pt x="31897" y="60655"/>
                    <a:pt x="32376" y="59991"/>
                  </a:cubicBezTo>
                  <a:cubicBezTo>
                    <a:pt x="31892" y="59988"/>
                    <a:pt x="31409" y="59986"/>
                    <a:pt x="30925" y="59986"/>
                  </a:cubicBezTo>
                  <a:cubicBezTo>
                    <a:pt x="24899" y="59986"/>
                    <a:pt x="18875" y="60278"/>
                    <a:pt x="12876" y="60862"/>
                  </a:cubicBezTo>
                  <a:cubicBezTo>
                    <a:pt x="11204" y="61026"/>
                    <a:pt x="9533" y="61223"/>
                    <a:pt x="7867" y="61439"/>
                  </a:cubicBezTo>
                  <a:cubicBezTo>
                    <a:pt x="8561" y="60265"/>
                    <a:pt x="9244" y="59084"/>
                    <a:pt x="9917" y="57895"/>
                  </a:cubicBezTo>
                  <a:cubicBezTo>
                    <a:pt x="11479" y="55139"/>
                    <a:pt x="13011" y="52369"/>
                    <a:pt x="14574" y="49615"/>
                  </a:cubicBezTo>
                  <a:cubicBezTo>
                    <a:pt x="23056" y="47294"/>
                    <a:pt x="31602" y="45277"/>
                    <a:pt x="40259" y="43723"/>
                  </a:cubicBezTo>
                  <a:cubicBezTo>
                    <a:pt x="40514" y="42943"/>
                    <a:pt x="40762" y="42160"/>
                    <a:pt x="40998" y="41375"/>
                  </a:cubicBezTo>
                  <a:lnTo>
                    <a:pt x="40998" y="41375"/>
                  </a:lnTo>
                  <a:cubicBezTo>
                    <a:pt x="40947" y="41384"/>
                    <a:pt x="40895" y="41392"/>
                    <a:pt x="40844" y="41401"/>
                  </a:cubicBezTo>
                  <a:cubicBezTo>
                    <a:pt x="38583" y="41801"/>
                    <a:pt x="36326" y="42227"/>
                    <a:pt x="34075" y="42682"/>
                  </a:cubicBezTo>
                  <a:cubicBezTo>
                    <a:pt x="29546" y="43597"/>
                    <a:pt x="25043" y="44624"/>
                    <a:pt x="20564" y="45765"/>
                  </a:cubicBezTo>
                  <a:cubicBezTo>
                    <a:pt x="19078" y="46144"/>
                    <a:pt x="17594" y="46534"/>
                    <a:pt x="16111" y="46937"/>
                  </a:cubicBezTo>
                  <a:cubicBezTo>
                    <a:pt x="17201" y="45056"/>
                    <a:pt x="18313" y="43187"/>
                    <a:pt x="19466" y="41343"/>
                  </a:cubicBezTo>
                  <a:cubicBezTo>
                    <a:pt x="20963" y="38949"/>
                    <a:pt x="22512" y="36591"/>
                    <a:pt x="24115" y="34268"/>
                  </a:cubicBezTo>
                  <a:cubicBezTo>
                    <a:pt x="24177" y="34264"/>
                    <a:pt x="24238" y="34254"/>
                    <a:pt x="24298" y="34238"/>
                  </a:cubicBezTo>
                  <a:cubicBezTo>
                    <a:pt x="30924" y="32330"/>
                    <a:pt x="37594" y="30592"/>
                    <a:pt x="44312" y="29025"/>
                  </a:cubicBezTo>
                  <a:cubicBezTo>
                    <a:pt x="44482" y="28364"/>
                    <a:pt x="44654" y="27703"/>
                    <a:pt x="44827" y="27043"/>
                  </a:cubicBezTo>
                  <a:lnTo>
                    <a:pt x="44827" y="27043"/>
                  </a:lnTo>
                  <a:cubicBezTo>
                    <a:pt x="43323" y="27389"/>
                    <a:pt x="41819" y="27742"/>
                    <a:pt x="40319" y="28103"/>
                  </a:cubicBezTo>
                  <a:cubicBezTo>
                    <a:pt x="36777" y="28959"/>
                    <a:pt x="33248" y="29870"/>
                    <a:pt x="29734" y="30833"/>
                  </a:cubicBezTo>
                  <a:cubicBezTo>
                    <a:pt x="28398" y="31200"/>
                    <a:pt x="27067" y="31574"/>
                    <a:pt x="25735" y="31958"/>
                  </a:cubicBezTo>
                  <a:cubicBezTo>
                    <a:pt x="27116" y="30028"/>
                    <a:pt x="28539" y="28130"/>
                    <a:pt x="30004" y="26263"/>
                  </a:cubicBezTo>
                  <a:cubicBezTo>
                    <a:pt x="31185" y="24761"/>
                    <a:pt x="32396" y="23283"/>
                    <a:pt x="33637" y="21829"/>
                  </a:cubicBezTo>
                  <a:cubicBezTo>
                    <a:pt x="38096" y="21207"/>
                    <a:pt x="42533" y="20457"/>
                    <a:pt x="46956" y="19615"/>
                  </a:cubicBezTo>
                  <a:cubicBezTo>
                    <a:pt x="47172" y="18934"/>
                    <a:pt x="47395" y="18256"/>
                    <a:pt x="47625" y="17580"/>
                  </a:cubicBezTo>
                  <a:lnTo>
                    <a:pt x="47625" y="17580"/>
                  </a:lnTo>
                  <a:cubicBezTo>
                    <a:pt x="47333" y="17637"/>
                    <a:pt x="47043" y="17697"/>
                    <a:pt x="46750" y="17752"/>
                  </a:cubicBezTo>
                  <a:cubicBezTo>
                    <a:pt x="43794" y="18316"/>
                    <a:pt x="40832" y="18836"/>
                    <a:pt x="37861" y="19317"/>
                  </a:cubicBezTo>
                  <a:cubicBezTo>
                    <a:pt x="37070" y="19444"/>
                    <a:pt x="36278" y="19572"/>
                    <a:pt x="35487" y="19701"/>
                  </a:cubicBezTo>
                  <a:cubicBezTo>
                    <a:pt x="37678" y="17230"/>
                    <a:pt x="39962" y="14845"/>
                    <a:pt x="42334" y="12545"/>
                  </a:cubicBezTo>
                  <a:cubicBezTo>
                    <a:pt x="42799" y="12097"/>
                    <a:pt x="43269" y="11652"/>
                    <a:pt x="43743" y="11212"/>
                  </a:cubicBezTo>
                  <a:cubicBezTo>
                    <a:pt x="44597" y="11169"/>
                    <a:pt x="45454" y="11077"/>
                    <a:pt x="46301" y="11001"/>
                  </a:cubicBezTo>
                  <a:cubicBezTo>
                    <a:pt x="47373" y="10904"/>
                    <a:pt x="48443" y="10796"/>
                    <a:pt x="49515" y="10693"/>
                  </a:cubicBezTo>
                  <a:lnTo>
                    <a:pt x="50412" y="10607"/>
                  </a:lnTo>
                  <a:cubicBezTo>
                    <a:pt x="50647" y="10107"/>
                    <a:pt x="50886" y="9608"/>
                    <a:pt x="51137" y="9113"/>
                  </a:cubicBezTo>
                  <a:lnTo>
                    <a:pt x="51137" y="9113"/>
                  </a:lnTo>
                  <a:lnTo>
                    <a:pt x="49356" y="9288"/>
                  </a:lnTo>
                  <a:cubicBezTo>
                    <a:pt x="48061" y="9416"/>
                    <a:pt x="46748" y="9510"/>
                    <a:pt x="45446" y="9649"/>
                  </a:cubicBezTo>
                  <a:cubicBezTo>
                    <a:pt x="46446" y="8750"/>
                    <a:pt x="47462" y="7867"/>
                    <a:pt x="48493" y="7004"/>
                  </a:cubicBezTo>
                  <a:cubicBezTo>
                    <a:pt x="48666" y="7157"/>
                    <a:pt x="48893" y="7246"/>
                    <a:pt x="49142" y="7269"/>
                  </a:cubicBezTo>
                  <a:cubicBezTo>
                    <a:pt x="49968" y="7346"/>
                    <a:pt x="50822" y="7323"/>
                    <a:pt x="51651" y="7337"/>
                  </a:cubicBezTo>
                  <a:cubicBezTo>
                    <a:pt x="51794" y="7338"/>
                    <a:pt x="51937" y="7338"/>
                    <a:pt x="52079" y="7340"/>
                  </a:cubicBezTo>
                  <a:cubicBezTo>
                    <a:pt x="52377" y="6806"/>
                    <a:pt x="52681" y="6277"/>
                    <a:pt x="52999" y="5754"/>
                  </a:cubicBezTo>
                  <a:cubicBezTo>
                    <a:pt x="52549" y="5754"/>
                    <a:pt x="52101" y="5757"/>
                    <a:pt x="51651" y="5765"/>
                  </a:cubicBezTo>
                  <a:cubicBezTo>
                    <a:pt x="51223" y="5772"/>
                    <a:pt x="50793" y="5788"/>
                    <a:pt x="50364" y="5798"/>
                  </a:cubicBezTo>
                  <a:lnTo>
                    <a:pt x="49941" y="5809"/>
                  </a:lnTo>
                  <a:cubicBezTo>
                    <a:pt x="51983" y="4154"/>
                    <a:pt x="54083" y="2575"/>
                    <a:pt x="56195" y="1006"/>
                  </a:cubicBezTo>
                  <a:cubicBezTo>
                    <a:pt x="56247" y="797"/>
                    <a:pt x="56215" y="576"/>
                    <a:pt x="56104" y="390"/>
                  </a:cubicBezTo>
                  <a:cubicBezTo>
                    <a:pt x="55992" y="205"/>
                    <a:pt x="55817" y="66"/>
                    <a:pt x="55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348" name="Google Shape;1348;p34"/>
          <p:cNvGrpSpPr/>
          <p:nvPr/>
        </p:nvGrpSpPr>
        <p:grpSpPr>
          <a:xfrm rot="10800000">
            <a:off x="10121533" y="1739921"/>
            <a:ext cx="2713844" cy="1770235"/>
            <a:chOff x="-5607800" y="8913100"/>
            <a:chExt cx="1826275" cy="1191275"/>
          </a:xfrm>
        </p:grpSpPr>
        <p:sp>
          <p:nvSpPr>
            <p:cNvPr id="1349" name="Google Shape;1349;p34"/>
            <p:cNvSpPr/>
            <p:nvPr/>
          </p:nvSpPr>
          <p:spPr>
            <a:xfrm>
              <a:off x="-5607800" y="8913100"/>
              <a:ext cx="1826275" cy="1191275"/>
            </a:xfrm>
            <a:custGeom>
              <a:avLst/>
              <a:gdLst/>
              <a:ahLst/>
              <a:cxnLst/>
              <a:rect l="l" t="t" r="r" b="b"/>
              <a:pathLst>
                <a:path w="73051" h="47651" extrusionOk="0">
                  <a:moveTo>
                    <a:pt x="44689" y="1"/>
                  </a:moveTo>
                  <a:cubicBezTo>
                    <a:pt x="41831" y="1"/>
                    <a:pt x="38972" y="447"/>
                    <a:pt x="36246" y="1320"/>
                  </a:cubicBezTo>
                  <a:cubicBezTo>
                    <a:pt x="33999" y="2038"/>
                    <a:pt x="31831" y="3036"/>
                    <a:pt x="29838" y="4301"/>
                  </a:cubicBezTo>
                  <a:cubicBezTo>
                    <a:pt x="28818" y="4952"/>
                    <a:pt x="27845" y="5674"/>
                    <a:pt x="26927" y="6463"/>
                  </a:cubicBezTo>
                  <a:cubicBezTo>
                    <a:pt x="26483" y="6844"/>
                    <a:pt x="26064" y="7251"/>
                    <a:pt x="25628" y="7641"/>
                  </a:cubicBezTo>
                  <a:cubicBezTo>
                    <a:pt x="25219" y="8008"/>
                    <a:pt x="24742" y="8406"/>
                    <a:pt x="24184" y="8510"/>
                  </a:cubicBezTo>
                  <a:cubicBezTo>
                    <a:pt x="24102" y="8525"/>
                    <a:pt x="24011" y="8534"/>
                    <a:pt x="23917" y="8534"/>
                  </a:cubicBezTo>
                  <a:cubicBezTo>
                    <a:pt x="23584" y="8534"/>
                    <a:pt x="23208" y="8430"/>
                    <a:pt x="23030" y="8159"/>
                  </a:cubicBezTo>
                  <a:cubicBezTo>
                    <a:pt x="22697" y="7655"/>
                    <a:pt x="23202" y="6824"/>
                    <a:pt x="23400" y="6356"/>
                  </a:cubicBezTo>
                  <a:lnTo>
                    <a:pt x="25364" y="1726"/>
                  </a:lnTo>
                  <a:cubicBezTo>
                    <a:pt x="25540" y="1309"/>
                    <a:pt x="25301" y="775"/>
                    <a:pt x="24842" y="775"/>
                  </a:cubicBezTo>
                  <a:cubicBezTo>
                    <a:pt x="24782" y="775"/>
                    <a:pt x="24719" y="784"/>
                    <a:pt x="24653" y="804"/>
                  </a:cubicBezTo>
                  <a:cubicBezTo>
                    <a:pt x="21944" y="1590"/>
                    <a:pt x="19385" y="2824"/>
                    <a:pt x="17069" y="4415"/>
                  </a:cubicBezTo>
                  <a:cubicBezTo>
                    <a:pt x="12856" y="6198"/>
                    <a:pt x="8925" y="8736"/>
                    <a:pt x="5872" y="12172"/>
                  </a:cubicBezTo>
                  <a:cubicBezTo>
                    <a:pt x="2370" y="16114"/>
                    <a:pt x="179" y="21129"/>
                    <a:pt x="61" y="26437"/>
                  </a:cubicBezTo>
                  <a:cubicBezTo>
                    <a:pt x="1" y="29125"/>
                    <a:pt x="517" y="31788"/>
                    <a:pt x="1599" y="34248"/>
                  </a:cubicBezTo>
                  <a:cubicBezTo>
                    <a:pt x="2680" y="36708"/>
                    <a:pt x="4401" y="38880"/>
                    <a:pt x="6350" y="40714"/>
                  </a:cubicBezTo>
                  <a:cubicBezTo>
                    <a:pt x="10282" y="44414"/>
                    <a:pt x="15294" y="47069"/>
                    <a:pt x="20716" y="47571"/>
                  </a:cubicBezTo>
                  <a:cubicBezTo>
                    <a:pt x="21286" y="47624"/>
                    <a:pt x="21861" y="47650"/>
                    <a:pt x="22436" y="47650"/>
                  </a:cubicBezTo>
                  <a:cubicBezTo>
                    <a:pt x="26869" y="47650"/>
                    <a:pt x="31357" y="46086"/>
                    <a:pt x="34615" y="43058"/>
                  </a:cubicBezTo>
                  <a:cubicBezTo>
                    <a:pt x="35056" y="42648"/>
                    <a:pt x="35470" y="42209"/>
                    <a:pt x="35856" y="41747"/>
                  </a:cubicBezTo>
                  <a:cubicBezTo>
                    <a:pt x="36244" y="41283"/>
                    <a:pt x="36309" y="40410"/>
                    <a:pt x="35645" y="40107"/>
                  </a:cubicBezTo>
                  <a:cubicBezTo>
                    <a:pt x="34541" y="39603"/>
                    <a:pt x="33483" y="39005"/>
                    <a:pt x="32482" y="38317"/>
                  </a:cubicBezTo>
                  <a:cubicBezTo>
                    <a:pt x="32018" y="37997"/>
                    <a:pt x="31565" y="37661"/>
                    <a:pt x="31134" y="37299"/>
                  </a:cubicBezTo>
                  <a:cubicBezTo>
                    <a:pt x="30956" y="37148"/>
                    <a:pt x="30741" y="36976"/>
                    <a:pt x="30610" y="36804"/>
                  </a:cubicBezTo>
                  <a:cubicBezTo>
                    <a:pt x="30563" y="36737"/>
                    <a:pt x="30521" y="36665"/>
                    <a:pt x="30483" y="36592"/>
                  </a:cubicBezTo>
                  <a:cubicBezTo>
                    <a:pt x="30425" y="36483"/>
                    <a:pt x="30443" y="36505"/>
                    <a:pt x="30452" y="36348"/>
                  </a:cubicBezTo>
                  <a:cubicBezTo>
                    <a:pt x="30457" y="36279"/>
                    <a:pt x="30509" y="36126"/>
                    <a:pt x="30590" y="35984"/>
                  </a:cubicBezTo>
                  <a:cubicBezTo>
                    <a:pt x="30716" y="35766"/>
                    <a:pt x="30822" y="35653"/>
                    <a:pt x="31014" y="35475"/>
                  </a:cubicBezTo>
                  <a:cubicBezTo>
                    <a:pt x="31304" y="35206"/>
                    <a:pt x="31764" y="34951"/>
                    <a:pt x="32143" y="34796"/>
                  </a:cubicBezTo>
                  <a:cubicBezTo>
                    <a:pt x="32973" y="34457"/>
                    <a:pt x="33807" y="34340"/>
                    <a:pt x="34677" y="34340"/>
                  </a:cubicBezTo>
                  <a:cubicBezTo>
                    <a:pt x="34855" y="34340"/>
                    <a:pt x="35034" y="34345"/>
                    <a:pt x="35215" y="34354"/>
                  </a:cubicBezTo>
                  <a:cubicBezTo>
                    <a:pt x="37580" y="34473"/>
                    <a:pt x="39849" y="35490"/>
                    <a:pt x="42097" y="36238"/>
                  </a:cubicBezTo>
                  <a:cubicBezTo>
                    <a:pt x="43956" y="36855"/>
                    <a:pt x="45866" y="37234"/>
                    <a:pt x="47811" y="37234"/>
                  </a:cubicBezTo>
                  <a:cubicBezTo>
                    <a:pt x="48261" y="37234"/>
                    <a:pt x="48714" y="37214"/>
                    <a:pt x="49168" y="37171"/>
                  </a:cubicBezTo>
                  <a:cubicBezTo>
                    <a:pt x="51838" y="36921"/>
                    <a:pt x="54430" y="36061"/>
                    <a:pt x="56677" y="34587"/>
                  </a:cubicBezTo>
                  <a:cubicBezTo>
                    <a:pt x="57335" y="34156"/>
                    <a:pt x="57309" y="32995"/>
                    <a:pt x="56443" y="32804"/>
                  </a:cubicBezTo>
                  <a:cubicBezTo>
                    <a:pt x="54688" y="32417"/>
                    <a:pt x="53044" y="31639"/>
                    <a:pt x="51634" y="30526"/>
                  </a:cubicBezTo>
                  <a:cubicBezTo>
                    <a:pt x="54886" y="28633"/>
                    <a:pt x="58682" y="27822"/>
                    <a:pt x="61870" y="25784"/>
                  </a:cubicBezTo>
                  <a:cubicBezTo>
                    <a:pt x="63579" y="24692"/>
                    <a:pt x="65126" y="23332"/>
                    <a:pt x="66407" y="21758"/>
                  </a:cubicBezTo>
                  <a:cubicBezTo>
                    <a:pt x="67735" y="20128"/>
                    <a:pt x="68709" y="18337"/>
                    <a:pt x="69538" y="16412"/>
                  </a:cubicBezTo>
                  <a:cubicBezTo>
                    <a:pt x="70470" y="14241"/>
                    <a:pt x="71345" y="12071"/>
                    <a:pt x="72765" y="10162"/>
                  </a:cubicBezTo>
                  <a:cubicBezTo>
                    <a:pt x="73051" y="9778"/>
                    <a:pt x="72824" y="9175"/>
                    <a:pt x="72447" y="8954"/>
                  </a:cubicBezTo>
                  <a:cubicBezTo>
                    <a:pt x="68623" y="6701"/>
                    <a:pt x="64406" y="5318"/>
                    <a:pt x="59956" y="5123"/>
                  </a:cubicBezTo>
                  <a:cubicBezTo>
                    <a:pt x="59567" y="5105"/>
                    <a:pt x="59178" y="5097"/>
                    <a:pt x="58789" y="5097"/>
                  </a:cubicBezTo>
                  <a:cubicBezTo>
                    <a:pt x="56957" y="5097"/>
                    <a:pt x="55129" y="5290"/>
                    <a:pt x="53335" y="5674"/>
                  </a:cubicBezTo>
                  <a:cubicBezTo>
                    <a:pt x="52273" y="5903"/>
                    <a:pt x="51227" y="6205"/>
                    <a:pt x="50206" y="6579"/>
                  </a:cubicBezTo>
                  <a:cubicBezTo>
                    <a:pt x="49675" y="6774"/>
                    <a:pt x="49162" y="7010"/>
                    <a:pt x="48635" y="7217"/>
                  </a:cubicBezTo>
                  <a:cubicBezTo>
                    <a:pt x="48307" y="7346"/>
                    <a:pt x="47969" y="7362"/>
                    <a:pt x="47668" y="7409"/>
                  </a:cubicBezTo>
                  <a:cubicBezTo>
                    <a:pt x="47665" y="7409"/>
                    <a:pt x="47631" y="7395"/>
                    <a:pt x="47616" y="7392"/>
                  </a:cubicBezTo>
                  <a:cubicBezTo>
                    <a:pt x="47614" y="7374"/>
                    <a:pt x="47614" y="7357"/>
                    <a:pt x="47614" y="7339"/>
                  </a:cubicBezTo>
                  <a:cubicBezTo>
                    <a:pt x="47611" y="7064"/>
                    <a:pt x="47736" y="6760"/>
                    <a:pt x="47814" y="6499"/>
                  </a:cubicBezTo>
                  <a:cubicBezTo>
                    <a:pt x="47986" y="5921"/>
                    <a:pt x="48210" y="5361"/>
                    <a:pt x="48482" y="4825"/>
                  </a:cubicBezTo>
                  <a:cubicBezTo>
                    <a:pt x="49047" y="3710"/>
                    <a:pt x="49801" y="2705"/>
                    <a:pt x="50710" y="1848"/>
                  </a:cubicBezTo>
                  <a:cubicBezTo>
                    <a:pt x="51103" y="1476"/>
                    <a:pt x="50926" y="724"/>
                    <a:pt x="50383" y="606"/>
                  </a:cubicBezTo>
                  <a:cubicBezTo>
                    <a:pt x="48511" y="200"/>
                    <a:pt x="46600" y="1"/>
                    <a:pt x="44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50" name="Google Shape;1350;p34"/>
            <p:cNvSpPr/>
            <p:nvPr/>
          </p:nvSpPr>
          <p:spPr>
            <a:xfrm>
              <a:off x="-5577650" y="8913175"/>
              <a:ext cx="1794175" cy="1119425"/>
            </a:xfrm>
            <a:custGeom>
              <a:avLst/>
              <a:gdLst/>
              <a:ahLst/>
              <a:cxnLst/>
              <a:rect l="l" t="t" r="r" b="b"/>
              <a:pathLst>
                <a:path w="71767" h="44777" extrusionOk="0">
                  <a:moveTo>
                    <a:pt x="43092" y="1"/>
                  </a:moveTo>
                  <a:cubicBezTo>
                    <a:pt x="42098" y="16"/>
                    <a:pt x="41108" y="84"/>
                    <a:pt x="40122" y="205"/>
                  </a:cubicBezTo>
                  <a:lnTo>
                    <a:pt x="39671" y="484"/>
                  </a:lnTo>
                  <a:cubicBezTo>
                    <a:pt x="37172" y="2035"/>
                    <a:pt x="34765" y="3723"/>
                    <a:pt x="32443" y="5524"/>
                  </a:cubicBezTo>
                  <a:cubicBezTo>
                    <a:pt x="27803" y="9124"/>
                    <a:pt x="23545" y="13212"/>
                    <a:pt x="19782" y="17722"/>
                  </a:cubicBezTo>
                  <a:cubicBezTo>
                    <a:pt x="18730" y="18981"/>
                    <a:pt x="17715" y="20272"/>
                    <a:pt x="16737" y="21592"/>
                  </a:cubicBezTo>
                  <a:cubicBezTo>
                    <a:pt x="15785" y="22881"/>
                    <a:pt x="14776" y="24227"/>
                    <a:pt x="14100" y="25688"/>
                  </a:cubicBezTo>
                  <a:cubicBezTo>
                    <a:pt x="12947" y="26199"/>
                    <a:pt x="11803" y="26727"/>
                    <a:pt x="10667" y="27274"/>
                  </a:cubicBezTo>
                  <a:cubicBezTo>
                    <a:pt x="8924" y="28115"/>
                    <a:pt x="7206" y="29004"/>
                    <a:pt x="5512" y="29942"/>
                  </a:cubicBezTo>
                  <a:cubicBezTo>
                    <a:pt x="5598" y="29644"/>
                    <a:pt x="5668" y="29342"/>
                    <a:pt x="5721" y="29036"/>
                  </a:cubicBezTo>
                  <a:cubicBezTo>
                    <a:pt x="5849" y="28318"/>
                    <a:pt x="5945" y="27593"/>
                    <a:pt x="6088" y="26874"/>
                  </a:cubicBezTo>
                  <a:cubicBezTo>
                    <a:pt x="6372" y="25439"/>
                    <a:pt x="6730" y="24012"/>
                    <a:pt x="7152" y="22610"/>
                  </a:cubicBezTo>
                  <a:cubicBezTo>
                    <a:pt x="7992" y="19816"/>
                    <a:pt x="9107" y="17112"/>
                    <a:pt x="10386" y="14489"/>
                  </a:cubicBezTo>
                  <a:cubicBezTo>
                    <a:pt x="11644" y="11907"/>
                    <a:pt x="12999" y="9296"/>
                    <a:pt x="14847" y="7081"/>
                  </a:cubicBezTo>
                  <a:cubicBezTo>
                    <a:pt x="16545" y="5043"/>
                    <a:pt x="18628" y="3383"/>
                    <a:pt x="20863" y="1972"/>
                  </a:cubicBezTo>
                  <a:cubicBezTo>
                    <a:pt x="21249" y="1728"/>
                    <a:pt x="21641" y="1493"/>
                    <a:pt x="22034" y="1261"/>
                  </a:cubicBezTo>
                  <a:lnTo>
                    <a:pt x="22034" y="1261"/>
                  </a:lnTo>
                  <a:cubicBezTo>
                    <a:pt x="19849" y="2038"/>
                    <a:pt x="17775" y="3096"/>
                    <a:pt x="15863" y="4411"/>
                  </a:cubicBezTo>
                  <a:cubicBezTo>
                    <a:pt x="15729" y="4469"/>
                    <a:pt x="15594" y="4529"/>
                    <a:pt x="15461" y="4587"/>
                  </a:cubicBezTo>
                  <a:cubicBezTo>
                    <a:pt x="15161" y="4877"/>
                    <a:pt x="14868" y="5174"/>
                    <a:pt x="14587" y="5481"/>
                  </a:cubicBezTo>
                  <a:cubicBezTo>
                    <a:pt x="12589" y="7660"/>
                    <a:pt x="11120" y="10241"/>
                    <a:pt x="9790" y="12865"/>
                  </a:cubicBezTo>
                  <a:cubicBezTo>
                    <a:pt x="8433" y="15540"/>
                    <a:pt x="7226" y="18302"/>
                    <a:pt x="6285" y="21152"/>
                  </a:cubicBezTo>
                  <a:cubicBezTo>
                    <a:pt x="5755" y="22755"/>
                    <a:pt x="5308" y="24385"/>
                    <a:pt x="5000" y="26047"/>
                  </a:cubicBezTo>
                  <a:cubicBezTo>
                    <a:pt x="4739" y="27459"/>
                    <a:pt x="4396" y="28983"/>
                    <a:pt x="4692" y="30409"/>
                  </a:cubicBezTo>
                  <a:cubicBezTo>
                    <a:pt x="3099" y="31315"/>
                    <a:pt x="1534" y="32269"/>
                    <a:pt x="0" y="33273"/>
                  </a:cubicBezTo>
                  <a:cubicBezTo>
                    <a:pt x="121" y="33600"/>
                    <a:pt x="252" y="33924"/>
                    <a:pt x="393" y="34245"/>
                  </a:cubicBezTo>
                  <a:cubicBezTo>
                    <a:pt x="430" y="34328"/>
                    <a:pt x="473" y="34409"/>
                    <a:pt x="511" y="34492"/>
                  </a:cubicBezTo>
                  <a:cubicBezTo>
                    <a:pt x="1218" y="34028"/>
                    <a:pt x="1927" y="33571"/>
                    <a:pt x="2647" y="33127"/>
                  </a:cubicBezTo>
                  <a:cubicBezTo>
                    <a:pt x="3521" y="33938"/>
                    <a:pt x="4540" y="34581"/>
                    <a:pt x="5551" y="35217"/>
                  </a:cubicBezTo>
                  <a:cubicBezTo>
                    <a:pt x="6721" y="35955"/>
                    <a:pt x="7915" y="36655"/>
                    <a:pt x="9132" y="37320"/>
                  </a:cubicBezTo>
                  <a:cubicBezTo>
                    <a:pt x="11570" y="38650"/>
                    <a:pt x="14090" y="39826"/>
                    <a:pt x="16675" y="40843"/>
                  </a:cubicBezTo>
                  <a:cubicBezTo>
                    <a:pt x="21354" y="42685"/>
                    <a:pt x="26229" y="43990"/>
                    <a:pt x="31193" y="44777"/>
                  </a:cubicBezTo>
                  <a:cubicBezTo>
                    <a:pt x="31873" y="44334"/>
                    <a:pt x="32520" y="43841"/>
                    <a:pt x="33126" y="43302"/>
                  </a:cubicBezTo>
                  <a:cubicBezTo>
                    <a:pt x="30713" y="43052"/>
                    <a:pt x="28316" y="42665"/>
                    <a:pt x="25945" y="42143"/>
                  </a:cubicBezTo>
                  <a:cubicBezTo>
                    <a:pt x="20654" y="40976"/>
                    <a:pt x="15519" y="39186"/>
                    <a:pt x="10650" y="36811"/>
                  </a:cubicBezTo>
                  <a:cubicBezTo>
                    <a:pt x="9279" y="36141"/>
                    <a:pt x="7931" y="35426"/>
                    <a:pt x="6607" y="34664"/>
                  </a:cubicBezTo>
                  <a:cubicBezTo>
                    <a:pt x="5936" y="34277"/>
                    <a:pt x="5274" y="33876"/>
                    <a:pt x="4610" y="33480"/>
                  </a:cubicBezTo>
                  <a:cubicBezTo>
                    <a:pt x="4287" y="33288"/>
                    <a:pt x="3966" y="33095"/>
                    <a:pt x="3647" y="32898"/>
                  </a:cubicBezTo>
                  <a:cubicBezTo>
                    <a:pt x="3539" y="32831"/>
                    <a:pt x="3430" y="32774"/>
                    <a:pt x="3320" y="32718"/>
                  </a:cubicBezTo>
                  <a:cubicBezTo>
                    <a:pt x="5359" y="31487"/>
                    <a:pt x="7443" y="30332"/>
                    <a:pt x="9569" y="29258"/>
                  </a:cubicBezTo>
                  <a:cubicBezTo>
                    <a:pt x="13059" y="27492"/>
                    <a:pt x="16645" y="25927"/>
                    <a:pt x="20287" y="24507"/>
                  </a:cubicBezTo>
                  <a:cubicBezTo>
                    <a:pt x="20735" y="24828"/>
                    <a:pt x="21176" y="25149"/>
                    <a:pt x="21652" y="25436"/>
                  </a:cubicBezTo>
                  <a:cubicBezTo>
                    <a:pt x="22249" y="25797"/>
                    <a:pt x="22856" y="26131"/>
                    <a:pt x="23471" y="26458"/>
                  </a:cubicBezTo>
                  <a:cubicBezTo>
                    <a:pt x="24655" y="27089"/>
                    <a:pt x="25845" y="27705"/>
                    <a:pt x="27043" y="28306"/>
                  </a:cubicBezTo>
                  <a:cubicBezTo>
                    <a:pt x="29486" y="29526"/>
                    <a:pt x="31944" y="30724"/>
                    <a:pt x="34458" y="31790"/>
                  </a:cubicBezTo>
                  <a:cubicBezTo>
                    <a:pt x="39434" y="33901"/>
                    <a:pt x="44584" y="35682"/>
                    <a:pt x="49931" y="36562"/>
                  </a:cubicBezTo>
                  <a:cubicBezTo>
                    <a:pt x="50189" y="36603"/>
                    <a:pt x="50447" y="36642"/>
                    <a:pt x="50706" y="36680"/>
                  </a:cubicBezTo>
                  <a:cubicBezTo>
                    <a:pt x="51878" y="36374"/>
                    <a:pt x="53011" y="35940"/>
                    <a:pt x="54087" y="35384"/>
                  </a:cubicBezTo>
                  <a:cubicBezTo>
                    <a:pt x="53126" y="35309"/>
                    <a:pt x="52169" y="35201"/>
                    <a:pt x="51214" y="35063"/>
                  </a:cubicBezTo>
                  <a:cubicBezTo>
                    <a:pt x="48578" y="34675"/>
                    <a:pt x="45969" y="34080"/>
                    <a:pt x="43411" y="33337"/>
                  </a:cubicBezTo>
                  <a:cubicBezTo>
                    <a:pt x="38281" y="31845"/>
                    <a:pt x="33344" y="29730"/>
                    <a:pt x="28498" y="27498"/>
                  </a:cubicBezTo>
                  <a:cubicBezTo>
                    <a:pt x="27113" y="26859"/>
                    <a:pt x="25732" y="26213"/>
                    <a:pt x="24343" y="25579"/>
                  </a:cubicBezTo>
                  <a:cubicBezTo>
                    <a:pt x="23666" y="25271"/>
                    <a:pt x="22994" y="24957"/>
                    <a:pt x="22301" y="24685"/>
                  </a:cubicBezTo>
                  <a:cubicBezTo>
                    <a:pt x="21870" y="24514"/>
                    <a:pt x="21437" y="24370"/>
                    <a:pt x="21002" y="24232"/>
                  </a:cubicBezTo>
                  <a:cubicBezTo>
                    <a:pt x="21944" y="23870"/>
                    <a:pt x="22889" y="23516"/>
                    <a:pt x="23838" y="23171"/>
                  </a:cubicBezTo>
                  <a:cubicBezTo>
                    <a:pt x="28747" y="21391"/>
                    <a:pt x="33734" y="19837"/>
                    <a:pt x="38746" y="18374"/>
                  </a:cubicBezTo>
                  <a:cubicBezTo>
                    <a:pt x="40299" y="17921"/>
                    <a:pt x="41854" y="17474"/>
                    <a:pt x="43413" y="17035"/>
                  </a:cubicBezTo>
                  <a:cubicBezTo>
                    <a:pt x="44033" y="17477"/>
                    <a:pt x="44701" y="17850"/>
                    <a:pt x="45364" y="18227"/>
                  </a:cubicBezTo>
                  <a:cubicBezTo>
                    <a:pt x="46299" y="18756"/>
                    <a:pt x="47268" y="19235"/>
                    <a:pt x="48232" y="19710"/>
                  </a:cubicBezTo>
                  <a:cubicBezTo>
                    <a:pt x="50152" y="20651"/>
                    <a:pt x="52142" y="21465"/>
                    <a:pt x="54138" y="22227"/>
                  </a:cubicBezTo>
                  <a:cubicBezTo>
                    <a:pt x="56742" y="23220"/>
                    <a:pt x="59398" y="24069"/>
                    <a:pt x="62098" y="24768"/>
                  </a:cubicBezTo>
                  <a:cubicBezTo>
                    <a:pt x="62581" y="24393"/>
                    <a:pt x="63048" y="23997"/>
                    <a:pt x="63496" y="23578"/>
                  </a:cubicBezTo>
                  <a:cubicBezTo>
                    <a:pt x="62813" y="23414"/>
                    <a:pt x="62131" y="23245"/>
                    <a:pt x="61453" y="23063"/>
                  </a:cubicBezTo>
                  <a:cubicBezTo>
                    <a:pt x="57385" y="21975"/>
                    <a:pt x="53399" y="20599"/>
                    <a:pt x="49527" y="18947"/>
                  </a:cubicBezTo>
                  <a:cubicBezTo>
                    <a:pt x="48440" y="18485"/>
                    <a:pt x="47351" y="18029"/>
                    <a:pt x="46278" y="17536"/>
                  </a:cubicBezTo>
                  <a:cubicBezTo>
                    <a:pt x="45694" y="17267"/>
                    <a:pt x="45108" y="16984"/>
                    <a:pt x="44510" y="16728"/>
                  </a:cubicBezTo>
                  <a:cubicBezTo>
                    <a:pt x="47882" y="15778"/>
                    <a:pt x="51259" y="14847"/>
                    <a:pt x="54631" y="13903"/>
                  </a:cubicBezTo>
                  <a:cubicBezTo>
                    <a:pt x="57344" y="13144"/>
                    <a:pt x="60069" y="12383"/>
                    <a:pt x="62819" y="11744"/>
                  </a:cubicBezTo>
                  <a:cubicBezTo>
                    <a:pt x="63275" y="12085"/>
                    <a:pt x="63802" y="12318"/>
                    <a:pt x="64326" y="12555"/>
                  </a:cubicBezTo>
                  <a:cubicBezTo>
                    <a:pt x="64960" y="12843"/>
                    <a:pt x="65620" y="13081"/>
                    <a:pt x="66276" y="13316"/>
                  </a:cubicBezTo>
                  <a:cubicBezTo>
                    <a:pt x="67258" y="13671"/>
                    <a:pt x="68270" y="13955"/>
                    <a:pt x="69290" y="14202"/>
                  </a:cubicBezTo>
                  <a:cubicBezTo>
                    <a:pt x="69469" y="13800"/>
                    <a:pt x="69658" y="13402"/>
                    <a:pt x="69852" y="13008"/>
                  </a:cubicBezTo>
                  <a:cubicBezTo>
                    <a:pt x="68779" y="12779"/>
                    <a:pt x="67718" y="12506"/>
                    <a:pt x="66655" y="12225"/>
                  </a:cubicBezTo>
                  <a:cubicBezTo>
                    <a:pt x="65975" y="12046"/>
                    <a:pt x="65307" y="11830"/>
                    <a:pt x="64630" y="11644"/>
                  </a:cubicBezTo>
                  <a:cubicBezTo>
                    <a:pt x="64429" y="11589"/>
                    <a:pt x="64230" y="11529"/>
                    <a:pt x="64032" y="11471"/>
                  </a:cubicBezTo>
                  <a:cubicBezTo>
                    <a:pt x="66481" y="10941"/>
                    <a:pt x="68952" y="10525"/>
                    <a:pt x="71452" y="10311"/>
                  </a:cubicBezTo>
                  <a:cubicBezTo>
                    <a:pt x="71489" y="10261"/>
                    <a:pt x="71521" y="10208"/>
                    <a:pt x="71559" y="10159"/>
                  </a:cubicBezTo>
                  <a:cubicBezTo>
                    <a:pt x="71767" y="9878"/>
                    <a:pt x="71702" y="9484"/>
                    <a:pt x="71506" y="9203"/>
                  </a:cubicBezTo>
                  <a:cubicBezTo>
                    <a:pt x="69313" y="9230"/>
                    <a:pt x="67091" y="9619"/>
                    <a:pt x="64969" y="10029"/>
                  </a:cubicBezTo>
                  <a:cubicBezTo>
                    <a:pt x="62620" y="10482"/>
                    <a:pt x="60300" y="11061"/>
                    <a:pt x="57989" y="11676"/>
                  </a:cubicBezTo>
                  <a:cubicBezTo>
                    <a:pt x="58296" y="11498"/>
                    <a:pt x="58601" y="11320"/>
                    <a:pt x="58907" y="11140"/>
                  </a:cubicBezTo>
                  <a:cubicBezTo>
                    <a:pt x="60335" y="10302"/>
                    <a:pt x="61778" y="9490"/>
                    <a:pt x="63249" y="8727"/>
                  </a:cubicBezTo>
                  <a:cubicBezTo>
                    <a:pt x="64501" y="8077"/>
                    <a:pt x="65774" y="7468"/>
                    <a:pt x="67070" y="6913"/>
                  </a:cubicBezTo>
                  <a:cubicBezTo>
                    <a:pt x="66514" y="6695"/>
                    <a:pt x="65952" y="6496"/>
                    <a:pt x="65385" y="6313"/>
                  </a:cubicBezTo>
                  <a:cubicBezTo>
                    <a:pt x="63154" y="7357"/>
                    <a:pt x="60992" y="8542"/>
                    <a:pt x="58872" y="9795"/>
                  </a:cubicBezTo>
                  <a:cubicBezTo>
                    <a:pt x="58044" y="10284"/>
                    <a:pt x="57226" y="10784"/>
                    <a:pt x="56415" y="11299"/>
                  </a:cubicBezTo>
                  <a:cubicBezTo>
                    <a:pt x="55781" y="11699"/>
                    <a:pt x="55090" y="12065"/>
                    <a:pt x="54571" y="12607"/>
                  </a:cubicBezTo>
                  <a:cubicBezTo>
                    <a:pt x="49786" y="13918"/>
                    <a:pt x="45008" y="15254"/>
                    <a:pt x="40237" y="16613"/>
                  </a:cubicBezTo>
                  <a:cubicBezTo>
                    <a:pt x="38857" y="17009"/>
                    <a:pt x="37479" y="17413"/>
                    <a:pt x="36104" y="17823"/>
                  </a:cubicBezTo>
                  <a:cubicBezTo>
                    <a:pt x="36506" y="17417"/>
                    <a:pt x="36907" y="17009"/>
                    <a:pt x="37315" y="16607"/>
                  </a:cubicBezTo>
                  <a:cubicBezTo>
                    <a:pt x="38177" y="15759"/>
                    <a:pt x="39067" y="14945"/>
                    <a:pt x="39975" y="14147"/>
                  </a:cubicBezTo>
                  <a:cubicBezTo>
                    <a:pt x="43855" y="10718"/>
                    <a:pt x="48174" y="7821"/>
                    <a:pt x="52817" y="5533"/>
                  </a:cubicBezTo>
                  <a:lnTo>
                    <a:pt x="52817" y="5533"/>
                  </a:lnTo>
                  <a:cubicBezTo>
                    <a:pt x="52587" y="5576"/>
                    <a:pt x="52357" y="5620"/>
                    <a:pt x="52129" y="5670"/>
                  </a:cubicBezTo>
                  <a:cubicBezTo>
                    <a:pt x="51065" y="5898"/>
                    <a:pt x="50020" y="6201"/>
                    <a:pt x="48999" y="6576"/>
                  </a:cubicBezTo>
                  <a:cubicBezTo>
                    <a:pt x="48555" y="6738"/>
                    <a:pt x="48122" y="6927"/>
                    <a:pt x="47684" y="7107"/>
                  </a:cubicBezTo>
                  <a:cubicBezTo>
                    <a:pt x="44939" y="8779"/>
                    <a:pt x="42332" y="10669"/>
                    <a:pt x="39889" y="12759"/>
                  </a:cubicBezTo>
                  <a:cubicBezTo>
                    <a:pt x="38838" y="13659"/>
                    <a:pt x="37831" y="14609"/>
                    <a:pt x="36856" y="15590"/>
                  </a:cubicBezTo>
                  <a:cubicBezTo>
                    <a:pt x="36377" y="16074"/>
                    <a:pt x="35901" y="16562"/>
                    <a:pt x="35450" y="17070"/>
                  </a:cubicBezTo>
                  <a:cubicBezTo>
                    <a:pt x="35092" y="17474"/>
                    <a:pt x="34756" y="17852"/>
                    <a:pt x="34501" y="18303"/>
                  </a:cubicBezTo>
                  <a:cubicBezTo>
                    <a:pt x="31365" y="19257"/>
                    <a:pt x="28245" y="20258"/>
                    <a:pt x="25154" y="21342"/>
                  </a:cubicBezTo>
                  <a:cubicBezTo>
                    <a:pt x="22088" y="22417"/>
                    <a:pt x="19048" y="23573"/>
                    <a:pt x="16057" y="24840"/>
                  </a:cubicBezTo>
                  <a:lnTo>
                    <a:pt x="16057" y="24840"/>
                  </a:lnTo>
                  <a:cubicBezTo>
                    <a:pt x="16523" y="24201"/>
                    <a:pt x="16975" y="23550"/>
                    <a:pt x="17451" y="22921"/>
                  </a:cubicBezTo>
                  <a:cubicBezTo>
                    <a:pt x="18317" y="21775"/>
                    <a:pt x="19181" y="20628"/>
                    <a:pt x="20092" y="19516"/>
                  </a:cubicBezTo>
                  <a:cubicBezTo>
                    <a:pt x="21934" y="17273"/>
                    <a:pt x="23887" y="15123"/>
                    <a:pt x="25946" y="13078"/>
                  </a:cubicBezTo>
                  <a:cubicBezTo>
                    <a:pt x="30054" y="8988"/>
                    <a:pt x="34582" y="5344"/>
                    <a:pt x="39454" y="2204"/>
                  </a:cubicBezTo>
                  <a:cubicBezTo>
                    <a:pt x="40646" y="1436"/>
                    <a:pt x="41860" y="705"/>
                    <a:pt x="43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351" name="Google Shape;1351;p34"/>
          <p:cNvGrpSpPr/>
          <p:nvPr/>
        </p:nvGrpSpPr>
        <p:grpSpPr>
          <a:xfrm rot="10800000">
            <a:off x="7540325" y="-492832"/>
            <a:ext cx="1650760" cy="2350815"/>
            <a:chOff x="-2214975" y="10024925"/>
            <a:chExt cx="1110875" cy="1581975"/>
          </a:xfrm>
        </p:grpSpPr>
        <p:sp>
          <p:nvSpPr>
            <p:cNvPr id="1352" name="Google Shape;1352;p34"/>
            <p:cNvSpPr/>
            <p:nvPr/>
          </p:nvSpPr>
          <p:spPr>
            <a:xfrm>
              <a:off x="-2214975" y="10024925"/>
              <a:ext cx="1110875" cy="1581975"/>
            </a:xfrm>
            <a:custGeom>
              <a:avLst/>
              <a:gdLst/>
              <a:ahLst/>
              <a:cxnLst/>
              <a:rect l="l" t="t" r="r" b="b"/>
              <a:pathLst>
                <a:path w="44435" h="63279" extrusionOk="0">
                  <a:moveTo>
                    <a:pt x="20387" y="1"/>
                  </a:moveTo>
                  <a:cubicBezTo>
                    <a:pt x="20241" y="1"/>
                    <a:pt x="20092" y="67"/>
                    <a:pt x="19997" y="211"/>
                  </a:cubicBezTo>
                  <a:cubicBezTo>
                    <a:pt x="16432" y="5618"/>
                    <a:pt x="13112" y="11322"/>
                    <a:pt x="11699" y="17708"/>
                  </a:cubicBezTo>
                  <a:cubicBezTo>
                    <a:pt x="10400" y="23586"/>
                    <a:pt x="10601" y="29772"/>
                    <a:pt x="12217" y="35570"/>
                  </a:cubicBezTo>
                  <a:cubicBezTo>
                    <a:pt x="12894" y="37993"/>
                    <a:pt x="13823" y="40341"/>
                    <a:pt x="14993" y="42569"/>
                  </a:cubicBezTo>
                  <a:cubicBezTo>
                    <a:pt x="10981" y="40112"/>
                    <a:pt x="7292" y="37127"/>
                    <a:pt x="4114" y="33657"/>
                  </a:cubicBezTo>
                  <a:cubicBezTo>
                    <a:pt x="3053" y="32499"/>
                    <a:pt x="2050" y="31292"/>
                    <a:pt x="1105" y="30035"/>
                  </a:cubicBezTo>
                  <a:cubicBezTo>
                    <a:pt x="977" y="29864"/>
                    <a:pt x="801" y="29746"/>
                    <a:pt x="595" y="29746"/>
                  </a:cubicBezTo>
                  <a:cubicBezTo>
                    <a:pt x="548" y="29746"/>
                    <a:pt x="498" y="29752"/>
                    <a:pt x="447" y="29766"/>
                  </a:cubicBezTo>
                  <a:cubicBezTo>
                    <a:pt x="212" y="29831"/>
                    <a:pt x="1" y="30076"/>
                    <a:pt x="19" y="30328"/>
                  </a:cubicBezTo>
                  <a:cubicBezTo>
                    <a:pt x="143" y="32080"/>
                    <a:pt x="364" y="33823"/>
                    <a:pt x="679" y="35550"/>
                  </a:cubicBezTo>
                  <a:cubicBezTo>
                    <a:pt x="994" y="37270"/>
                    <a:pt x="1293" y="38979"/>
                    <a:pt x="1748" y="40669"/>
                  </a:cubicBezTo>
                  <a:cubicBezTo>
                    <a:pt x="2654" y="44028"/>
                    <a:pt x="3939" y="47274"/>
                    <a:pt x="5576" y="50343"/>
                  </a:cubicBezTo>
                  <a:cubicBezTo>
                    <a:pt x="7230" y="53434"/>
                    <a:pt x="9241" y="56319"/>
                    <a:pt x="11572" y="58939"/>
                  </a:cubicBezTo>
                  <a:cubicBezTo>
                    <a:pt x="14250" y="61952"/>
                    <a:pt x="17766" y="63279"/>
                    <a:pt x="21389" y="63279"/>
                  </a:cubicBezTo>
                  <a:cubicBezTo>
                    <a:pt x="24582" y="63279"/>
                    <a:pt x="27859" y="62248"/>
                    <a:pt x="30721" y="60433"/>
                  </a:cubicBezTo>
                  <a:cubicBezTo>
                    <a:pt x="35175" y="57607"/>
                    <a:pt x="38387" y="53204"/>
                    <a:pt x="40469" y="48414"/>
                  </a:cubicBezTo>
                  <a:cubicBezTo>
                    <a:pt x="42780" y="43099"/>
                    <a:pt x="43978" y="37290"/>
                    <a:pt x="44310" y="31515"/>
                  </a:cubicBezTo>
                  <a:cubicBezTo>
                    <a:pt x="44399" y="29972"/>
                    <a:pt x="44420" y="28426"/>
                    <a:pt x="44376" y="26878"/>
                  </a:cubicBezTo>
                  <a:cubicBezTo>
                    <a:pt x="44356" y="26211"/>
                    <a:pt x="44434" y="25396"/>
                    <a:pt x="44085" y="24799"/>
                  </a:cubicBezTo>
                  <a:cubicBezTo>
                    <a:pt x="43914" y="24504"/>
                    <a:pt x="43605" y="24294"/>
                    <a:pt x="43266" y="24260"/>
                  </a:cubicBezTo>
                  <a:cubicBezTo>
                    <a:pt x="43228" y="24256"/>
                    <a:pt x="43191" y="24254"/>
                    <a:pt x="43155" y="24254"/>
                  </a:cubicBezTo>
                  <a:cubicBezTo>
                    <a:pt x="42778" y="24254"/>
                    <a:pt x="42473" y="24451"/>
                    <a:pt x="42152" y="24648"/>
                  </a:cubicBezTo>
                  <a:cubicBezTo>
                    <a:pt x="35928" y="28519"/>
                    <a:pt x="30728" y="33835"/>
                    <a:pt x="26996" y="40144"/>
                  </a:cubicBezTo>
                  <a:cubicBezTo>
                    <a:pt x="26968" y="35725"/>
                    <a:pt x="25823" y="31384"/>
                    <a:pt x="24570" y="27137"/>
                  </a:cubicBezTo>
                  <a:cubicBezTo>
                    <a:pt x="23779" y="24450"/>
                    <a:pt x="22979" y="21763"/>
                    <a:pt x="22379" y="19025"/>
                  </a:cubicBezTo>
                  <a:cubicBezTo>
                    <a:pt x="21755" y="16182"/>
                    <a:pt x="21397" y="13294"/>
                    <a:pt x="21187" y="10392"/>
                  </a:cubicBezTo>
                  <a:cubicBezTo>
                    <a:pt x="20947" y="7079"/>
                    <a:pt x="20892" y="3758"/>
                    <a:pt x="20837" y="440"/>
                  </a:cubicBezTo>
                  <a:cubicBezTo>
                    <a:pt x="20832" y="160"/>
                    <a:pt x="20613" y="1"/>
                    <a:pt x="203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53" name="Google Shape;1353;p34"/>
            <p:cNvSpPr/>
            <p:nvPr/>
          </p:nvSpPr>
          <p:spPr>
            <a:xfrm>
              <a:off x="-2213275" y="10025000"/>
              <a:ext cx="1106475" cy="1580775"/>
            </a:xfrm>
            <a:custGeom>
              <a:avLst/>
              <a:gdLst/>
              <a:ahLst/>
              <a:cxnLst/>
              <a:rect l="l" t="t" r="r" b="b"/>
              <a:pathLst>
                <a:path w="44259" h="63231" extrusionOk="0">
                  <a:moveTo>
                    <a:pt x="20323" y="1"/>
                  </a:moveTo>
                  <a:cubicBezTo>
                    <a:pt x="20284" y="1"/>
                    <a:pt x="20245" y="5"/>
                    <a:pt x="20207" y="15"/>
                  </a:cubicBezTo>
                  <a:cubicBezTo>
                    <a:pt x="19272" y="1351"/>
                    <a:pt x="18676" y="2920"/>
                    <a:pt x="18278" y="4494"/>
                  </a:cubicBezTo>
                  <a:cubicBezTo>
                    <a:pt x="17690" y="6817"/>
                    <a:pt x="17314" y="9197"/>
                    <a:pt x="17030" y="11574"/>
                  </a:cubicBezTo>
                  <a:cubicBezTo>
                    <a:pt x="16457" y="16374"/>
                    <a:pt x="16416" y="21204"/>
                    <a:pt x="16881" y="26017"/>
                  </a:cubicBezTo>
                  <a:cubicBezTo>
                    <a:pt x="17346" y="30853"/>
                    <a:pt x="18286" y="35642"/>
                    <a:pt x="19717" y="40286"/>
                  </a:cubicBezTo>
                  <a:cubicBezTo>
                    <a:pt x="21125" y="44851"/>
                    <a:pt x="23301" y="49173"/>
                    <a:pt x="24459" y="53813"/>
                  </a:cubicBezTo>
                  <a:cubicBezTo>
                    <a:pt x="25061" y="56225"/>
                    <a:pt x="25303" y="58794"/>
                    <a:pt x="24878" y="61205"/>
                  </a:cubicBezTo>
                  <a:cubicBezTo>
                    <a:pt x="24781" y="61750"/>
                    <a:pt x="24651" y="62306"/>
                    <a:pt x="24497" y="62853"/>
                  </a:cubicBezTo>
                  <a:cubicBezTo>
                    <a:pt x="24400" y="62591"/>
                    <a:pt x="24300" y="62334"/>
                    <a:pt x="24199" y="62088"/>
                  </a:cubicBezTo>
                  <a:cubicBezTo>
                    <a:pt x="23648" y="60729"/>
                    <a:pt x="22952" y="59455"/>
                    <a:pt x="22122" y="58245"/>
                  </a:cubicBezTo>
                  <a:cubicBezTo>
                    <a:pt x="20451" y="55808"/>
                    <a:pt x="18397" y="53673"/>
                    <a:pt x="16210" y="51702"/>
                  </a:cubicBezTo>
                  <a:cubicBezTo>
                    <a:pt x="13939" y="49655"/>
                    <a:pt x="11579" y="47705"/>
                    <a:pt x="9371" y="45588"/>
                  </a:cubicBezTo>
                  <a:cubicBezTo>
                    <a:pt x="7151" y="43458"/>
                    <a:pt x="5178" y="41144"/>
                    <a:pt x="3656" y="38460"/>
                  </a:cubicBezTo>
                  <a:cubicBezTo>
                    <a:pt x="2808" y="36966"/>
                    <a:pt x="2105" y="35403"/>
                    <a:pt x="1571" y="33771"/>
                  </a:cubicBezTo>
                  <a:cubicBezTo>
                    <a:pt x="1139" y="32450"/>
                    <a:pt x="802" y="31097"/>
                    <a:pt x="456" y="29751"/>
                  </a:cubicBezTo>
                  <a:cubicBezTo>
                    <a:pt x="430" y="29752"/>
                    <a:pt x="405" y="29757"/>
                    <a:pt x="381" y="29765"/>
                  </a:cubicBezTo>
                  <a:cubicBezTo>
                    <a:pt x="221" y="29808"/>
                    <a:pt x="74" y="29937"/>
                    <a:pt x="0" y="30092"/>
                  </a:cubicBezTo>
                  <a:cubicBezTo>
                    <a:pt x="72" y="32705"/>
                    <a:pt x="904" y="35294"/>
                    <a:pt x="1949" y="37668"/>
                  </a:cubicBezTo>
                  <a:cubicBezTo>
                    <a:pt x="3194" y="40496"/>
                    <a:pt x="5027" y="42999"/>
                    <a:pt x="7125" y="45254"/>
                  </a:cubicBezTo>
                  <a:cubicBezTo>
                    <a:pt x="11188" y="49621"/>
                    <a:pt x="16181" y="53099"/>
                    <a:pt x="19663" y="58002"/>
                  </a:cubicBezTo>
                  <a:cubicBezTo>
                    <a:pt x="20591" y="59304"/>
                    <a:pt x="21386" y="60694"/>
                    <a:pt x="22040" y="62152"/>
                  </a:cubicBezTo>
                  <a:cubicBezTo>
                    <a:pt x="22197" y="62501"/>
                    <a:pt x="22337" y="62863"/>
                    <a:pt x="22466" y="63230"/>
                  </a:cubicBezTo>
                  <a:cubicBezTo>
                    <a:pt x="24451" y="63080"/>
                    <a:pt x="26446" y="62547"/>
                    <a:pt x="28330" y="61689"/>
                  </a:cubicBezTo>
                  <a:cubicBezTo>
                    <a:pt x="29114" y="60480"/>
                    <a:pt x="29879" y="59261"/>
                    <a:pt x="30625" y="58030"/>
                  </a:cubicBezTo>
                  <a:cubicBezTo>
                    <a:pt x="32207" y="55415"/>
                    <a:pt x="33727" y="52749"/>
                    <a:pt x="35099" y="50019"/>
                  </a:cubicBezTo>
                  <a:cubicBezTo>
                    <a:pt x="37854" y="44536"/>
                    <a:pt x="40197" y="38882"/>
                    <a:pt x="42127" y="33055"/>
                  </a:cubicBezTo>
                  <a:cubicBezTo>
                    <a:pt x="42663" y="31432"/>
                    <a:pt x="43164" y="29801"/>
                    <a:pt x="43608" y="28151"/>
                  </a:cubicBezTo>
                  <a:cubicBezTo>
                    <a:pt x="43832" y="27312"/>
                    <a:pt x="44044" y="26473"/>
                    <a:pt x="44240" y="25628"/>
                  </a:cubicBezTo>
                  <a:cubicBezTo>
                    <a:pt x="44248" y="25599"/>
                    <a:pt x="44252" y="25571"/>
                    <a:pt x="44259" y="25542"/>
                  </a:cubicBezTo>
                  <a:cubicBezTo>
                    <a:pt x="44219" y="25276"/>
                    <a:pt x="44148" y="25020"/>
                    <a:pt x="44017" y="24796"/>
                  </a:cubicBezTo>
                  <a:cubicBezTo>
                    <a:pt x="43942" y="24671"/>
                    <a:pt x="43842" y="24562"/>
                    <a:pt x="43726" y="24475"/>
                  </a:cubicBezTo>
                  <a:cubicBezTo>
                    <a:pt x="43640" y="24688"/>
                    <a:pt x="43554" y="24902"/>
                    <a:pt x="43477" y="25120"/>
                  </a:cubicBezTo>
                  <a:cubicBezTo>
                    <a:pt x="43224" y="25823"/>
                    <a:pt x="42964" y="26526"/>
                    <a:pt x="42711" y="27231"/>
                  </a:cubicBezTo>
                  <a:cubicBezTo>
                    <a:pt x="42193" y="28661"/>
                    <a:pt x="41664" y="30087"/>
                    <a:pt x="41123" y="31509"/>
                  </a:cubicBezTo>
                  <a:cubicBezTo>
                    <a:pt x="40065" y="34300"/>
                    <a:pt x="38914" y="37054"/>
                    <a:pt x="37668" y="39768"/>
                  </a:cubicBezTo>
                  <a:cubicBezTo>
                    <a:pt x="35147" y="45264"/>
                    <a:pt x="32423" y="50652"/>
                    <a:pt x="29315" y="55842"/>
                  </a:cubicBezTo>
                  <a:cubicBezTo>
                    <a:pt x="28641" y="56966"/>
                    <a:pt x="27947" y="58076"/>
                    <a:pt x="27242" y="59180"/>
                  </a:cubicBezTo>
                  <a:cubicBezTo>
                    <a:pt x="27258" y="58054"/>
                    <a:pt x="27183" y="56929"/>
                    <a:pt x="27018" y="55815"/>
                  </a:cubicBezTo>
                  <a:cubicBezTo>
                    <a:pt x="26321" y="51080"/>
                    <a:pt x="24105" y="46761"/>
                    <a:pt x="22496" y="42302"/>
                  </a:cubicBezTo>
                  <a:cubicBezTo>
                    <a:pt x="19221" y="33227"/>
                    <a:pt x="17933" y="23574"/>
                    <a:pt x="18441" y="13951"/>
                  </a:cubicBezTo>
                  <a:cubicBezTo>
                    <a:pt x="18581" y="11301"/>
                    <a:pt x="18866" y="8660"/>
                    <a:pt x="19298" y="6040"/>
                  </a:cubicBezTo>
                  <a:cubicBezTo>
                    <a:pt x="19602" y="4193"/>
                    <a:pt x="19998" y="2317"/>
                    <a:pt x="20773" y="609"/>
                  </a:cubicBezTo>
                  <a:cubicBezTo>
                    <a:pt x="20773" y="551"/>
                    <a:pt x="20772" y="494"/>
                    <a:pt x="20770" y="436"/>
                  </a:cubicBezTo>
                  <a:cubicBezTo>
                    <a:pt x="20766" y="158"/>
                    <a:pt x="20548" y="1"/>
                    <a:pt x="203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354" name="Google Shape;1354;p34"/>
          <p:cNvGrpSpPr/>
          <p:nvPr/>
        </p:nvGrpSpPr>
        <p:grpSpPr>
          <a:xfrm rot="10800000">
            <a:off x="9524867" y="-655512"/>
            <a:ext cx="1243001" cy="2236653"/>
            <a:chOff x="-4216475" y="10211225"/>
            <a:chExt cx="836475" cy="1505150"/>
          </a:xfrm>
        </p:grpSpPr>
        <p:sp>
          <p:nvSpPr>
            <p:cNvPr id="1355" name="Google Shape;1355;p34"/>
            <p:cNvSpPr/>
            <p:nvPr/>
          </p:nvSpPr>
          <p:spPr>
            <a:xfrm>
              <a:off x="-4216475" y="10211225"/>
              <a:ext cx="836475" cy="1505150"/>
            </a:xfrm>
            <a:custGeom>
              <a:avLst/>
              <a:gdLst/>
              <a:ahLst/>
              <a:cxnLst/>
              <a:rect l="l" t="t" r="r" b="b"/>
              <a:pathLst>
                <a:path w="33459" h="60206" extrusionOk="0">
                  <a:moveTo>
                    <a:pt x="26036" y="0"/>
                  </a:moveTo>
                  <a:cubicBezTo>
                    <a:pt x="25685" y="0"/>
                    <a:pt x="25369" y="178"/>
                    <a:pt x="25078" y="358"/>
                  </a:cubicBezTo>
                  <a:cubicBezTo>
                    <a:pt x="24803" y="529"/>
                    <a:pt x="24535" y="705"/>
                    <a:pt x="24272" y="891"/>
                  </a:cubicBezTo>
                  <a:cubicBezTo>
                    <a:pt x="23773" y="1243"/>
                    <a:pt x="23288" y="1619"/>
                    <a:pt x="22824" y="2017"/>
                  </a:cubicBezTo>
                  <a:cubicBezTo>
                    <a:pt x="20972" y="3614"/>
                    <a:pt x="19457" y="5565"/>
                    <a:pt x="18365" y="7755"/>
                  </a:cubicBezTo>
                  <a:cubicBezTo>
                    <a:pt x="17746" y="8998"/>
                    <a:pt x="17260" y="10313"/>
                    <a:pt x="16943" y="11667"/>
                  </a:cubicBezTo>
                  <a:cubicBezTo>
                    <a:pt x="16776" y="12386"/>
                    <a:pt x="16633" y="13140"/>
                    <a:pt x="16658" y="13881"/>
                  </a:cubicBezTo>
                  <a:cubicBezTo>
                    <a:pt x="16679" y="14546"/>
                    <a:pt x="16785" y="15202"/>
                    <a:pt x="17172" y="15722"/>
                  </a:cubicBezTo>
                  <a:cubicBezTo>
                    <a:pt x="16868" y="16418"/>
                    <a:pt x="16586" y="17121"/>
                    <a:pt x="16323" y="17832"/>
                  </a:cubicBezTo>
                  <a:cubicBezTo>
                    <a:pt x="16131" y="18350"/>
                    <a:pt x="15951" y="18873"/>
                    <a:pt x="15776" y="19397"/>
                  </a:cubicBezTo>
                  <a:cubicBezTo>
                    <a:pt x="15709" y="18974"/>
                    <a:pt x="15618" y="18557"/>
                    <a:pt x="15523" y="18147"/>
                  </a:cubicBezTo>
                  <a:cubicBezTo>
                    <a:pt x="15299" y="17179"/>
                    <a:pt x="14975" y="16237"/>
                    <a:pt x="14536" y="15345"/>
                  </a:cubicBezTo>
                  <a:cubicBezTo>
                    <a:pt x="13754" y="13763"/>
                    <a:pt x="12517" y="12381"/>
                    <a:pt x="10895" y="11638"/>
                  </a:cubicBezTo>
                  <a:cubicBezTo>
                    <a:pt x="10148" y="11295"/>
                    <a:pt x="9343" y="11094"/>
                    <a:pt x="8524" y="11094"/>
                  </a:cubicBezTo>
                  <a:cubicBezTo>
                    <a:pt x="8379" y="11094"/>
                    <a:pt x="8234" y="11100"/>
                    <a:pt x="8088" y="11113"/>
                  </a:cubicBezTo>
                  <a:cubicBezTo>
                    <a:pt x="7876" y="11131"/>
                    <a:pt x="7734" y="11300"/>
                    <a:pt x="7781" y="11515"/>
                  </a:cubicBezTo>
                  <a:cubicBezTo>
                    <a:pt x="8139" y="13137"/>
                    <a:pt x="8681" y="14706"/>
                    <a:pt x="9542" y="16134"/>
                  </a:cubicBezTo>
                  <a:cubicBezTo>
                    <a:pt x="10398" y="17551"/>
                    <a:pt x="11491" y="18835"/>
                    <a:pt x="12768" y="19890"/>
                  </a:cubicBezTo>
                  <a:cubicBezTo>
                    <a:pt x="13462" y="20464"/>
                    <a:pt x="14265" y="21139"/>
                    <a:pt x="15158" y="21382"/>
                  </a:cubicBezTo>
                  <a:cubicBezTo>
                    <a:pt x="14431" y="23851"/>
                    <a:pt x="13857" y="26362"/>
                    <a:pt x="13361" y="28889"/>
                  </a:cubicBezTo>
                  <a:cubicBezTo>
                    <a:pt x="13307" y="29165"/>
                    <a:pt x="13257" y="29442"/>
                    <a:pt x="13204" y="29720"/>
                  </a:cubicBezTo>
                  <a:cubicBezTo>
                    <a:pt x="13106" y="29506"/>
                    <a:pt x="13003" y="29294"/>
                    <a:pt x="12897" y="29086"/>
                  </a:cubicBezTo>
                  <a:cubicBezTo>
                    <a:pt x="12480" y="28259"/>
                    <a:pt x="11990" y="27472"/>
                    <a:pt x="11437" y="26732"/>
                  </a:cubicBezTo>
                  <a:cubicBezTo>
                    <a:pt x="10364" y="25291"/>
                    <a:pt x="9099" y="23853"/>
                    <a:pt x="7376" y="23205"/>
                  </a:cubicBezTo>
                  <a:cubicBezTo>
                    <a:pt x="6356" y="22821"/>
                    <a:pt x="5246" y="22753"/>
                    <a:pt x="4170" y="22686"/>
                  </a:cubicBezTo>
                  <a:cubicBezTo>
                    <a:pt x="4164" y="22685"/>
                    <a:pt x="4157" y="22685"/>
                    <a:pt x="4151" y="22685"/>
                  </a:cubicBezTo>
                  <a:cubicBezTo>
                    <a:pt x="3944" y="22685"/>
                    <a:pt x="3771" y="22885"/>
                    <a:pt x="3771" y="23085"/>
                  </a:cubicBezTo>
                  <a:cubicBezTo>
                    <a:pt x="3771" y="24970"/>
                    <a:pt x="4597" y="26750"/>
                    <a:pt x="5658" y="28270"/>
                  </a:cubicBezTo>
                  <a:cubicBezTo>
                    <a:pt x="6714" y="29781"/>
                    <a:pt x="8091" y="31077"/>
                    <a:pt x="9819" y="31773"/>
                  </a:cubicBezTo>
                  <a:cubicBezTo>
                    <a:pt x="10614" y="32092"/>
                    <a:pt x="11472" y="32269"/>
                    <a:pt x="12330" y="32269"/>
                  </a:cubicBezTo>
                  <a:cubicBezTo>
                    <a:pt x="12469" y="32269"/>
                    <a:pt x="12608" y="32264"/>
                    <a:pt x="12747" y="32255"/>
                  </a:cubicBezTo>
                  <a:lnTo>
                    <a:pt x="12747" y="32255"/>
                  </a:lnTo>
                  <a:cubicBezTo>
                    <a:pt x="12380" y="34392"/>
                    <a:pt x="12045" y="36536"/>
                    <a:pt x="11695" y="38675"/>
                  </a:cubicBezTo>
                  <a:cubicBezTo>
                    <a:pt x="11495" y="38438"/>
                    <a:pt x="11287" y="38209"/>
                    <a:pt x="11066" y="37988"/>
                  </a:cubicBezTo>
                  <a:cubicBezTo>
                    <a:pt x="10373" y="37300"/>
                    <a:pt x="9621" y="36677"/>
                    <a:pt x="8816" y="36124"/>
                  </a:cubicBezTo>
                  <a:cubicBezTo>
                    <a:pt x="7235" y="35034"/>
                    <a:pt x="5308" y="34143"/>
                    <a:pt x="3374" y="33991"/>
                  </a:cubicBezTo>
                  <a:cubicBezTo>
                    <a:pt x="3224" y="33979"/>
                    <a:pt x="3071" y="33973"/>
                    <a:pt x="2918" y="33973"/>
                  </a:cubicBezTo>
                  <a:cubicBezTo>
                    <a:pt x="2102" y="33973"/>
                    <a:pt x="1269" y="34153"/>
                    <a:pt x="594" y="34619"/>
                  </a:cubicBezTo>
                  <a:cubicBezTo>
                    <a:pt x="406" y="34750"/>
                    <a:pt x="234" y="34888"/>
                    <a:pt x="136" y="35098"/>
                  </a:cubicBezTo>
                  <a:cubicBezTo>
                    <a:pt x="1" y="35386"/>
                    <a:pt x="84" y="35671"/>
                    <a:pt x="210" y="35944"/>
                  </a:cubicBezTo>
                  <a:cubicBezTo>
                    <a:pt x="408" y="36376"/>
                    <a:pt x="672" y="36774"/>
                    <a:pt x="962" y="37147"/>
                  </a:cubicBezTo>
                  <a:cubicBezTo>
                    <a:pt x="2160" y="38685"/>
                    <a:pt x="3950" y="39700"/>
                    <a:pt x="5747" y="40380"/>
                  </a:cubicBezTo>
                  <a:cubicBezTo>
                    <a:pt x="6877" y="40810"/>
                    <a:pt x="8182" y="41119"/>
                    <a:pt x="9461" y="41119"/>
                  </a:cubicBezTo>
                  <a:cubicBezTo>
                    <a:pt x="10099" y="41119"/>
                    <a:pt x="10731" y="41042"/>
                    <a:pt x="11331" y="40864"/>
                  </a:cubicBezTo>
                  <a:lnTo>
                    <a:pt x="11331" y="40864"/>
                  </a:lnTo>
                  <a:cubicBezTo>
                    <a:pt x="10778" y="44096"/>
                    <a:pt x="10140" y="47327"/>
                    <a:pt x="8999" y="50410"/>
                  </a:cubicBezTo>
                  <a:cubicBezTo>
                    <a:pt x="8925" y="50607"/>
                    <a:pt x="8851" y="50802"/>
                    <a:pt x="8775" y="50995"/>
                  </a:cubicBezTo>
                  <a:cubicBezTo>
                    <a:pt x="8736" y="51092"/>
                    <a:pt x="8698" y="51189"/>
                    <a:pt x="8658" y="51285"/>
                  </a:cubicBezTo>
                  <a:cubicBezTo>
                    <a:pt x="8640" y="51333"/>
                    <a:pt x="8620" y="51382"/>
                    <a:pt x="8600" y="51430"/>
                  </a:cubicBezTo>
                  <a:cubicBezTo>
                    <a:pt x="8590" y="51451"/>
                    <a:pt x="8578" y="51482"/>
                    <a:pt x="8569" y="51503"/>
                  </a:cubicBezTo>
                  <a:cubicBezTo>
                    <a:pt x="8405" y="51889"/>
                    <a:pt x="8231" y="52270"/>
                    <a:pt x="8048" y="52646"/>
                  </a:cubicBezTo>
                  <a:cubicBezTo>
                    <a:pt x="7688" y="53394"/>
                    <a:pt x="7288" y="54120"/>
                    <a:pt x="6849" y="54825"/>
                  </a:cubicBezTo>
                  <a:cubicBezTo>
                    <a:pt x="6628" y="55178"/>
                    <a:pt x="6396" y="55523"/>
                    <a:pt x="6151" y="55861"/>
                  </a:cubicBezTo>
                  <a:cubicBezTo>
                    <a:pt x="6032" y="56024"/>
                    <a:pt x="5909" y="56184"/>
                    <a:pt x="5788" y="56345"/>
                  </a:cubicBezTo>
                  <a:cubicBezTo>
                    <a:pt x="5759" y="56385"/>
                    <a:pt x="5728" y="56425"/>
                    <a:pt x="5699" y="56465"/>
                  </a:cubicBezTo>
                  <a:lnTo>
                    <a:pt x="5645" y="56535"/>
                  </a:lnTo>
                  <a:lnTo>
                    <a:pt x="5592" y="56604"/>
                  </a:lnTo>
                  <a:cubicBezTo>
                    <a:pt x="5552" y="56653"/>
                    <a:pt x="5513" y="56703"/>
                    <a:pt x="5473" y="56752"/>
                  </a:cubicBezTo>
                  <a:cubicBezTo>
                    <a:pt x="4948" y="57400"/>
                    <a:pt x="4365" y="58002"/>
                    <a:pt x="3784" y="58599"/>
                  </a:cubicBezTo>
                  <a:cubicBezTo>
                    <a:pt x="3649" y="58735"/>
                    <a:pt x="3540" y="58892"/>
                    <a:pt x="3417" y="59040"/>
                  </a:cubicBezTo>
                  <a:cubicBezTo>
                    <a:pt x="3279" y="59205"/>
                    <a:pt x="3106" y="59344"/>
                    <a:pt x="2944" y="59485"/>
                  </a:cubicBezTo>
                  <a:cubicBezTo>
                    <a:pt x="2628" y="59760"/>
                    <a:pt x="2918" y="60205"/>
                    <a:pt x="3264" y="60205"/>
                  </a:cubicBezTo>
                  <a:cubicBezTo>
                    <a:pt x="3329" y="60205"/>
                    <a:pt x="3395" y="60190"/>
                    <a:pt x="3460" y="60154"/>
                  </a:cubicBezTo>
                  <a:cubicBezTo>
                    <a:pt x="3642" y="60058"/>
                    <a:pt x="3817" y="59945"/>
                    <a:pt x="4001" y="59858"/>
                  </a:cubicBezTo>
                  <a:cubicBezTo>
                    <a:pt x="4197" y="59764"/>
                    <a:pt x="4395" y="59687"/>
                    <a:pt x="4578" y="59566"/>
                  </a:cubicBezTo>
                  <a:cubicBezTo>
                    <a:pt x="4950" y="59321"/>
                    <a:pt x="5321" y="59049"/>
                    <a:pt x="5650" y="58748"/>
                  </a:cubicBezTo>
                  <a:cubicBezTo>
                    <a:pt x="6298" y="58161"/>
                    <a:pt x="6892" y="57518"/>
                    <a:pt x="7426" y="56825"/>
                  </a:cubicBezTo>
                  <a:cubicBezTo>
                    <a:pt x="8449" y="55496"/>
                    <a:pt x="9271" y="54038"/>
                    <a:pt x="9937" y="52501"/>
                  </a:cubicBezTo>
                  <a:cubicBezTo>
                    <a:pt x="11331" y="49282"/>
                    <a:pt x="12150" y="45847"/>
                    <a:pt x="12733" y="42397"/>
                  </a:cubicBezTo>
                  <a:cubicBezTo>
                    <a:pt x="12991" y="40875"/>
                    <a:pt x="13228" y="39350"/>
                    <a:pt x="13459" y="37824"/>
                  </a:cubicBezTo>
                  <a:cubicBezTo>
                    <a:pt x="14531" y="38314"/>
                    <a:pt x="15693" y="38569"/>
                    <a:pt x="16873" y="38714"/>
                  </a:cubicBezTo>
                  <a:cubicBezTo>
                    <a:pt x="17746" y="38822"/>
                    <a:pt x="18631" y="38870"/>
                    <a:pt x="19516" y="38870"/>
                  </a:cubicBezTo>
                  <a:cubicBezTo>
                    <a:pt x="20213" y="38870"/>
                    <a:pt x="20909" y="38840"/>
                    <a:pt x="21599" y="38787"/>
                  </a:cubicBezTo>
                  <a:cubicBezTo>
                    <a:pt x="24716" y="38543"/>
                    <a:pt x="27776" y="37644"/>
                    <a:pt x="30264" y="35699"/>
                  </a:cubicBezTo>
                  <a:cubicBezTo>
                    <a:pt x="31478" y="34751"/>
                    <a:pt x="32599" y="33506"/>
                    <a:pt x="33232" y="32089"/>
                  </a:cubicBezTo>
                  <a:cubicBezTo>
                    <a:pt x="33459" y="31581"/>
                    <a:pt x="33192" y="31052"/>
                    <a:pt x="32616" y="31013"/>
                  </a:cubicBezTo>
                  <a:cubicBezTo>
                    <a:pt x="31839" y="30959"/>
                    <a:pt x="31059" y="30939"/>
                    <a:pt x="30284" y="30879"/>
                  </a:cubicBezTo>
                  <a:cubicBezTo>
                    <a:pt x="29507" y="30818"/>
                    <a:pt x="28724" y="30770"/>
                    <a:pt x="27943" y="30741"/>
                  </a:cubicBezTo>
                  <a:cubicBezTo>
                    <a:pt x="27483" y="30724"/>
                    <a:pt x="27022" y="30715"/>
                    <a:pt x="26560" y="30715"/>
                  </a:cubicBezTo>
                  <a:cubicBezTo>
                    <a:pt x="25463" y="30715"/>
                    <a:pt x="24367" y="30767"/>
                    <a:pt x="23277" y="30896"/>
                  </a:cubicBezTo>
                  <a:cubicBezTo>
                    <a:pt x="20618" y="31212"/>
                    <a:pt x="17975" y="31957"/>
                    <a:pt x="15701" y="33409"/>
                  </a:cubicBezTo>
                  <a:cubicBezTo>
                    <a:pt x="15081" y="33806"/>
                    <a:pt x="14491" y="34249"/>
                    <a:pt x="13938" y="34738"/>
                  </a:cubicBezTo>
                  <a:cubicBezTo>
                    <a:pt x="13935" y="34741"/>
                    <a:pt x="13932" y="34745"/>
                    <a:pt x="13928" y="34748"/>
                  </a:cubicBezTo>
                  <a:cubicBezTo>
                    <a:pt x="14120" y="33492"/>
                    <a:pt x="14318" y="32238"/>
                    <a:pt x="14531" y="30986"/>
                  </a:cubicBezTo>
                  <a:cubicBezTo>
                    <a:pt x="14803" y="29379"/>
                    <a:pt x="15093" y="27773"/>
                    <a:pt x="15419" y="26174"/>
                  </a:cubicBezTo>
                  <a:cubicBezTo>
                    <a:pt x="16097" y="26340"/>
                    <a:pt x="16790" y="26403"/>
                    <a:pt x="17487" y="26403"/>
                  </a:cubicBezTo>
                  <a:cubicBezTo>
                    <a:pt x="17932" y="26403"/>
                    <a:pt x="18379" y="26377"/>
                    <a:pt x="18824" y="26337"/>
                  </a:cubicBezTo>
                  <a:cubicBezTo>
                    <a:pt x="20120" y="26220"/>
                    <a:pt x="21421" y="26027"/>
                    <a:pt x="22689" y="25741"/>
                  </a:cubicBezTo>
                  <a:cubicBezTo>
                    <a:pt x="25064" y="25208"/>
                    <a:pt x="27389" y="24232"/>
                    <a:pt x="29138" y="22495"/>
                  </a:cubicBezTo>
                  <a:cubicBezTo>
                    <a:pt x="30066" y="21577"/>
                    <a:pt x="30780" y="20481"/>
                    <a:pt x="31179" y="19234"/>
                  </a:cubicBezTo>
                  <a:cubicBezTo>
                    <a:pt x="31314" y="18819"/>
                    <a:pt x="30956" y="18388"/>
                    <a:pt x="30536" y="18388"/>
                  </a:cubicBezTo>
                  <a:cubicBezTo>
                    <a:pt x="30535" y="18388"/>
                    <a:pt x="30535" y="18388"/>
                    <a:pt x="30534" y="18388"/>
                  </a:cubicBezTo>
                  <a:cubicBezTo>
                    <a:pt x="28146" y="18396"/>
                    <a:pt x="25771" y="18647"/>
                    <a:pt x="23454" y="19232"/>
                  </a:cubicBezTo>
                  <a:cubicBezTo>
                    <a:pt x="21335" y="19767"/>
                    <a:pt x="19237" y="20558"/>
                    <a:pt x="17482" y="21887"/>
                  </a:cubicBezTo>
                  <a:cubicBezTo>
                    <a:pt x="16986" y="22262"/>
                    <a:pt x="16523" y="22675"/>
                    <a:pt x="16094" y="23125"/>
                  </a:cubicBezTo>
                  <a:cubicBezTo>
                    <a:pt x="16363" y="22010"/>
                    <a:pt x="16653" y="20901"/>
                    <a:pt x="16982" y="19801"/>
                  </a:cubicBezTo>
                  <a:cubicBezTo>
                    <a:pt x="17409" y="18365"/>
                    <a:pt x="17905" y="16957"/>
                    <a:pt x="18434" y="15560"/>
                  </a:cubicBezTo>
                  <a:cubicBezTo>
                    <a:pt x="20856" y="14755"/>
                    <a:pt x="23015" y="13086"/>
                    <a:pt x="24556" y="11074"/>
                  </a:cubicBezTo>
                  <a:cubicBezTo>
                    <a:pt x="26202" y="8922"/>
                    <a:pt x="27133" y="6259"/>
                    <a:pt x="27259" y="3557"/>
                  </a:cubicBezTo>
                  <a:cubicBezTo>
                    <a:pt x="27291" y="2873"/>
                    <a:pt x="27274" y="2181"/>
                    <a:pt x="27186" y="1501"/>
                  </a:cubicBezTo>
                  <a:cubicBezTo>
                    <a:pt x="27104" y="848"/>
                    <a:pt x="26895" y="48"/>
                    <a:pt x="26095" y="2"/>
                  </a:cubicBezTo>
                  <a:cubicBezTo>
                    <a:pt x="26075" y="1"/>
                    <a:pt x="26055" y="0"/>
                    <a:pt x="26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56" name="Google Shape;1356;p34"/>
            <p:cNvSpPr/>
            <p:nvPr/>
          </p:nvSpPr>
          <p:spPr>
            <a:xfrm>
              <a:off x="-3756400" y="10274625"/>
              <a:ext cx="177975" cy="279350"/>
            </a:xfrm>
            <a:custGeom>
              <a:avLst/>
              <a:gdLst/>
              <a:ahLst/>
              <a:cxnLst/>
              <a:rect l="l" t="t" r="r" b="b"/>
              <a:pathLst>
                <a:path w="7119" h="11174" extrusionOk="0">
                  <a:moveTo>
                    <a:pt x="7051" y="0"/>
                  </a:moveTo>
                  <a:cubicBezTo>
                    <a:pt x="7042" y="0"/>
                    <a:pt x="7033" y="3"/>
                    <a:pt x="7024" y="9"/>
                  </a:cubicBezTo>
                  <a:cubicBezTo>
                    <a:pt x="6595" y="313"/>
                    <a:pt x="6271" y="755"/>
                    <a:pt x="5952" y="1167"/>
                  </a:cubicBezTo>
                  <a:cubicBezTo>
                    <a:pt x="5630" y="1584"/>
                    <a:pt x="5312" y="2002"/>
                    <a:pt x="5009" y="2433"/>
                  </a:cubicBezTo>
                  <a:cubicBezTo>
                    <a:pt x="4361" y="3362"/>
                    <a:pt x="3733" y="4305"/>
                    <a:pt x="3124" y="5260"/>
                  </a:cubicBezTo>
                  <a:cubicBezTo>
                    <a:pt x="2530" y="6192"/>
                    <a:pt x="1971" y="7149"/>
                    <a:pt x="1426" y="8112"/>
                  </a:cubicBezTo>
                  <a:cubicBezTo>
                    <a:pt x="1152" y="8592"/>
                    <a:pt x="876" y="9073"/>
                    <a:pt x="632" y="9569"/>
                  </a:cubicBezTo>
                  <a:cubicBezTo>
                    <a:pt x="441" y="9954"/>
                    <a:pt x="1" y="10590"/>
                    <a:pt x="162" y="11029"/>
                  </a:cubicBezTo>
                  <a:cubicBezTo>
                    <a:pt x="193" y="11112"/>
                    <a:pt x="265" y="11173"/>
                    <a:pt x="352" y="11173"/>
                  </a:cubicBezTo>
                  <a:cubicBezTo>
                    <a:pt x="369" y="11173"/>
                    <a:pt x="386" y="11171"/>
                    <a:pt x="404" y="11166"/>
                  </a:cubicBezTo>
                  <a:cubicBezTo>
                    <a:pt x="833" y="11049"/>
                    <a:pt x="1049" y="10464"/>
                    <a:pt x="1254" y="10106"/>
                  </a:cubicBezTo>
                  <a:cubicBezTo>
                    <a:pt x="1527" y="9626"/>
                    <a:pt x="1783" y="9136"/>
                    <a:pt x="2049" y="8651"/>
                  </a:cubicBezTo>
                  <a:cubicBezTo>
                    <a:pt x="2591" y="7657"/>
                    <a:pt x="3162" y="6681"/>
                    <a:pt x="3735" y="5704"/>
                  </a:cubicBezTo>
                  <a:cubicBezTo>
                    <a:pt x="4294" y="4750"/>
                    <a:pt x="4873" y="3808"/>
                    <a:pt x="5471" y="2879"/>
                  </a:cubicBezTo>
                  <a:cubicBezTo>
                    <a:pt x="5769" y="2413"/>
                    <a:pt x="6061" y="1945"/>
                    <a:pt x="6354" y="1477"/>
                  </a:cubicBezTo>
                  <a:cubicBezTo>
                    <a:pt x="6634" y="1030"/>
                    <a:pt x="6950" y="580"/>
                    <a:pt x="7107" y="73"/>
                  </a:cubicBezTo>
                  <a:cubicBezTo>
                    <a:pt x="7119" y="38"/>
                    <a:pt x="7086" y="0"/>
                    <a:pt x="7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57" name="Google Shape;1357;p34"/>
            <p:cNvSpPr/>
            <p:nvPr/>
          </p:nvSpPr>
          <p:spPr>
            <a:xfrm>
              <a:off x="-3976150" y="10520100"/>
              <a:ext cx="163950" cy="217800"/>
            </a:xfrm>
            <a:custGeom>
              <a:avLst/>
              <a:gdLst/>
              <a:ahLst/>
              <a:cxnLst/>
              <a:rect l="l" t="t" r="r" b="b"/>
              <a:pathLst>
                <a:path w="6558" h="8712" extrusionOk="0">
                  <a:moveTo>
                    <a:pt x="73" y="0"/>
                  </a:moveTo>
                  <a:cubicBezTo>
                    <a:pt x="33" y="0"/>
                    <a:pt x="1" y="45"/>
                    <a:pt x="23" y="86"/>
                  </a:cubicBezTo>
                  <a:cubicBezTo>
                    <a:pt x="422" y="852"/>
                    <a:pt x="1021" y="1516"/>
                    <a:pt x="1542" y="2202"/>
                  </a:cubicBezTo>
                  <a:cubicBezTo>
                    <a:pt x="2073" y="2907"/>
                    <a:pt x="2578" y="3628"/>
                    <a:pt x="3056" y="4372"/>
                  </a:cubicBezTo>
                  <a:cubicBezTo>
                    <a:pt x="3525" y="5096"/>
                    <a:pt x="3977" y="5832"/>
                    <a:pt x="4431" y="6564"/>
                  </a:cubicBezTo>
                  <a:cubicBezTo>
                    <a:pt x="4886" y="7297"/>
                    <a:pt x="5256" y="8235"/>
                    <a:pt x="6021" y="8668"/>
                  </a:cubicBezTo>
                  <a:cubicBezTo>
                    <a:pt x="6074" y="8698"/>
                    <a:pt x="6133" y="8711"/>
                    <a:pt x="6191" y="8711"/>
                  </a:cubicBezTo>
                  <a:cubicBezTo>
                    <a:pt x="6376" y="8711"/>
                    <a:pt x="6557" y="8573"/>
                    <a:pt x="6546" y="8367"/>
                  </a:cubicBezTo>
                  <a:cubicBezTo>
                    <a:pt x="6521" y="7875"/>
                    <a:pt x="6375" y="7579"/>
                    <a:pt x="6110" y="7166"/>
                  </a:cubicBezTo>
                  <a:cubicBezTo>
                    <a:pt x="5864" y="6782"/>
                    <a:pt x="5615" y="6400"/>
                    <a:pt x="5366" y="6018"/>
                  </a:cubicBezTo>
                  <a:cubicBezTo>
                    <a:pt x="4863" y="5251"/>
                    <a:pt x="4335" y="4507"/>
                    <a:pt x="3779" y="3782"/>
                  </a:cubicBezTo>
                  <a:cubicBezTo>
                    <a:pt x="3249" y="3088"/>
                    <a:pt x="2702" y="2406"/>
                    <a:pt x="2120" y="1755"/>
                  </a:cubicBezTo>
                  <a:cubicBezTo>
                    <a:pt x="1539" y="1104"/>
                    <a:pt x="891" y="405"/>
                    <a:pt x="101" y="8"/>
                  </a:cubicBezTo>
                  <a:cubicBezTo>
                    <a:pt x="92" y="3"/>
                    <a:pt x="82"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58" name="Google Shape;1358;p34"/>
            <p:cNvSpPr/>
            <p:nvPr/>
          </p:nvSpPr>
          <p:spPr>
            <a:xfrm>
              <a:off x="-4096600" y="10803750"/>
              <a:ext cx="204750" cy="197000"/>
            </a:xfrm>
            <a:custGeom>
              <a:avLst/>
              <a:gdLst/>
              <a:ahLst/>
              <a:cxnLst/>
              <a:rect l="l" t="t" r="r" b="b"/>
              <a:pathLst>
                <a:path w="8190" h="7880" extrusionOk="0">
                  <a:moveTo>
                    <a:pt x="169" y="0"/>
                  </a:moveTo>
                  <a:cubicBezTo>
                    <a:pt x="81" y="0"/>
                    <a:pt x="1" y="84"/>
                    <a:pt x="58" y="176"/>
                  </a:cubicBezTo>
                  <a:cubicBezTo>
                    <a:pt x="517" y="929"/>
                    <a:pt x="1227" y="1511"/>
                    <a:pt x="1844" y="2131"/>
                  </a:cubicBezTo>
                  <a:cubicBezTo>
                    <a:pt x="2510" y="2802"/>
                    <a:pt x="3192" y="3456"/>
                    <a:pt x="3857" y="4127"/>
                  </a:cubicBezTo>
                  <a:cubicBezTo>
                    <a:pt x="4505" y="4783"/>
                    <a:pt x="5142" y="5447"/>
                    <a:pt x="5770" y="6122"/>
                  </a:cubicBezTo>
                  <a:cubicBezTo>
                    <a:pt x="6085" y="6459"/>
                    <a:pt x="6396" y="6799"/>
                    <a:pt x="6707" y="7140"/>
                  </a:cubicBezTo>
                  <a:cubicBezTo>
                    <a:pt x="7024" y="7490"/>
                    <a:pt x="7302" y="7826"/>
                    <a:pt x="7795" y="7878"/>
                  </a:cubicBezTo>
                  <a:cubicBezTo>
                    <a:pt x="7805" y="7879"/>
                    <a:pt x="7814" y="7880"/>
                    <a:pt x="7823" y="7880"/>
                  </a:cubicBezTo>
                  <a:cubicBezTo>
                    <a:pt x="8015" y="7880"/>
                    <a:pt x="8190" y="7674"/>
                    <a:pt x="8182" y="7491"/>
                  </a:cubicBezTo>
                  <a:cubicBezTo>
                    <a:pt x="8167" y="7031"/>
                    <a:pt x="7847" y="6725"/>
                    <a:pt x="7536" y="6415"/>
                  </a:cubicBezTo>
                  <a:cubicBezTo>
                    <a:pt x="7210" y="6089"/>
                    <a:pt x="6883" y="5765"/>
                    <a:pt x="6553" y="5444"/>
                  </a:cubicBezTo>
                  <a:cubicBezTo>
                    <a:pt x="5874" y="4786"/>
                    <a:pt x="5188" y="4135"/>
                    <a:pt x="4494" y="3491"/>
                  </a:cubicBezTo>
                  <a:cubicBezTo>
                    <a:pt x="3820" y="2863"/>
                    <a:pt x="3143" y="2235"/>
                    <a:pt x="2436" y="1641"/>
                  </a:cubicBezTo>
                  <a:cubicBezTo>
                    <a:pt x="1746" y="1061"/>
                    <a:pt x="1058" y="380"/>
                    <a:pt x="224" y="12"/>
                  </a:cubicBezTo>
                  <a:cubicBezTo>
                    <a:pt x="206" y="4"/>
                    <a:pt x="187"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59" name="Google Shape;1359;p34"/>
            <p:cNvSpPr/>
            <p:nvPr/>
          </p:nvSpPr>
          <p:spPr>
            <a:xfrm>
              <a:off x="-4176400" y="11103375"/>
              <a:ext cx="227950" cy="120250"/>
            </a:xfrm>
            <a:custGeom>
              <a:avLst/>
              <a:gdLst/>
              <a:ahLst/>
              <a:cxnLst/>
              <a:rect l="l" t="t" r="r" b="b"/>
              <a:pathLst>
                <a:path w="9118" h="4810" extrusionOk="0">
                  <a:moveTo>
                    <a:pt x="200" y="0"/>
                  </a:moveTo>
                  <a:cubicBezTo>
                    <a:pt x="143" y="0"/>
                    <a:pt x="87" y="4"/>
                    <a:pt x="30" y="14"/>
                  </a:cubicBezTo>
                  <a:cubicBezTo>
                    <a:pt x="10" y="20"/>
                    <a:pt x="1" y="44"/>
                    <a:pt x="12" y="62"/>
                  </a:cubicBezTo>
                  <a:cubicBezTo>
                    <a:pt x="204" y="343"/>
                    <a:pt x="537" y="487"/>
                    <a:pt x="827" y="650"/>
                  </a:cubicBezTo>
                  <a:cubicBezTo>
                    <a:pt x="1205" y="860"/>
                    <a:pt x="1584" y="1060"/>
                    <a:pt x="1968" y="1257"/>
                  </a:cubicBezTo>
                  <a:cubicBezTo>
                    <a:pt x="2759" y="1663"/>
                    <a:pt x="3540" y="2089"/>
                    <a:pt x="4323" y="2513"/>
                  </a:cubicBezTo>
                  <a:cubicBezTo>
                    <a:pt x="5083" y="2924"/>
                    <a:pt x="5836" y="3351"/>
                    <a:pt x="6580" y="3796"/>
                  </a:cubicBezTo>
                  <a:cubicBezTo>
                    <a:pt x="7288" y="4218"/>
                    <a:pt x="8008" y="4773"/>
                    <a:pt x="8856" y="4810"/>
                  </a:cubicBezTo>
                  <a:cubicBezTo>
                    <a:pt x="8859" y="4810"/>
                    <a:pt x="8863" y="4810"/>
                    <a:pt x="8866" y="4810"/>
                  </a:cubicBezTo>
                  <a:cubicBezTo>
                    <a:pt x="9028" y="4810"/>
                    <a:pt x="9117" y="4620"/>
                    <a:pt x="9043" y="4484"/>
                  </a:cubicBezTo>
                  <a:cubicBezTo>
                    <a:pt x="8632" y="3738"/>
                    <a:pt x="7787" y="3360"/>
                    <a:pt x="7064" y="2967"/>
                  </a:cubicBezTo>
                  <a:cubicBezTo>
                    <a:pt x="6281" y="2540"/>
                    <a:pt x="5489" y="2130"/>
                    <a:pt x="4687" y="1739"/>
                  </a:cubicBezTo>
                  <a:cubicBezTo>
                    <a:pt x="3926" y="1366"/>
                    <a:pt x="3149" y="1029"/>
                    <a:pt x="2366" y="704"/>
                  </a:cubicBezTo>
                  <a:cubicBezTo>
                    <a:pt x="1943" y="529"/>
                    <a:pt x="1524" y="363"/>
                    <a:pt x="1090" y="220"/>
                  </a:cubicBezTo>
                  <a:cubicBezTo>
                    <a:pt x="806" y="127"/>
                    <a:pt x="503"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60" name="Google Shape;1360;p34"/>
            <p:cNvSpPr/>
            <p:nvPr/>
          </p:nvSpPr>
          <p:spPr>
            <a:xfrm>
              <a:off x="-3851100" y="11025325"/>
              <a:ext cx="389000" cy="119600"/>
            </a:xfrm>
            <a:custGeom>
              <a:avLst/>
              <a:gdLst/>
              <a:ahLst/>
              <a:cxnLst/>
              <a:rect l="l" t="t" r="r" b="b"/>
              <a:pathLst>
                <a:path w="15560" h="4784" extrusionOk="0">
                  <a:moveTo>
                    <a:pt x="15101" y="1"/>
                  </a:moveTo>
                  <a:cubicBezTo>
                    <a:pt x="15095" y="1"/>
                    <a:pt x="15090" y="1"/>
                    <a:pt x="15085" y="1"/>
                  </a:cubicBezTo>
                  <a:cubicBezTo>
                    <a:pt x="13818" y="58"/>
                    <a:pt x="12573" y="515"/>
                    <a:pt x="11358" y="850"/>
                  </a:cubicBezTo>
                  <a:cubicBezTo>
                    <a:pt x="10107" y="1192"/>
                    <a:pt x="8868" y="1567"/>
                    <a:pt x="7626" y="1940"/>
                  </a:cubicBezTo>
                  <a:cubicBezTo>
                    <a:pt x="6384" y="2313"/>
                    <a:pt x="5141" y="2677"/>
                    <a:pt x="3891" y="3023"/>
                  </a:cubicBezTo>
                  <a:lnTo>
                    <a:pt x="2095" y="3517"/>
                  </a:lnTo>
                  <a:cubicBezTo>
                    <a:pt x="1459" y="3694"/>
                    <a:pt x="819" y="3818"/>
                    <a:pt x="263" y="4190"/>
                  </a:cubicBezTo>
                  <a:cubicBezTo>
                    <a:pt x="1" y="4365"/>
                    <a:pt x="100" y="4769"/>
                    <a:pt x="423" y="4781"/>
                  </a:cubicBezTo>
                  <a:cubicBezTo>
                    <a:pt x="462" y="4783"/>
                    <a:pt x="501" y="4783"/>
                    <a:pt x="539" y="4783"/>
                  </a:cubicBezTo>
                  <a:cubicBezTo>
                    <a:pt x="1137" y="4783"/>
                    <a:pt x="1685" y="4589"/>
                    <a:pt x="2261" y="4426"/>
                  </a:cubicBezTo>
                  <a:lnTo>
                    <a:pt x="4131" y="3893"/>
                  </a:lnTo>
                  <a:cubicBezTo>
                    <a:pt x="5378" y="3539"/>
                    <a:pt x="6629" y="3204"/>
                    <a:pt x="7884" y="2875"/>
                  </a:cubicBezTo>
                  <a:cubicBezTo>
                    <a:pt x="9138" y="2548"/>
                    <a:pt x="10391" y="2223"/>
                    <a:pt x="11638" y="1867"/>
                  </a:cubicBezTo>
                  <a:cubicBezTo>
                    <a:pt x="12849" y="1521"/>
                    <a:pt x="14153" y="1266"/>
                    <a:pt x="15263" y="657"/>
                  </a:cubicBezTo>
                  <a:cubicBezTo>
                    <a:pt x="15560" y="493"/>
                    <a:pt x="15439" y="1"/>
                    <a:pt x="15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61" name="Google Shape;1361;p34"/>
            <p:cNvSpPr/>
            <p:nvPr/>
          </p:nvSpPr>
          <p:spPr>
            <a:xfrm>
              <a:off x="-3786500" y="10711400"/>
              <a:ext cx="281450" cy="94650"/>
            </a:xfrm>
            <a:custGeom>
              <a:avLst/>
              <a:gdLst/>
              <a:ahLst/>
              <a:cxnLst/>
              <a:rect l="l" t="t" r="r" b="b"/>
              <a:pathLst>
                <a:path w="11258" h="3786" extrusionOk="0">
                  <a:moveTo>
                    <a:pt x="10621" y="0"/>
                  </a:moveTo>
                  <a:cubicBezTo>
                    <a:pt x="9860" y="0"/>
                    <a:pt x="9054" y="291"/>
                    <a:pt x="8341" y="469"/>
                  </a:cubicBezTo>
                  <a:cubicBezTo>
                    <a:pt x="7363" y="713"/>
                    <a:pt x="6399" y="997"/>
                    <a:pt x="5439" y="1304"/>
                  </a:cubicBezTo>
                  <a:cubicBezTo>
                    <a:pt x="4478" y="1612"/>
                    <a:pt x="3528" y="1939"/>
                    <a:pt x="2583" y="2289"/>
                  </a:cubicBezTo>
                  <a:cubicBezTo>
                    <a:pt x="2118" y="2461"/>
                    <a:pt x="1653" y="2631"/>
                    <a:pt x="1200" y="2831"/>
                  </a:cubicBezTo>
                  <a:cubicBezTo>
                    <a:pt x="799" y="3007"/>
                    <a:pt x="337" y="3142"/>
                    <a:pt x="67" y="3503"/>
                  </a:cubicBezTo>
                  <a:cubicBezTo>
                    <a:pt x="1" y="3591"/>
                    <a:pt x="67" y="3757"/>
                    <a:pt x="177" y="3773"/>
                  </a:cubicBezTo>
                  <a:cubicBezTo>
                    <a:pt x="233" y="3782"/>
                    <a:pt x="287" y="3785"/>
                    <a:pt x="342" y="3785"/>
                  </a:cubicBezTo>
                  <a:cubicBezTo>
                    <a:pt x="730" y="3785"/>
                    <a:pt x="1104" y="3598"/>
                    <a:pt x="1469" y="3473"/>
                  </a:cubicBezTo>
                  <a:cubicBezTo>
                    <a:pt x="1932" y="3313"/>
                    <a:pt x="2388" y="3132"/>
                    <a:pt x="2849" y="2964"/>
                  </a:cubicBezTo>
                  <a:cubicBezTo>
                    <a:pt x="3795" y="2620"/>
                    <a:pt x="4748" y="2296"/>
                    <a:pt x="5708" y="1995"/>
                  </a:cubicBezTo>
                  <a:cubicBezTo>
                    <a:pt x="6645" y="1701"/>
                    <a:pt x="7586" y="1426"/>
                    <a:pt x="8529" y="1154"/>
                  </a:cubicBezTo>
                  <a:cubicBezTo>
                    <a:pt x="9413" y="899"/>
                    <a:pt x="10473" y="779"/>
                    <a:pt x="11204" y="205"/>
                  </a:cubicBezTo>
                  <a:cubicBezTo>
                    <a:pt x="11257" y="165"/>
                    <a:pt x="11227" y="71"/>
                    <a:pt x="11165" y="58"/>
                  </a:cubicBezTo>
                  <a:cubicBezTo>
                    <a:pt x="10988" y="17"/>
                    <a:pt x="10805" y="0"/>
                    <a:pt x="10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362" name="Google Shape;1362;p34"/>
          <p:cNvSpPr/>
          <p:nvPr/>
        </p:nvSpPr>
        <p:spPr>
          <a:xfrm rot="10800000">
            <a:off x="9401470" y="1619606"/>
            <a:ext cx="927969" cy="318524"/>
          </a:xfrm>
          <a:custGeom>
            <a:avLst/>
            <a:gdLst/>
            <a:ahLst/>
            <a:cxnLst/>
            <a:rect l="l" t="t" r="r" b="b"/>
            <a:pathLst>
              <a:path w="24979" h="8574" extrusionOk="0">
                <a:moveTo>
                  <a:pt x="6390" y="1"/>
                </a:moveTo>
                <a:cubicBezTo>
                  <a:pt x="6386" y="1"/>
                  <a:pt x="6383" y="1"/>
                  <a:pt x="6380" y="1"/>
                </a:cubicBezTo>
                <a:cubicBezTo>
                  <a:pt x="5646" y="2"/>
                  <a:pt x="5117" y="489"/>
                  <a:pt x="4599" y="940"/>
                </a:cubicBezTo>
                <a:cubicBezTo>
                  <a:pt x="4117" y="1360"/>
                  <a:pt x="3635" y="1776"/>
                  <a:pt x="3159" y="2201"/>
                </a:cubicBezTo>
                <a:cubicBezTo>
                  <a:pt x="2155" y="3099"/>
                  <a:pt x="1158" y="3947"/>
                  <a:pt x="354" y="5036"/>
                </a:cubicBezTo>
                <a:cubicBezTo>
                  <a:pt x="0" y="5515"/>
                  <a:pt x="490" y="6021"/>
                  <a:pt x="975" y="6021"/>
                </a:cubicBezTo>
                <a:cubicBezTo>
                  <a:pt x="1075" y="6021"/>
                  <a:pt x="1176" y="5999"/>
                  <a:pt x="1269" y="5951"/>
                </a:cubicBezTo>
                <a:cubicBezTo>
                  <a:pt x="2288" y="5418"/>
                  <a:pt x="3141" y="4695"/>
                  <a:pt x="4025" y="3967"/>
                </a:cubicBezTo>
                <a:cubicBezTo>
                  <a:pt x="4437" y="3629"/>
                  <a:pt x="4848" y="3291"/>
                  <a:pt x="5255" y="2947"/>
                </a:cubicBezTo>
                <a:cubicBezTo>
                  <a:pt x="5459" y="2775"/>
                  <a:pt x="5662" y="2603"/>
                  <a:pt x="5864" y="2431"/>
                </a:cubicBezTo>
                <a:cubicBezTo>
                  <a:pt x="6009" y="2310"/>
                  <a:pt x="6248" y="2028"/>
                  <a:pt x="6419" y="1986"/>
                </a:cubicBezTo>
                <a:lnTo>
                  <a:pt x="6419" y="1986"/>
                </a:lnTo>
                <a:cubicBezTo>
                  <a:pt x="6414" y="1987"/>
                  <a:pt x="6409" y="1988"/>
                  <a:pt x="6403" y="1988"/>
                </a:cubicBezTo>
                <a:cubicBezTo>
                  <a:pt x="6372" y="1988"/>
                  <a:pt x="6345" y="1969"/>
                  <a:pt x="6365" y="1969"/>
                </a:cubicBezTo>
                <a:cubicBezTo>
                  <a:pt x="6380" y="1969"/>
                  <a:pt x="6420" y="1979"/>
                  <a:pt x="6503" y="2014"/>
                </a:cubicBezTo>
                <a:cubicBezTo>
                  <a:pt x="6661" y="2080"/>
                  <a:pt x="6792" y="2181"/>
                  <a:pt x="6898" y="2272"/>
                </a:cubicBezTo>
                <a:cubicBezTo>
                  <a:pt x="7208" y="2539"/>
                  <a:pt x="7408" y="2823"/>
                  <a:pt x="7627" y="3162"/>
                </a:cubicBezTo>
                <a:cubicBezTo>
                  <a:pt x="8119" y="3921"/>
                  <a:pt x="8544" y="4724"/>
                  <a:pt x="9195" y="5366"/>
                </a:cubicBezTo>
                <a:cubicBezTo>
                  <a:pt x="9850" y="6015"/>
                  <a:pt x="10706" y="6507"/>
                  <a:pt x="11641" y="6507"/>
                </a:cubicBezTo>
                <a:cubicBezTo>
                  <a:pt x="11721" y="6507"/>
                  <a:pt x="11801" y="6503"/>
                  <a:pt x="11882" y="6496"/>
                </a:cubicBezTo>
                <a:cubicBezTo>
                  <a:pt x="13012" y="6393"/>
                  <a:pt x="13901" y="5682"/>
                  <a:pt x="14801" y="5056"/>
                </a:cubicBezTo>
                <a:lnTo>
                  <a:pt x="17394" y="3253"/>
                </a:lnTo>
                <a:cubicBezTo>
                  <a:pt x="17611" y="3102"/>
                  <a:pt x="17826" y="2950"/>
                  <a:pt x="18044" y="2803"/>
                </a:cubicBezTo>
                <a:cubicBezTo>
                  <a:pt x="18096" y="2768"/>
                  <a:pt x="18171" y="2725"/>
                  <a:pt x="18237" y="2685"/>
                </a:cubicBezTo>
                <a:cubicBezTo>
                  <a:pt x="18276" y="2723"/>
                  <a:pt x="18313" y="2763"/>
                  <a:pt x="18349" y="2803"/>
                </a:cubicBezTo>
                <a:cubicBezTo>
                  <a:pt x="18549" y="3012"/>
                  <a:pt x="18746" y="3224"/>
                  <a:pt x="18941" y="3437"/>
                </a:cubicBezTo>
                <a:cubicBezTo>
                  <a:pt x="19653" y="4217"/>
                  <a:pt x="20385" y="5097"/>
                  <a:pt x="20952" y="5860"/>
                </a:cubicBezTo>
                <a:cubicBezTo>
                  <a:pt x="21298" y="6324"/>
                  <a:pt x="21626" y="6800"/>
                  <a:pt x="21962" y="7270"/>
                </a:cubicBezTo>
                <a:cubicBezTo>
                  <a:pt x="22157" y="7541"/>
                  <a:pt x="22334" y="7898"/>
                  <a:pt x="22578" y="8122"/>
                </a:cubicBezTo>
                <a:cubicBezTo>
                  <a:pt x="22908" y="8424"/>
                  <a:pt x="23235" y="8535"/>
                  <a:pt x="23625" y="8536"/>
                </a:cubicBezTo>
                <a:cubicBezTo>
                  <a:pt x="23703" y="8561"/>
                  <a:pt x="23783" y="8573"/>
                  <a:pt x="23864" y="8573"/>
                </a:cubicBezTo>
                <a:cubicBezTo>
                  <a:pt x="24242" y="8573"/>
                  <a:pt x="24620" y="8313"/>
                  <a:pt x="24642" y="7908"/>
                </a:cubicBezTo>
                <a:cubicBezTo>
                  <a:pt x="24978" y="7198"/>
                  <a:pt x="24622" y="6588"/>
                  <a:pt x="24201" y="5961"/>
                </a:cubicBezTo>
                <a:cubicBezTo>
                  <a:pt x="23871" y="5470"/>
                  <a:pt x="23507" y="5003"/>
                  <a:pt x="23140" y="4538"/>
                </a:cubicBezTo>
                <a:cubicBezTo>
                  <a:pt x="22486" y="3704"/>
                  <a:pt x="21793" y="2904"/>
                  <a:pt x="21063" y="2135"/>
                </a:cubicBezTo>
                <a:cubicBezTo>
                  <a:pt x="20324" y="1356"/>
                  <a:pt x="19467" y="249"/>
                  <a:pt x="18302" y="249"/>
                </a:cubicBezTo>
                <a:cubicBezTo>
                  <a:pt x="18274" y="249"/>
                  <a:pt x="18245" y="250"/>
                  <a:pt x="18216" y="251"/>
                </a:cubicBezTo>
                <a:cubicBezTo>
                  <a:pt x="17534" y="282"/>
                  <a:pt x="17029" y="727"/>
                  <a:pt x="16504" y="1103"/>
                </a:cubicBezTo>
                <a:lnTo>
                  <a:pt x="15090" y="2117"/>
                </a:lnTo>
                <a:cubicBezTo>
                  <a:pt x="14178" y="2771"/>
                  <a:pt x="13282" y="3474"/>
                  <a:pt x="12335" y="4076"/>
                </a:cubicBezTo>
                <a:cubicBezTo>
                  <a:pt x="12125" y="4208"/>
                  <a:pt x="11962" y="4308"/>
                  <a:pt x="11730" y="4362"/>
                </a:cubicBezTo>
                <a:cubicBezTo>
                  <a:pt x="11730" y="4362"/>
                  <a:pt x="11642" y="4371"/>
                  <a:pt x="11610" y="4375"/>
                </a:cubicBezTo>
                <a:cubicBezTo>
                  <a:pt x="11568" y="4371"/>
                  <a:pt x="11444" y="4358"/>
                  <a:pt x="11406" y="4358"/>
                </a:cubicBezTo>
                <a:cubicBezTo>
                  <a:pt x="11400" y="4358"/>
                  <a:pt x="11397" y="4358"/>
                  <a:pt x="11395" y="4358"/>
                </a:cubicBezTo>
                <a:cubicBezTo>
                  <a:pt x="11082" y="4282"/>
                  <a:pt x="10819" y="4094"/>
                  <a:pt x="10555" y="3826"/>
                </a:cubicBezTo>
                <a:cubicBezTo>
                  <a:pt x="9950" y="3213"/>
                  <a:pt x="9574" y="2385"/>
                  <a:pt x="9046" y="1687"/>
                </a:cubicBezTo>
                <a:cubicBezTo>
                  <a:pt x="8412" y="849"/>
                  <a:pt x="7509" y="1"/>
                  <a:pt x="639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363" name="Google Shape;1363;p34"/>
          <p:cNvSpPr/>
          <p:nvPr/>
        </p:nvSpPr>
        <p:spPr>
          <a:xfrm rot="10800000">
            <a:off x="9342956" y="1852868"/>
            <a:ext cx="960736" cy="315069"/>
          </a:xfrm>
          <a:custGeom>
            <a:avLst/>
            <a:gdLst/>
            <a:ahLst/>
            <a:cxnLst/>
            <a:rect l="l" t="t" r="r" b="b"/>
            <a:pathLst>
              <a:path w="25861" h="8481" extrusionOk="0">
                <a:moveTo>
                  <a:pt x="18158" y="1"/>
                </a:moveTo>
                <a:cubicBezTo>
                  <a:pt x="17117" y="1"/>
                  <a:pt x="16208" y="941"/>
                  <a:pt x="15422" y="1528"/>
                </a:cubicBezTo>
                <a:cubicBezTo>
                  <a:pt x="14538" y="2190"/>
                  <a:pt x="13650" y="2850"/>
                  <a:pt x="12771" y="3518"/>
                </a:cubicBezTo>
                <a:cubicBezTo>
                  <a:pt x="12456" y="3758"/>
                  <a:pt x="12035" y="4095"/>
                  <a:pt x="11716" y="4149"/>
                </a:cubicBezTo>
                <a:cubicBezTo>
                  <a:pt x="11763" y="4141"/>
                  <a:pt x="11696" y="4134"/>
                  <a:pt x="11646" y="4134"/>
                </a:cubicBezTo>
                <a:cubicBezTo>
                  <a:pt x="11642" y="4134"/>
                  <a:pt x="11637" y="4134"/>
                  <a:pt x="11633" y="4134"/>
                </a:cubicBezTo>
                <a:cubicBezTo>
                  <a:pt x="11591" y="4114"/>
                  <a:pt x="11513" y="4080"/>
                  <a:pt x="11475" y="4063"/>
                </a:cubicBezTo>
                <a:cubicBezTo>
                  <a:pt x="11453" y="4042"/>
                  <a:pt x="11390" y="3990"/>
                  <a:pt x="11389" y="3990"/>
                </a:cubicBezTo>
                <a:cubicBezTo>
                  <a:pt x="11266" y="3876"/>
                  <a:pt x="11155" y="3747"/>
                  <a:pt x="11045" y="3623"/>
                </a:cubicBezTo>
                <a:cubicBezTo>
                  <a:pt x="10271" y="2741"/>
                  <a:pt x="9423" y="1960"/>
                  <a:pt x="8454" y="1293"/>
                </a:cubicBezTo>
                <a:cubicBezTo>
                  <a:pt x="7760" y="815"/>
                  <a:pt x="6977" y="413"/>
                  <a:pt x="6182" y="413"/>
                </a:cubicBezTo>
                <a:cubicBezTo>
                  <a:pt x="5761" y="413"/>
                  <a:pt x="5337" y="526"/>
                  <a:pt x="4921" y="800"/>
                </a:cubicBezTo>
                <a:cubicBezTo>
                  <a:pt x="4419" y="1134"/>
                  <a:pt x="4023" y="1600"/>
                  <a:pt x="3610" y="2029"/>
                </a:cubicBezTo>
                <a:lnTo>
                  <a:pt x="2288" y="3403"/>
                </a:lnTo>
                <a:cubicBezTo>
                  <a:pt x="1849" y="3859"/>
                  <a:pt x="1403" y="4324"/>
                  <a:pt x="1000" y="4811"/>
                </a:cubicBezTo>
                <a:cubicBezTo>
                  <a:pt x="665" y="5215"/>
                  <a:pt x="0" y="5983"/>
                  <a:pt x="501" y="6509"/>
                </a:cubicBezTo>
                <a:cubicBezTo>
                  <a:pt x="632" y="6648"/>
                  <a:pt x="787" y="6704"/>
                  <a:pt x="952" y="6704"/>
                </a:cubicBezTo>
                <a:cubicBezTo>
                  <a:pt x="1539" y="6704"/>
                  <a:pt x="2260" y="5987"/>
                  <a:pt x="2575" y="5712"/>
                </a:cubicBezTo>
                <a:cubicBezTo>
                  <a:pt x="3017" y="5330"/>
                  <a:pt x="3455" y="4946"/>
                  <a:pt x="3883" y="4550"/>
                </a:cubicBezTo>
                <a:lnTo>
                  <a:pt x="5052" y="3472"/>
                </a:lnTo>
                <a:cubicBezTo>
                  <a:pt x="5390" y="3160"/>
                  <a:pt x="5790" y="2700"/>
                  <a:pt x="6143" y="2531"/>
                </a:cubicBezTo>
                <a:cubicBezTo>
                  <a:pt x="6163" y="2522"/>
                  <a:pt x="6171" y="2519"/>
                  <a:pt x="6180" y="2514"/>
                </a:cubicBezTo>
                <a:cubicBezTo>
                  <a:pt x="6193" y="2513"/>
                  <a:pt x="6204" y="2512"/>
                  <a:pt x="6214" y="2512"/>
                </a:cubicBezTo>
                <a:cubicBezTo>
                  <a:pt x="6277" y="2512"/>
                  <a:pt x="6316" y="2531"/>
                  <a:pt x="6398" y="2557"/>
                </a:cubicBezTo>
                <a:cubicBezTo>
                  <a:pt x="6572" y="2612"/>
                  <a:pt x="6744" y="2732"/>
                  <a:pt x="6902" y="2830"/>
                </a:cubicBezTo>
                <a:cubicBezTo>
                  <a:pt x="7303" y="3084"/>
                  <a:pt x="7684" y="3366"/>
                  <a:pt x="8043" y="3675"/>
                </a:cubicBezTo>
                <a:cubicBezTo>
                  <a:pt x="8417" y="3999"/>
                  <a:pt x="8771" y="4346"/>
                  <a:pt x="9102" y="4713"/>
                </a:cubicBezTo>
                <a:cubicBezTo>
                  <a:pt x="9472" y="5124"/>
                  <a:pt x="9793" y="5546"/>
                  <a:pt x="10243" y="5878"/>
                </a:cubicBezTo>
                <a:cubicBezTo>
                  <a:pt x="10689" y="6207"/>
                  <a:pt x="11181" y="6348"/>
                  <a:pt x="11679" y="6348"/>
                </a:cubicBezTo>
                <a:cubicBezTo>
                  <a:pt x="12288" y="6348"/>
                  <a:pt x="12905" y="6137"/>
                  <a:pt x="13454" y="5804"/>
                </a:cubicBezTo>
                <a:cubicBezTo>
                  <a:pt x="14418" y="5221"/>
                  <a:pt x="15306" y="4481"/>
                  <a:pt x="16213" y="3813"/>
                </a:cubicBezTo>
                <a:lnTo>
                  <a:pt x="17484" y="2879"/>
                </a:lnTo>
                <a:cubicBezTo>
                  <a:pt x="17673" y="2741"/>
                  <a:pt x="17859" y="2598"/>
                  <a:pt x="18051" y="2465"/>
                </a:cubicBezTo>
                <a:cubicBezTo>
                  <a:pt x="18195" y="2628"/>
                  <a:pt x="18427" y="2784"/>
                  <a:pt x="18562" y="2915"/>
                </a:cubicBezTo>
                <a:cubicBezTo>
                  <a:pt x="18745" y="3091"/>
                  <a:pt x="18928" y="3268"/>
                  <a:pt x="19111" y="3446"/>
                </a:cubicBezTo>
                <a:cubicBezTo>
                  <a:pt x="19510" y="3838"/>
                  <a:pt x="19906" y="4234"/>
                  <a:pt x="20297" y="4634"/>
                </a:cubicBezTo>
                <a:cubicBezTo>
                  <a:pt x="21081" y="5434"/>
                  <a:pt x="21848" y="6250"/>
                  <a:pt x="22599" y="7082"/>
                </a:cubicBezTo>
                <a:cubicBezTo>
                  <a:pt x="22942" y="7460"/>
                  <a:pt x="23272" y="7842"/>
                  <a:pt x="23668" y="8168"/>
                </a:cubicBezTo>
                <a:cubicBezTo>
                  <a:pt x="23913" y="8370"/>
                  <a:pt x="24222" y="8481"/>
                  <a:pt x="24520" y="8481"/>
                </a:cubicBezTo>
                <a:cubicBezTo>
                  <a:pt x="24886" y="8481"/>
                  <a:pt x="25236" y="8313"/>
                  <a:pt x="25434" y="7940"/>
                </a:cubicBezTo>
                <a:cubicBezTo>
                  <a:pt x="25860" y="7140"/>
                  <a:pt x="25212" y="6409"/>
                  <a:pt x="24706" y="5838"/>
                </a:cubicBezTo>
                <a:cubicBezTo>
                  <a:pt x="24334" y="5419"/>
                  <a:pt x="23956" y="5006"/>
                  <a:pt x="23573" y="4599"/>
                </a:cubicBezTo>
                <a:cubicBezTo>
                  <a:pt x="22840" y="3821"/>
                  <a:pt x="22092" y="3057"/>
                  <a:pt x="21329" y="2308"/>
                </a:cubicBezTo>
                <a:cubicBezTo>
                  <a:pt x="20930" y="1915"/>
                  <a:pt x="20528" y="1527"/>
                  <a:pt x="20119" y="1143"/>
                </a:cubicBezTo>
                <a:cubicBezTo>
                  <a:pt x="19677" y="725"/>
                  <a:pt x="19230" y="234"/>
                  <a:pt x="18622" y="65"/>
                </a:cubicBezTo>
                <a:cubicBezTo>
                  <a:pt x="18465" y="21"/>
                  <a:pt x="18310" y="1"/>
                  <a:pt x="1815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364" name="Google Shape;1364;p34"/>
          <p:cNvSpPr/>
          <p:nvPr/>
        </p:nvSpPr>
        <p:spPr>
          <a:xfrm rot="10800000">
            <a:off x="9167773" y="1115453"/>
            <a:ext cx="122000" cy="231779"/>
          </a:xfrm>
          <a:custGeom>
            <a:avLst/>
            <a:gdLst/>
            <a:ahLst/>
            <a:cxnLst/>
            <a:rect l="l" t="t" r="r" b="b"/>
            <a:pathLst>
              <a:path w="3284" h="6239" extrusionOk="0">
                <a:moveTo>
                  <a:pt x="1716" y="0"/>
                </a:moveTo>
                <a:cubicBezTo>
                  <a:pt x="1596" y="0"/>
                  <a:pt x="1474" y="16"/>
                  <a:pt x="1350" y="50"/>
                </a:cubicBezTo>
                <a:cubicBezTo>
                  <a:pt x="22" y="415"/>
                  <a:pt x="39" y="2129"/>
                  <a:pt x="19" y="3241"/>
                </a:cubicBezTo>
                <a:cubicBezTo>
                  <a:pt x="13" y="3624"/>
                  <a:pt x="1" y="4001"/>
                  <a:pt x="45" y="4383"/>
                </a:cubicBezTo>
                <a:cubicBezTo>
                  <a:pt x="87" y="4747"/>
                  <a:pt x="143" y="5181"/>
                  <a:pt x="335" y="5505"/>
                </a:cubicBezTo>
                <a:cubicBezTo>
                  <a:pt x="561" y="5884"/>
                  <a:pt x="1017" y="6238"/>
                  <a:pt x="1485" y="6238"/>
                </a:cubicBezTo>
                <a:cubicBezTo>
                  <a:pt x="1595" y="6238"/>
                  <a:pt x="1707" y="6219"/>
                  <a:pt x="1816" y="6175"/>
                </a:cubicBezTo>
                <a:cubicBezTo>
                  <a:pt x="2074" y="6072"/>
                  <a:pt x="2272" y="5992"/>
                  <a:pt x="2459" y="5779"/>
                </a:cubicBezTo>
                <a:cubicBezTo>
                  <a:pt x="2640" y="5570"/>
                  <a:pt x="2732" y="5358"/>
                  <a:pt x="2840" y="5102"/>
                </a:cubicBezTo>
                <a:cubicBezTo>
                  <a:pt x="2912" y="4930"/>
                  <a:pt x="2970" y="4751"/>
                  <a:pt x="3012" y="4569"/>
                </a:cubicBezTo>
                <a:cubicBezTo>
                  <a:pt x="3127" y="4087"/>
                  <a:pt x="3161" y="3560"/>
                  <a:pt x="3205" y="3064"/>
                </a:cubicBezTo>
                <a:cubicBezTo>
                  <a:pt x="3240" y="2689"/>
                  <a:pt x="3283" y="2298"/>
                  <a:pt x="3263" y="1922"/>
                </a:cubicBezTo>
                <a:cubicBezTo>
                  <a:pt x="3248" y="1642"/>
                  <a:pt x="3220" y="1358"/>
                  <a:pt x="3133" y="1091"/>
                </a:cubicBezTo>
                <a:cubicBezTo>
                  <a:pt x="2928" y="465"/>
                  <a:pt x="2362" y="0"/>
                  <a:pt x="171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365" name="Google Shape;1365;p34"/>
          <p:cNvSpPr/>
          <p:nvPr/>
        </p:nvSpPr>
        <p:spPr>
          <a:xfrm rot="10800000">
            <a:off x="8987599" y="838765"/>
            <a:ext cx="122260" cy="201019"/>
          </a:xfrm>
          <a:custGeom>
            <a:avLst/>
            <a:gdLst/>
            <a:ahLst/>
            <a:cxnLst/>
            <a:rect l="l" t="t" r="r" b="b"/>
            <a:pathLst>
              <a:path w="3291" h="5411" extrusionOk="0">
                <a:moveTo>
                  <a:pt x="1816" y="1"/>
                </a:moveTo>
                <a:cubicBezTo>
                  <a:pt x="1609" y="1"/>
                  <a:pt x="1405" y="52"/>
                  <a:pt x="1246" y="164"/>
                </a:cubicBezTo>
                <a:cubicBezTo>
                  <a:pt x="1166" y="222"/>
                  <a:pt x="1088" y="280"/>
                  <a:pt x="1012" y="343"/>
                </a:cubicBezTo>
                <a:cubicBezTo>
                  <a:pt x="366" y="772"/>
                  <a:pt x="255" y="1693"/>
                  <a:pt x="137" y="2399"/>
                </a:cubicBezTo>
                <a:cubicBezTo>
                  <a:pt x="74" y="2782"/>
                  <a:pt x="5" y="3170"/>
                  <a:pt x="4" y="3560"/>
                </a:cubicBezTo>
                <a:cubicBezTo>
                  <a:pt x="0" y="4265"/>
                  <a:pt x="271" y="4908"/>
                  <a:pt x="877" y="5232"/>
                </a:cubicBezTo>
                <a:lnTo>
                  <a:pt x="848" y="5220"/>
                </a:lnTo>
                <a:lnTo>
                  <a:pt x="873" y="5238"/>
                </a:lnTo>
                <a:cubicBezTo>
                  <a:pt x="1038" y="5363"/>
                  <a:pt x="1229" y="5410"/>
                  <a:pt x="1423" y="5410"/>
                </a:cubicBezTo>
                <a:cubicBezTo>
                  <a:pt x="1519" y="5410"/>
                  <a:pt x="1615" y="5399"/>
                  <a:pt x="1709" y="5380"/>
                </a:cubicBezTo>
                <a:cubicBezTo>
                  <a:pt x="1906" y="5355"/>
                  <a:pt x="2095" y="5315"/>
                  <a:pt x="2275" y="5198"/>
                </a:cubicBezTo>
                <a:cubicBezTo>
                  <a:pt x="2460" y="5079"/>
                  <a:pt x="2595" y="4945"/>
                  <a:pt x="2727" y="4773"/>
                </a:cubicBezTo>
                <a:cubicBezTo>
                  <a:pt x="2906" y="4537"/>
                  <a:pt x="3028" y="4266"/>
                  <a:pt x="3090" y="3978"/>
                </a:cubicBezTo>
                <a:cubicBezTo>
                  <a:pt x="3171" y="3599"/>
                  <a:pt x="3214" y="3207"/>
                  <a:pt x="3237" y="2820"/>
                </a:cubicBezTo>
                <a:cubicBezTo>
                  <a:pt x="3254" y="2551"/>
                  <a:pt x="3291" y="2273"/>
                  <a:pt x="3283" y="2005"/>
                </a:cubicBezTo>
                <a:cubicBezTo>
                  <a:pt x="3273" y="1512"/>
                  <a:pt x="3205" y="911"/>
                  <a:pt x="2841" y="541"/>
                </a:cubicBezTo>
                <a:cubicBezTo>
                  <a:pt x="2792" y="475"/>
                  <a:pt x="2740" y="411"/>
                  <a:pt x="2685" y="349"/>
                </a:cubicBezTo>
                <a:cubicBezTo>
                  <a:pt x="2484" y="129"/>
                  <a:pt x="2144" y="1"/>
                  <a:pt x="18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366" name="Google Shape;1366;p34"/>
          <p:cNvSpPr/>
          <p:nvPr/>
        </p:nvSpPr>
        <p:spPr>
          <a:xfrm rot="10800000">
            <a:off x="8931504" y="1355289"/>
            <a:ext cx="118955" cy="189056"/>
          </a:xfrm>
          <a:custGeom>
            <a:avLst/>
            <a:gdLst/>
            <a:ahLst/>
            <a:cxnLst/>
            <a:rect l="l" t="t" r="r" b="b"/>
            <a:pathLst>
              <a:path w="3202" h="5089" extrusionOk="0">
                <a:moveTo>
                  <a:pt x="1695" y="1"/>
                </a:moveTo>
                <a:cubicBezTo>
                  <a:pt x="1630" y="1"/>
                  <a:pt x="1567" y="5"/>
                  <a:pt x="1508" y="12"/>
                </a:cubicBezTo>
                <a:cubicBezTo>
                  <a:pt x="1228" y="51"/>
                  <a:pt x="1047" y="164"/>
                  <a:pt x="826" y="339"/>
                </a:cubicBezTo>
                <a:cubicBezTo>
                  <a:pt x="573" y="539"/>
                  <a:pt x="470" y="825"/>
                  <a:pt x="358" y="1116"/>
                </a:cubicBezTo>
                <a:cubicBezTo>
                  <a:pt x="309" y="1245"/>
                  <a:pt x="250" y="1379"/>
                  <a:pt x="215" y="1513"/>
                </a:cubicBezTo>
                <a:cubicBezTo>
                  <a:pt x="129" y="1843"/>
                  <a:pt x="94" y="2184"/>
                  <a:pt x="54" y="2521"/>
                </a:cubicBezTo>
                <a:cubicBezTo>
                  <a:pt x="28" y="2681"/>
                  <a:pt x="11" y="2842"/>
                  <a:pt x="5" y="3005"/>
                </a:cubicBezTo>
                <a:cubicBezTo>
                  <a:pt x="1" y="3199"/>
                  <a:pt x="17" y="3376"/>
                  <a:pt x="42" y="3566"/>
                </a:cubicBezTo>
                <a:lnTo>
                  <a:pt x="42" y="3566"/>
                </a:lnTo>
                <a:lnTo>
                  <a:pt x="6" y="3300"/>
                </a:lnTo>
                <a:lnTo>
                  <a:pt x="6" y="3300"/>
                </a:lnTo>
                <a:cubicBezTo>
                  <a:pt x="31" y="3487"/>
                  <a:pt x="37" y="3705"/>
                  <a:pt x="83" y="3879"/>
                </a:cubicBezTo>
                <a:cubicBezTo>
                  <a:pt x="112" y="3986"/>
                  <a:pt x="155" y="4091"/>
                  <a:pt x="207" y="4189"/>
                </a:cubicBezTo>
                <a:cubicBezTo>
                  <a:pt x="287" y="4404"/>
                  <a:pt x="419" y="4594"/>
                  <a:pt x="591" y="4745"/>
                </a:cubicBezTo>
                <a:cubicBezTo>
                  <a:pt x="629" y="4784"/>
                  <a:pt x="669" y="4821"/>
                  <a:pt x="711" y="4856"/>
                </a:cubicBezTo>
                <a:lnTo>
                  <a:pt x="711" y="4856"/>
                </a:lnTo>
                <a:cubicBezTo>
                  <a:pt x="689" y="4840"/>
                  <a:pt x="677" y="4832"/>
                  <a:pt x="676" y="4832"/>
                </a:cubicBezTo>
                <a:lnTo>
                  <a:pt x="676" y="4832"/>
                </a:lnTo>
                <a:cubicBezTo>
                  <a:pt x="674" y="4832"/>
                  <a:pt x="734" y="4877"/>
                  <a:pt x="855" y="4969"/>
                </a:cubicBezTo>
                <a:cubicBezTo>
                  <a:pt x="923" y="5003"/>
                  <a:pt x="992" y="5033"/>
                  <a:pt x="1064" y="5058"/>
                </a:cubicBezTo>
                <a:cubicBezTo>
                  <a:pt x="1141" y="5073"/>
                  <a:pt x="1219" y="5084"/>
                  <a:pt x="1299" y="5089"/>
                </a:cubicBezTo>
                <a:cubicBezTo>
                  <a:pt x="1465" y="5068"/>
                  <a:pt x="1541" y="5058"/>
                  <a:pt x="1528" y="5058"/>
                </a:cubicBezTo>
                <a:cubicBezTo>
                  <a:pt x="1525" y="5058"/>
                  <a:pt x="1517" y="5058"/>
                  <a:pt x="1503" y="5060"/>
                </a:cubicBezTo>
                <a:cubicBezTo>
                  <a:pt x="1572" y="5047"/>
                  <a:pt x="1641" y="5029"/>
                  <a:pt x="1707" y="5004"/>
                </a:cubicBezTo>
                <a:lnTo>
                  <a:pt x="1707" y="5004"/>
                </a:lnTo>
                <a:lnTo>
                  <a:pt x="1661" y="5023"/>
                </a:lnTo>
                <a:cubicBezTo>
                  <a:pt x="1916" y="4987"/>
                  <a:pt x="2116" y="4854"/>
                  <a:pt x="2286" y="4685"/>
                </a:cubicBezTo>
                <a:cubicBezTo>
                  <a:pt x="2489" y="4537"/>
                  <a:pt x="2653" y="4316"/>
                  <a:pt x="2767" y="4109"/>
                </a:cubicBezTo>
                <a:cubicBezTo>
                  <a:pt x="2871" y="3919"/>
                  <a:pt x="2954" y="3718"/>
                  <a:pt x="3017" y="3510"/>
                </a:cubicBezTo>
                <a:cubicBezTo>
                  <a:pt x="3122" y="3156"/>
                  <a:pt x="3155" y="2776"/>
                  <a:pt x="3181" y="2408"/>
                </a:cubicBezTo>
                <a:cubicBezTo>
                  <a:pt x="3201" y="2055"/>
                  <a:pt x="3160" y="1700"/>
                  <a:pt x="3060" y="1361"/>
                </a:cubicBezTo>
                <a:cubicBezTo>
                  <a:pt x="2996" y="1156"/>
                  <a:pt x="2919" y="958"/>
                  <a:pt x="2831" y="765"/>
                </a:cubicBezTo>
                <a:cubicBezTo>
                  <a:pt x="2712" y="496"/>
                  <a:pt x="2498" y="321"/>
                  <a:pt x="2263" y="154"/>
                </a:cubicBezTo>
                <a:cubicBezTo>
                  <a:pt x="2104" y="41"/>
                  <a:pt x="1893" y="1"/>
                  <a:pt x="16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367" name="Google Shape;1367;p34"/>
          <p:cNvSpPr/>
          <p:nvPr/>
        </p:nvSpPr>
        <p:spPr>
          <a:xfrm rot="10800000">
            <a:off x="7588068" y="1844103"/>
            <a:ext cx="314957" cy="256929"/>
          </a:xfrm>
          <a:custGeom>
            <a:avLst/>
            <a:gdLst/>
            <a:ahLst/>
            <a:cxnLst/>
            <a:rect l="l" t="t" r="r" b="b"/>
            <a:pathLst>
              <a:path w="8478" h="6916" extrusionOk="0">
                <a:moveTo>
                  <a:pt x="6843" y="1"/>
                </a:moveTo>
                <a:cubicBezTo>
                  <a:pt x="6650" y="1"/>
                  <a:pt x="6455" y="48"/>
                  <a:pt x="6278" y="146"/>
                </a:cubicBezTo>
                <a:cubicBezTo>
                  <a:pt x="5493" y="582"/>
                  <a:pt x="5149" y="1548"/>
                  <a:pt x="4747" y="2299"/>
                </a:cubicBezTo>
                <a:cubicBezTo>
                  <a:pt x="4555" y="2649"/>
                  <a:pt x="4341" y="2988"/>
                  <a:pt x="4106" y="3312"/>
                </a:cubicBezTo>
                <a:lnTo>
                  <a:pt x="4099" y="3323"/>
                </a:lnTo>
                <a:lnTo>
                  <a:pt x="4097" y="3325"/>
                </a:lnTo>
                <a:cubicBezTo>
                  <a:pt x="4043" y="3389"/>
                  <a:pt x="3991" y="3454"/>
                  <a:pt x="3937" y="3517"/>
                </a:cubicBezTo>
                <a:cubicBezTo>
                  <a:pt x="3908" y="3550"/>
                  <a:pt x="3876" y="3583"/>
                  <a:pt x="3845" y="3617"/>
                </a:cubicBezTo>
                <a:cubicBezTo>
                  <a:pt x="3673" y="3429"/>
                  <a:pt x="3501" y="3242"/>
                  <a:pt x="3329" y="3056"/>
                </a:cubicBezTo>
                <a:cubicBezTo>
                  <a:pt x="3013" y="2712"/>
                  <a:pt x="2701" y="2371"/>
                  <a:pt x="2359" y="2052"/>
                </a:cubicBezTo>
                <a:cubicBezTo>
                  <a:pt x="1920" y="1643"/>
                  <a:pt x="1505" y="1235"/>
                  <a:pt x="877" y="1187"/>
                </a:cubicBezTo>
                <a:cubicBezTo>
                  <a:pt x="865" y="1186"/>
                  <a:pt x="852" y="1186"/>
                  <a:pt x="839" y="1186"/>
                </a:cubicBezTo>
                <a:cubicBezTo>
                  <a:pt x="533" y="1186"/>
                  <a:pt x="149" y="1464"/>
                  <a:pt x="103" y="1777"/>
                </a:cubicBezTo>
                <a:cubicBezTo>
                  <a:pt x="0" y="2488"/>
                  <a:pt x="367" y="3036"/>
                  <a:pt x="713" y="3626"/>
                </a:cubicBezTo>
                <a:cubicBezTo>
                  <a:pt x="997" y="4112"/>
                  <a:pt x="1341" y="4567"/>
                  <a:pt x="1660" y="5031"/>
                </a:cubicBezTo>
                <a:cubicBezTo>
                  <a:pt x="1972" y="5484"/>
                  <a:pt x="2265" y="6007"/>
                  <a:pt x="2649" y="6400"/>
                </a:cubicBezTo>
                <a:cubicBezTo>
                  <a:pt x="2994" y="6754"/>
                  <a:pt x="3436" y="6915"/>
                  <a:pt x="3885" y="6915"/>
                </a:cubicBezTo>
                <a:cubicBezTo>
                  <a:pt x="4300" y="6915"/>
                  <a:pt x="4720" y="6778"/>
                  <a:pt x="5074" y="6526"/>
                </a:cubicBezTo>
                <a:cubicBezTo>
                  <a:pt x="5949" y="5903"/>
                  <a:pt x="6661" y="5000"/>
                  <a:pt x="7226" y="4096"/>
                </a:cubicBezTo>
                <a:cubicBezTo>
                  <a:pt x="7834" y="3121"/>
                  <a:pt x="8478" y="1659"/>
                  <a:pt x="7827" y="553"/>
                </a:cubicBezTo>
                <a:cubicBezTo>
                  <a:pt x="7616" y="195"/>
                  <a:pt x="7234" y="1"/>
                  <a:pt x="684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368" name="Google Shape;1368;p34"/>
          <p:cNvSpPr/>
          <p:nvPr/>
        </p:nvSpPr>
        <p:spPr>
          <a:xfrm rot="10800000">
            <a:off x="7992327" y="1452658"/>
            <a:ext cx="289844" cy="227395"/>
          </a:xfrm>
          <a:custGeom>
            <a:avLst/>
            <a:gdLst/>
            <a:ahLst/>
            <a:cxnLst/>
            <a:rect l="l" t="t" r="r" b="b"/>
            <a:pathLst>
              <a:path w="7802" h="6121" extrusionOk="0">
                <a:moveTo>
                  <a:pt x="6635" y="0"/>
                </a:moveTo>
                <a:cubicBezTo>
                  <a:pt x="6272" y="0"/>
                  <a:pt x="6319" y="18"/>
                  <a:pt x="6428" y="18"/>
                </a:cubicBezTo>
                <a:cubicBezTo>
                  <a:pt x="6466" y="18"/>
                  <a:pt x="6513" y="16"/>
                  <a:pt x="6551" y="10"/>
                </a:cubicBezTo>
                <a:lnTo>
                  <a:pt x="6551" y="10"/>
                </a:lnTo>
                <a:cubicBezTo>
                  <a:pt x="6106" y="79"/>
                  <a:pt x="5770" y="214"/>
                  <a:pt x="5462" y="547"/>
                </a:cubicBezTo>
                <a:cubicBezTo>
                  <a:pt x="4906" y="1149"/>
                  <a:pt x="4619" y="1964"/>
                  <a:pt x="4234" y="2674"/>
                </a:cubicBezTo>
                <a:cubicBezTo>
                  <a:pt x="4201" y="2733"/>
                  <a:pt x="4166" y="2792"/>
                  <a:pt x="4131" y="2852"/>
                </a:cubicBezTo>
                <a:cubicBezTo>
                  <a:pt x="3716" y="2463"/>
                  <a:pt x="3320" y="2059"/>
                  <a:pt x="2927" y="1646"/>
                </a:cubicBezTo>
                <a:cubicBezTo>
                  <a:pt x="2396" y="1090"/>
                  <a:pt x="1762" y="165"/>
                  <a:pt x="924" y="165"/>
                </a:cubicBezTo>
                <a:cubicBezTo>
                  <a:pt x="831" y="165"/>
                  <a:pt x="735" y="177"/>
                  <a:pt x="636" y="201"/>
                </a:cubicBezTo>
                <a:cubicBezTo>
                  <a:pt x="330" y="278"/>
                  <a:pt x="0" y="639"/>
                  <a:pt x="45" y="977"/>
                </a:cubicBezTo>
                <a:cubicBezTo>
                  <a:pt x="97" y="1376"/>
                  <a:pt x="166" y="1774"/>
                  <a:pt x="360" y="2136"/>
                </a:cubicBezTo>
                <a:cubicBezTo>
                  <a:pt x="527" y="2451"/>
                  <a:pt x="736" y="2753"/>
                  <a:pt x="937" y="3047"/>
                </a:cubicBezTo>
                <a:cubicBezTo>
                  <a:pt x="1384" y="3698"/>
                  <a:pt x="1904" y="4310"/>
                  <a:pt x="2440" y="4891"/>
                </a:cubicBezTo>
                <a:cubicBezTo>
                  <a:pt x="2997" y="5493"/>
                  <a:pt x="3621" y="6121"/>
                  <a:pt x="4436" y="6121"/>
                </a:cubicBezTo>
                <a:cubicBezTo>
                  <a:pt x="4612" y="6121"/>
                  <a:pt x="4798" y="6091"/>
                  <a:pt x="4994" y="6025"/>
                </a:cubicBezTo>
                <a:cubicBezTo>
                  <a:pt x="5916" y="5717"/>
                  <a:pt x="6397" y="4739"/>
                  <a:pt x="6848" y="3943"/>
                </a:cubicBezTo>
                <a:cubicBezTo>
                  <a:pt x="7288" y="3171"/>
                  <a:pt x="7767" y="2316"/>
                  <a:pt x="7791" y="1405"/>
                </a:cubicBezTo>
                <a:cubicBezTo>
                  <a:pt x="7802" y="998"/>
                  <a:pt x="7616" y="676"/>
                  <a:pt x="7392" y="358"/>
                </a:cubicBezTo>
                <a:lnTo>
                  <a:pt x="7392" y="358"/>
                </a:lnTo>
                <a:cubicBezTo>
                  <a:pt x="7437" y="421"/>
                  <a:pt x="7513" y="492"/>
                  <a:pt x="7522" y="492"/>
                </a:cubicBezTo>
                <a:cubicBezTo>
                  <a:pt x="7529" y="492"/>
                  <a:pt x="7487" y="441"/>
                  <a:pt x="7337" y="290"/>
                </a:cubicBezTo>
                <a:cubicBezTo>
                  <a:pt x="7261" y="215"/>
                  <a:pt x="7119" y="106"/>
                  <a:pt x="7007" y="59"/>
                </a:cubicBezTo>
                <a:cubicBezTo>
                  <a:pt x="6899" y="16"/>
                  <a:pt x="6747" y="0"/>
                  <a:pt x="66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369" name="Google Shape;1369;p34"/>
          <p:cNvSpPr/>
          <p:nvPr/>
        </p:nvSpPr>
        <p:spPr>
          <a:xfrm rot="10800000">
            <a:off x="7716903" y="1020946"/>
            <a:ext cx="302549" cy="260681"/>
          </a:xfrm>
          <a:custGeom>
            <a:avLst/>
            <a:gdLst/>
            <a:ahLst/>
            <a:cxnLst/>
            <a:rect l="l" t="t" r="r" b="b"/>
            <a:pathLst>
              <a:path w="8144" h="7017" extrusionOk="0">
                <a:moveTo>
                  <a:pt x="5647" y="734"/>
                </a:moveTo>
                <a:lnTo>
                  <a:pt x="5647" y="734"/>
                </a:lnTo>
                <a:cubicBezTo>
                  <a:pt x="5646" y="735"/>
                  <a:pt x="5646" y="735"/>
                  <a:pt x="5645" y="736"/>
                </a:cubicBezTo>
                <a:cubicBezTo>
                  <a:pt x="5646" y="735"/>
                  <a:pt x="5646" y="735"/>
                  <a:pt x="5647" y="734"/>
                </a:cubicBezTo>
                <a:close/>
                <a:moveTo>
                  <a:pt x="840" y="0"/>
                </a:moveTo>
                <a:cubicBezTo>
                  <a:pt x="592" y="0"/>
                  <a:pt x="280" y="153"/>
                  <a:pt x="176" y="389"/>
                </a:cubicBezTo>
                <a:cubicBezTo>
                  <a:pt x="1" y="784"/>
                  <a:pt x="33" y="1126"/>
                  <a:pt x="159" y="1527"/>
                </a:cubicBezTo>
                <a:cubicBezTo>
                  <a:pt x="263" y="1857"/>
                  <a:pt x="420" y="2207"/>
                  <a:pt x="570" y="2517"/>
                </a:cubicBezTo>
                <a:cubicBezTo>
                  <a:pt x="816" y="3032"/>
                  <a:pt x="1114" y="3532"/>
                  <a:pt x="1399" y="4025"/>
                </a:cubicBezTo>
                <a:cubicBezTo>
                  <a:pt x="1685" y="4518"/>
                  <a:pt x="1986" y="5011"/>
                  <a:pt x="2267" y="5510"/>
                </a:cubicBezTo>
                <a:cubicBezTo>
                  <a:pt x="2688" y="6253"/>
                  <a:pt x="3121" y="6993"/>
                  <a:pt x="4099" y="7016"/>
                </a:cubicBezTo>
                <a:cubicBezTo>
                  <a:pt x="4113" y="7016"/>
                  <a:pt x="4128" y="7017"/>
                  <a:pt x="4142" y="7017"/>
                </a:cubicBezTo>
                <a:cubicBezTo>
                  <a:pt x="4933" y="7017"/>
                  <a:pt x="5464" y="6523"/>
                  <a:pt x="5921" y="5943"/>
                </a:cubicBezTo>
                <a:cubicBezTo>
                  <a:pt x="6285" y="5479"/>
                  <a:pt x="6637" y="5006"/>
                  <a:pt x="6952" y="4506"/>
                </a:cubicBezTo>
                <a:cubicBezTo>
                  <a:pt x="7219" y="4085"/>
                  <a:pt x="7455" y="3646"/>
                  <a:pt x="7658" y="3190"/>
                </a:cubicBezTo>
                <a:cubicBezTo>
                  <a:pt x="7752" y="2976"/>
                  <a:pt x="7876" y="2760"/>
                  <a:pt x="7934" y="2536"/>
                </a:cubicBezTo>
                <a:cubicBezTo>
                  <a:pt x="7967" y="2263"/>
                  <a:pt x="7985" y="2127"/>
                  <a:pt x="7988" y="2127"/>
                </a:cubicBezTo>
                <a:lnTo>
                  <a:pt x="7988" y="2127"/>
                </a:lnTo>
                <a:cubicBezTo>
                  <a:pt x="7991" y="2127"/>
                  <a:pt x="7985" y="2193"/>
                  <a:pt x="7973" y="2327"/>
                </a:cubicBezTo>
                <a:lnTo>
                  <a:pt x="7997" y="2224"/>
                </a:lnTo>
                <a:cubicBezTo>
                  <a:pt x="8143" y="1886"/>
                  <a:pt x="8080" y="1275"/>
                  <a:pt x="7980" y="929"/>
                </a:cubicBezTo>
                <a:cubicBezTo>
                  <a:pt x="7835" y="427"/>
                  <a:pt x="7324" y="48"/>
                  <a:pt x="6807" y="48"/>
                </a:cubicBezTo>
                <a:cubicBezTo>
                  <a:pt x="6613" y="48"/>
                  <a:pt x="6419" y="101"/>
                  <a:pt x="6242" y="222"/>
                </a:cubicBezTo>
                <a:cubicBezTo>
                  <a:pt x="6023" y="369"/>
                  <a:pt x="5823" y="540"/>
                  <a:pt x="5647" y="734"/>
                </a:cubicBezTo>
                <a:lnTo>
                  <a:pt x="5647" y="734"/>
                </a:lnTo>
                <a:cubicBezTo>
                  <a:pt x="5657" y="723"/>
                  <a:pt x="5662" y="718"/>
                  <a:pt x="5664" y="718"/>
                </a:cubicBezTo>
                <a:lnTo>
                  <a:pt x="5664" y="718"/>
                </a:lnTo>
                <a:cubicBezTo>
                  <a:pt x="5677" y="718"/>
                  <a:pt x="5424" y="1062"/>
                  <a:pt x="5339" y="1171"/>
                </a:cubicBezTo>
                <a:cubicBezTo>
                  <a:pt x="5396" y="1102"/>
                  <a:pt x="5425" y="1067"/>
                  <a:pt x="5426" y="1067"/>
                </a:cubicBezTo>
                <a:lnTo>
                  <a:pt x="5426" y="1067"/>
                </a:lnTo>
                <a:cubicBezTo>
                  <a:pt x="5429" y="1067"/>
                  <a:pt x="5349" y="1169"/>
                  <a:pt x="5186" y="1376"/>
                </a:cubicBezTo>
                <a:cubicBezTo>
                  <a:pt x="5163" y="1424"/>
                  <a:pt x="5140" y="1473"/>
                  <a:pt x="5117" y="1521"/>
                </a:cubicBezTo>
                <a:cubicBezTo>
                  <a:pt x="4933" y="1905"/>
                  <a:pt x="4733" y="2284"/>
                  <a:pt x="4527" y="2657"/>
                </a:cubicBezTo>
                <a:cubicBezTo>
                  <a:pt x="4378" y="2926"/>
                  <a:pt x="4217" y="3188"/>
                  <a:pt x="4051" y="3448"/>
                </a:cubicBezTo>
                <a:cubicBezTo>
                  <a:pt x="3802" y="3079"/>
                  <a:pt x="3557" y="2708"/>
                  <a:pt x="3297" y="2347"/>
                </a:cubicBezTo>
                <a:cubicBezTo>
                  <a:pt x="2979" y="1900"/>
                  <a:pt x="2674" y="1435"/>
                  <a:pt x="2316" y="1019"/>
                </a:cubicBezTo>
                <a:cubicBezTo>
                  <a:pt x="1937" y="578"/>
                  <a:pt x="1481" y="14"/>
                  <a:pt x="854" y="1"/>
                </a:cubicBezTo>
                <a:cubicBezTo>
                  <a:pt x="849" y="0"/>
                  <a:pt x="845" y="0"/>
                  <a:pt x="84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370" name="Google Shape;1370;p34"/>
          <p:cNvSpPr/>
          <p:nvPr/>
        </p:nvSpPr>
        <p:spPr>
          <a:xfrm rot="10800000">
            <a:off x="7821074" y="1236861"/>
            <a:ext cx="1115" cy="1300"/>
          </a:xfrm>
          <a:custGeom>
            <a:avLst/>
            <a:gdLst/>
            <a:ahLst/>
            <a:cxnLst/>
            <a:rect l="l" t="t" r="r" b="b"/>
            <a:pathLst>
              <a:path w="30" h="35" extrusionOk="0">
                <a:moveTo>
                  <a:pt x="29" y="1"/>
                </a:moveTo>
                <a:lnTo>
                  <a:pt x="0" y="34"/>
                </a:lnTo>
                <a:cubicBezTo>
                  <a:pt x="11" y="24"/>
                  <a:pt x="20" y="13"/>
                  <a:pt x="29" y="1"/>
                </a:cubicBezTo>
                <a:close/>
              </a:path>
            </a:pathLst>
          </a:custGeom>
          <a:solidFill>
            <a:srgbClr val="2486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1502288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E85DF-ADCC-43FA-A727-F663B4E7F316}"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FE1AC-A9D0-401D-9E71-BC7E20F3C80F}" type="slidenum">
              <a:rPr lang="en-US" smtClean="0"/>
              <a:t>‹#›</a:t>
            </a:fld>
            <a:endParaRPr lang="en-US"/>
          </a:p>
        </p:txBody>
      </p:sp>
    </p:spTree>
    <p:extLst>
      <p:ext uri="{BB962C8B-B14F-4D97-AF65-F5344CB8AC3E}">
        <p14:creationId xmlns:p14="http://schemas.microsoft.com/office/powerpoint/2010/main" val="33409144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00"/>
        <p:cNvGrpSpPr/>
        <p:nvPr/>
      </p:nvGrpSpPr>
      <p:grpSpPr>
        <a:xfrm>
          <a:off x="0" y="0"/>
          <a:ext cx="0" cy="0"/>
          <a:chOff x="0" y="0"/>
          <a:chExt cx="0" cy="0"/>
        </a:xfrm>
      </p:grpSpPr>
    </p:spTree>
    <p:extLst>
      <p:ext uri="{BB962C8B-B14F-4D97-AF65-F5344CB8AC3E}">
        <p14:creationId xmlns:p14="http://schemas.microsoft.com/office/powerpoint/2010/main" val="8813007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Text">
  <p:cSld name="1_Title + Text">
    <p:spTree>
      <p:nvGrpSpPr>
        <p:cNvPr id="1" name="Shape 1120"/>
        <p:cNvGrpSpPr/>
        <p:nvPr/>
      </p:nvGrpSpPr>
      <p:grpSpPr>
        <a:xfrm>
          <a:off x="0" y="0"/>
          <a:ext cx="0" cy="0"/>
          <a:chOff x="0" y="0"/>
          <a:chExt cx="0" cy="0"/>
        </a:xfrm>
      </p:grpSpPr>
      <p:grpSp>
        <p:nvGrpSpPr>
          <p:cNvPr id="1125" name="Google Shape;1125;p27"/>
          <p:cNvGrpSpPr/>
          <p:nvPr/>
        </p:nvGrpSpPr>
        <p:grpSpPr>
          <a:xfrm rot="10800000" flipH="1">
            <a:off x="10012203" y="-379819"/>
            <a:ext cx="2647517" cy="3331412"/>
            <a:chOff x="5108601" y="1658560"/>
            <a:chExt cx="1985638" cy="2498559"/>
          </a:xfrm>
        </p:grpSpPr>
        <p:grpSp>
          <p:nvGrpSpPr>
            <p:cNvPr id="1126" name="Google Shape;1126;p27"/>
            <p:cNvGrpSpPr/>
            <p:nvPr/>
          </p:nvGrpSpPr>
          <p:grpSpPr>
            <a:xfrm flipH="1">
              <a:off x="5475995" y="2326723"/>
              <a:ext cx="1314734" cy="1634533"/>
              <a:chOff x="-5267275" y="9662750"/>
              <a:chExt cx="1475075" cy="1833875"/>
            </a:xfrm>
          </p:grpSpPr>
          <p:sp>
            <p:nvSpPr>
              <p:cNvPr id="1127" name="Google Shape;1127;p27"/>
              <p:cNvSpPr/>
              <p:nvPr/>
            </p:nvSpPr>
            <p:spPr>
              <a:xfrm>
                <a:off x="-5267275" y="9662750"/>
                <a:ext cx="1475075" cy="1833875"/>
              </a:xfrm>
              <a:custGeom>
                <a:avLst/>
                <a:gdLst/>
                <a:ahLst/>
                <a:cxnLst/>
                <a:rect l="l" t="t" r="r" b="b"/>
                <a:pathLst>
                  <a:path w="59003" h="73355" extrusionOk="0">
                    <a:moveTo>
                      <a:pt x="58003" y="0"/>
                    </a:moveTo>
                    <a:cubicBezTo>
                      <a:pt x="57927" y="0"/>
                      <a:pt x="57851" y="10"/>
                      <a:pt x="57776" y="30"/>
                    </a:cubicBezTo>
                    <a:cubicBezTo>
                      <a:pt x="51838" y="1625"/>
                      <a:pt x="46088" y="3850"/>
                      <a:pt x="40623" y="6666"/>
                    </a:cubicBezTo>
                    <a:cubicBezTo>
                      <a:pt x="35177" y="9476"/>
                      <a:pt x="30053" y="12923"/>
                      <a:pt x="25419" y="16936"/>
                    </a:cubicBezTo>
                    <a:cubicBezTo>
                      <a:pt x="20739" y="20988"/>
                      <a:pt x="16581" y="25634"/>
                      <a:pt x="13094" y="30752"/>
                    </a:cubicBezTo>
                    <a:cubicBezTo>
                      <a:pt x="9533" y="35980"/>
                      <a:pt x="6696" y="41669"/>
                      <a:pt x="4663" y="47660"/>
                    </a:cubicBezTo>
                    <a:cubicBezTo>
                      <a:pt x="2818" y="53102"/>
                      <a:pt x="1579" y="58845"/>
                      <a:pt x="1324" y="64601"/>
                    </a:cubicBezTo>
                    <a:cubicBezTo>
                      <a:pt x="1237" y="64570"/>
                      <a:pt x="1144" y="64555"/>
                      <a:pt x="1052" y="64555"/>
                    </a:cubicBezTo>
                    <a:cubicBezTo>
                      <a:pt x="975" y="64555"/>
                      <a:pt x="897" y="64566"/>
                      <a:pt x="822" y="64587"/>
                    </a:cubicBezTo>
                    <a:cubicBezTo>
                      <a:pt x="397" y="64704"/>
                      <a:pt x="1" y="65246"/>
                      <a:pt x="191" y="65699"/>
                    </a:cubicBezTo>
                    <a:cubicBezTo>
                      <a:pt x="491" y="66425"/>
                      <a:pt x="859" y="67121"/>
                      <a:pt x="1291" y="67778"/>
                    </a:cubicBezTo>
                    <a:cubicBezTo>
                      <a:pt x="1297" y="68031"/>
                      <a:pt x="1301" y="68285"/>
                      <a:pt x="1311" y="68538"/>
                    </a:cubicBezTo>
                    <a:cubicBezTo>
                      <a:pt x="1319" y="68795"/>
                      <a:pt x="1512" y="68923"/>
                      <a:pt x="1706" y="68923"/>
                    </a:cubicBezTo>
                    <a:cubicBezTo>
                      <a:pt x="1829" y="68923"/>
                      <a:pt x="1952" y="68872"/>
                      <a:pt x="2029" y="68770"/>
                    </a:cubicBezTo>
                    <a:cubicBezTo>
                      <a:pt x="2293" y="69083"/>
                      <a:pt x="2576" y="69383"/>
                      <a:pt x="2874" y="69664"/>
                    </a:cubicBezTo>
                    <a:cubicBezTo>
                      <a:pt x="4067" y="70786"/>
                      <a:pt x="5458" y="71647"/>
                      <a:pt x="6967" y="72274"/>
                    </a:cubicBezTo>
                    <a:cubicBezTo>
                      <a:pt x="8792" y="73031"/>
                      <a:pt x="10749" y="73355"/>
                      <a:pt x="12715" y="73355"/>
                    </a:cubicBezTo>
                    <a:cubicBezTo>
                      <a:pt x="14414" y="73355"/>
                      <a:pt x="16120" y="73113"/>
                      <a:pt x="17753" y="72699"/>
                    </a:cubicBezTo>
                    <a:cubicBezTo>
                      <a:pt x="23973" y="71124"/>
                      <a:pt x="29341" y="67101"/>
                      <a:pt x="33384" y="62210"/>
                    </a:cubicBezTo>
                    <a:cubicBezTo>
                      <a:pt x="37798" y="56870"/>
                      <a:pt x="40703" y="50561"/>
                      <a:pt x="42861" y="44015"/>
                    </a:cubicBezTo>
                    <a:cubicBezTo>
                      <a:pt x="45191" y="36947"/>
                      <a:pt x="46693" y="29645"/>
                      <a:pt x="48771" y="22503"/>
                    </a:cubicBezTo>
                    <a:cubicBezTo>
                      <a:pt x="50711" y="15828"/>
                      <a:pt x="53184" y="9212"/>
                      <a:pt x="57193" y="3480"/>
                    </a:cubicBezTo>
                    <a:cubicBezTo>
                      <a:pt x="57658" y="2814"/>
                      <a:pt x="58145" y="2163"/>
                      <a:pt x="58644" y="1522"/>
                    </a:cubicBezTo>
                    <a:cubicBezTo>
                      <a:pt x="58894" y="1203"/>
                      <a:pt x="59003" y="813"/>
                      <a:pt x="58785" y="440"/>
                    </a:cubicBezTo>
                    <a:cubicBezTo>
                      <a:pt x="58624" y="164"/>
                      <a:pt x="58317" y="0"/>
                      <a:pt x="58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7"/>
              <p:cNvSpPr/>
              <p:nvPr/>
            </p:nvSpPr>
            <p:spPr>
              <a:xfrm>
                <a:off x="-5200250" y="9663950"/>
                <a:ext cx="1406175" cy="1769375"/>
              </a:xfrm>
              <a:custGeom>
                <a:avLst/>
                <a:gdLst/>
                <a:ahLst/>
                <a:cxnLst/>
                <a:rect l="l" t="t" r="r" b="b"/>
                <a:pathLst>
                  <a:path w="56247" h="70775" extrusionOk="0">
                    <a:moveTo>
                      <a:pt x="55611" y="0"/>
                    </a:moveTo>
                    <a:cubicBezTo>
                      <a:pt x="55015" y="370"/>
                      <a:pt x="54429" y="756"/>
                      <a:pt x="53847" y="1150"/>
                    </a:cubicBezTo>
                    <a:cubicBezTo>
                      <a:pt x="52592" y="1998"/>
                      <a:pt x="51356" y="2873"/>
                      <a:pt x="50154" y="3795"/>
                    </a:cubicBezTo>
                    <a:cubicBezTo>
                      <a:pt x="49999" y="3914"/>
                      <a:pt x="49845" y="4037"/>
                      <a:pt x="49690" y="4157"/>
                    </a:cubicBezTo>
                    <a:cubicBezTo>
                      <a:pt x="49730" y="3592"/>
                      <a:pt x="49762" y="3027"/>
                      <a:pt x="49822" y="2463"/>
                    </a:cubicBezTo>
                    <a:cubicBezTo>
                      <a:pt x="49855" y="2159"/>
                      <a:pt x="49890" y="1855"/>
                      <a:pt x="49927" y="1551"/>
                    </a:cubicBezTo>
                    <a:lnTo>
                      <a:pt x="49927" y="1551"/>
                    </a:lnTo>
                    <a:cubicBezTo>
                      <a:pt x="49572" y="1671"/>
                      <a:pt x="49217" y="1791"/>
                      <a:pt x="48866" y="1914"/>
                    </a:cubicBezTo>
                    <a:cubicBezTo>
                      <a:pt x="48752" y="2317"/>
                      <a:pt x="48652" y="2724"/>
                      <a:pt x="48563" y="3136"/>
                    </a:cubicBezTo>
                    <a:cubicBezTo>
                      <a:pt x="48413" y="3848"/>
                      <a:pt x="48318" y="4565"/>
                      <a:pt x="48253" y="5290"/>
                    </a:cubicBezTo>
                    <a:cubicBezTo>
                      <a:pt x="46790" y="6465"/>
                      <a:pt x="45359" y="7676"/>
                      <a:pt x="43957" y="8926"/>
                    </a:cubicBezTo>
                    <a:cubicBezTo>
                      <a:pt x="44124" y="7834"/>
                      <a:pt x="44305" y="6744"/>
                      <a:pt x="44473" y="5654"/>
                    </a:cubicBezTo>
                    <a:cubicBezTo>
                      <a:pt x="44583" y="4931"/>
                      <a:pt x="44668" y="4205"/>
                      <a:pt x="44755" y="3480"/>
                    </a:cubicBezTo>
                    <a:lnTo>
                      <a:pt x="44755" y="3480"/>
                    </a:lnTo>
                    <a:cubicBezTo>
                      <a:pt x="44470" y="3596"/>
                      <a:pt x="44184" y="3712"/>
                      <a:pt x="43900" y="3833"/>
                    </a:cubicBezTo>
                    <a:cubicBezTo>
                      <a:pt x="43762" y="4404"/>
                      <a:pt x="43625" y="4977"/>
                      <a:pt x="43505" y="5554"/>
                    </a:cubicBezTo>
                    <a:cubicBezTo>
                      <a:pt x="43180" y="7111"/>
                      <a:pt x="42880" y="8677"/>
                      <a:pt x="42527" y="10230"/>
                    </a:cubicBezTo>
                    <a:cubicBezTo>
                      <a:pt x="39498" y="13041"/>
                      <a:pt x="36616" y="16008"/>
                      <a:pt x="33875" y="19102"/>
                    </a:cubicBezTo>
                    <a:cubicBezTo>
                      <a:pt x="33869" y="18503"/>
                      <a:pt x="33867" y="17904"/>
                      <a:pt x="33870" y="17304"/>
                    </a:cubicBezTo>
                    <a:cubicBezTo>
                      <a:pt x="33875" y="16074"/>
                      <a:pt x="33901" y="14844"/>
                      <a:pt x="33906" y="13614"/>
                    </a:cubicBezTo>
                    <a:cubicBezTo>
                      <a:pt x="33913" y="12015"/>
                      <a:pt x="33939" y="10419"/>
                      <a:pt x="33959" y="8820"/>
                    </a:cubicBezTo>
                    <a:lnTo>
                      <a:pt x="33959" y="8820"/>
                    </a:lnTo>
                    <a:cubicBezTo>
                      <a:pt x="33691" y="8978"/>
                      <a:pt x="33428" y="9146"/>
                      <a:pt x="33161" y="9308"/>
                    </a:cubicBezTo>
                    <a:cubicBezTo>
                      <a:pt x="32926" y="10709"/>
                      <a:pt x="32740" y="12117"/>
                      <a:pt x="32588" y="13534"/>
                    </a:cubicBezTo>
                    <a:cubicBezTo>
                      <a:pt x="32456" y="14762"/>
                      <a:pt x="32379" y="15991"/>
                      <a:pt x="32323" y="17224"/>
                    </a:cubicBezTo>
                    <a:cubicBezTo>
                      <a:pt x="32295" y="17840"/>
                      <a:pt x="32272" y="18455"/>
                      <a:pt x="32252" y="19071"/>
                    </a:cubicBezTo>
                    <a:cubicBezTo>
                      <a:pt x="32243" y="19392"/>
                      <a:pt x="32229" y="19713"/>
                      <a:pt x="32226" y="20034"/>
                    </a:cubicBezTo>
                    <a:cubicBezTo>
                      <a:pt x="32223" y="20358"/>
                      <a:pt x="32149" y="20672"/>
                      <a:pt x="32149" y="20998"/>
                    </a:cubicBezTo>
                    <a:cubicBezTo>
                      <a:pt x="32149" y="21026"/>
                      <a:pt x="32155" y="21049"/>
                      <a:pt x="32157" y="21076"/>
                    </a:cubicBezTo>
                    <a:cubicBezTo>
                      <a:pt x="31553" y="21784"/>
                      <a:pt x="30956" y="22497"/>
                      <a:pt x="30365" y="23215"/>
                    </a:cubicBezTo>
                    <a:cubicBezTo>
                      <a:pt x="28458" y="25540"/>
                      <a:pt x="26618" y="27917"/>
                      <a:pt x="24846" y="30349"/>
                    </a:cubicBezTo>
                    <a:cubicBezTo>
                      <a:pt x="24657" y="25862"/>
                      <a:pt x="24357" y="21379"/>
                      <a:pt x="24019" y="16904"/>
                    </a:cubicBezTo>
                    <a:cubicBezTo>
                      <a:pt x="23993" y="16565"/>
                      <a:pt x="23962" y="16226"/>
                      <a:pt x="23930" y="15886"/>
                    </a:cubicBezTo>
                    <a:cubicBezTo>
                      <a:pt x="23692" y="16084"/>
                      <a:pt x="23455" y="16283"/>
                      <a:pt x="23220" y="16482"/>
                    </a:cubicBezTo>
                    <a:cubicBezTo>
                      <a:pt x="23174" y="17806"/>
                      <a:pt x="23140" y="19129"/>
                      <a:pt x="23128" y="20456"/>
                    </a:cubicBezTo>
                    <a:cubicBezTo>
                      <a:pt x="23105" y="23201"/>
                      <a:pt x="23073" y="25945"/>
                      <a:pt x="23104" y="28691"/>
                    </a:cubicBezTo>
                    <a:cubicBezTo>
                      <a:pt x="23117" y="30028"/>
                      <a:pt x="23127" y="31367"/>
                      <a:pt x="23153" y="32704"/>
                    </a:cubicBezTo>
                    <a:cubicBezTo>
                      <a:pt x="21851" y="34547"/>
                      <a:pt x="20579" y="36413"/>
                      <a:pt x="19343" y="38301"/>
                    </a:cubicBezTo>
                    <a:cubicBezTo>
                      <a:pt x="17720" y="40773"/>
                      <a:pt x="16172" y="43288"/>
                      <a:pt x="14662" y="45827"/>
                    </a:cubicBezTo>
                    <a:cubicBezTo>
                      <a:pt x="14645" y="45208"/>
                      <a:pt x="14599" y="44589"/>
                      <a:pt x="14533" y="43969"/>
                    </a:cubicBezTo>
                    <a:cubicBezTo>
                      <a:pt x="14351" y="42255"/>
                      <a:pt x="14110" y="40549"/>
                      <a:pt x="13908" y="38837"/>
                    </a:cubicBezTo>
                    <a:cubicBezTo>
                      <a:pt x="13496" y="35376"/>
                      <a:pt x="13258" y="31904"/>
                      <a:pt x="12982" y="28431"/>
                    </a:cubicBezTo>
                    <a:cubicBezTo>
                      <a:pt x="12951" y="28050"/>
                      <a:pt x="12925" y="27670"/>
                      <a:pt x="12899" y="27289"/>
                    </a:cubicBezTo>
                    <a:cubicBezTo>
                      <a:pt x="12520" y="27780"/>
                      <a:pt x="12143" y="28273"/>
                      <a:pt x="11778" y="28774"/>
                    </a:cubicBezTo>
                    <a:cubicBezTo>
                      <a:pt x="11736" y="30128"/>
                      <a:pt x="11735" y="31482"/>
                      <a:pt x="11740" y="32838"/>
                    </a:cubicBezTo>
                    <a:cubicBezTo>
                      <a:pt x="11753" y="36241"/>
                      <a:pt x="11994" y="39657"/>
                      <a:pt x="12354" y="43038"/>
                    </a:cubicBezTo>
                    <a:cubicBezTo>
                      <a:pt x="12549" y="44861"/>
                      <a:pt x="12725" y="46736"/>
                      <a:pt x="12320" y="48541"/>
                    </a:cubicBezTo>
                    <a:cubicBezTo>
                      <a:pt x="12246" y="48868"/>
                      <a:pt x="12318" y="49212"/>
                      <a:pt x="12520" y="49481"/>
                    </a:cubicBezTo>
                    <a:cubicBezTo>
                      <a:pt x="11532" y="51188"/>
                      <a:pt x="10551" y="52900"/>
                      <a:pt x="9578" y="54619"/>
                    </a:cubicBezTo>
                    <a:cubicBezTo>
                      <a:pt x="8646" y="56260"/>
                      <a:pt x="7701" y="57900"/>
                      <a:pt x="6729" y="59526"/>
                    </a:cubicBezTo>
                    <a:cubicBezTo>
                      <a:pt x="6126" y="57037"/>
                      <a:pt x="5509" y="54553"/>
                      <a:pt x="4848" y="52079"/>
                    </a:cubicBezTo>
                    <a:cubicBezTo>
                      <a:pt x="4211" y="49690"/>
                      <a:pt x="3545" y="47305"/>
                      <a:pt x="2967" y="44899"/>
                    </a:cubicBezTo>
                    <a:cubicBezTo>
                      <a:pt x="2712" y="45559"/>
                      <a:pt x="2468" y="46224"/>
                      <a:pt x="2233" y="46894"/>
                    </a:cubicBezTo>
                    <a:cubicBezTo>
                      <a:pt x="2278" y="47130"/>
                      <a:pt x="2324" y="47368"/>
                      <a:pt x="2370" y="47605"/>
                    </a:cubicBezTo>
                    <a:cubicBezTo>
                      <a:pt x="3003" y="50829"/>
                      <a:pt x="3655" y="54049"/>
                      <a:pt x="4366" y="57257"/>
                    </a:cubicBezTo>
                    <a:cubicBezTo>
                      <a:pt x="4699" y="58754"/>
                      <a:pt x="5034" y="60249"/>
                      <a:pt x="5372" y="61746"/>
                    </a:cubicBezTo>
                    <a:cubicBezTo>
                      <a:pt x="3715" y="64398"/>
                      <a:pt x="1952" y="66982"/>
                      <a:pt x="1" y="69424"/>
                    </a:cubicBezTo>
                    <a:cubicBezTo>
                      <a:pt x="65" y="69487"/>
                      <a:pt x="127" y="69553"/>
                      <a:pt x="193" y="69616"/>
                    </a:cubicBezTo>
                    <a:cubicBezTo>
                      <a:pt x="641" y="70036"/>
                      <a:pt x="1119" y="70423"/>
                      <a:pt x="1624" y="70775"/>
                    </a:cubicBezTo>
                    <a:cubicBezTo>
                      <a:pt x="1745" y="70620"/>
                      <a:pt x="1868" y="70465"/>
                      <a:pt x="1989" y="70307"/>
                    </a:cubicBezTo>
                    <a:cubicBezTo>
                      <a:pt x="2986" y="69005"/>
                      <a:pt x="3933" y="67664"/>
                      <a:pt x="4841" y="66297"/>
                    </a:cubicBezTo>
                    <a:cubicBezTo>
                      <a:pt x="5459" y="65365"/>
                      <a:pt x="6055" y="64418"/>
                      <a:pt x="6643" y="63466"/>
                    </a:cubicBezTo>
                    <a:cubicBezTo>
                      <a:pt x="14235" y="62525"/>
                      <a:pt x="21875" y="61984"/>
                      <a:pt x="29526" y="61941"/>
                    </a:cubicBezTo>
                    <a:cubicBezTo>
                      <a:pt x="29616" y="61941"/>
                      <a:pt x="29706" y="61940"/>
                      <a:pt x="29796" y="61940"/>
                    </a:cubicBezTo>
                    <a:cubicBezTo>
                      <a:pt x="30156" y="61940"/>
                      <a:pt x="30516" y="61944"/>
                      <a:pt x="30876" y="61944"/>
                    </a:cubicBezTo>
                    <a:cubicBezTo>
                      <a:pt x="31397" y="61307"/>
                      <a:pt x="31897" y="60655"/>
                      <a:pt x="32376" y="59991"/>
                    </a:cubicBezTo>
                    <a:cubicBezTo>
                      <a:pt x="31892" y="59988"/>
                      <a:pt x="31409" y="59986"/>
                      <a:pt x="30925" y="59986"/>
                    </a:cubicBezTo>
                    <a:cubicBezTo>
                      <a:pt x="24899" y="59986"/>
                      <a:pt x="18875" y="60278"/>
                      <a:pt x="12876" y="60862"/>
                    </a:cubicBezTo>
                    <a:cubicBezTo>
                      <a:pt x="11204" y="61026"/>
                      <a:pt x="9533" y="61223"/>
                      <a:pt x="7867" y="61439"/>
                    </a:cubicBezTo>
                    <a:cubicBezTo>
                      <a:pt x="8561" y="60265"/>
                      <a:pt x="9244" y="59084"/>
                      <a:pt x="9917" y="57895"/>
                    </a:cubicBezTo>
                    <a:cubicBezTo>
                      <a:pt x="11479" y="55139"/>
                      <a:pt x="13011" y="52369"/>
                      <a:pt x="14574" y="49615"/>
                    </a:cubicBezTo>
                    <a:cubicBezTo>
                      <a:pt x="23056" y="47294"/>
                      <a:pt x="31602" y="45277"/>
                      <a:pt x="40259" y="43723"/>
                    </a:cubicBezTo>
                    <a:cubicBezTo>
                      <a:pt x="40514" y="42943"/>
                      <a:pt x="40762" y="42160"/>
                      <a:pt x="40998" y="41375"/>
                    </a:cubicBezTo>
                    <a:lnTo>
                      <a:pt x="40998" y="41375"/>
                    </a:lnTo>
                    <a:cubicBezTo>
                      <a:pt x="40947" y="41384"/>
                      <a:pt x="40895" y="41392"/>
                      <a:pt x="40844" y="41401"/>
                    </a:cubicBezTo>
                    <a:cubicBezTo>
                      <a:pt x="38583" y="41801"/>
                      <a:pt x="36326" y="42227"/>
                      <a:pt x="34075" y="42682"/>
                    </a:cubicBezTo>
                    <a:cubicBezTo>
                      <a:pt x="29546" y="43597"/>
                      <a:pt x="25043" y="44624"/>
                      <a:pt x="20564" y="45765"/>
                    </a:cubicBezTo>
                    <a:cubicBezTo>
                      <a:pt x="19078" y="46144"/>
                      <a:pt x="17594" y="46534"/>
                      <a:pt x="16111" y="46937"/>
                    </a:cubicBezTo>
                    <a:cubicBezTo>
                      <a:pt x="17201" y="45056"/>
                      <a:pt x="18313" y="43187"/>
                      <a:pt x="19466" y="41343"/>
                    </a:cubicBezTo>
                    <a:cubicBezTo>
                      <a:pt x="20963" y="38949"/>
                      <a:pt x="22512" y="36591"/>
                      <a:pt x="24115" y="34268"/>
                    </a:cubicBezTo>
                    <a:cubicBezTo>
                      <a:pt x="24177" y="34264"/>
                      <a:pt x="24238" y="34254"/>
                      <a:pt x="24298" y="34238"/>
                    </a:cubicBezTo>
                    <a:cubicBezTo>
                      <a:pt x="30924" y="32330"/>
                      <a:pt x="37594" y="30592"/>
                      <a:pt x="44312" y="29025"/>
                    </a:cubicBezTo>
                    <a:cubicBezTo>
                      <a:pt x="44482" y="28364"/>
                      <a:pt x="44654" y="27703"/>
                      <a:pt x="44827" y="27043"/>
                    </a:cubicBezTo>
                    <a:lnTo>
                      <a:pt x="44827" y="27043"/>
                    </a:lnTo>
                    <a:cubicBezTo>
                      <a:pt x="43323" y="27389"/>
                      <a:pt x="41819" y="27742"/>
                      <a:pt x="40319" y="28103"/>
                    </a:cubicBezTo>
                    <a:cubicBezTo>
                      <a:pt x="36777" y="28959"/>
                      <a:pt x="33248" y="29870"/>
                      <a:pt x="29734" y="30833"/>
                    </a:cubicBezTo>
                    <a:cubicBezTo>
                      <a:pt x="28398" y="31200"/>
                      <a:pt x="27067" y="31574"/>
                      <a:pt x="25735" y="31958"/>
                    </a:cubicBezTo>
                    <a:cubicBezTo>
                      <a:pt x="27116" y="30028"/>
                      <a:pt x="28539" y="28130"/>
                      <a:pt x="30004" y="26263"/>
                    </a:cubicBezTo>
                    <a:cubicBezTo>
                      <a:pt x="31185" y="24761"/>
                      <a:pt x="32396" y="23283"/>
                      <a:pt x="33637" y="21829"/>
                    </a:cubicBezTo>
                    <a:cubicBezTo>
                      <a:pt x="38096" y="21207"/>
                      <a:pt x="42533" y="20457"/>
                      <a:pt x="46956" y="19615"/>
                    </a:cubicBezTo>
                    <a:cubicBezTo>
                      <a:pt x="47172" y="18934"/>
                      <a:pt x="47395" y="18256"/>
                      <a:pt x="47625" y="17580"/>
                    </a:cubicBezTo>
                    <a:lnTo>
                      <a:pt x="47625" y="17580"/>
                    </a:lnTo>
                    <a:cubicBezTo>
                      <a:pt x="47333" y="17637"/>
                      <a:pt x="47043" y="17697"/>
                      <a:pt x="46750" y="17752"/>
                    </a:cubicBezTo>
                    <a:cubicBezTo>
                      <a:pt x="43794" y="18316"/>
                      <a:pt x="40832" y="18836"/>
                      <a:pt x="37861" y="19317"/>
                    </a:cubicBezTo>
                    <a:cubicBezTo>
                      <a:pt x="37070" y="19444"/>
                      <a:pt x="36278" y="19572"/>
                      <a:pt x="35487" y="19701"/>
                    </a:cubicBezTo>
                    <a:cubicBezTo>
                      <a:pt x="37678" y="17230"/>
                      <a:pt x="39962" y="14845"/>
                      <a:pt x="42334" y="12545"/>
                    </a:cubicBezTo>
                    <a:cubicBezTo>
                      <a:pt x="42799" y="12097"/>
                      <a:pt x="43269" y="11652"/>
                      <a:pt x="43743" y="11212"/>
                    </a:cubicBezTo>
                    <a:cubicBezTo>
                      <a:pt x="44597" y="11169"/>
                      <a:pt x="45454" y="11077"/>
                      <a:pt x="46301" y="11001"/>
                    </a:cubicBezTo>
                    <a:cubicBezTo>
                      <a:pt x="47373" y="10904"/>
                      <a:pt x="48443" y="10796"/>
                      <a:pt x="49515" y="10693"/>
                    </a:cubicBezTo>
                    <a:lnTo>
                      <a:pt x="50412" y="10607"/>
                    </a:lnTo>
                    <a:cubicBezTo>
                      <a:pt x="50647" y="10107"/>
                      <a:pt x="50886" y="9608"/>
                      <a:pt x="51137" y="9113"/>
                    </a:cubicBezTo>
                    <a:lnTo>
                      <a:pt x="51137" y="9113"/>
                    </a:lnTo>
                    <a:lnTo>
                      <a:pt x="49356" y="9288"/>
                    </a:lnTo>
                    <a:cubicBezTo>
                      <a:pt x="48061" y="9416"/>
                      <a:pt x="46748" y="9510"/>
                      <a:pt x="45446" y="9649"/>
                    </a:cubicBezTo>
                    <a:cubicBezTo>
                      <a:pt x="46446" y="8750"/>
                      <a:pt x="47462" y="7867"/>
                      <a:pt x="48493" y="7004"/>
                    </a:cubicBezTo>
                    <a:cubicBezTo>
                      <a:pt x="48666" y="7157"/>
                      <a:pt x="48893" y="7246"/>
                      <a:pt x="49142" y="7269"/>
                    </a:cubicBezTo>
                    <a:cubicBezTo>
                      <a:pt x="49968" y="7346"/>
                      <a:pt x="50822" y="7323"/>
                      <a:pt x="51651" y="7337"/>
                    </a:cubicBezTo>
                    <a:cubicBezTo>
                      <a:pt x="51794" y="7338"/>
                      <a:pt x="51937" y="7338"/>
                      <a:pt x="52079" y="7340"/>
                    </a:cubicBezTo>
                    <a:cubicBezTo>
                      <a:pt x="52377" y="6806"/>
                      <a:pt x="52681" y="6277"/>
                      <a:pt x="52999" y="5754"/>
                    </a:cubicBezTo>
                    <a:cubicBezTo>
                      <a:pt x="52549" y="5754"/>
                      <a:pt x="52101" y="5757"/>
                      <a:pt x="51651" y="5765"/>
                    </a:cubicBezTo>
                    <a:cubicBezTo>
                      <a:pt x="51223" y="5772"/>
                      <a:pt x="50793" y="5788"/>
                      <a:pt x="50364" y="5798"/>
                    </a:cubicBezTo>
                    <a:lnTo>
                      <a:pt x="49941" y="5809"/>
                    </a:lnTo>
                    <a:cubicBezTo>
                      <a:pt x="51983" y="4154"/>
                      <a:pt x="54083" y="2575"/>
                      <a:pt x="56195" y="1006"/>
                    </a:cubicBezTo>
                    <a:cubicBezTo>
                      <a:pt x="56247" y="797"/>
                      <a:pt x="56215" y="576"/>
                      <a:pt x="56104" y="390"/>
                    </a:cubicBezTo>
                    <a:cubicBezTo>
                      <a:pt x="55992" y="205"/>
                      <a:pt x="55817" y="66"/>
                      <a:pt x="55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9" name="Google Shape;1129;p27"/>
            <p:cNvGrpSpPr/>
            <p:nvPr/>
          </p:nvGrpSpPr>
          <p:grpSpPr>
            <a:xfrm flipH="1">
              <a:off x="5466480" y="1658560"/>
              <a:ext cx="1627759" cy="1061783"/>
              <a:chOff x="-5607800" y="8913100"/>
              <a:chExt cx="1826275" cy="1191275"/>
            </a:xfrm>
          </p:grpSpPr>
          <p:sp>
            <p:nvSpPr>
              <p:cNvPr id="1130" name="Google Shape;1130;p27"/>
              <p:cNvSpPr/>
              <p:nvPr/>
            </p:nvSpPr>
            <p:spPr>
              <a:xfrm>
                <a:off x="-5607800" y="8913100"/>
                <a:ext cx="1826275" cy="1191275"/>
              </a:xfrm>
              <a:custGeom>
                <a:avLst/>
                <a:gdLst/>
                <a:ahLst/>
                <a:cxnLst/>
                <a:rect l="l" t="t" r="r" b="b"/>
                <a:pathLst>
                  <a:path w="73051" h="47651" extrusionOk="0">
                    <a:moveTo>
                      <a:pt x="44689" y="1"/>
                    </a:moveTo>
                    <a:cubicBezTo>
                      <a:pt x="41831" y="1"/>
                      <a:pt x="38972" y="447"/>
                      <a:pt x="36246" y="1320"/>
                    </a:cubicBezTo>
                    <a:cubicBezTo>
                      <a:pt x="33999" y="2038"/>
                      <a:pt x="31831" y="3036"/>
                      <a:pt x="29838" y="4301"/>
                    </a:cubicBezTo>
                    <a:cubicBezTo>
                      <a:pt x="28818" y="4952"/>
                      <a:pt x="27845" y="5674"/>
                      <a:pt x="26927" y="6463"/>
                    </a:cubicBezTo>
                    <a:cubicBezTo>
                      <a:pt x="26483" y="6844"/>
                      <a:pt x="26064" y="7251"/>
                      <a:pt x="25628" y="7641"/>
                    </a:cubicBezTo>
                    <a:cubicBezTo>
                      <a:pt x="25219" y="8008"/>
                      <a:pt x="24742" y="8406"/>
                      <a:pt x="24184" y="8510"/>
                    </a:cubicBezTo>
                    <a:cubicBezTo>
                      <a:pt x="24102" y="8525"/>
                      <a:pt x="24011" y="8534"/>
                      <a:pt x="23917" y="8534"/>
                    </a:cubicBezTo>
                    <a:cubicBezTo>
                      <a:pt x="23584" y="8534"/>
                      <a:pt x="23208" y="8430"/>
                      <a:pt x="23030" y="8159"/>
                    </a:cubicBezTo>
                    <a:cubicBezTo>
                      <a:pt x="22697" y="7655"/>
                      <a:pt x="23202" y="6824"/>
                      <a:pt x="23400" y="6356"/>
                    </a:cubicBezTo>
                    <a:lnTo>
                      <a:pt x="25364" y="1726"/>
                    </a:lnTo>
                    <a:cubicBezTo>
                      <a:pt x="25540" y="1309"/>
                      <a:pt x="25301" y="775"/>
                      <a:pt x="24842" y="775"/>
                    </a:cubicBezTo>
                    <a:cubicBezTo>
                      <a:pt x="24782" y="775"/>
                      <a:pt x="24719" y="784"/>
                      <a:pt x="24653" y="804"/>
                    </a:cubicBezTo>
                    <a:cubicBezTo>
                      <a:pt x="21944" y="1590"/>
                      <a:pt x="19385" y="2824"/>
                      <a:pt x="17069" y="4415"/>
                    </a:cubicBezTo>
                    <a:cubicBezTo>
                      <a:pt x="12856" y="6198"/>
                      <a:pt x="8925" y="8736"/>
                      <a:pt x="5872" y="12172"/>
                    </a:cubicBezTo>
                    <a:cubicBezTo>
                      <a:pt x="2370" y="16114"/>
                      <a:pt x="179" y="21129"/>
                      <a:pt x="61" y="26437"/>
                    </a:cubicBezTo>
                    <a:cubicBezTo>
                      <a:pt x="1" y="29125"/>
                      <a:pt x="517" y="31788"/>
                      <a:pt x="1599" y="34248"/>
                    </a:cubicBezTo>
                    <a:cubicBezTo>
                      <a:pt x="2680" y="36708"/>
                      <a:pt x="4401" y="38880"/>
                      <a:pt x="6350" y="40714"/>
                    </a:cubicBezTo>
                    <a:cubicBezTo>
                      <a:pt x="10282" y="44414"/>
                      <a:pt x="15294" y="47069"/>
                      <a:pt x="20716" y="47571"/>
                    </a:cubicBezTo>
                    <a:cubicBezTo>
                      <a:pt x="21286" y="47624"/>
                      <a:pt x="21861" y="47650"/>
                      <a:pt x="22436" y="47650"/>
                    </a:cubicBezTo>
                    <a:cubicBezTo>
                      <a:pt x="26869" y="47650"/>
                      <a:pt x="31357" y="46086"/>
                      <a:pt x="34615" y="43058"/>
                    </a:cubicBezTo>
                    <a:cubicBezTo>
                      <a:pt x="35056" y="42648"/>
                      <a:pt x="35470" y="42209"/>
                      <a:pt x="35856" y="41747"/>
                    </a:cubicBezTo>
                    <a:cubicBezTo>
                      <a:pt x="36244" y="41283"/>
                      <a:pt x="36309" y="40410"/>
                      <a:pt x="35645" y="40107"/>
                    </a:cubicBezTo>
                    <a:cubicBezTo>
                      <a:pt x="34541" y="39603"/>
                      <a:pt x="33483" y="39005"/>
                      <a:pt x="32482" y="38317"/>
                    </a:cubicBezTo>
                    <a:cubicBezTo>
                      <a:pt x="32018" y="37997"/>
                      <a:pt x="31565" y="37661"/>
                      <a:pt x="31134" y="37299"/>
                    </a:cubicBezTo>
                    <a:cubicBezTo>
                      <a:pt x="30956" y="37148"/>
                      <a:pt x="30741" y="36976"/>
                      <a:pt x="30610" y="36804"/>
                    </a:cubicBezTo>
                    <a:cubicBezTo>
                      <a:pt x="30563" y="36737"/>
                      <a:pt x="30521" y="36665"/>
                      <a:pt x="30483" y="36592"/>
                    </a:cubicBezTo>
                    <a:cubicBezTo>
                      <a:pt x="30425" y="36483"/>
                      <a:pt x="30443" y="36505"/>
                      <a:pt x="30452" y="36348"/>
                    </a:cubicBezTo>
                    <a:cubicBezTo>
                      <a:pt x="30457" y="36279"/>
                      <a:pt x="30509" y="36126"/>
                      <a:pt x="30590" y="35984"/>
                    </a:cubicBezTo>
                    <a:cubicBezTo>
                      <a:pt x="30716" y="35766"/>
                      <a:pt x="30822" y="35653"/>
                      <a:pt x="31014" y="35475"/>
                    </a:cubicBezTo>
                    <a:cubicBezTo>
                      <a:pt x="31304" y="35206"/>
                      <a:pt x="31764" y="34951"/>
                      <a:pt x="32143" y="34796"/>
                    </a:cubicBezTo>
                    <a:cubicBezTo>
                      <a:pt x="32973" y="34457"/>
                      <a:pt x="33807" y="34340"/>
                      <a:pt x="34677" y="34340"/>
                    </a:cubicBezTo>
                    <a:cubicBezTo>
                      <a:pt x="34855" y="34340"/>
                      <a:pt x="35034" y="34345"/>
                      <a:pt x="35215" y="34354"/>
                    </a:cubicBezTo>
                    <a:cubicBezTo>
                      <a:pt x="37580" y="34473"/>
                      <a:pt x="39849" y="35490"/>
                      <a:pt x="42097" y="36238"/>
                    </a:cubicBezTo>
                    <a:cubicBezTo>
                      <a:pt x="43956" y="36855"/>
                      <a:pt x="45866" y="37234"/>
                      <a:pt x="47811" y="37234"/>
                    </a:cubicBezTo>
                    <a:cubicBezTo>
                      <a:pt x="48261" y="37234"/>
                      <a:pt x="48714" y="37214"/>
                      <a:pt x="49168" y="37171"/>
                    </a:cubicBezTo>
                    <a:cubicBezTo>
                      <a:pt x="51838" y="36921"/>
                      <a:pt x="54430" y="36061"/>
                      <a:pt x="56677" y="34587"/>
                    </a:cubicBezTo>
                    <a:cubicBezTo>
                      <a:pt x="57335" y="34156"/>
                      <a:pt x="57309" y="32995"/>
                      <a:pt x="56443" y="32804"/>
                    </a:cubicBezTo>
                    <a:cubicBezTo>
                      <a:pt x="54688" y="32417"/>
                      <a:pt x="53044" y="31639"/>
                      <a:pt x="51634" y="30526"/>
                    </a:cubicBezTo>
                    <a:cubicBezTo>
                      <a:pt x="54886" y="28633"/>
                      <a:pt x="58682" y="27822"/>
                      <a:pt x="61870" y="25784"/>
                    </a:cubicBezTo>
                    <a:cubicBezTo>
                      <a:pt x="63579" y="24692"/>
                      <a:pt x="65126" y="23332"/>
                      <a:pt x="66407" y="21758"/>
                    </a:cubicBezTo>
                    <a:cubicBezTo>
                      <a:pt x="67735" y="20128"/>
                      <a:pt x="68709" y="18337"/>
                      <a:pt x="69538" y="16412"/>
                    </a:cubicBezTo>
                    <a:cubicBezTo>
                      <a:pt x="70470" y="14241"/>
                      <a:pt x="71345" y="12071"/>
                      <a:pt x="72765" y="10162"/>
                    </a:cubicBezTo>
                    <a:cubicBezTo>
                      <a:pt x="73051" y="9778"/>
                      <a:pt x="72824" y="9175"/>
                      <a:pt x="72447" y="8954"/>
                    </a:cubicBezTo>
                    <a:cubicBezTo>
                      <a:pt x="68623" y="6701"/>
                      <a:pt x="64406" y="5318"/>
                      <a:pt x="59956" y="5123"/>
                    </a:cubicBezTo>
                    <a:cubicBezTo>
                      <a:pt x="59567" y="5105"/>
                      <a:pt x="59178" y="5097"/>
                      <a:pt x="58789" y="5097"/>
                    </a:cubicBezTo>
                    <a:cubicBezTo>
                      <a:pt x="56957" y="5097"/>
                      <a:pt x="55129" y="5290"/>
                      <a:pt x="53335" y="5674"/>
                    </a:cubicBezTo>
                    <a:cubicBezTo>
                      <a:pt x="52273" y="5903"/>
                      <a:pt x="51227" y="6205"/>
                      <a:pt x="50206" y="6579"/>
                    </a:cubicBezTo>
                    <a:cubicBezTo>
                      <a:pt x="49675" y="6774"/>
                      <a:pt x="49162" y="7010"/>
                      <a:pt x="48635" y="7217"/>
                    </a:cubicBezTo>
                    <a:cubicBezTo>
                      <a:pt x="48307" y="7346"/>
                      <a:pt x="47969" y="7362"/>
                      <a:pt x="47668" y="7409"/>
                    </a:cubicBezTo>
                    <a:cubicBezTo>
                      <a:pt x="47665" y="7409"/>
                      <a:pt x="47631" y="7395"/>
                      <a:pt x="47616" y="7392"/>
                    </a:cubicBezTo>
                    <a:cubicBezTo>
                      <a:pt x="47614" y="7374"/>
                      <a:pt x="47614" y="7357"/>
                      <a:pt x="47614" y="7339"/>
                    </a:cubicBezTo>
                    <a:cubicBezTo>
                      <a:pt x="47611" y="7064"/>
                      <a:pt x="47736" y="6760"/>
                      <a:pt x="47814" y="6499"/>
                    </a:cubicBezTo>
                    <a:cubicBezTo>
                      <a:pt x="47986" y="5921"/>
                      <a:pt x="48210" y="5361"/>
                      <a:pt x="48482" y="4825"/>
                    </a:cubicBezTo>
                    <a:cubicBezTo>
                      <a:pt x="49047" y="3710"/>
                      <a:pt x="49801" y="2705"/>
                      <a:pt x="50710" y="1848"/>
                    </a:cubicBezTo>
                    <a:cubicBezTo>
                      <a:pt x="51103" y="1476"/>
                      <a:pt x="50926" y="724"/>
                      <a:pt x="50383" y="606"/>
                    </a:cubicBezTo>
                    <a:cubicBezTo>
                      <a:pt x="48511" y="200"/>
                      <a:pt x="46600" y="1"/>
                      <a:pt x="44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7"/>
              <p:cNvSpPr/>
              <p:nvPr/>
            </p:nvSpPr>
            <p:spPr>
              <a:xfrm>
                <a:off x="-5577650" y="8913175"/>
                <a:ext cx="1794175" cy="1119425"/>
              </a:xfrm>
              <a:custGeom>
                <a:avLst/>
                <a:gdLst/>
                <a:ahLst/>
                <a:cxnLst/>
                <a:rect l="l" t="t" r="r" b="b"/>
                <a:pathLst>
                  <a:path w="71767" h="44777" extrusionOk="0">
                    <a:moveTo>
                      <a:pt x="43092" y="1"/>
                    </a:moveTo>
                    <a:cubicBezTo>
                      <a:pt x="42098" y="16"/>
                      <a:pt x="41108" y="84"/>
                      <a:pt x="40122" y="205"/>
                    </a:cubicBezTo>
                    <a:lnTo>
                      <a:pt x="39671" y="484"/>
                    </a:lnTo>
                    <a:cubicBezTo>
                      <a:pt x="37172" y="2035"/>
                      <a:pt x="34765" y="3723"/>
                      <a:pt x="32443" y="5524"/>
                    </a:cubicBezTo>
                    <a:cubicBezTo>
                      <a:pt x="27803" y="9124"/>
                      <a:pt x="23545" y="13212"/>
                      <a:pt x="19782" y="17722"/>
                    </a:cubicBezTo>
                    <a:cubicBezTo>
                      <a:pt x="18730" y="18981"/>
                      <a:pt x="17715" y="20272"/>
                      <a:pt x="16737" y="21592"/>
                    </a:cubicBezTo>
                    <a:cubicBezTo>
                      <a:pt x="15785" y="22881"/>
                      <a:pt x="14776" y="24227"/>
                      <a:pt x="14100" y="25688"/>
                    </a:cubicBezTo>
                    <a:cubicBezTo>
                      <a:pt x="12947" y="26199"/>
                      <a:pt x="11803" y="26727"/>
                      <a:pt x="10667" y="27274"/>
                    </a:cubicBezTo>
                    <a:cubicBezTo>
                      <a:pt x="8924" y="28115"/>
                      <a:pt x="7206" y="29004"/>
                      <a:pt x="5512" y="29942"/>
                    </a:cubicBezTo>
                    <a:cubicBezTo>
                      <a:pt x="5598" y="29644"/>
                      <a:pt x="5668" y="29342"/>
                      <a:pt x="5721" y="29036"/>
                    </a:cubicBezTo>
                    <a:cubicBezTo>
                      <a:pt x="5849" y="28318"/>
                      <a:pt x="5945" y="27593"/>
                      <a:pt x="6088" y="26874"/>
                    </a:cubicBezTo>
                    <a:cubicBezTo>
                      <a:pt x="6372" y="25439"/>
                      <a:pt x="6730" y="24012"/>
                      <a:pt x="7152" y="22610"/>
                    </a:cubicBezTo>
                    <a:cubicBezTo>
                      <a:pt x="7992" y="19816"/>
                      <a:pt x="9107" y="17112"/>
                      <a:pt x="10386" y="14489"/>
                    </a:cubicBezTo>
                    <a:cubicBezTo>
                      <a:pt x="11644" y="11907"/>
                      <a:pt x="12999" y="9296"/>
                      <a:pt x="14847" y="7081"/>
                    </a:cubicBezTo>
                    <a:cubicBezTo>
                      <a:pt x="16545" y="5043"/>
                      <a:pt x="18628" y="3383"/>
                      <a:pt x="20863" y="1972"/>
                    </a:cubicBezTo>
                    <a:cubicBezTo>
                      <a:pt x="21249" y="1728"/>
                      <a:pt x="21641" y="1493"/>
                      <a:pt x="22034" y="1261"/>
                    </a:cubicBezTo>
                    <a:lnTo>
                      <a:pt x="22034" y="1261"/>
                    </a:lnTo>
                    <a:cubicBezTo>
                      <a:pt x="19849" y="2038"/>
                      <a:pt x="17775" y="3096"/>
                      <a:pt x="15863" y="4411"/>
                    </a:cubicBezTo>
                    <a:cubicBezTo>
                      <a:pt x="15729" y="4469"/>
                      <a:pt x="15594" y="4529"/>
                      <a:pt x="15461" y="4587"/>
                    </a:cubicBezTo>
                    <a:cubicBezTo>
                      <a:pt x="15161" y="4877"/>
                      <a:pt x="14868" y="5174"/>
                      <a:pt x="14587" y="5481"/>
                    </a:cubicBezTo>
                    <a:cubicBezTo>
                      <a:pt x="12589" y="7660"/>
                      <a:pt x="11120" y="10241"/>
                      <a:pt x="9790" y="12865"/>
                    </a:cubicBezTo>
                    <a:cubicBezTo>
                      <a:pt x="8433" y="15540"/>
                      <a:pt x="7226" y="18302"/>
                      <a:pt x="6285" y="21152"/>
                    </a:cubicBezTo>
                    <a:cubicBezTo>
                      <a:pt x="5755" y="22755"/>
                      <a:pt x="5308" y="24385"/>
                      <a:pt x="5000" y="26047"/>
                    </a:cubicBezTo>
                    <a:cubicBezTo>
                      <a:pt x="4739" y="27459"/>
                      <a:pt x="4396" y="28983"/>
                      <a:pt x="4692" y="30409"/>
                    </a:cubicBezTo>
                    <a:cubicBezTo>
                      <a:pt x="3099" y="31315"/>
                      <a:pt x="1534" y="32269"/>
                      <a:pt x="0" y="33273"/>
                    </a:cubicBezTo>
                    <a:cubicBezTo>
                      <a:pt x="121" y="33600"/>
                      <a:pt x="252" y="33924"/>
                      <a:pt x="393" y="34245"/>
                    </a:cubicBezTo>
                    <a:cubicBezTo>
                      <a:pt x="430" y="34328"/>
                      <a:pt x="473" y="34409"/>
                      <a:pt x="511" y="34492"/>
                    </a:cubicBezTo>
                    <a:cubicBezTo>
                      <a:pt x="1218" y="34028"/>
                      <a:pt x="1927" y="33571"/>
                      <a:pt x="2647" y="33127"/>
                    </a:cubicBezTo>
                    <a:cubicBezTo>
                      <a:pt x="3521" y="33938"/>
                      <a:pt x="4540" y="34581"/>
                      <a:pt x="5551" y="35217"/>
                    </a:cubicBezTo>
                    <a:cubicBezTo>
                      <a:pt x="6721" y="35955"/>
                      <a:pt x="7915" y="36655"/>
                      <a:pt x="9132" y="37320"/>
                    </a:cubicBezTo>
                    <a:cubicBezTo>
                      <a:pt x="11570" y="38650"/>
                      <a:pt x="14090" y="39826"/>
                      <a:pt x="16675" y="40843"/>
                    </a:cubicBezTo>
                    <a:cubicBezTo>
                      <a:pt x="21354" y="42685"/>
                      <a:pt x="26229" y="43990"/>
                      <a:pt x="31193" y="44777"/>
                    </a:cubicBezTo>
                    <a:cubicBezTo>
                      <a:pt x="31873" y="44334"/>
                      <a:pt x="32520" y="43841"/>
                      <a:pt x="33126" y="43302"/>
                    </a:cubicBezTo>
                    <a:cubicBezTo>
                      <a:pt x="30713" y="43052"/>
                      <a:pt x="28316" y="42665"/>
                      <a:pt x="25945" y="42143"/>
                    </a:cubicBezTo>
                    <a:cubicBezTo>
                      <a:pt x="20654" y="40976"/>
                      <a:pt x="15519" y="39186"/>
                      <a:pt x="10650" y="36811"/>
                    </a:cubicBezTo>
                    <a:cubicBezTo>
                      <a:pt x="9279" y="36141"/>
                      <a:pt x="7931" y="35426"/>
                      <a:pt x="6607" y="34664"/>
                    </a:cubicBezTo>
                    <a:cubicBezTo>
                      <a:pt x="5936" y="34277"/>
                      <a:pt x="5274" y="33876"/>
                      <a:pt x="4610" y="33480"/>
                    </a:cubicBezTo>
                    <a:cubicBezTo>
                      <a:pt x="4287" y="33288"/>
                      <a:pt x="3966" y="33095"/>
                      <a:pt x="3647" y="32898"/>
                    </a:cubicBezTo>
                    <a:cubicBezTo>
                      <a:pt x="3539" y="32831"/>
                      <a:pt x="3430" y="32774"/>
                      <a:pt x="3320" y="32718"/>
                    </a:cubicBezTo>
                    <a:cubicBezTo>
                      <a:pt x="5359" y="31487"/>
                      <a:pt x="7443" y="30332"/>
                      <a:pt x="9569" y="29258"/>
                    </a:cubicBezTo>
                    <a:cubicBezTo>
                      <a:pt x="13059" y="27492"/>
                      <a:pt x="16645" y="25927"/>
                      <a:pt x="20287" y="24507"/>
                    </a:cubicBezTo>
                    <a:cubicBezTo>
                      <a:pt x="20735" y="24828"/>
                      <a:pt x="21176" y="25149"/>
                      <a:pt x="21652" y="25436"/>
                    </a:cubicBezTo>
                    <a:cubicBezTo>
                      <a:pt x="22249" y="25797"/>
                      <a:pt x="22856" y="26131"/>
                      <a:pt x="23471" y="26458"/>
                    </a:cubicBezTo>
                    <a:cubicBezTo>
                      <a:pt x="24655" y="27089"/>
                      <a:pt x="25845" y="27705"/>
                      <a:pt x="27043" y="28306"/>
                    </a:cubicBezTo>
                    <a:cubicBezTo>
                      <a:pt x="29486" y="29526"/>
                      <a:pt x="31944" y="30724"/>
                      <a:pt x="34458" y="31790"/>
                    </a:cubicBezTo>
                    <a:cubicBezTo>
                      <a:pt x="39434" y="33901"/>
                      <a:pt x="44584" y="35682"/>
                      <a:pt x="49931" y="36562"/>
                    </a:cubicBezTo>
                    <a:cubicBezTo>
                      <a:pt x="50189" y="36603"/>
                      <a:pt x="50447" y="36642"/>
                      <a:pt x="50706" y="36680"/>
                    </a:cubicBezTo>
                    <a:cubicBezTo>
                      <a:pt x="51878" y="36374"/>
                      <a:pt x="53011" y="35940"/>
                      <a:pt x="54087" y="35384"/>
                    </a:cubicBezTo>
                    <a:cubicBezTo>
                      <a:pt x="53126" y="35309"/>
                      <a:pt x="52169" y="35201"/>
                      <a:pt x="51214" y="35063"/>
                    </a:cubicBezTo>
                    <a:cubicBezTo>
                      <a:pt x="48578" y="34675"/>
                      <a:pt x="45969" y="34080"/>
                      <a:pt x="43411" y="33337"/>
                    </a:cubicBezTo>
                    <a:cubicBezTo>
                      <a:pt x="38281" y="31845"/>
                      <a:pt x="33344" y="29730"/>
                      <a:pt x="28498" y="27498"/>
                    </a:cubicBezTo>
                    <a:cubicBezTo>
                      <a:pt x="27113" y="26859"/>
                      <a:pt x="25732" y="26213"/>
                      <a:pt x="24343" y="25579"/>
                    </a:cubicBezTo>
                    <a:cubicBezTo>
                      <a:pt x="23666" y="25271"/>
                      <a:pt x="22994" y="24957"/>
                      <a:pt x="22301" y="24685"/>
                    </a:cubicBezTo>
                    <a:cubicBezTo>
                      <a:pt x="21870" y="24514"/>
                      <a:pt x="21437" y="24370"/>
                      <a:pt x="21002" y="24232"/>
                    </a:cubicBezTo>
                    <a:cubicBezTo>
                      <a:pt x="21944" y="23870"/>
                      <a:pt x="22889" y="23516"/>
                      <a:pt x="23838" y="23171"/>
                    </a:cubicBezTo>
                    <a:cubicBezTo>
                      <a:pt x="28747" y="21391"/>
                      <a:pt x="33734" y="19837"/>
                      <a:pt x="38746" y="18374"/>
                    </a:cubicBezTo>
                    <a:cubicBezTo>
                      <a:pt x="40299" y="17921"/>
                      <a:pt x="41854" y="17474"/>
                      <a:pt x="43413" y="17035"/>
                    </a:cubicBezTo>
                    <a:cubicBezTo>
                      <a:pt x="44033" y="17477"/>
                      <a:pt x="44701" y="17850"/>
                      <a:pt x="45364" y="18227"/>
                    </a:cubicBezTo>
                    <a:cubicBezTo>
                      <a:pt x="46299" y="18756"/>
                      <a:pt x="47268" y="19235"/>
                      <a:pt x="48232" y="19710"/>
                    </a:cubicBezTo>
                    <a:cubicBezTo>
                      <a:pt x="50152" y="20651"/>
                      <a:pt x="52142" y="21465"/>
                      <a:pt x="54138" y="22227"/>
                    </a:cubicBezTo>
                    <a:cubicBezTo>
                      <a:pt x="56742" y="23220"/>
                      <a:pt x="59398" y="24069"/>
                      <a:pt x="62098" y="24768"/>
                    </a:cubicBezTo>
                    <a:cubicBezTo>
                      <a:pt x="62581" y="24393"/>
                      <a:pt x="63048" y="23997"/>
                      <a:pt x="63496" y="23578"/>
                    </a:cubicBezTo>
                    <a:cubicBezTo>
                      <a:pt x="62813" y="23414"/>
                      <a:pt x="62131" y="23245"/>
                      <a:pt x="61453" y="23063"/>
                    </a:cubicBezTo>
                    <a:cubicBezTo>
                      <a:pt x="57385" y="21975"/>
                      <a:pt x="53399" y="20599"/>
                      <a:pt x="49527" y="18947"/>
                    </a:cubicBezTo>
                    <a:cubicBezTo>
                      <a:pt x="48440" y="18485"/>
                      <a:pt x="47351" y="18029"/>
                      <a:pt x="46278" y="17536"/>
                    </a:cubicBezTo>
                    <a:cubicBezTo>
                      <a:pt x="45694" y="17267"/>
                      <a:pt x="45108" y="16984"/>
                      <a:pt x="44510" y="16728"/>
                    </a:cubicBezTo>
                    <a:cubicBezTo>
                      <a:pt x="47882" y="15778"/>
                      <a:pt x="51259" y="14847"/>
                      <a:pt x="54631" y="13903"/>
                    </a:cubicBezTo>
                    <a:cubicBezTo>
                      <a:pt x="57344" y="13144"/>
                      <a:pt x="60069" y="12383"/>
                      <a:pt x="62819" y="11744"/>
                    </a:cubicBezTo>
                    <a:cubicBezTo>
                      <a:pt x="63275" y="12085"/>
                      <a:pt x="63802" y="12318"/>
                      <a:pt x="64326" y="12555"/>
                    </a:cubicBezTo>
                    <a:cubicBezTo>
                      <a:pt x="64960" y="12843"/>
                      <a:pt x="65620" y="13081"/>
                      <a:pt x="66276" y="13316"/>
                    </a:cubicBezTo>
                    <a:cubicBezTo>
                      <a:pt x="67258" y="13671"/>
                      <a:pt x="68270" y="13955"/>
                      <a:pt x="69290" y="14202"/>
                    </a:cubicBezTo>
                    <a:cubicBezTo>
                      <a:pt x="69469" y="13800"/>
                      <a:pt x="69658" y="13402"/>
                      <a:pt x="69852" y="13008"/>
                    </a:cubicBezTo>
                    <a:cubicBezTo>
                      <a:pt x="68779" y="12779"/>
                      <a:pt x="67718" y="12506"/>
                      <a:pt x="66655" y="12225"/>
                    </a:cubicBezTo>
                    <a:cubicBezTo>
                      <a:pt x="65975" y="12046"/>
                      <a:pt x="65307" y="11830"/>
                      <a:pt x="64630" y="11644"/>
                    </a:cubicBezTo>
                    <a:cubicBezTo>
                      <a:pt x="64429" y="11589"/>
                      <a:pt x="64230" y="11529"/>
                      <a:pt x="64032" y="11471"/>
                    </a:cubicBezTo>
                    <a:cubicBezTo>
                      <a:pt x="66481" y="10941"/>
                      <a:pt x="68952" y="10525"/>
                      <a:pt x="71452" y="10311"/>
                    </a:cubicBezTo>
                    <a:cubicBezTo>
                      <a:pt x="71489" y="10261"/>
                      <a:pt x="71521" y="10208"/>
                      <a:pt x="71559" y="10159"/>
                    </a:cubicBezTo>
                    <a:cubicBezTo>
                      <a:pt x="71767" y="9878"/>
                      <a:pt x="71702" y="9484"/>
                      <a:pt x="71506" y="9203"/>
                    </a:cubicBezTo>
                    <a:cubicBezTo>
                      <a:pt x="69313" y="9230"/>
                      <a:pt x="67091" y="9619"/>
                      <a:pt x="64969" y="10029"/>
                    </a:cubicBezTo>
                    <a:cubicBezTo>
                      <a:pt x="62620" y="10482"/>
                      <a:pt x="60300" y="11061"/>
                      <a:pt x="57989" y="11676"/>
                    </a:cubicBezTo>
                    <a:cubicBezTo>
                      <a:pt x="58296" y="11498"/>
                      <a:pt x="58601" y="11320"/>
                      <a:pt x="58907" y="11140"/>
                    </a:cubicBezTo>
                    <a:cubicBezTo>
                      <a:pt x="60335" y="10302"/>
                      <a:pt x="61778" y="9490"/>
                      <a:pt x="63249" y="8727"/>
                    </a:cubicBezTo>
                    <a:cubicBezTo>
                      <a:pt x="64501" y="8077"/>
                      <a:pt x="65774" y="7468"/>
                      <a:pt x="67070" y="6913"/>
                    </a:cubicBezTo>
                    <a:cubicBezTo>
                      <a:pt x="66514" y="6695"/>
                      <a:pt x="65952" y="6496"/>
                      <a:pt x="65385" y="6313"/>
                    </a:cubicBezTo>
                    <a:cubicBezTo>
                      <a:pt x="63154" y="7357"/>
                      <a:pt x="60992" y="8542"/>
                      <a:pt x="58872" y="9795"/>
                    </a:cubicBezTo>
                    <a:cubicBezTo>
                      <a:pt x="58044" y="10284"/>
                      <a:pt x="57226" y="10784"/>
                      <a:pt x="56415" y="11299"/>
                    </a:cubicBezTo>
                    <a:cubicBezTo>
                      <a:pt x="55781" y="11699"/>
                      <a:pt x="55090" y="12065"/>
                      <a:pt x="54571" y="12607"/>
                    </a:cubicBezTo>
                    <a:cubicBezTo>
                      <a:pt x="49786" y="13918"/>
                      <a:pt x="45008" y="15254"/>
                      <a:pt x="40237" y="16613"/>
                    </a:cubicBezTo>
                    <a:cubicBezTo>
                      <a:pt x="38857" y="17009"/>
                      <a:pt x="37479" y="17413"/>
                      <a:pt x="36104" y="17823"/>
                    </a:cubicBezTo>
                    <a:cubicBezTo>
                      <a:pt x="36506" y="17417"/>
                      <a:pt x="36907" y="17009"/>
                      <a:pt x="37315" y="16607"/>
                    </a:cubicBezTo>
                    <a:cubicBezTo>
                      <a:pt x="38177" y="15759"/>
                      <a:pt x="39067" y="14945"/>
                      <a:pt x="39975" y="14147"/>
                    </a:cubicBezTo>
                    <a:cubicBezTo>
                      <a:pt x="43855" y="10718"/>
                      <a:pt x="48174" y="7821"/>
                      <a:pt x="52817" y="5533"/>
                    </a:cubicBezTo>
                    <a:lnTo>
                      <a:pt x="52817" y="5533"/>
                    </a:lnTo>
                    <a:cubicBezTo>
                      <a:pt x="52587" y="5576"/>
                      <a:pt x="52357" y="5620"/>
                      <a:pt x="52129" y="5670"/>
                    </a:cubicBezTo>
                    <a:cubicBezTo>
                      <a:pt x="51065" y="5898"/>
                      <a:pt x="50020" y="6201"/>
                      <a:pt x="48999" y="6576"/>
                    </a:cubicBezTo>
                    <a:cubicBezTo>
                      <a:pt x="48555" y="6738"/>
                      <a:pt x="48122" y="6927"/>
                      <a:pt x="47684" y="7107"/>
                    </a:cubicBezTo>
                    <a:cubicBezTo>
                      <a:pt x="44939" y="8779"/>
                      <a:pt x="42332" y="10669"/>
                      <a:pt x="39889" y="12759"/>
                    </a:cubicBezTo>
                    <a:cubicBezTo>
                      <a:pt x="38838" y="13659"/>
                      <a:pt x="37831" y="14609"/>
                      <a:pt x="36856" y="15590"/>
                    </a:cubicBezTo>
                    <a:cubicBezTo>
                      <a:pt x="36377" y="16074"/>
                      <a:pt x="35901" y="16562"/>
                      <a:pt x="35450" y="17070"/>
                    </a:cubicBezTo>
                    <a:cubicBezTo>
                      <a:pt x="35092" y="17474"/>
                      <a:pt x="34756" y="17852"/>
                      <a:pt x="34501" y="18303"/>
                    </a:cubicBezTo>
                    <a:cubicBezTo>
                      <a:pt x="31365" y="19257"/>
                      <a:pt x="28245" y="20258"/>
                      <a:pt x="25154" y="21342"/>
                    </a:cubicBezTo>
                    <a:cubicBezTo>
                      <a:pt x="22088" y="22417"/>
                      <a:pt x="19048" y="23573"/>
                      <a:pt x="16057" y="24840"/>
                    </a:cubicBezTo>
                    <a:lnTo>
                      <a:pt x="16057" y="24840"/>
                    </a:lnTo>
                    <a:cubicBezTo>
                      <a:pt x="16523" y="24201"/>
                      <a:pt x="16975" y="23550"/>
                      <a:pt x="17451" y="22921"/>
                    </a:cubicBezTo>
                    <a:cubicBezTo>
                      <a:pt x="18317" y="21775"/>
                      <a:pt x="19181" y="20628"/>
                      <a:pt x="20092" y="19516"/>
                    </a:cubicBezTo>
                    <a:cubicBezTo>
                      <a:pt x="21934" y="17273"/>
                      <a:pt x="23887" y="15123"/>
                      <a:pt x="25946" y="13078"/>
                    </a:cubicBezTo>
                    <a:cubicBezTo>
                      <a:pt x="30054" y="8988"/>
                      <a:pt x="34582" y="5344"/>
                      <a:pt x="39454" y="2204"/>
                    </a:cubicBezTo>
                    <a:cubicBezTo>
                      <a:pt x="40646" y="1436"/>
                      <a:pt x="41860" y="705"/>
                      <a:pt x="43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2" name="Google Shape;1132;p27"/>
            <p:cNvGrpSpPr/>
            <p:nvPr/>
          </p:nvGrpSpPr>
          <p:grpSpPr>
            <a:xfrm flipH="1">
              <a:off x="5108601" y="2815578"/>
              <a:ext cx="745550" cy="1341540"/>
              <a:chOff x="-4216475" y="10211225"/>
              <a:chExt cx="836475" cy="1505150"/>
            </a:xfrm>
          </p:grpSpPr>
          <p:sp>
            <p:nvSpPr>
              <p:cNvPr id="1133" name="Google Shape;1133;p27"/>
              <p:cNvSpPr/>
              <p:nvPr/>
            </p:nvSpPr>
            <p:spPr>
              <a:xfrm>
                <a:off x="-4216475" y="10211225"/>
                <a:ext cx="836475" cy="1505150"/>
              </a:xfrm>
              <a:custGeom>
                <a:avLst/>
                <a:gdLst/>
                <a:ahLst/>
                <a:cxnLst/>
                <a:rect l="l" t="t" r="r" b="b"/>
                <a:pathLst>
                  <a:path w="33459" h="60206" extrusionOk="0">
                    <a:moveTo>
                      <a:pt x="26036" y="0"/>
                    </a:moveTo>
                    <a:cubicBezTo>
                      <a:pt x="25685" y="0"/>
                      <a:pt x="25369" y="178"/>
                      <a:pt x="25078" y="358"/>
                    </a:cubicBezTo>
                    <a:cubicBezTo>
                      <a:pt x="24803" y="529"/>
                      <a:pt x="24535" y="705"/>
                      <a:pt x="24272" y="891"/>
                    </a:cubicBezTo>
                    <a:cubicBezTo>
                      <a:pt x="23773" y="1243"/>
                      <a:pt x="23288" y="1619"/>
                      <a:pt x="22824" y="2017"/>
                    </a:cubicBezTo>
                    <a:cubicBezTo>
                      <a:pt x="20972" y="3614"/>
                      <a:pt x="19457" y="5565"/>
                      <a:pt x="18365" y="7755"/>
                    </a:cubicBezTo>
                    <a:cubicBezTo>
                      <a:pt x="17746" y="8998"/>
                      <a:pt x="17260" y="10313"/>
                      <a:pt x="16943" y="11667"/>
                    </a:cubicBezTo>
                    <a:cubicBezTo>
                      <a:pt x="16776" y="12386"/>
                      <a:pt x="16633" y="13140"/>
                      <a:pt x="16658" y="13881"/>
                    </a:cubicBezTo>
                    <a:cubicBezTo>
                      <a:pt x="16679" y="14546"/>
                      <a:pt x="16785" y="15202"/>
                      <a:pt x="17172" y="15722"/>
                    </a:cubicBezTo>
                    <a:cubicBezTo>
                      <a:pt x="16868" y="16418"/>
                      <a:pt x="16586" y="17121"/>
                      <a:pt x="16323" y="17832"/>
                    </a:cubicBezTo>
                    <a:cubicBezTo>
                      <a:pt x="16131" y="18350"/>
                      <a:pt x="15951" y="18873"/>
                      <a:pt x="15776" y="19397"/>
                    </a:cubicBezTo>
                    <a:cubicBezTo>
                      <a:pt x="15709" y="18974"/>
                      <a:pt x="15618" y="18557"/>
                      <a:pt x="15523" y="18147"/>
                    </a:cubicBezTo>
                    <a:cubicBezTo>
                      <a:pt x="15299" y="17179"/>
                      <a:pt x="14975" y="16237"/>
                      <a:pt x="14536" y="15345"/>
                    </a:cubicBezTo>
                    <a:cubicBezTo>
                      <a:pt x="13754" y="13763"/>
                      <a:pt x="12517" y="12381"/>
                      <a:pt x="10895" y="11638"/>
                    </a:cubicBezTo>
                    <a:cubicBezTo>
                      <a:pt x="10148" y="11295"/>
                      <a:pt x="9343" y="11094"/>
                      <a:pt x="8524" y="11094"/>
                    </a:cubicBezTo>
                    <a:cubicBezTo>
                      <a:pt x="8379" y="11094"/>
                      <a:pt x="8234" y="11100"/>
                      <a:pt x="8088" y="11113"/>
                    </a:cubicBezTo>
                    <a:cubicBezTo>
                      <a:pt x="7876" y="11131"/>
                      <a:pt x="7734" y="11300"/>
                      <a:pt x="7781" y="11515"/>
                    </a:cubicBezTo>
                    <a:cubicBezTo>
                      <a:pt x="8139" y="13137"/>
                      <a:pt x="8681" y="14706"/>
                      <a:pt x="9542" y="16134"/>
                    </a:cubicBezTo>
                    <a:cubicBezTo>
                      <a:pt x="10398" y="17551"/>
                      <a:pt x="11491" y="18835"/>
                      <a:pt x="12768" y="19890"/>
                    </a:cubicBezTo>
                    <a:cubicBezTo>
                      <a:pt x="13462" y="20464"/>
                      <a:pt x="14265" y="21139"/>
                      <a:pt x="15158" y="21382"/>
                    </a:cubicBezTo>
                    <a:cubicBezTo>
                      <a:pt x="14431" y="23851"/>
                      <a:pt x="13857" y="26362"/>
                      <a:pt x="13361" y="28889"/>
                    </a:cubicBezTo>
                    <a:cubicBezTo>
                      <a:pt x="13307" y="29165"/>
                      <a:pt x="13257" y="29442"/>
                      <a:pt x="13204" y="29720"/>
                    </a:cubicBezTo>
                    <a:cubicBezTo>
                      <a:pt x="13106" y="29506"/>
                      <a:pt x="13003" y="29294"/>
                      <a:pt x="12897" y="29086"/>
                    </a:cubicBezTo>
                    <a:cubicBezTo>
                      <a:pt x="12480" y="28259"/>
                      <a:pt x="11990" y="27472"/>
                      <a:pt x="11437" y="26732"/>
                    </a:cubicBezTo>
                    <a:cubicBezTo>
                      <a:pt x="10364" y="25291"/>
                      <a:pt x="9099" y="23853"/>
                      <a:pt x="7376" y="23205"/>
                    </a:cubicBezTo>
                    <a:cubicBezTo>
                      <a:pt x="6356" y="22821"/>
                      <a:pt x="5246" y="22753"/>
                      <a:pt x="4170" y="22686"/>
                    </a:cubicBezTo>
                    <a:cubicBezTo>
                      <a:pt x="4164" y="22685"/>
                      <a:pt x="4157" y="22685"/>
                      <a:pt x="4151" y="22685"/>
                    </a:cubicBezTo>
                    <a:cubicBezTo>
                      <a:pt x="3944" y="22685"/>
                      <a:pt x="3771" y="22885"/>
                      <a:pt x="3771" y="23085"/>
                    </a:cubicBezTo>
                    <a:cubicBezTo>
                      <a:pt x="3771" y="24970"/>
                      <a:pt x="4597" y="26750"/>
                      <a:pt x="5658" y="28270"/>
                    </a:cubicBezTo>
                    <a:cubicBezTo>
                      <a:pt x="6714" y="29781"/>
                      <a:pt x="8091" y="31077"/>
                      <a:pt x="9819" y="31773"/>
                    </a:cubicBezTo>
                    <a:cubicBezTo>
                      <a:pt x="10614" y="32092"/>
                      <a:pt x="11472" y="32269"/>
                      <a:pt x="12330" y="32269"/>
                    </a:cubicBezTo>
                    <a:cubicBezTo>
                      <a:pt x="12469" y="32269"/>
                      <a:pt x="12608" y="32264"/>
                      <a:pt x="12747" y="32255"/>
                    </a:cubicBezTo>
                    <a:lnTo>
                      <a:pt x="12747" y="32255"/>
                    </a:lnTo>
                    <a:cubicBezTo>
                      <a:pt x="12380" y="34392"/>
                      <a:pt x="12045" y="36536"/>
                      <a:pt x="11695" y="38675"/>
                    </a:cubicBezTo>
                    <a:cubicBezTo>
                      <a:pt x="11495" y="38438"/>
                      <a:pt x="11287" y="38209"/>
                      <a:pt x="11066" y="37988"/>
                    </a:cubicBezTo>
                    <a:cubicBezTo>
                      <a:pt x="10373" y="37300"/>
                      <a:pt x="9621" y="36677"/>
                      <a:pt x="8816" y="36124"/>
                    </a:cubicBezTo>
                    <a:cubicBezTo>
                      <a:pt x="7235" y="35034"/>
                      <a:pt x="5308" y="34143"/>
                      <a:pt x="3374" y="33991"/>
                    </a:cubicBezTo>
                    <a:cubicBezTo>
                      <a:pt x="3224" y="33979"/>
                      <a:pt x="3071" y="33973"/>
                      <a:pt x="2918" y="33973"/>
                    </a:cubicBezTo>
                    <a:cubicBezTo>
                      <a:pt x="2102" y="33973"/>
                      <a:pt x="1269" y="34153"/>
                      <a:pt x="594" y="34619"/>
                    </a:cubicBezTo>
                    <a:cubicBezTo>
                      <a:pt x="406" y="34750"/>
                      <a:pt x="234" y="34888"/>
                      <a:pt x="136" y="35098"/>
                    </a:cubicBezTo>
                    <a:cubicBezTo>
                      <a:pt x="1" y="35386"/>
                      <a:pt x="84" y="35671"/>
                      <a:pt x="210" y="35944"/>
                    </a:cubicBezTo>
                    <a:cubicBezTo>
                      <a:pt x="408" y="36376"/>
                      <a:pt x="672" y="36774"/>
                      <a:pt x="962" y="37147"/>
                    </a:cubicBezTo>
                    <a:cubicBezTo>
                      <a:pt x="2160" y="38685"/>
                      <a:pt x="3950" y="39700"/>
                      <a:pt x="5747" y="40380"/>
                    </a:cubicBezTo>
                    <a:cubicBezTo>
                      <a:pt x="6877" y="40810"/>
                      <a:pt x="8182" y="41119"/>
                      <a:pt x="9461" y="41119"/>
                    </a:cubicBezTo>
                    <a:cubicBezTo>
                      <a:pt x="10099" y="41119"/>
                      <a:pt x="10731" y="41042"/>
                      <a:pt x="11331" y="40864"/>
                    </a:cubicBezTo>
                    <a:lnTo>
                      <a:pt x="11331" y="40864"/>
                    </a:lnTo>
                    <a:cubicBezTo>
                      <a:pt x="10778" y="44096"/>
                      <a:pt x="10140" y="47327"/>
                      <a:pt x="8999" y="50410"/>
                    </a:cubicBezTo>
                    <a:cubicBezTo>
                      <a:pt x="8925" y="50607"/>
                      <a:pt x="8851" y="50802"/>
                      <a:pt x="8775" y="50995"/>
                    </a:cubicBezTo>
                    <a:cubicBezTo>
                      <a:pt x="8736" y="51092"/>
                      <a:pt x="8698" y="51189"/>
                      <a:pt x="8658" y="51285"/>
                    </a:cubicBezTo>
                    <a:cubicBezTo>
                      <a:pt x="8640" y="51333"/>
                      <a:pt x="8620" y="51382"/>
                      <a:pt x="8600" y="51430"/>
                    </a:cubicBezTo>
                    <a:cubicBezTo>
                      <a:pt x="8590" y="51451"/>
                      <a:pt x="8578" y="51482"/>
                      <a:pt x="8569" y="51503"/>
                    </a:cubicBezTo>
                    <a:cubicBezTo>
                      <a:pt x="8405" y="51889"/>
                      <a:pt x="8231" y="52270"/>
                      <a:pt x="8048" y="52646"/>
                    </a:cubicBezTo>
                    <a:cubicBezTo>
                      <a:pt x="7688" y="53394"/>
                      <a:pt x="7288" y="54120"/>
                      <a:pt x="6849" y="54825"/>
                    </a:cubicBezTo>
                    <a:cubicBezTo>
                      <a:pt x="6628" y="55178"/>
                      <a:pt x="6396" y="55523"/>
                      <a:pt x="6151" y="55861"/>
                    </a:cubicBezTo>
                    <a:cubicBezTo>
                      <a:pt x="6032" y="56024"/>
                      <a:pt x="5909" y="56184"/>
                      <a:pt x="5788" y="56345"/>
                    </a:cubicBezTo>
                    <a:cubicBezTo>
                      <a:pt x="5759" y="56385"/>
                      <a:pt x="5728" y="56425"/>
                      <a:pt x="5699" y="56465"/>
                    </a:cubicBezTo>
                    <a:lnTo>
                      <a:pt x="5645" y="56535"/>
                    </a:lnTo>
                    <a:lnTo>
                      <a:pt x="5592" y="56604"/>
                    </a:lnTo>
                    <a:cubicBezTo>
                      <a:pt x="5552" y="56653"/>
                      <a:pt x="5513" y="56703"/>
                      <a:pt x="5473" y="56752"/>
                    </a:cubicBezTo>
                    <a:cubicBezTo>
                      <a:pt x="4948" y="57400"/>
                      <a:pt x="4365" y="58002"/>
                      <a:pt x="3784" y="58599"/>
                    </a:cubicBezTo>
                    <a:cubicBezTo>
                      <a:pt x="3649" y="58735"/>
                      <a:pt x="3540" y="58892"/>
                      <a:pt x="3417" y="59040"/>
                    </a:cubicBezTo>
                    <a:cubicBezTo>
                      <a:pt x="3279" y="59205"/>
                      <a:pt x="3106" y="59344"/>
                      <a:pt x="2944" y="59485"/>
                    </a:cubicBezTo>
                    <a:cubicBezTo>
                      <a:pt x="2628" y="59760"/>
                      <a:pt x="2918" y="60205"/>
                      <a:pt x="3264" y="60205"/>
                    </a:cubicBezTo>
                    <a:cubicBezTo>
                      <a:pt x="3329" y="60205"/>
                      <a:pt x="3395" y="60190"/>
                      <a:pt x="3460" y="60154"/>
                    </a:cubicBezTo>
                    <a:cubicBezTo>
                      <a:pt x="3642" y="60058"/>
                      <a:pt x="3817" y="59945"/>
                      <a:pt x="4001" y="59858"/>
                    </a:cubicBezTo>
                    <a:cubicBezTo>
                      <a:pt x="4197" y="59764"/>
                      <a:pt x="4395" y="59687"/>
                      <a:pt x="4578" y="59566"/>
                    </a:cubicBezTo>
                    <a:cubicBezTo>
                      <a:pt x="4950" y="59321"/>
                      <a:pt x="5321" y="59049"/>
                      <a:pt x="5650" y="58748"/>
                    </a:cubicBezTo>
                    <a:cubicBezTo>
                      <a:pt x="6298" y="58161"/>
                      <a:pt x="6892" y="57518"/>
                      <a:pt x="7426" y="56825"/>
                    </a:cubicBezTo>
                    <a:cubicBezTo>
                      <a:pt x="8449" y="55496"/>
                      <a:pt x="9271" y="54038"/>
                      <a:pt x="9937" y="52501"/>
                    </a:cubicBezTo>
                    <a:cubicBezTo>
                      <a:pt x="11331" y="49282"/>
                      <a:pt x="12150" y="45847"/>
                      <a:pt x="12733" y="42397"/>
                    </a:cubicBezTo>
                    <a:cubicBezTo>
                      <a:pt x="12991" y="40875"/>
                      <a:pt x="13228" y="39350"/>
                      <a:pt x="13459" y="37824"/>
                    </a:cubicBezTo>
                    <a:cubicBezTo>
                      <a:pt x="14531" y="38314"/>
                      <a:pt x="15693" y="38569"/>
                      <a:pt x="16873" y="38714"/>
                    </a:cubicBezTo>
                    <a:cubicBezTo>
                      <a:pt x="17746" y="38822"/>
                      <a:pt x="18631" y="38870"/>
                      <a:pt x="19516" y="38870"/>
                    </a:cubicBezTo>
                    <a:cubicBezTo>
                      <a:pt x="20213" y="38870"/>
                      <a:pt x="20909" y="38840"/>
                      <a:pt x="21599" y="38787"/>
                    </a:cubicBezTo>
                    <a:cubicBezTo>
                      <a:pt x="24716" y="38543"/>
                      <a:pt x="27776" y="37644"/>
                      <a:pt x="30264" y="35699"/>
                    </a:cubicBezTo>
                    <a:cubicBezTo>
                      <a:pt x="31478" y="34751"/>
                      <a:pt x="32599" y="33506"/>
                      <a:pt x="33232" y="32089"/>
                    </a:cubicBezTo>
                    <a:cubicBezTo>
                      <a:pt x="33459" y="31581"/>
                      <a:pt x="33192" y="31052"/>
                      <a:pt x="32616" y="31013"/>
                    </a:cubicBezTo>
                    <a:cubicBezTo>
                      <a:pt x="31839" y="30959"/>
                      <a:pt x="31059" y="30939"/>
                      <a:pt x="30284" y="30879"/>
                    </a:cubicBezTo>
                    <a:cubicBezTo>
                      <a:pt x="29507" y="30818"/>
                      <a:pt x="28724" y="30770"/>
                      <a:pt x="27943" y="30741"/>
                    </a:cubicBezTo>
                    <a:cubicBezTo>
                      <a:pt x="27483" y="30724"/>
                      <a:pt x="27022" y="30715"/>
                      <a:pt x="26560" y="30715"/>
                    </a:cubicBezTo>
                    <a:cubicBezTo>
                      <a:pt x="25463" y="30715"/>
                      <a:pt x="24367" y="30767"/>
                      <a:pt x="23277" y="30896"/>
                    </a:cubicBezTo>
                    <a:cubicBezTo>
                      <a:pt x="20618" y="31212"/>
                      <a:pt x="17975" y="31957"/>
                      <a:pt x="15701" y="33409"/>
                    </a:cubicBezTo>
                    <a:cubicBezTo>
                      <a:pt x="15081" y="33806"/>
                      <a:pt x="14491" y="34249"/>
                      <a:pt x="13938" y="34738"/>
                    </a:cubicBezTo>
                    <a:cubicBezTo>
                      <a:pt x="13935" y="34741"/>
                      <a:pt x="13932" y="34745"/>
                      <a:pt x="13928" y="34748"/>
                    </a:cubicBezTo>
                    <a:cubicBezTo>
                      <a:pt x="14120" y="33492"/>
                      <a:pt x="14318" y="32238"/>
                      <a:pt x="14531" y="30986"/>
                    </a:cubicBezTo>
                    <a:cubicBezTo>
                      <a:pt x="14803" y="29379"/>
                      <a:pt x="15093" y="27773"/>
                      <a:pt x="15419" y="26174"/>
                    </a:cubicBezTo>
                    <a:cubicBezTo>
                      <a:pt x="16097" y="26340"/>
                      <a:pt x="16790" y="26403"/>
                      <a:pt x="17487" y="26403"/>
                    </a:cubicBezTo>
                    <a:cubicBezTo>
                      <a:pt x="17932" y="26403"/>
                      <a:pt x="18379" y="26377"/>
                      <a:pt x="18824" y="26337"/>
                    </a:cubicBezTo>
                    <a:cubicBezTo>
                      <a:pt x="20120" y="26220"/>
                      <a:pt x="21421" y="26027"/>
                      <a:pt x="22689" y="25741"/>
                    </a:cubicBezTo>
                    <a:cubicBezTo>
                      <a:pt x="25064" y="25208"/>
                      <a:pt x="27389" y="24232"/>
                      <a:pt x="29138" y="22495"/>
                    </a:cubicBezTo>
                    <a:cubicBezTo>
                      <a:pt x="30066" y="21577"/>
                      <a:pt x="30780" y="20481"/>
                      <a:pt x="31179" y="19234"/>
                    </a:cubicBezTo>
                    <a:cubicBezTo>
                      <a:pt x="31314" y="18819"/>
                      <a:pt x="30956" y="18388"/>
                      <a:pt x="30536" y="18388"/>
                    </a:cubicBezTo>
                    <a:cubicBezTo>
                      <a:pt x="30535" y="18388"/>
                      <a:pt x="30535" y="18388"/>
                      <a:pt x="30534" y="18388"/>
                    </a:cubicBezTo>
                    <a:cubicBezTo>
                      <a:pt x="28146" y="18396"/>
                      <a:pt x="25771" y="18647"/>
                      <a:pt x="23454" y="19232"/>
                    </a:cubicBezTo>
                    <a:cubicBezTo>
                      <a:pt x="21335" y="19767"/>
                      <a:pt x="19237" y="20558"/>
                      <a:pt x="17482" y="21887"/>
                    </a:cubicBezTo>
                    <a:cubicBezTo>
                      <a:pt x="16986" y="22262"/>
                      <a:pt x="16523" y="22675"/>
                      <a:pt x="16094" y="23125"/>
                    </a:cubicBezTo>
                    <a:cubicBezTo>
                      <a:pt x="16363" y="22010"/>
                      <a:pt x="16653" y="20901"/>
                      <a:pt x="16982" y="19801"/>
                    </a:cubicBezTo>
                    <a:cubicBezTo>
                      <a:pt x="17409" y="18365"/>
                      <a:pt x="17905" y="16957"/>
                      <a:pt x="18434" y="15560"/>
                    </a:cubicBezTo>
                    <a:cubicBezTo>
                      <a:pt x="20856" y="14755"/>
                      <a:pt x="23015" y="13086"/>
                      <a:pt x="24556" y="11074"/>
                    </a:cubicBezTo>
                    <a:cubicBezTo>
                      <a:pt x="26202" y="8922"/>
                      <a:pt x="27133" y="6259"/>
                      <a:pt x="27259" y="3557"/>
                    </a:cubicBezTo>
                    <a:cubicBezTo>
                      <a:pt x="27291" y="2873"/>
                      <a:pt x="27274" y="2181"/>
                      <a:pt x="27186" y="1501"/>
                    </a:cubicBezTo>
                    <a:cubicBezTo>
                      <a:pt x="27104" y="848"/>
                      <a:pt x="26895" y="48"/>
                      <a:pt x="26095" y="2"/>
                    </a:cubicBezTo>
                    <a:cubicBezTo>
                      <a:pt x="26075" y="1"/>
                      <a:pt x="26055" y="0"/>
                      <a:pt x="26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7"/>
              <p:cNvSpPr/>
              <p:nvPr/>
            </p:nvSpPr>
            <p:spPr>
              <a:xfrm>
                <a:off x="-3756400" y="10274625"/>
                <a:ext cx="177975" cy="279350"/>
              </a:xfrm>
              <a:custGeom>
                <a:avLst/>
                <a:gdLst/>
                <a:ahLst/>
                <a:cxnLst/>
                <a:rect l="l" t="t" r="r" b="b"/>
                <a:pathLst>
                  <a:path w="7119" h="11174" extrusionOk="0">
                    <a:moveTo>
                      <a:pt x="7051" y="0"/>
                    </a:moveTo>
                    <a:cubicBezTo>
                      <a:pt x="7042" y="0"/>
                      <a:pt x="7033" y="3"/>
                      <a:pt x="7024" y="9"/>
                    </a:cubicBezTo>
                    <a:cubicBezTo>
                      <a:pt x="6595" y="313"/>
                      <a:pt x="6271" y="755"/>
                      <a:pt x="5952" y="1167"/>
                    </a:cubicBezTo>
                    <a:cubicBezTo>
                      <a:pt x="5630" y="1584"/>
                      <a:pt x="5312" y="2002"/>
                      <a:pt x="5009" y="2433"/>
                    </a:cubicBezTo>
                    <a:cubicBezTo>
                      <a:pt x="4361" y="3362"/>
                      <a:pt x="3733" y="4305"/>
                      <a:pt x="3124" y="5260"/>
                    </a:cubicBezTo>
                    <a:cubicBezTo>
                      <a:pt x="2530" y="6192"/>
                      <a:pt x="1971" y="7149"/>
                      <a:pt x="1426" y="8112"/>
                    </a:cubicBezTo>
                    <a:cubicBezTo>
                      <a:pt x="1152" y="8592"/>
                      <a:pt x="876" y="9073"/>
                      <a:pt x="632" y="9569"/>
                    </a:cubicBezTo>
                    <a:cubicBezTo>
                      <a:pt x="441" y="9954"/>
                      <a:pt x="1" y="10590"/>
                      <a:pt x="162" y="11029"/>
                    </a:cubicBezTo>
                    <a:cubicBezTo>
                      <a:pt x="193" y="11112"/>
                      <a:pt x="265" y="11173"/>
                      <a:pt x="352" y="11173"/>
                    </a:cubicBezTo>
                    <a:cubicBezTo>
                      <a:pt x="369" y="11173"/>
                      <a:pt x="386" y="11171"/>
                      <a:pt x="404" y="11166"/>
                    </a:cubicBezTo>
                    <a:cubicBezTo>
                      <a:pt x="833" y="11049"/>
                      <a:pt x="1049" y="10464"/>
                      <a:pt x="1254" y="10106"/>
                    </a:cubicBezTo>
                    <a:cubicBezTo>
                      <a:pt x="1527" y="9626"/>
                      <a:pt x="1783" y="9136"/>
                      <a:pt x="2049" y="8651"/>
                    </a:cubicBezTo>
                    <a:cubicBezTo>
                      <a:pt x="2591" y="7657"/>
                      <a:pt x="3162" y="6681"/>
                      <a:pt x="3735" y="5704"/>
                    </a:cubicBezTo>
                    <a:cubicBezTo>
                      <a:pt x="4294" y="4750"/>
                      <a:pt x="4873" y="3808"/>
                      <a:pt x="5471" y="2879"/>
                    </a:cubicBezTo>
                    <a:cubicBezTo>
                      <a:pt x="5769" y="2413"/>
                      <a:pt x="6061" y="1945"/>
                      <a:pt x="6354" y="1477"/>
                    </a:cubicBezTo>
                    <a:cubicBezTo>
                      <a:pt x="6634" y="1030"/>
                      <a:pt x="6950" y="580"/>
                      <a:pt x="7107" y="73"/>
                    </a:cubicBezTo>
                    <a:cubicBezTo>
                      <a:pt x="7119" y="38"/>
                      <a:pt x="7086" y="0"/>
                      <a:pt x="7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7"/>
              <p:cNvSpPr/>
              <p:nvPr/>
            </p:nvSpPr>
            <p:spPr>
              <a:xfrm>
                <a:off x="-3976150" y="10520100"/>
                <a:ext cx="163950" cy="217800"/>
              </a:xfrm>
              <a:custGeom>
                <a:avLst/>
                <a:gdLst/>
                <a:ahLst/>
                <a:cxnLst/>
                <a:rect l="l" t="t" r="r" b="b"/>
                <a:pathLst>
                  <a:path w="6558" h="8712" extrusionOk="0">
                    <a:moveTo>
                      <a:pt x="73" y="0"/>
                    </a:moveTo>
                    <a:cubicBezTo>
                      <a:pt x="33" y="0"/>
                      <a:pt x="1" y="45"/>
                      <a:pt x="23" y="86"/>
                    </a:cubicBezTo>
                    <a:cubicBezTo>
                      <a:pt x="422" y="852"/>
                      <a:pt x="1021" y="1516"/>
                      <a:pt x="1542" y="2202"/>
                    </a:cubicBezTo>
                    <a:cubicBezTo>
                      <a:pt x="2073" y="2907"/>
                      <a:pt x="2578" y="3628"/>
                      <a:pt x="3056" y="4372"/>
                    </a:cubicBezTo>
                    <a:cubicBezTo>
                      <a:pt x="3525" y="5096"/>
                      <a:pt x="3977" y="5832"/>
                      <a:pt x="4431" y="6564"/>
                    </a:cubicBezTo>
                    <a:cubicBezTo>
                      <a:pt x="4886" y="7297"/>
                      <a:pt x="5256" y="8235"/>
                      <a:pt x="6021" y="8668"/>
                    </a:cubicBezTo>
                    <a:cubicBezTo>
                      <a:pt x="6074" y="8698"/>
                      <a:pt x="6133" y="8711"/>
                      <a:pt x="6191" y="8711"/>
                    </a:cubicBezTo>
                    <a:cubicBezTo>
                      <a:pt x="6376" y="8711"/>
                      <a:pt x="6557" y="8573"/>
                      <a:pt x="6546" y="8367"/>
                    </a:cubicBezTo>
                    <a:cubicBezTo>
                      <a:pt x="6521" y="7875"/>
                      <a:pt x="6375" y="7579"/>
                      <a:pt x="6110" y="7166"/>
                    </a:cubicBezTo>
                    <a:cubicBezTo>
                      <a:pt x="5864" y="6782"/>
                      <a:pt x="5615" y="6400"/>
                      <a:pt x="5366" y="6018"/>
                    </a:cubicBezTo>
                    <a:cubicBezTo>
                      <a:pt x="4863" y="5251"/>
                      <a:pt x="4335" y="4507"/>
                      <a:pt x="3779" y="3782"/>
                    </a:cubicBezTo>
                    <a:cubicBezTo>
                      <a:pt x="3249" y="3088"/>
                      <a:pt x="2702" y="2406"/>
                      <a:pt x="2120" y="1755"/>
                    </a:cubicBezTo>
                    <a:cubicBezTo>
                      <a:pt x="1539" y="1104"/>
                      <a:pt x="891" y="405"/>
                      <a:pt x="101" y="8"/>
                    </a:cubicBezTo>
                    <a:cubicBezTo>
                      <a:pt x="92" y="3"/>
                      <a:pt x="82"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7"/>
              <p:cNvSpPr/>
              <p:nvPr/>
            </p:nvSpPr>
            <p:spPr>
              <a:xfrm>
                <a:off x="-4096600" y="10803750"/>
                <a:ext cx="204750" cy="197000"/>
              </a:xfrm>
              <a:custGeom>
                <a:avLst/>
                <a:gdLst/>
                <a:ahLst/>
                <a:cxnLst/>
                <a:rect l="l" t="t" r="r" b="b"/>
                <a:pathLst>
                  <a:path w="8190" h="7880" extrusionOk="0">
                    <a:moveTo>
                      <a:pt x="169" y="0"/>
                    </a:moveTo>
                    <a:cubicBezTo>
                      <a:pt x="81" y="0"/>
                      <a:pt x="1" y="84"/>
                      <a:pt x="58" y="176"/>
                    </a:cubicBezTo>
                    <a:cubicBezTo>
                      <a:pt x="517" y="929"/>
                      <a:pt x="1227" y="1511"/>
                      <a:pt x="1844" y="2131"/>
                    </a:cubicBezTo>
                    <a:cubicBezTo>
                      <a:pt x="2510" y="2802"/>
                      <a:pt x="3192" y="3456"/>
                      <a:pt x="3857" y="4127"/>
                    </a:cubicBezTo>
                    <a:cubicBezTo>
                      <a:pt x="4505" y="4783"/>
                      <a:pt x="5142" y="5447"/>
                      <a:pt x="5770" y="6122"/>
                    </a:cubicBezTo>
                    <a:cubicBezTo>
                      <a:pt x="6085" y="6459"/>
                      <a:pt x="6396" y="6799"/>
                      <a:pt x="6707" y="7140"/>
                    </a:cubicBezTo>
                    <a:cubicBezTo>
                      <a:pt x="7024" y="7490"/>
                      <a:pt x="7302" y="7826"/>
                      <a:pt x="7795" y="7878"/>
                    </a:cubicBezTo>
                    <a:cubicBezTo>
                      <a:pt x="7805" y="7879"/>
                      <a:pt x="7814" y="7880"/>
                      <a:pt x="7823" y="7880"/>
                    </a:cubicBezTo>
                    <a:cubicBezTo>
                      <a:pt x="8015" y="7880"/>
                      <a:pt x="8190" y="7674"/>
                      <a:pt x="8182" y="7491"/>
                    </a:cubicBezTo>
                    <a:cubicBezTo>
                      <a:pt x="8167" y="7031"/>
                      <a:pt x="7847" y="6725"/>
                      <a:pt x="7536" y="6415"/>
                    </a:cubicBezTo>
                    <a:cubicBezTo>
                      <a:pt x="7210" y="6089"/>
                      <a:pt x="6883" y="5765"/>
                      <a:pt x="6553" y="5444"/>
                    </a:cubicBezTo>
                    <a:cubicBezTo>
                      <a:pt x="5874" y="4786"/>
                      <a:pt x="5188" y="4135"/>
                      <a:pt x="4494" y="3491"/>
                    </a:cubicBezTo>
                    <a:cubicBezTo>
                      <a:pt x="3820" y="2863"/>
                      <a:pt x="3143" y="2235"/>
                      <a:pt x="2436" y="1641"/>
                    </a:cubicBezTo>
                    <a:cubicBezTo>
                      <a:pt x="1746" y="1061"/>
                      <a:pt x="1058" y="380"/>
                      <a:pt x="224" y="12"/>
                    </a:cubicBezTo>
                    <a:cubicBezTo>
                      <a:pt x="206" y="4"/>
                      <a:pt x="187"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7"/>
              <p:cNvSpPr/>
              <p:nvPr/>
            </p:nvSpPr>
            <p:spPr>
              <a:xfrm>
                <a:off x="-4176400" y="11103375"/>
                <a:ext cx="227950" cy="120250"/>
              </a:xfrm>
              <a:custGeom>
                <a:avLst/>
                <a:gdLst/>
                <a:ahLst/>
                <a:cxnLst/>
                <a:rect l="l" t="t" r="r" b="b"/>
                <a:pathLst>
                  <a:path w="9118" h="4810" extrusionOk="0">
                    <a:moveTo>
                      <a:pt x="200" y="0"/>
                    </a:moveTo>
                    <a:cubicBezTo>
                      <a:pt x="143" y="0"/>
                      <a:pt x="87" y="4"/>
                      <a:pt x="30" y="14"/>
                    </a:cubicBezTo>
                    <a:cubicBezTo>
                      <a:pt x="10" y="20"/>
                      <a:pt x="1" y="44"/>
                      <a:pt x="12" y="62"/>
                    </a:cubicBezTo>
                    <a:cubicBezTo>
                      <a:pt x="204" y="343"/>
                      <a:pt x="537" y="487"/>
                      <a:pt x="827" y="650"/>
                    </a:cubicBezTo>
                    <a:cubicBezTo>
                      <a:pt x="1205" y="860"/>
                      <a:pt x="1584" y="1060"/>
                      <a:pt x="1968" y="1257"/>
                    </a:cubicBezTo>
                    <a:cubicBezTo>
                      <a:pt x="2759" y="1663"/>
                      <a:pt x="3540" y="2089"/>
                      <a:pt x="4323" y="2513"/>
                    </a:cubicBezTo>
                    <a:cubicBezTo>
                      <a:pt x="5083" y="2924"/>
                      <a:pt x="5836" y="3351"/>
                      <a:pt x="6580" y="3796"/>
                    </a:cubicBezTo>
                    <a:cubicBezTo>
                      <a:pt x="7288" y="4218"/>
                      <a:pt x="8008" y="4773"/>
                      <a:pt x="8856" y="4810"/>
                    </a:cubicBezTo>
                    <a:cubicBezTo>
                      <a:pt x="8859" y="4810"/>
                      <a:pt x="8863" y="4810"/>
                      <a:pt x="8866" y="4810"/>
                    </a:cubicBezTo>
                    <a:cubicBezTo>
                      <a:pt x="9028" y="4810"/>
                      <a:pt x="9117" y="4620"/>
                      <a:pt x="9043" y="4484"/>
                    </a:cubicBezTo>
                    <a:cubicBezTo>
                      <a:pt x="8632" y="3738"/>
                      <a:pt x="7787" y="3360"/>
                      <a:pt x="7064" y="2967"/>
                    </a:cubicBezTo>
                    <a:cubicBezTo>
                      <a:pt x="6281" y="2540"/>
                      <a:pt x="5489" y="2130"/>
                      <a:pt x="4687" y="1739"/>
                    </a:cubicBezTo>
                    <a:cubicBezTo>
                      <a:pt x="3926" y="1366"/>
                      <a:pt x="3149" y="1029"/>
                      <a:pt x="2366" y="704"/>
                    </a:cubicBezTo>
                    <a:cubicBezTo>
                      <a:pt x="1943" y="529"/>
                      <a:pt x="1524" y="363"/>
                      <a:pt x="1090" y="220"/>
                    </a:cubicBezTo>
                    <a:cubicBezTo>
                      <a:pt x="806" y="127"/>
                      <a:pt x="503"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7"/>
              <p:cNvSpPr/>
              <p:nvPr/>
            </p:nvSpPr>
            <p:spPr>
              <a:xfrm>
                <a:off x="-3851100" y="11025325"/>
                <a:ext cx="389000" cy="119600"/>
              </a:xfrm>
              <a:custGeom>
                <a:avLst/>
                <a:gdLst/>
                <a:ahLst/>
                <a:cxnLst/>
                <a:rect l="l" t="t" r="r" b="b"/>
                <a:pathLst>
                  <a:path w="15560" h="4784" extrusionOk="0">
                    <a:moveTo>
                      <a:pt x="15101" y="1"/>
                    </a:moveTo>
                    <a:cubicBezTo>
                      <a:pt x="15095" y="1"/>
                      <a:pt x="15090" y="1"/>
                      <a:pt x="15085" y="1"/>
                    </a:cubicBezTo>
                    <a:cubicBezTo>
                      <a:pt x="13818" y="58"/>
                      <a:pt x="12573" y="515"/>
                      <a:pt x="11358" y="850"/>
                    </a:cubicBezTo>
                    <a:cubicBezTo>
                      <a:pt x="10107" y="1192"/>
                      <a:pt x="8868" y="1567"/>
                      <a:pt x="7626" y="1940"/>
                    </a:cubicBezTo>
                    <a:cubicBezTo>
                      <a:pt x="6384" y="2313"/>
                      <a:pt x="5141" y="2677"/>
                      <a:pt x="3891" y="3023"/>
                    </a:cubicBezTo>
                    <a:lnTo>
                      <a:pt x="2095" y="3517"/>
                    </a:lnTo>
                    <a:cubicBezTo>
                      <a:pt x="1459" y="3694"/>
                      <a:pt x="819" y="3818"/>
                      <a:pt x="263" y="4190"/>
                    </a:cubicBezTo>
                    <a:cubicBezTo>
                      <a:pt x="1" y="4365"/>
                      <a:pt x="100" y="4769"/>
                      <a:pt x="423" y="4781"/>
                    </a:cubicBezTo>
                    <a:cubicBezTo>
                      <a:pt x="462" y="4783"/>
                      <a:pt x="501" y="4783"/>
                      <a:pt x="539" y="4783"/>
                    </a:cubicBezTo>
                    <a:cubicBezTo>
                      <a:pt x="1137" y="4783"/>
                      <a:pt x="1685" y="4589"/>
                      <a:pt x="2261" y="4426"/>
                    </a:cubicBezTo>
                    <a:lnTo>
                      <a:pt x="4131" y="3893"/>
                    </a:lnTo>
                    <a:cubicBezTo>
                      <a:pt x="5378" y="3539"/>
                      <a:pt x="6629" y="3204"/>
                      <a:pt x="7884" y="2875"/>
                    </a:cubicBezTo>
                    <a:cubicBezTo>
                      <a:pt x="9138" y="2548"/>
                      <a:pt x="10391" y="2223"/>
                      <a:pt x="11638" y="1867"/>
                    </a:cubicBezTo>
                    <a:cubicBezTo>
                      <a:pt x="12849" y="1521"/>
                      <a:pt x="14153" y="1266"/>
                      <a:pt x="15263" y="657"/>
                    </a:cubicBezTo>
                    <a:cubicBezTo>
                      <a:pt x="15560" y="493"/>
                      <a:pt x="15439" y="1"/>
                      <a:pt x="15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7"/>
              <p:cNvSpPr/>
              <p:nvPr/>
            </p:nvSpPr>
            <p:spPr>
              <a:xfrm>
                <a:off x="-3786500" y="10711400"/>
                <a:ext cx="281450" cy="94650"/>
              </a:xfrm>
              <a:custGeom>
                <a:avLst/>
                <a:gdLst/>
                <a:ahLst/>
                <a:cxnLst/>
                <a:rect l="l" t="t" r="r" b="b"/>
                <a:pathLst>
                  <a:path w="11258" h="3786" extrusionOk="0">
                    <a:moveTo>
                      <a:pt x="10621" y="0"/>
                    </a:moveTo>
                    <a:cubicBezTo>
                      <a:pt x="9860" y="0"/>
                      <a:pt x="9054" y="291"/>
                      <a:pt x="8341" y="469"/>
                    </a:cubicBezTo>
                    <a:cubicBezTo>
                      <a:pt x="7363" y="713"/>
                      <a:pt x="6399" y="997"/>
                      <a:pt x="5439" y="1304"/>
                    </a:cubicBezTo>
                    <a:cubicBezTo>
                      <a:pt x="4478" y="1612"/>
                      <a:pt x="3528" y="1939"/>
                      <a:pt x="2583" y="2289"/>
                    </a:cubicBezTo>
                    <a:cubicBezTo>
                      <a:pt x="2118" y="2461"/>
                      <a:pt x="1653" y="2631"/>
                      <a:pt x="1200" y="2831"/>
                    </a:cubicBezTo>
                    <a:cubicBezTo>
                      <a:pt x="799" y="3007"/>
                      <a:pt x="337" y="3142"/>
                      <a:pt x="67" y="3503"/>
                    </a:cubicBezTo>
                    <a:cubicBezTo>
                      <a:pt x="1" y="3591"/>
                      <a:pt x="67" y="3757"/>
                      <a:pt x="177" y="3773"/>
                    </a:cubicBezTo>
                    <a:cubicBezTo>
                      <a:pt x="233" y="3782"/>
                      <a:pt x="287" y="3785"/>
                      <a:pt x="342" y="3785"/>
                    </a:cubicBezTo>
                    <a:cubicBezTo>
                      <a:pt x="730" y="3785"/>
                      <a:pt x="1104" y="3598"/>
                      <a:pt x="1469" y="3473"/>
                    </a:cubicBezTo>
                    <a:cubicBezTo>
                      <a:pt x="1932" y="3313"/>
                      <a:pt x="2388" y="3132"/>
                      <a:pt x="2849" y="2964"/>
                    </a:cubicBezTo>
                    <a:cubicBezTo>
                      <a:pt x="3795" y="2620"/>
                      <a:pt x="4748" y="2296"/>
                      <a:pt x="5708" y="1995"/>
                    </a:cubicBezTo>
                    <a:cubicBezTo>
                      <a:pt x="6645" y="1701"/>
                      <a:pt x="7586" y="1426"/>
                      <a:pt x="8529" y="1154"/>
                    </a:cubicBezTo>
                    <a:cubicBezTo>
                      <a:pt x="9413" y="899"/>
                      <a:pt x="10473" y="779"/>
                      <a:pt x="11204" y="205"/>
                    </a:cubicBezTo>
                    <a:cubicBezTo>
                      <a:pt x="11257" y="165"/>
                      <a:pt x="11227" y="71"/>
                      <a:pt x="11165" y="58"/>
                    </a:cubicBezTo>
                    <a:cubicBezTo>
                      <a:pt x="10988" y="17"/>
                      <a:pt x="10805" y="0"/>
                      <a:pt x="10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140" name="Google Shape;1140;p27"/>
          <p:cNvSpPr txBox="1">
            <a:spLocks noGrp="1"/>
          </p:cNvSpPr>
          <p:nvPr>
            <p:ph type="title"/>
          </p:nvPr>
        </p:nvSpPr>
        <p:spPr>
          <a:xfrm>
            <a:off x="917600" y="639933"/>
            <a:ext cx="10356800" cy="75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41" name="Google Shape;1141;p27"/>
          <p:cNvSpPr txBox="1">
            <a:spLocks noGrp="1"/>
          </p:cNvSpPr>
          <p:nvPr>
            <p:ph type="body" idx="1"/>
          </p:nvPr>
        </p:nvSpPr>
        <p:spPr>
          <a:xfrm>
            <a:off x="7664200" y="2817000"/>
            <a:ext cx="2912800" cy="2683200"/>
          </a:xfrm>
          <a:prstGeom prst="rect">
            <a:avLst/>
          </a:prstGeom>
        </p:spPr>
        <p:txBody>
          <a:bodyPr spcFirstLastPara="1" wrap="square" lIns="91425" tIns="91425" rIns="91425" bIns="91425" anchor="t" anchorCtr="0">
            <a:noAutofit/>
          </a:bodyPr>
          <a:lstStyle>
            <a:lvl1pPr marL="609616" lvl="0" indent="-423344" rtl="0">
              <a:spcBef>
                <a:spcPts val="0"/>
              </a:spcBef>
              <a:spcAft>
                <a:spcPts val="0"/>
              </a:spcAft>
              <a:buSzPts val="1400"/>
              <a:buChar char="●"/>
              <a:defRPr sz="1867"/>
            </a:lvl1pPr>
            <a:lvl2pPr marL="1219231" lvl="1" indent="-423344" rtl="0">
              <a:spcBef>
                <a:spcPts val="2133"/>
              </a:spcBef>
              <a:spcAft>
                <a:spcPts val="0"/>
              </a:spcAft>
              <a:buSzPts val="1400"/>
              <a:buChar char="○"/>
              <a:defRPr/>
            </a:lvl2pPr>
            <a:lvl3pPr marL="1828845" lvl="2" indent="-423344" rtl="0">
              <a:spcBef>
                <a:spcPts val="2133"/>
              </a:spcBef>
              <a:spcAft>
                <a:spcPts val="0"/>
              </a:spcAft>
              <a:buSzPts val="1400"/>
              <a:buChar char="■"/>
              <a:defRPr/>
            </a:lvl3pPr>
            <a:lvl4pPr marL="2438461" lvl="3" indent="-423344" rtl="0">
              <a:spcBef>
                <a:spcPts val="2133"/>
              </a:spcBef>
              <a:spcAft>
                <a:spcPts val="0"/>
              </a:spcAft>
              <a:buSzPts val="1400"/>
              <a:buChar char="●"/>
              <a:defRPr/>
            </a:lvl4pPr>
            <a:lvl5pPr marL="3048076" lvl="4" indent="-423344" rtl="0">
              <a:spcBef>
                <a:spcPts val="2133"/>
              </a:spcBef>
              <a:spcAft>
                <a:spcPts val="0"/>
              </a:spcAft>
              <a:buSzPts val="1400"/>
              <a:buChar char="○"/>
              <a:defRPr/>
            </a:lvl5pPr>
            <a:lvl6pPr marL="3657692" lvl="5" indent="-423344" rtl="0">
              <a:spcBef>
                <a:spcPts val="2133"/>
              </a:spcBef>
              <a:spcAft>
                <a:spcPts val="0"/>
              </a:spcAft>
              <a:buSzPts val="1400"/>
              <a:buChar char="■"/>
              <a:defRPr/>
            </a:lvl6pPr>
            <a:lvl7pPr marL="4267307" lvl="6" indent="-423344" rtl="0">
              <a:spcBef>
                <a:spcPts val="2133"/>
              </a:spcBef>
              <a:spcAft>
                <a:spcPts val="0"/>
              </a:spcAft>
              <a:buSzPts val="1400"/>
              <a:buChar char="●"/>
              <a:defRPr/>
            </a:lvl7pPr>
            <a:lvl8pPr marL="4876922" lvl="7" indent="-423344" rtl="0">
              <a:spcBef>
                <a:spcPts val="2133"/>
              </a:spcBef>
              <a:spcAft>
                <a:spcPts val="0"/>
              </a:spcAft>
              <a:buSzPts val="1400"/>
              <a:buChar char="○"/>
              <a:defRPr/>
            </a:lvl8pPr>
            <a:lvl9pPr marL="5486538" lvl="8" indent="-423344"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0930595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anks + Credits">
  <p:cSld name="1_Thanks + Credits">
    <p:spTree>
      <p:nvGrpSpPr>
        <p:cNvPr id="1" name="Shape 1142"/>
        <p:cNvGrpSpPr/>
        <p:nvPr/>
      </p:nvGrpSpPr>
      <p:grpSpPr>
        <a:xfrm>
          <a:off x="0" y="0"/>
          <a:ext cx="0" cy="0"/>
          <a:chOff x="0" y="0"/>
          <a:chExt cx="0" cy="0"/>
        </a:xfrm>
      </p:grpSpPr>
      <p:grpSp>
        <p:nvGrpSpPr>
          <p:cNvPr id="1143" name="Google Shape;1143;p28"/>
          <p:cNvGrpSpPr/>
          <p:nvPr/>
        </p:nvGrpSpPr>
        <p:grpSpPr>
          <a:xfrm>
            <a:off x="-4220815" y="-1371191"/>
            <a:ext cx="16731200" cy="11166165"/>
            <a:chOff x="-2893286" y="-1251218"/>
            <a:chExt cx="12548400" cy="8374624"/>
          </a:xfrm>
        </p:grpSpPr>
        <p:sp>
          <p:nvSpPr>
            <p:cNvPr id="1144" name="Google Shape;1144;p28"/>
            <p:cNvSpPr/>
            <p:nvPr/>
          </p:nvSpPr>
          <p:spPr>
            <a:xfrm rot="7511453">
              <a:off x="-1399990" y="-542283"/>
              <a:ext cx="4963847" cy="6228056"/>
            </a:xfrm>
            <a:custGeom>
              <a:avLst/>
              <a:gdLst/>
              <a:ahLst/>
              <a:cxnLst/>
              <a:rect l="l" t="t" r="r" b="b"/>
              <a:pathLst>
                <a:path w="43768" h="56166" extrusionOk="0">
                  <a:moveTo>
                    <a:pt x="24054" y="0"/>
                  </a:moveTo>
                  <a:cubicBezTo>
                    <a:pt x="22092" y="0"/>
                    <a:pt x="20084" y="480"/>
                    <a:pt x="18082" y="1557"/>
                  </a:cubicBezTo>
                  <a:cubicBezTo>
                    <a:pt x="16673" y="2311"/>
                    <a:pt x="15329" y="3250"/>
                    <a:pt x="14411" y="4561"/>
                  </a:cubicBezTo>
                  <a:cubicBezTo>
                    <a:pt x="12925" y="6670"/>
                    <a:pt x="12739" y="9434"/>
                    <a:pt x="12991" y="12002"/>
                  </a:cubicBezTo>
                  <a:cubicBezTo>
                    <a:pt x="13253" y="14580"/>
                    <a:pt x="13908" y="17115"/>
                    <a:pt x="13887" y="19693"/>
                  </a:cubicBezTo>
                  <a:cubicBezTo>
                    <a:pt x="13843" y="23047"/>
                    <a:pt x="12685" y="26303"/>
                    <a:pt x="10598" y="28925"/>
                  </a:cubicBezTo>
                  <a:cubicBezTo>
                    <a:pt x="9025" y="30881"/>
                    <a:pt x="6971" y="32410"/>
                    <a:pt x="5452" y="34410"/>
                  </a:cubicBezTo>
                  <a:cubicBezTo>
                    <a:pt x="0" y="41555"/>
                    <a:pt x="2917" y="51945"/>
                    <a:pt x="11297" y="55212"/>
                  </a:cubicBezTo>
                  <a:cubicBezTo>
                    <a:pt x="12979" y="55866"/>
                    <a:pt x="14767" y="56166"/>
                    <a:pt x="16565" y="56166"/>
                  </a:cubicBezTo>
                  <a:cubicBezTo>
                    <a:pt x="18820" y="56166"/>
                    <a:pt x="21092" y="55695"/>
                    <a:pt x="23195" y="54862"/>
                  </a:cubicBezTo>
                  <a:cubicBezTo>
                    <a:pt x="26975" y="53365"/>
                    <a:pt x="30231" y="50765"/>
                    <a:pt x="32995" y="47793"/>
                  </a:cubicBezTo>
                  <a:cubicBezTo>
                    <a:pt x="37289" y="43172"/>
                    <a:pt x="40490" y="37644"/>
                    <a:pt x="42358" y="31613"/>
                  </a:cubicBezTo>
                  <a:cubicBezTo>
                    <a:pt x="43199" y="28849"/>
                    <a:pt x="43768" y="25975"/>
                    <a:pt x="43713" y="23091"/>
                  </a:cubicBezTo>
                  <a:cubicBezTo>
                    <a:pt x="43520" y="13399"/>
                    <a:pt x="34421" y="0"/>
                    <a:pt x="24054"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8"/>
            <p:cNvSpPr/>
            <p:nvPr/>
          </p:nvSpPr>
          <p:spPr>
            <a:xfrm>
              <a:off x="4425800" y="2327525"/>
              <a:ext cx="5229314" cy="4795880"/>
            </a:xfrm>
            <a:custGeom>
              <a:avLst/>
              <a:gdLst/>
              <a:ahLst/>
              <a:cxnLst/>
              <a:rect l="l" t="t" r="r" b="b"/>
              <a:pathLst>
                <a:path w="15624" h="14329" extrusionOk="0">
                  <a:moveTo>
                    <a:pt x="8358" y="1"/>
                  </a:moveTo>
                  <a:cubicBezTo>
                    <a:pt x="5891" y="1"/>
                    <a:pt x="2866" y="476"/>
                    <a:pt x="1694" y="1253"/>
                  </a:cubicBezTo>
                  <a:cubicBezTo>
                    <a:pt x="459" y="2061"/>
                    <a:pt x="0" y="3700"/>
                    <a:pt x="230" y="5153"/>
                  </a:cubicBezTo>
                  <a:cubicBezTo>
                    <a:pt x="448" y="6595"/>
                    <a:pt x="1235" y="7895"/>
                    <a:pt x="2065" y="9097"/>
                  </a:cubicBezTo>
                  <a:cubicBezTo>
                    <a:pt x="3201" y="10736"/>
                    <a:pt x="4502" y="12331"/>
                    <a:pt x="6228" y="13347"/>
                  </a:cubicBezTo>
                  <a:cubicBezTo>
                    <a:pt x="7260" y="13959"/>
                    <a:pt x="8475" y="14329"/>
                    <a:pt x="9667" y="14329"/>
                  </a:cubicBezTo>
                  <a:cubicBezTo>
                    <a:pt x="10455" y="14329"/>
                    <a:pt x="11233" y="14167"/>
                    <a:pt x="11942" y="13806"/>
                  </a:cubicBezTo>
                  <a:cubicBezTo>
                    <a:pt x="13329" y="13107"/>
                    <a:pt x="14302" y="11719"/>
                    <a:pt x="14728" y="10222"/>
                  </a:cubicBezTo>
                  <a:cubicBezTo>
                    <a:pt x="15624" y="7120"/>
                    <a:pt x="14739" y="1515"/>
                    <a:pt x="11188" y="324"/>
                  </a:cubicBezTo>
                  <a:cubicBezTo>
                    <a:pt x="10524" y="103"/>
                    <a:pt x="9501" y="1"/>
                    <a:pt x="8358" y="1"/>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8"/>
            <p:cNvSpPr/>
            <p:nvPr/>
          </p:nvSpPr>
          <p:spPr>
            <a:xfrm>
              <a:off x="1814725" y="1953800"/>
              <a:ext cx="3242416" cy="4795864"/>
            </a:xfrm>
            <a:custGeom>
              <a:avLst/>
              <a:gdLst/>
              <a:ahLst/>
              <a:cxnLst/>
              <a:rect l="l" t="t" r="r" b="b"/>
              <a:pathLst>
                <a:path w="14882" h="22012" extrusionOk="0">
                  <a:moveTo>
                    <a:pt x="7328" y="0"/>
                  </a:moveTo>
                  <a:cubicBezTo>
                    <a:pt x="6568" y="0"/>
                    <a:pt x="5784" y="253"/>
                    <a:pt x="4994" y="832"/>
                  </a:cubicBezTo>
                  <a:cubicBezTo>
                    <a:pt x="1" y="4460"/>
                    <a:pt x="2011" y="13386"/>
                    <a:pt x="3835" y="18062"/>
                  </a:cubicBezTo>
                  <a:cubicBezTo>
                    <a:pt x="4207" y="19034"/>
                    <a:pt x="4633" y="20018"/>
                    <a:pt x="5332" y="20793"/>
                  </a:cubicBezTo>
                  <a:cubicBezTo>
                    <a:pt x="5966" y="21497"/>
                    <a:pt x="6879" y="22012"/>
                    <a:pt x="7810" y="22012"/>
                  </a:cubicBezTo>
                  <a:cubicBezTo>
                    <a:pt x="7905" y="22012"/>
                    <a:pt x="8001" y="22006"/>
                    <a:pt x="8096" y="21995"/>
                  </a:cubicBezTo>
                  <a:cubicBezTo>
                    <a:pt x="8796" y="21919"/>
                    <a:pt x="9429" y="21547"/>
                    <a:pt x="10019" y="21176"/>
                  </a:cubicBezTo>
                  <a:cubicBezTo>
                    <a:pt x="11341" y="20323"/>
                    <a:pt x="12630" y="19351"/>
                    <a:pt x="13428" y="17996"/>
                  </a:cubicBezTo>
                  <a:cubicBezTo>
                    <a:pt x="14171" y="16740"/>
                    <a:pt x="14433" y="15265"/>
                    <a:pt x="14630" y="13812"/>
                  </a:cubicBezTo>
                  <a:cubicBezTo>
                    <a:pt x="14805" y="12763"/>
                    <a:pt x="14881" y="11692"/>
                    <a:pt x="14870" y="10622"/>
                  </a:cubicBezTo>
                  <a:cubicBezTo>
                    <a:pt x="14796" y="7270"/>
                    <a:pt x="11402" y="0"/>
                    <a:pt x="7328"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7" name="Google Shape;1147;p28"/>
          <p:cNvGrpSpPr/>
          <p:nvPr/>
        </p:nvGrpSpPr>
        <p:grpSpPr>
          <a:xfrm rot="10800000">
            <a:off x="5723470" y="-342931"/>
            <a:ext cx="2078097" cy="2996668"/>
            <a:chOff x="-1279900" y="9489425"/>
            <a:chExt cx="1398450" cy="2016600"/>
          </a:xfrm>
        </p:grpSpPr>
        <p:sp>
          <p:nvSpPr>
            <p:cNvPr id="1148" name="Google Shape;1148;p28"/>
            <p:cNvSpPr/>
            <p:nvPr/>
          </p:nvSpPr>
          <p:spPr>
            <a:xfrm>
              <a:off x="-1279900" y="9489425"/>
              <a:ext cx="1398450" cy="2016600"/>
            </a:xfrm>
            <a:custGeom>
              <a:avLst/>
              <a:gdLst/>
              <a:ahLst/>
              <a:cxnLst/>
              <a:rect l="l" t="t" r="r" b="b"/>
              <a:pathLst>
                <a:path w="55938" h="80664" extrusionOk="0">
                  <a:moveTo>
                    <a:pt x="12508" y="0"/>
                  </a:moveTo>
                  <a:cubicBezTo>
                    <a:pt x="12347" y="0"/>
                    <a:pt x="12180" y="152"/>
                    <a:pt x="12172" y="321"/>
                  </a:cubicBezTo>
                  <a:cubicBezTo>
                    <a:pt x="11945" y="4787"/>
                    <a:pt x="11832" y="9297"/>
                    <a:pt x="12150" y="13762"/>
                  </a:cubicBezTo>
                  <a:cubicBezTo>
                    <a:pt x="12433" y="17730"/>
                    <a:pt x="13260" y="21774"/>
                    <a:pt x="15419" y="25175"/>
                  </a:cubicBezTo>
                  <a:cubicBezTo>
                    <a:pt x="16488" y="26860"/>
                    <a:pt x="17881" y="28461"/>
                    <a:pt x="19633" y="29455"/>
                  </a:cubicBezTo>
                  <a:cubicBezTo>
                    <a:pt x="19678" y="29481"/>
                    <a:pt x="19728" y="29494"/>
                    <a:pt x="19780" y="29494"/>
                  </a:cubicBezTo>
                  <a:cubicBezTo>
                    <a:pt x="19804" y="29494"/>
                    <a:pt x="19828" y="29491"/>
                    <a:pt x="19852" y="29485"/>
                  </a:cubicBezTo>
                  <a:cubicBezTo>
                    <a:pt x="20227" y="30935"/>
                    <a:pt x="20629" y="32378"/>
                    <a:pt x="21074" y="33811"/>
                  </a:cubicBezTo>
                  <a:cubicBezTo>
                    <a:pt x="21294" y="34514"/>
                    <a:pt x="21521" y="35211"/>
                    <a:pt x="21759" y="35905"/>
                  </a:cubicBezTo>
                  <a:cubicBezTo>
                    <a:pt x="21636" y="35788"/>
                    <a:pt x="21511" y="35670"/>
                    <a:pt x="21383" y="35557"/>
                  </a:cubicBezTo>
                  <a:cubicBezTo>
                    <a:pt x="20777" y="35019"/>
                    <a:pt x="20152" y="34506"/>
                    <a:pt x="19505" y="34016"/>
                  </a:cubicBezTo>
                  <a:cubicBezTo>
                    <a:pt x="18212" y="33035"/>
                    <a:pt x="16849" y="32149"/>
                    <a:pt x="15410" y="31397"/>
                  </a:cubicBezTo>
                  <a:cubicBezTo>
                    <a:pt x="12500" y="29878"/>
                    <a:pt x="9360" y="28793"/>
                    <a:pt x="6130" y="28219"/>
                  </a:cubicBezTo>
                  <a:cubicBezTo>
                    <a:pt x="4401" y="27910"/>
                    <a:pt x="2644" y="27733"/>
                    <a:pt x="888" y="27733"/>
                  </a:cubicBezTo>
                  <a:cubicBezTo>
                    <a:pt x="782" y="27733"/>
                    <a:pt x="675" y="27734"/>
                    <a:pt x="568" y="27735"/>
                  </a:cubicBezTo>
                  <a:cubicBezTo>
                    <a:pt x="261" y="27739"/>
                    <a:pt x="0" y="28108"/>
                    <a:pt x="195" y="28386"/>
                  </a:cubicBezTo>
                  <a:cubicBezTo>
                    <a:pt x="1987" y="30950"/>
                    <a:pt x="4298" y="33075"/>
                    <a:pt x="7014" y="34632"/>
                  </a:cubicBezTo>
                  <a:cubicBezTo>
                    <a:pt x="9955" y="36320"/>
                    <a:pt x="13270" y="37267"/>
                    <a:pt x="16643" y="37533"/>
                  </a:cubicBezTo>
                  <a:cubicBezTo>
                    <a:pt x="17245" y="37580"/>
                    <a:pt x="17848" y="37603"/>
                    <a:pt x="18450" y="37603"/>
                  </a:cubicBezTo>
                  <a:cubicBezTo>
                    <a:pt x="19724" y="37603"/>
                    <a:pt x="20997" y="37501"/>
                    <a:pt x="22260" y="37318"/>
                  </a:cubicBezTo>
                  <a:cubicBezTo>
                    <a:pt x="22751" y="38661"/>
                    <a:pt x="23284" y="39989"/>
                    <a:pt x="23858" y="41302"/>
                  </a:cubicBezTo>
                  <a:cubicBezTo>
                    <a:pt x="24929" y="43739"/>
                    <a:pt x="26128" y="46118"/>
                    <a:pt x="27384" y="48462"/>
                  </a:cubicBezTo>
                  <a:cubicBezTo>
                    <a:pt x="28046" y="49698"/>
                    <a:pt x="28721" y="50928"/>
                    <a:pt x="29411" y="52150"/>
                  </a:cubicBezTo>
                  <a:cubicBezTo>
                    <a:pt x="29321" y="52078"/>
                    <a:pt x="29234" y="52003"/>
                    <a:pt x="29143" y="51931"/>
                  </a:cubicBezTo>
                  <a:cubicBezTo>
                    <a:pt x="27984" y="51017"/>
                    <a:pt x="26762" y="50183"/>
                    <a:pt x="25487" y="49439"/>
                  </a:cubicBezTo>
                  <a:cubicBezTo>
                    <a:pt x="22919" y="47934"/>
                    <a:pt x="20170" y="46761"/>
                    <a:pt x="17306" y="45950"/>
                  </a:cubicBezTo>
                  <a:cubicBezTo>
                    <a:pt x="15693" y="45497"/>
                    <a:pt x="14048" y="45167"/>
                    <a:pt x="12385" y="44964"/>
                  </a:cubicBezTo>
                  <a:cubicBezTo>
                    <a:pt x="12369" y="44962"/>
                    <a:pt x="12354" y="44961"/>
                    <a:pt x="12339" y="44961"/>
                  </a:cubicBezTo>
                  <a:cubicBezTo>
                    <a:pt x="12021" y="44961"/>
                    <a:pt x="11868" y="45376"/>
                    <a:pt x="12006" y="45625"/>
                  </a:cubicBezTo>
                  <a:cubicBezTo>
                    <a:pt x="13502" y="48341"/>
                    <a:pt x="15585" y="50650"/>
                    <a:pt x="18103" y="52451"/>
                  </a:cubicBezTo>
                  <a:cubicBezTo>
                    <a:pt x="20617" y="54249"/>
                    <a:pt x="23576" y="55605"/>
                    <a:pt x="26613" y="56213"/>
                  </a:cubicBezTo>
                  <a:cubicBezTo>
                    <a:pt x="27399" y="56371"/>
                    <a:pt x="28195" y="56465"/>
                    <a:pt x="28984" y="56465"/>
                  </a:cubicBezTo>
                  <a:cubicBezTo>
                    <a:pt x="29895" y="56465"/>
                    <a:pt x="30798" y="56339"/>
                    <a:pt x="31669" y="56038"/>
                  </a:cubicBezTo>
                  <a:cubicBezTo>
                    <a:pt x="32589" y="57564"/>
                    <a:pt x="33539" y="59072"/>
                    <a:pt x="34521" y="60562"/>
                  </a:cubicBezTo>
                  <a:cubicBezTo>
                    <a:pt x="35758" y="62430"/>
                    <a:pt x="37054" y="64264"/>
                    <a:pt x="38424" y="66040"/>
                  </a:cubicBezTo>
                  <a:cubicBezTo>
                    <a:pt x="38074" y="65897"/>
                    <a:pt x="37704" y="65793"/>
                    <a:pt x="37340" y="65701"/>
                  </a:cubicBezTo>
                  <a:cubicBezTo>
                    <a:pt x="36564" y="65507"/>
                    <a:pt x="35769" y="65398"/>
                    <a:pt x="34974" y="65320"/>
                  </a:cubicBezTo>
                  <a:cubicBezTo>
                    <a:pt x="33909" y="65214"/>
                    <a:pt x="32838" y="65166"/>
                    <a:pt x="31767" y="65166"/>
                  </a:cubicBezTo>
                  <a:cubicBezTo>
                    <a:pt x="31104" y="65166"/>
                    <a:pt x="30442" y="65184"/>
                    <a:pt x="29781" y="65219"/>
                  </a:cubicBezTo>
                  <a:cubicBezTo>
                    <a:pt x="26304" y="65405"/>
                    <a:pt x="22846" y="66071"/>
                    <a:pt x="19557" y="67213"/>
                  </a:cubicBezTo>
                  <a:cubicBezTo>
                    <a:pt x="17924" y="67780"/>
                    <a:pt x="16173" y="68417"/>
                    <a:pt x="15017" y="69770"/>
                  </a:cubicBezTo>
                  <a:cubicBezTo>
                    <a:pt x="14767" y="70060"/>
                    <a:pt x="14880" y="70439"/>
                    <a:pt x="15229" y="70573"/>
                  </a:cubicBezTo>
                  <a:cubicBezTo>
                    <a:pt x="18638" y="71887"/>
                    <a:pt x="22290" y="72554"/>
                    <a:pt x="25944" y="72554"/>
                  </a:cubicBezTo>
                  <a:cubicBezTo>
                    <a:pt x="25965" y="72554"/>
                    <a:pt x="25985" y="72554"/>
                    <a:pt x="26006" y="72554"/>
                  </a:cubicBezTo>
                  <a:cubicBezTo>
                    <a:pt x="29265" y="72548"/>
                    <a:pt x="32534" y="71998"/>
                    <a:pt x="35514" y="70648"/>
                  </a:cubicBezTo>
                  <a:cubicBezTo>
                    <a:pt x="37096" y="69933"/>
                    <a:pt x="38539" y="68953"/>
                    <a:pt x="39737" y="67695"/>
                  </a:cubicBezTo>
                  <a:cubicBezTo>
                    <a:pt x="40768" y="68962"/>
                    <a:pt x="41840" y="70195"/>
                    <a:pt x="42961" y="71384"/>
                  </a:cubicBezTo>
                  <a:cubicBezTo>
                    <a:pt x="46052" y="74659"/>
                    <a:pt x="49527" y="77627"/>
                    <a:pt x="53389" y="79959"/>
                  </a:cubicBezTo>
                  <a:cubicBezTo>
                    <a:pt x="53631" y="80107"/>
                    <a:pt x="53874" y="80262"/>
                    <a:pt x="54129" y="80386"/>
                  </a:cubicBezTo>
                  <a:cubicBezTo>
                    <a:pt x="54407" y="80523"/>
                    <a:pt x="54720" y="80577"/>
                    <a:pt x="55018" y="80647"/>
                  </a:cubicBezTo>
                  <a:cubicBezTo>
                    <a:pt x="55064" y="80658"/>
                    <a:pt x="55110" y="80664"/>
                    <a:pt x="55154" y="80664"/>
                  </a:cubicBezTo>
                  <a:cubicBezTo>
                    <a:pt x="55620" y="80664"/>
                    <a:pt x="55937" y="80080"/>
                    <a:pt x="55566" y="79712"/>
                  </a:cubicBezTo>
                  <a:cubicBezTo>
                    <a:pt x="55360" y="79509"/>
                    <a:pt x="55168" y="79281"/>
                    <a:pt x="54933" y="79112"/>
                  </a:cubicBezTo>
                  <a:cubicBezTo>
                    <a:pt x="54691" y="78937"/>
                    <a:pt x="54419" y="78794"/>
                    <a:pt x="54162" y="78639"/>
                  </a:cubicBezTo>
                  <a:cubicBezTo>
                    <a:pt x="53691" y="78352"/>
                    <a:pt x="53224" y="78058"/>
                    <a:pt x="52764" y="77756"/>
                  </a:cubicBezTo>
                  <a:cubicBezTo>
                    <a:pt x="51828" y="77145"/>
                    <a:pt x="50919" y="76500"/>
                    <a:pt x="50032" y="75821"/>
                  </a:cubicBezTo>
                  <a:cubicBezTo>
                    <a:pt x="48317" y="74511"/>
                    <a:pt x="46698" y="73068"/>
                    <a:pt x="45165" y="71550"/>
                  </a:cubicBezTo>
                  <a:cubicBezTo>
                    <a:pt x="47110" y="68566"/>
                    <a:pt x="47922" y="64998"/>
                    <a:pt x="48110" y="61475"/>
                  </a:cubicBezTo>
                  <a:cubicBezTo>
                    <a:pt x="48214" y="59504"/>
                    <a:pt x="48113" y="57531"/>
                    <a:pt x="47953" y="55565"/>
                  </a:cubicBezTo>
                  <a:cubicBezTo>
                    <a:pt x="47796" y="53647"/>
                    <a:pt x="47623" y="51728"/>
                    <a:pt x="47374" y="49820"/>
                  </a:cubicBezTo>
                  <a:cubicBezTo>
                    <a:pt x="47095" y="47667"/>
                    <a:pt x="46683" y="45525"/>
                    <a:pt x="46012" y="43458"/>
                  </a:cubicBezTo>
                  <a:cubicBezTo>
                    <a:pt x="45950" y="43267"/>
                    <a:pt x="45764" y="43152"/>
                    <a:pt x="45582" y="43152"/>
                  </a:cubicBezTo>
                  <a:cubicBezTo>
                    <a:pt x="45447" y="43152"/>
                    <a:pt x="45315" y="43215"/>
                    <a:pt x="45238" y="43357"/>
                  </a:cubicBezTo>
                  <a:cubicBezTo>
                    <a:pt x="43380" y="46767"/>
                    <a:pt x="42590" y="50610"/>
                    <a:pt x="42218" y="54443"/>
                  </a:cubicBezTo>
                  <a:cubicBezTo>
                    <a:pt x="42028" y="56384"/>
                    <a:pt x="41928" y="58334"/>
                    <a:pt x="41869" y="60282"/>
                  </a:cubicBezTo>
                  <a:cubicBezTo>
                    <a:pt x="41814" y="62171"/>
                    <a:pt x="41831" y="64056"/>
                    <a:pt x="42094" y="65931"/>
                  </a:cubicBezTo>
                  <a:cubicBezTo>
                    <a:pt x="42238" y="66955"/>
                    <a:pt x="42454" y="67970"/>
                    <a:pt x="42778" y="68953"/>
                  </a:cubicBezTo>
                  <a:cubicBezTo>
                    <a:pt x="42797" y="69010"/>
                    <a:pt x="42820" y="69064"/>
                    <a:pt x="42838" y="69120"/>
                  </a:cubicBezTo>
                  <a:cubicBezTo>
                    <a:pt x="40564" y="66608"/>
                    <a:pt x="38487" y="63921"/>
                    <a:pt x="36558" y="61136"/>
                  </a:cubicBezTo>
                  <a:cubicBezTo>
                    <a:pt x="36279" y="60732"/>
                    <a:pt x="36002" y="60327"/>
                    <a:pt x="35729" y="59918"/>
                  </a:cubicBezTo>
                  <a:cubicBezTo>
                    <a:pt x="38579" y="56849"/>
                    <a:pt x="40526" y="52826"/>
                    <a:pt x="41310" y="48726"/>
                  </a:cubicBezTo>
                  <a:cubicBezTo>
                    <a:pt x="42223" y="43979"/>
                    <a:pt x="41647" y="39108"/>
                    <a:pt x="41228" y="34337"/>
                  </a:cubicBezTo>
                  <a:cubicBezTo>
                    <a:pt x="40985" y="31589"/>
                    <a:pt x="40791" y="28828"/>
                    <a:pt x="41002" y="26070"/>
                  </a:cubicBezTo>
                  <a:cubicBezTo>
                    <a:pt x="41019" y="25836"/>
                    <a:pt x="40845" y="25722"/>
                    <a:pt x="40660" y="25722"/>
                  </a:cubicBezTo>
                  <a:cubicBezTo>
                    <a:pt x="40532" y="25722"/>
                    <a:pt x="40397" y="25777"/>
                    <a:pt x="40319" y="25886"/>
                  </a:cubicBezTo>
                  <a:cubicBezTo>
                    <a:pt x="37628" y="29623"/>
                    <a:pt x="35574" y="33811"/>
                    <a:pt x="34303" y="38237"/>
                  </a:cubicBezTo>
                  <a:cubicBezTo>
                    <a:pt x="33033" y="42664"/>
                    <a:pt x="32497" y="47335"/>
                    <a:pt x="32829" y="51932"/>
                  </a:cubicBezTo>
                  <a:cubicBezTo>
                    <a:pt x="32933" y="53374"/>
                    <a:pt x="33094" y="54836"/>
                    <a:pt x="33377" y="56270"/>
                  </a:cubicBezTo>
                  <a:cubicBezTo>
                    <a:pt x="31993" y="54039"/>
                    <a:pt x="30673" y="51770"/>
                    <a:pt x="29388" y="49482"/>
                  </a:cubicBezTo>
                  <a:cubicBezTo>
                    <a:pt x="28276" y="47503"/>
                    <a:pt x="27210" y="45500"/>
                    <a:pt x="26209" y="43469"/>
                  </a:cubicBezTo>
                  <a:cubicBezTo>
                    <a:pt x="26232" y="43430"/>
                    <a:pt x="26252" y="43389"/>
                    <a:pt x="26266" y="43346"/>
                  </a:cubicBezTo>
                  <a:cubicBezTo>
                    <a:pt x="26928" y="41216"/>
                    <a:pt x="27583" y="39084"/>
                    <a:pt x="28231" y="36949"/>
                  </a:cubicBezTo>
                  <a:cubicBezTo>
                    <a:pt x="28847" y="34905"/>
                    <a:pt x="29469" y="32857"/>
                    <a:pt x="29810" y="30746"/>
                  </a:cubicBezTo>
                  <a:cubicBezTo>
                    <a:pt x="30495" y="26494"/>
                    <a:pt x="30234" y="22181"/>
                    <a:pt x="30158" y="17897"/>
                  </a:cubicBezTo>
                  <a:cubicBezTo>
                    <a:pt x="30115" y="15463"/>
                    <a:pt x="30125" y="13016"/>
                    <a:pt x="30441" y="10599"/>
                  </a:cubicBezTo>
                  <a:cubicBezTo>
                    <a:pt x="30472" y="10364"/>
                    <a:pt x="30251" y="10217"/>
                    <a:pt x="30038" y="10217"/>
                  </a:cubicBezTo>
                  <a:cubicBezTo>
                    <a:pt x="29906" y="10217"/>
                    <a:pt x="29777" y="10274"/>
                    <a:pt x="29715" y="10402"/>
                  </a:cubicBezTo>
                  <a:cubicBezTo>
                    <a:pt x="27818" y="14378"/>
                    <a:pt x="26200" y="18494"/>
                    <a:pt x="25096" y="22763"/>
                  </a:cubicBezTo>
                  <a:cubicBezTo>
                    <a:pt x="24004" y="26989"/>
                    <a:pt x="23416" y="31374"/>
                    <a:pt x="23625" y="35742"/>
                  </a:cubicBezTo>
                  <a:cubicBezTo>
                    <a:pt x="23665" y="36578"/>
                    <a:pt x="23731" y="37414"/>
                    <a:pt x="23838" y="38245"/>
                  </a:cubicBezTo>
                  <a:cubicBezTo>
                    <a:pt x="23424" y="37242"/>
                    <a:pt x="23026" y="36232"/>
                    <a:pt x="22658" y="35208"/>
                  </a:cubicBezTo>
                  <a:cubicBezTo>
                    <a:pt x="21804" y="32834"/>
                    <a:pt x="21068" y="30420"/>
                    <a:pt x="20373" y="27996"/>
                  </a:cubicBezTo>
                  <a:cubicBezTo>
                    <a:pt x="20869" y="24392"/>
                    <a:pt x="20786" y="20755"/>
                    <a:pt x="20201" y="17157"/>
                  </a:cubicBezTo>
                  <a:cubicBezTo>
                    <a:pt x="19550" y="13177"/>
                    <a:pt x="18263" y="9326"/>
                    <a:pt x="16390" y="5755"/>
                  </a:cubicBezTo>
                  <a:cubicBezTo>
                    <a:pt x="15339" y="3760"/>
                    <a:pt x="14106" y="1867"/>
                    <a:pt x="12705" y="99"/>
                  </a:cubicBezTo>
                  <a:cubicBezTo>
                    <a:pt x="12649" y="30"/>
                    <a:pt x="12579" y="0"/>
                    <a:pt x="12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8"/>
            <p:cNvSpPr/>
            <p:nvPr/>
          </p:nvSpPr>
          <p:spPr>
            <a:xfrm>
              <a:off x="-647950" y="10580350"/>
              <a:ext cx="38575" cy="44975"/>
            </a:xfrm>
            <a:custGeom>
              <a:avLst/>
              <a:gdLst/>
              <a:ahLst/>
              <a:cxnLst/>
              <a:rect l="l" t="t" r="r" b="b"/>
              <a:pathLst>
                <a:path w="1543" h="1799" extrusionOk="0">
                  <a:moveTo>
                    <a:pt x="1017" y="1"/>
                  </a:moveTo>
                  <a:cubicBezTo>
                    <a:pt x="979" y="27"/>
                    <a:pt x="942" y="53"/>
                    <a:pt x="903" y="77"/>
                  </a:cubicBezTo>
                  <a:cubicBezTo>
                    <a:pt x="604" y="283"/>
                    <a:pt x="298" y="492"/>
                    <a:pt x="1" y="715"/>
                  </a:cubicBezTo>
                  <a:cubicBezTo>
                    <a:pt x="177" y="1077"/>
                    <a:pt x="357" y="1438"/>
                    <a:pt x="536" y="1799"/>
                  </a:cubicBezTo>
                  <a:cubicBezTo>
                    <a:pt x="885" y="1565"/>
                    <a:pt x="1220" y="1315"/>
                    <a:pt x="1542" y="1048"/>
                  </a:cubicBezTo>
                  <a:cubicBezTo>
                    <a:pt x="1366" y="699"/>
                    <a:pt x="1191" y="351"/>
                    <a:pt x="10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8"/>
            <p:cNvSpPr/>
            <p:nvPr/>
          </p:nvSpPr>
          <p:spPr>
            <a:xfrm>
              <a:off x="-771550" y="10271275"/>
              <a:ext cx="32525" cy="22900"/>
            </a:xfrm>
            <a:custGeom>
              <a:avLst/>
              <a:gdLst/>
              <a:ahLst/>
              <a:cxnLst/>
              <a:rect l="l" t="t" r="r" b="b"/>
              <a:pathLst>
                <a:path w="1301" h="916" extrusionOk="0">
                  <a:moveTo>
                    <a:pt x="0" y="0"/>
                  </a:moveTo>
                  <a:cubicBezTo>
                    <a:pt x="76" y="269"/>
                    <a:pt x="152" y="536"/>
                    <a:pt x="229" y="805"/>
                  </a:cubicBezTo>
                  <a:cubicBezTo>
                    <a:pt x="416" y="838"/>
                    <a:pt x="607" y="863"/>
                    <a:pt x="794" y="892"/>
                  </a:cubicBezTo>
                  <a:cubicBezTo>
                    <a:pt x="884" y="907"/>
                    <a:pt x="975" y="915"/>
                    <a:pt x="1065" y="915"/>
                  </a:cubicBezTo>
                  <a:cubicBezTo>
                    <a:pt x="1097" y="915"/>
                    <a:pt x="1128" y="914"/>
                    <a:pt x="1160" y="912"/>
                  </a:cubicBezTo>
                  <a:cubicBezTo>
                    <a:pt x="1206" y="909"/>
                    <a:pt x="1255" y="906"/>
                    <a:pt x="1301" y="900"/>
                  </a:cubicBezTo>
                  <a:cubicBezTo>
                    <a:pt x="1223" y="651"/>
                    <a:pt x="1141" y="404"/>
                    <a:pt x="1064" y="157"/>
                  </a:cubicBezTo>
                  <a:cubicBezTo>
                    <a:pt x="1037" y="148"/>
                    <a:pt x="1011" y="137"/>
                    <a:pt x="982" y="131"/>
                  </a:cubicBezTo>
                  <a:cubicBezTo>
                    <a:pt x="759" y="80"/>
                    <a:pt x="535" y="40"/>
                    <a:pt x="307" y="15"/>
                  </a:cubicBezTo>
                  <a:cubicBezTo>
                    <a:pt x="206" y="5"/>
                    <a:pt x="103"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8"/>
            <p:cNvSpPr/>
            <p:nvPr/>
          </p:nvSpPr>
          <p:spPr>
            <a:xfrm>
              <a:off x="-862150" y="10634300"/>
              <a:ext cx="105975" cy="209875"/>
            </a:xfrm>
            <a:custGeom>
              <a:avLst/>
              <a:gdLst/>
              <a:ahLst/>
              <a:cxnLst/>
              <a:rect l="l" t="t" r="r" b="b"/>
              <a:pathLst>
                <a:path w="4239" h="8395" extrusionOk="0">
                  <a:moveTo>
                    <a:pt x="1" y="0"/>
                  </a:moveTo>
                  <a:lnTo>
                    <a:pt x="1" y="0"/>
                  </a:lnTo>
                  <a:cubicBezTo>
                    <a:pt x="53" y="174"/>
                    <a:pt x="104" y="346"/>
                    <a:pt x="153" y="516"/>
                  </a:cubicBezTo>
                  <a:cubicBezTo>
                    <a:pt x="492" y="1711"/>
                    <a:pt x="847" y="2897"/>
                    <a:pt x="1211" y="4084"/>
                  </a:cubicBezTo>
                  <a:cubicBezTo>
                    <a:pt x="1527" y="5119"/>
                    <a:pt x="1842" y="6153"/>
                    <a:pt x="2172" y="7183"/>
                  </a:cubicBezTo>
                  <a:cubicBezTo>
                    <a:pt x="2840" y="7622"/>
                    <a:pt x="3529" y="8028"/>
                    <a:pt x="4239" y="8394"/>
                  </a:cubicBezTo>
                  <a:cubicBezTo>
                    <a:pt x="4116" y="8003"/>
                    <a:pt x="3970" y="7614"/>
                    <a:pt x="3827" y="7224"/>
                  </a:cubicBezTo>
                  <a:cubicBezTo>
                    <a:pt x="3402" y="6053"/>
                    <a:pt x="2950" y="4892"/>
                    <a:pt x="2503" y="3728"/>
                  </a:cubicBezTo>
                  <a:cubicBezTo>
                    <a:pt x="2066" y="2590"/>
                    <a:pt x="1622" y="1456"/>
                    <a:pt x="1163" y="326"/>
                  </a:cubicBezTo>
                  <a:cubicBezTo>
                    <a:pt x="974" y="269"/>
                    <a:pt x="785" y="209"/>
                    <a:pt x="596" y="155"/>
                  </a:cubicBezTo>
                  <a:cubicBezTo>
                    <a:pt x="398" y="100"/>
                    <a:pt x="199" y="52"/>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8"/>
            <p:cNvSpPr/>
            <p:nvPr/>
          </p:nvSpPr>
          <p:spPr>
            <a:xfrm>
              <a:off x="-876725" y="10303175"/>
              <a:ext cx="53900" cy="125700"/>
            </a:xfrm>
            <a:custGeom>
              <a:avLst/>
              <a:gdLst/>
              <a:ahLst/>
              <a:cxnLst/>
              <a:rect l="l" t="t" r="r" b="b"/>
              <a:pathLst>
                <a:path w="2156" h="5028" extrusionOk="0">
                  <a:moveTo>
                    <a:pt x="1272" y="0"/>
                  </a:moveTo>
                  <a:cubicBezTo>
                    <a:pt x="1030" y="977"/>
                    <a:pt x="800" y="1956"/>
                    <a:pt x="545" y="2928"/>
                  </a:cubicBezTo>
                  <a:cubicBezTo>
                    <a:pt x="372" y="3598"/>
                    <a:pt x="186" y="4263"/>
                    <a:pt x="0" y="4927"/>
                  </a:cubicBezTo>
                  <a:cubicBezTo>
                    <a:pt x="172" y="4944"/>
                    <a:pt x="344" y="4967"/>
                    <a:pt x="516" y="4981"/>
                  </a:cubicBezTo>
                  <a:cubicBezTo>
                    <a:pt x="768" y="5000"/>
                    <a:pt x="1021" y="5015"/>
                    <a:pt x="1273" y="5027"/>
                  </a:cubicBezTo>
                  <a:cubicBezTo>
                    <a:pt x="1408" y="4459"/>
                    <a:pt x="1534" y="3888"/>
                    <a:pt x="1652" y="3315"/>
                  </a:cubicBezTo>
                  <a:cubicBezTo>
                    <a:pt x="1840" y="2411"/>
                    <a:pt x="2018" y="1502"/>
                    <a:pt x="2156" y="588"/>
                  </a:cubicBezTo>
                  <a:cubicBezTo>
                    <a:pt x="1864" y="387"/>
                    <a:pt x="1569" y="190"/>
                    <a:pt x="1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8"/>
            <p:cNvSpPr/>
            <p:nvPr/>
          </p:nvSpPr>
          <p:spPr>
            <a:xfrm>
              <a:off x="-349800" y="10254000"/>
              <a:ext cx="111550" cy="223650"/>
            </a:xfrm>
            <a:custGeom>
              <a:avLst/>
              <a:gdLst/>
              <a:ahLst/>
              <a:cxnLst/>
              <a:rect l="l" t="t" r="r" b="b"/>
              <a:pathLst>
                <a:path w="4462" h="8946" extrusionOk="0">
                  <a:moveTo>
                    <a:pt x="203" y="0"/>
                  </a:moveTo>
                  <a:cubicBezTo>
                    <a:pt x="134" y="131"/>
                    <a:pt x="68" y="263"/>
                    <a:pt x="1" y="393"/>
                  </a:cubicBezTo>
                  <a:cubicBezTo>
                    <a:pt x="893" y="2164"/>
                    <a:pt x="1794" y="3928"/>
                    <a:pt x="2726" y="5678"/>
                  </a:cubicBezTo>
                  <a:lnTo>
                    <a:pt x="4461" y="8946"/>
                  </a:lnTo>
                  <a:cubicBezTo>
                    <a:pt x="4406" y="8104"/>
                    <a:pt x="4337" y="7264"/>
                    <a:pt x="4263" y="6426"/>
                  </a:cubicBezTo>
                  <a:lnTo>
                    <a:pt x="3517" y="5216"/>
                  </a:lnTo>
                  <a:cubicBezTo>
                    <a:pt x="2434" y="3464"/>
                    <a:pt x="1324" y="1729"/>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8"/>
            <p:cNvSpPr/>
            <p:nvPr/>
          </p:nvSpPr>
          <p:spPr>
            <a:xfrm>
              <a:off x="-640300" y="9935375"/>
              <a:ext cx="114950" cy="79300"/>
            </a:xfrm>
            <a:custGeom>
              <a:avLst/>
              <a:gdLst/>
              <a:ahLst/>
              <a:cxnLst/>
              <a:rect l="l" t="t" r="r" b="b"/>
              <a:pathLst>
                <a:path w="4598" h="3172" extrusionOk="0">
                  <a:moveTo>
                    <a:pt x="4574" y="1"/>
                  </a:moveTo>
                  <a:cubicBezTo>
                    <a:pt x="4186" y="222"/>
                    <a:pt x="3797" y="446"/>
                    <a:pt x="3406" y="663"/>
                  </a:cubicBezTo>
                  <a:cubicBezTo>
                    <a:pt x="2512" y="1155"/>
                    <a:pt x="1625" y="1659"/>
                    <a:pt x="700" y="2097"/>
                  </a:cubicBezTo>
                  <a:cubicBezTo>
                    <a:pt x="559" y="2164"/>
                    <a:pt x="415" y="2229"/>
                    <a:pt x="269" y="2292"/>
                  </a:cubicBezTo>
                  <a:cubicBezTo>
                    <a:pt x="178" y="2585"/>
                    <a:pt x="86" y="2878"/>
                    <a:pt x="0" y="3171"/>
                  </a:cubicBezTo>
                  <a:cubicBezTo>
                    <a:pt x="318" y="3067"/>
                    <a:pt x="631" y="2947"/>
                    <a:pt x="934" y="2829"/>
                  </a:cubicBezTo>
                  <a:cubicBezTo>
                    <a:pt x="1898" y="2451"/>
                    <a:pt x="2842" y="2026"/>
                    <a:pt x="3762" y="1552"/>
                  </a:cubicBezTo>
                  <a:cubicBezTo>
                    <a:pt x="4040" y="1407"/>
                    <a:pt x="4318" y="1263"/>
                    <a:pt x="4597" y="1119"/>
                  </a:cubicBezTo>
                  <a:cubicBezTo>
                    <a:pt x="4588" y="765"/>
                    <a:pt x="4580" y="411"/>
                    <a:pt x="4574" y="58"/>
                  </a:cubicBezTo>
                  <a:lnTo>
                    <a:pt x="45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8"/>
            <p:cNvSpPr/>
            <p:nvPr/>
          </p:nvSpPr>
          <p:spPr>
            <a:xfrm>
              <a:off x="-735425" y="10716775"/>
              <a:ext cx="94075" cy="148250"/>
            </a:xfrm>
            <a:custGeom>
              <a:avLst/>
              <a:gdLst/>
              <a:ahLst/>
              <a:cxnLst/>
              <a:rect l="l" t="t" r="r" b="b"/>
              <a:pathLst>
                <a:path w="3763" h="5930" extrusionOk="0">
                  <a:moveTo>
                    <a:pt x="3099" y="1"/>
                  </a:moveTo>
                  <a:cubicBezTo>
                    <a:pt x="2922" y="340"/>
                    <a:pt x="2747" y="679"/>
                    <a:pt x="2574" y="1022"/>
                  </a:cubicBezTo>
                  <a:cubicBezTo>
                    <a:pt x="2156" y="1845"/>
                    <a:pt x="1708" y="2653"/>
                    <a:pt x="1253" y="3456"/>
                  </a:cubicBezTo>
                  <a:cubicBezTo>
                    <a:pt x="860" y="4147"/>
                    <a:pt x="423" y="4821"/>
                    <a:pt x="0" y="5502"/>
                  </a:cubicBezTo>
                  <a:cubicBezTo>
                    <a:pt x="321" y="5653"/>
                    <a:pt x="645" y="5794"/>
                    <a:pt x="974" y="5929"/>
                  </a:cubicBezTo>
                  <a:cubicBezTo>
                    <a:pt x="1396" y="5263"/>
                    <a:pt x="1775" y="4567"/>
                    <a:pt x="2142" y="3892"/>
                  </a:cubicBezTo>
                  <a:cubicBezTo>
                    <a:pt x="2574" y="3099"/>
                    <a:pt x="2959" y="2284"/>
                    <a:pt x="3323" y="1459"/>
                  </a:cubicBezTo>
                  <a:cubicBezTo>
                    <a:pt x="3480" y="1102"/>
                    <a:pt x="3627" y="742"/>
                    <a:pt x="3762" y="377"/>
                  </a:cubicBezTo>
                  <a:cubicBezTo>
                    <a:pt x="3744" y="366"/>
                    <a:pt x="3725" y="355"/>
                    <a:pt x="3707" y="345"/>
                  </a:cubicBezTo>
                  <a:cubicBezTo>
                    <a:pt x="3507" y="227"/>
                    <a:pt x="3303" y="114"/>
                    <a:pt x="30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8"/>
            <p:cNvSpPr/>
            <p:nvPr/>
          </p:nvSpPr>
          <p:spPr>
            <a:xfrm>
              <a:off x="-222400" y="10798750"/>
              <a:ext cx="145525" cy="147225"/>
            </a:xfrm>
            <a:custGeom>
              <a:avLst/>
              <a:gdLst/>
              <a:ahLst/>
              <a:cxnLst/>
              <a:rect l="l" t="t" r="r" b="b"/>
              <a:pathLst>
                <a:path w="5821" h="5889" extrusionOk="0">
                  <a:moveTo>
                    <a:pt x="164" y="0"/>
                  </a:moveTo>
                  <a:cubicBezTo>
                    <a:pt x="104" y="428"/>
                    <a:pt x="48" y="858"/>
                    <a:pt x="1" y="1287"/>
                  </a:cubicBezTo>
                  <a:cubicBezTo>
                    <a:pt x="655" y="1890"/>
                    <a:pt x="1351" y="2454"/>
                    <a:pt x="2037" y="3017"/>
                  </a:cubicBezTo>
                  <a:cubicBezTo>
                    <a:pt x="3261" y="4023"/>
                    <a:pt x="4529" y="4972"/>
                    <a:pt x="5820" y="5889"/>
                  </a:cubicBezTo>
                  <a:cubicBezTo>
                    <a:pt x="5796" y="5268"/>
                    <a:pt x="5762" y="4649"/>
                    <a:pt x="5717" y="4031"/>
                  </a:cubicBezTo>
                  <a:cubicBezTo>
                    <a:pt x="5701" y="4020"/>
                    <a:pt x="5685" y="4009"/>
                    <a:pt x="5668" y="3998"/>
                  </a:cubicBezTo>
                  <a:cubicBezTo>
                    <a:pt x="4901" y="3469"/>
                    <a:pt x="4145" y="2922"/>
                    <a:pt x="3387" y="2380"/>
                  </a:cubicBezTo>
                  <a:cubicBezTo>
                    <a:pt x="2568" y="1797"/>
                    <a:pt x="1759" y="1198"/>
                    <a:pt x="961" y="587"/>
                  </a:cubicBezTo>
                  <a:cubicBezTo>
                    <a:pt x="699" y="385"/>
                    <a:pt x="432" y="192"/>
                    <a:pt x="1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8"/>
            <p:cNvSpPr/>
            <p:nvPr/>
          </p:nvSpPr>
          <p:spPr>
            <a:xfrm>
              <a:off x="-933825" y="9955200"/>
              <a:ext cx="167625" cy="127875"/>
            </a:xfrm>
            <a:custGeom>
              <a:avLst/>
              <a:gdLst/>
              <a:ahLst/>
              <a:cxnLst/>
              <a:rect l="l" t="t" r="r" b="b"/>
              <a:pathLst>
                <a:path w="6705" h="5115" extrusionOk="0">
                  <a:moveTo>
                    <a:pt x="6568" y="0"/>
                  </a:moveTo>
                  <a:cubicBezTo>
                    <a:pt x="6109" y="203"/>
                    <a:pt x="5655" y="410"/>
                    <a:pt x="5203" y="628"/>
                  </a:cubicBezTo>
                  <a:cubicBezTo>
                    <a:pt x="3989" y="1216"/>
                    <a:pt x="2779" y="1840"/>
                    <a:pt x="1602" y="2500"/>
                  </a:cubicBezTo>
                  <a:cubicBezTo>
                    <a:pt x="1070" y="2799"/>
                    <a:pt x="535" y="3099"/>
                    <a:pt x="1" y="3398"/>
                  </a:cubicBezTo>
                  <a:cubicBezTo>
                    <a:pt x="228" y="3981"/>
                    <a:pt x="482" y="4554"/>
                    <a:pt x="766" y="5115"/>
                  </a:cubicBezTo>
                  <a:cubicBezTo>
                    <a:pt x="1366" y="4740"/>
                    <a:pt x="1966" y="4367"/>
                    <a:pt x="2567" y="3994"/>
                  </a:cubicBezTo>
                  <a:cubicBezTo>
                    <a:pt x="3692" y="3297"/>
                    <a:pt x="4808" y="2570"/>
                    <a:pt x="5903" y="1826"/>
                  </a:cubicBezTo>
                  <a:cubicBezTo>
                    <a:pt x="6172" y="1643"/>
                    <a:pt x="6441" y="1459"/>
                    <a:pt x="6705" y="1271"/>
                  </a:cubicBezTo>
                  <a:cubicBezTo>
                    <a:pt x="6666" y="848"/>
                    <a:pt x="6620" y="424"/>
                    <a:pt x="65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8"/>
            <p:cNvSpPr/>
            <p:nvPr/>
          </p:nvSpPr>
          <p:spPr>
            <a:xfrm>
              <a:off x="-980875" y="9633650"/>
              <a:ext cx="179975" cy="170825"/>
            </a:xfrm>
            <a:custGeom>
              <a:avLst/>
              <a:gdLst/>
              <a:ahLst/>
              <a:cxnLst/>
              <a:rect l="l" t="t" r="r" b="b"/>
              <a:pathLst>
                <a:path w="7199" h="6833" extrusionOk="0">
                  <a:moveTo>
                    <a:pt x="14" y="1"/>
                  </a:moveTo>
                  <a:cubicBezTo>
                    <a:pt x="8" y="322"/>
                    <a:pt x="4" y="643"/>
                    <a:pt x="0" y="964"/>
                  </a:cubicBezTo>
                  <a:cubicBezTo>
                    <a:pt x="1012" y="1797"/>
                    <a:pt x="2026" y="2630"/>
                    <a:pt x="3042" y="3457"/>
                  </a:cubicBezTo>
                  <a:lnTo>
                    <a:pt x="6941" y="6622"/>
                  </a:lnTo>
                  <a:cubicBezTo>
                    <a:pt x="7027" y="6692"/>
                    <a:pt x="7113" y="6762"/>
                    <a:pt x="7199" y="6832"/>
                  </a:cubicBezTo>
                  <a:cubicBezTo>
                    <a:pt x="6999" y="6154"/>
                    <a:pt x="6776" y="5484"/>
                    <a:pt x="6538" y="4818"/>
                  </a:cubicBezTo>
                  <a:lnTo>
                    <a:pt x="3649" y="2673"/>
                  </a:lnTo>
                  <a:cubicBezTo>
                    <a:pt x="2440" y="1777"/>
                    <a:pt x="1230" y="885"/>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8"/>
            <p:cNvSpPr/>
            <p:nvPr/>
          </p:nvSpPr>
          <p:spPr>
            <a:xfrm>
              <a:off x="-233800" y="11010600"/>
              <a:ext cx="157275" cy="39300"/>
            </a:xfrm>
            <a:custGeom>
              <a:avLst/>
              <a:gdLst/>
              <a:ahLst/>
              <a:cxnLst/>
              <a:rect l="l" t="t" r="r" b="b"/>
              <a:pathLst>
                <a:path w="6291" h="1572" extrusionOk="0">
                  <a:moveTo>
                    <a:pt x="6290" y="0"/>
                  </a:moveTo>
                  <a:lnTo>
                    <a:pt x="6290" y="0"/>
                  </a:lnTo>
                  <a:cubicBezTo>
                    <a:pt x="5587" y="83"/>
                    <a:pt x="4885" y="175"/>
                    <a:pt x="4183" y="267"/>
                  </a:cubicBezTo>
                  <a:cubicBezTo>
                    <a:pt x="3230" y="390"/>
                    <a:pt x="2284" y="533"/>
                    <a:pt x="1335" y="687"/>
                  </a:cubicBezTo>
                  <a:cubicBezTo>
                    <a:pt x="891" y="757"/>
                    <a:pt x="445" y="828"/>
                    <a:pt x="1" y="914"/>
                  </a:cubicBezTo>
                  <a:cubicBezTo>
                    <a:pt x="1" y="1132"/>
                    <a:pt x="1" y="1348"/>
                    <a:pt x="4" y="1566"/>
                  </a:cubicBezTo>
                  <a:cubicBezTo>
                    <a:pt x="179" y="1570"/>
                    <a:pt x="354" y="1572"/>
                    <a:pt x="529" y="1572"/>
                  </a:cubicBezTo>
                  <a:cubicBezTo>
                    <a:pt x="784" y="1572"/>
                    <a:pt x="1040" y="1569"/>
                    <a:pt x="1294" y="1565"/>
                  </a:cubicBezTo>
                  <a:cubicBezTo>
                    <a:pt x="2284" y="1550"/>
                    <a:pt x="3273" y="1530"/>
                    <a:pt x="4263" y="1485"/>
                  </a:cubicBezTo>
                  <a:cubicBezTo>
                    <a:pt x="4913" y="1456"/>
                    <a:pt x="5564" y="1428"/>
                    <a:pt x="6213" y="1391"/>
                  </a:cubicBezTo>
                  <a:cubicBezTo>
                    <a:pt x="6233" y="1137"/>
                    <a:pt x="6252" y="882"/>
                    <a:pt x="6266" y="627"/>
                  </a:cubicBezTo>
                  <a:cubicBezTo>
                    <a:pt x="6276" y="418"/>
                    <a:pt x="6284" y="209"/>
                    <a:pt x="6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8"/>
            <p:cNvSpPr/>
            <p:nvPr/>
          </p:nvSpPr>
          <p:spPr>
            <a:xfrm>
              <a:off x="-420850" y="10997125"/>
              <a:ext cx="63950" cy="33525"/>
            </a:xfrm>
            <a:custGeom>
              <a:avLst/>
              <a:gdLst/>
              <a:ahLst/>
              <a:cxnLst/>
              <a:rect l="l" t="t" r="r" b="b"/>
              <a:pathLst>
                <a:path w="2558" h="1341" extrusionOk="0">
                  <a:moveTo>
                    <a:pt x="488" y="1"/>
                  </a:moveTo>
                  <a:cubicBezTo>
                    <a:pt x="326" y="1"/>
                    <a:pt x="163" y="2"/>
                    <a:pt x="0" y="6"/>
                  </a:cubicBezTo>
                  <a:cubicBezTo>
                    <a:pt x="54" y="88"/>
                    <a:pt x="105" y="171"/>
                    <a:pt x="159" y="252"/>
                  </a:cubicBezTo>
                  <a:cubicBezTo>
                    <a:pt x="346" y="535"/>
                    <a:pt x="536" y="814"/>
                    <a:pt x="725" y="1094"/>
                  </a:cubicBezTo>
                  <a:cubicBezTo>
                    <a:pt x="1108" y="1146"/>
                    <a:pt x="1488" y="1195"/>
                    <a:pt x="1871" y="1243"/>
                  </a:cubicBezTo>
                  <a:cubicBezTo>
                    <a:pt x="2095" y="1272"/>
                    <a:pt x="2325" y="1305"/>
                    <a:pt x="2557" y="1341"/>
                  </a:cubicBezTo>
                  <a:cubicBezTo>
                    <a:pt x="2437" y="1169"/>
                    <a:pt x="2316" y="998"/>
                    <a:pt x="2196" y="828"/>
                  </a:cubicBezTo>
                  <a:cubicBezTo>
                    <a:pt x="2012" y="561"/>
                    <a:pt x="1831" y="292"/>
                    <a:pt x="1650" y="25"/>
                  </a:cubicBezTo>
                  <a:cubicBezTo>
                    <a:pt x="1262" y="11"/>
                    <a:pt x="876" y="1"/>
                    <a:pt x="4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8"/>
            <p:cNvSpPr/>
            <p:nvPr/>
          </p:nvSpPr>
          <p:spPr>
            <a:xfrm>
              <a:off x="-497050" y="11118650"/>
              <a:ext cx="34725" cy="171075"/>
            </a:xfrm>
            <a:custGeom>
              <a:avLst/>
              <a:gdLst/>
              <a:ahLst/>
              <a:cxnLst/>
              <a:rect l="l" t="t" r="r" b="b"/>
              <a:pathLst>
                <a:path w="1389" h="6843" extrusionOk="0">
                  <a:moveTo>
                    <a:pt x="744" y="0"/>
                  </a:moveTo>
                  <a:cubicBezTo>
                    <a:pt x="594" y="0"/>
                    <a:pt x="445" y="1"/>
                    <a:pt x="295" y="2"/>
                  </a:cubicBezTo>
                  <a:cubicBezTo>
                    <a:pt x="297" y="348"/>
                    <a:pt x="298" y="692"/>
                    <a:pt x="288" y="1032"/>
                  </a:cubicBezTo>
                  <a:cubicBezTo>
                    <a:pt x="254" y="2066"/>
                    <a:pt x="196" y="3099"/>
                    <a:pt x="153" y="4133"/>
                  </a:cubicBezTo>
                  <a:cubicBezTo>
                    <a:pt x="117" y="5028"/>
                    <a:pt x="40" y="5937"/>
                    <a:pt x="1" y="6843"/>
                  </a:cubicBezTo>
                  <a:cubicBezTo>
                    <a:pt x="466" y="6743"/>
                    <a:pt x="926" y="6629"/>
                    <a:pt x="1386" y="6502"/>
                  </a:cubicBezTo>
                  <a:cubicBezTo>
                    <a:pt x="1389" y="5679"/>
                    <a:pt x="1356" y="4856"/>
                    <a:pt x="1344" y="4051"/>
                  </a:cubicBezTo>
                  <a:cubicBezTo>
                    <a:pt x="1329" y="3044"/>
                    <a:pt x="1292" y="2038"/>
                    <a:pt x="1218" y="1032"/>
                  </a:cubicBezTo>
                  <a:cubicBezTo>
                    <a:pt x="1194" y="698"/>
                    <a:pt x="1166" y="349"/>
                    <a:pt x="1117" y="4"/>
                  </a:cubicBezTo>
                  <a:cubicBezTo>
                    <a:pt x="992" y="1"/>
                    <a:pt x="868" y="0"/>
                    <a:pt x="7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8"/>
            <p:cNvSpPr/>
            <p:nvPr/>
          </p:nvSpPr>
          <p:spPr>
            <a:xfrm>
              <a:off x="-120100" y="11319300"/>
              <a:ext cx="50175" cy="73700"/>
            </a:xfrm>
            <a:custGeom>
              <a:avLst/>
              <a:gdLst/>
              <a:ahLst/>
              <a:cxnLst/>
              <a:rect l="l" t="t" r="r" b="b"/>
              <a:pathLst>
                <a:path w="2007" h="2948" extrusionOk="0">
                  <a:moveTo>
                    <a:pt x="514" y="1"/>
                  </a:moveTo>
                  <a:cubicBezTo>
                    <a:pt x="483" y="80"/>
                    <a:pt x="451" y="160"/>
                    <a:pt x="422" y="242"/>
                  </a:cubicBezTo>
                  <a:cubicBezTo>
                    <a:pt x="270" y="665"/>
                    <a:pt x="130" y="1098"/>
                    <a:pt x="1" y="1534"/>
                  </a:cubicBezTo>
                  <a:cubicBezTo>
                    <a:pt x="538" y="2017"/>
                    <a:pt x="1085" y="2486"/>
                    <a:pt x="1642" y="2947"/>
                  </a:cubicBezTo>
                  <a:cubicBezTo>
                    <a:pt x="1757" y="2399"/>
                    <a:pt x="1885" y="1854"/>
                    <a:pt x="2006" y="1307"/>
                  </a:cubicBezTo>
                  <a:cubicBezTo>
                    <a:pt x="1500" y="882"/>
                    <a:pt x="1002" y="446"/>
                    <a:pt x="5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8"/>
            <p:cNvSpPr/>
            <p:nvPr/>
          </p:nvSpPr>
          <p:spPr>
            <a:xfrm>
              <a:off x="-1152400" y="10190725"/>
              <a:ext cx="156500" cy="211575"/>
            </a:xfrm>
            <a:custGeom>
              <a:avLst/>
              <a:gdLst/>
              <a:ahLst/>
              <a:cxnLst/>
              <a:rect l="l" t="t" r="r" b="b"/>
              <a:pathLst>
                <a:path w="6260" h="8463" extrusionOk="0">
                  <a:moveTo>
                    <a:pt x="1" y="1"/>
                  </a:moveTo>
                  <a:cubicBezTo>
                    <a:pt x="328" y="644"/>
                    <a:pt x="660" y="1286"/>
                    <a:pt x="996" y="1925"/>
                  </a:cubicBezTo>
                  <a:cubicBezTo>
                    <a:pt x="2040" y="3902"/>
                    <a:pt x="3158" y="5843"/>
                    <a:pt x="4317" y="7758"/>
                  </a:cubicBezTo>
                  <a:cubicBezTo>
                    <a:pt x="4953" y="8024"/>
                    <a:pt x="5602" y="8257"/>
                    <a:pt x="6260" y="8463"/>
                  </a:cubicBezTo>
                  <a:cubicBezTo>
                    <a:pt x="5711" y="7655"/>
                    <a:pt x="5169" y="6843"/>
                    <a:pt x="4635" y="6026"/>
                  </a:cubicBezTo>
                  <a:cubicBezTo>
                    <a:pt x="3382" y="4099"/>
                    <a:pt x="2171" y="2144"/>
                    <a:pt x="1002" y="160"/>
                  </a:cubicBezTo>
                  <a:cubicBezTo>
                    <a:pt x="669" y="102"/>
                    <a:pt x="336" y="4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8"/>
            <p:cNvSpPr/>
            <p:nvPr/>
          </p:nvSpPr>
          <p:spPr>
            <a:xfrm>
              <a:off x="-679550" y="10185275"/>
              <a:ext cx="144800" cy="91975"/>
            </a:xfrm>
            <a:custGeom>
              <a:avLst/>
              <a:gdLst/>
              <a:ahLst/>
              <a:cxnLst/>
              <a:rect l="l" t="t" r="r" b="b"/>
              <a:pathLst>
                <a:path w="5792" h="3679" extrusionOk="0">
                  <a:moveTo>
                    <a:pt x="44" y="1"/>
                  </a:moveTo>
                  <a:cubicBezTo>
                    <a:pt x="29" y="97"/>
                    <a:pt x="15" y="196"/>
                    <a:pt x="1" y="294"/>
                  </a:cubicBezTo>
                  <a:cubicBezTo>
                    <a:pt x="1288" y="1180"/>
                    <a:pt x="2611" y="2008"/>
                    <a:pt x="3975" y="2775"/>
                  </a:cubicBezTo>
                  <a:cubicBezTo>
                    <a:pt x="4532" y="3087"/>
                    <a:pt x="5094" y="3385"/>
                    <a:pt x="5659" y="3678"/>
                  </a:cubicBezTo>
                  <a:cubicBezTo>
                    <a:pt x="5707" y="3431"/>
                    <a:pt x="5751" y="3184"/>
                    <a:pt x="5791" y="2936"/>
                  </a:cubicBezTo>
                  <a:cubicBezTo>
                    <a:pt x="5265" y="2700"/>
                    <a:pt x="4741" y="2457"/>
                    <a:pt x="4222" y="2207"/>
                  </a:cubicBezTo>
                  <a:cubicBezTo>
                    <a:pt x="2806" y="1521"/>
                    <a:pt x="1414" y="785"/>
                    <a:pt x="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28"/>
            <p:cNvSpPr/>
            <p:nvPr/>
          </p:nvSpPr>
          <p:spPr>
            <a:xfrm>
              <a:off x="-461625" y="10644275"/>
              <a:ext cx="223300" cy="79325"/>
            </a:xfrm>
            <a:custGeom>
              <a:avLst/>
              <a:gdLst/>
              <a:ahLst/>
              <a:cxnLst/>
              <a:rect l="l" t="t" r="r" b="b"/>
              <a:pathLst>
                <a:path w="8932" h="3173" extrusionOk="0">
                  <a:moveTo>
                    <a:pt x="8931" y="0"/>
                  </a:moveTo>
                  <a:lnTo>
                    <a:pt x="8880" y="11"/>
                  </a:lnTo>
                  <a:cubicBezTo>
                    <a:pt x="8409" y="102"/>
                    <a:pt x="7942" y="214"/>
                    <a:pt x="7472" y="315"/>
                  </a:cubicBezTo>
                  <a:cubicBezTo>
                    <a:pt x="6482" y="528"/>
                    <a:pt x="5501" y="780"/>
                    <a:pt x="4515" y="1015"/>
                  </a:cubicBezTo>
                  <a:cubicBezTo>
                    <a:pt x="3555" y="1242"/>
                    <a:pt x="2596" y="1464"/>
                    <a:pt x="1639" y="1708"/>
                  </a:cubicBezTo>
                  <a:cubicBezTo>
                    <a:pt x="1122" y="1838"/>
                    <a:pt x="547" y="1946"/>
                    <a:pt x="15" y="2127"/>
                  </a:cubicBezTo>
                  <a:cubicBezTo>
                    <a:pt x="7" y="2475"/>
                    <a:pt x="1" y="2824"/>
                    <a:pt x="2" y="3173"/>
                  </a:cubicBezTo>
                  <a:cubicBezTo>
                    <a:pt x="629" y="3111"/>
                    <a:pt x="1268" y="2910"/>
                    <a:pt x="1849" y="2769"/>
                  </a:cubicBezTo>
                  <a:cubicBezTo>
                    <a:pt x="2834" y="2531"/>
                    <a:pt x="3810" y="2265"/>
                    <a:pt x="4785" y="1995"/>
                  </a:cubicBezTo>
                  <a:cubicBezTo>
                    <a:pt x="5736" y="1734"/>
                    <a:pt x="6689" y="1482"/>
                    <a:pt x="7629" y="1184"/>
                  </a:cubicBezTo>
                  <a:cubicBezTo>
                    <a:pt x="8036" y="1055"/>
                    <a:pt x="8444" y="929"/>
                    <a:pt x="8848" y="796"/>
                  </a:cubicBezTo>
                  <a:cubicBezTo>
                    <a:pt x="8880" y="532"/>
                    <a:pt x="8907" y="266"/>
                    <a:pt x="89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28"/>
            <p:cNvSpPr/>
            <p:nvPr/>
          </p:nvSpPr>
          <p:spPr>
            <a:xfrm>
              <a:off x="-766325" y="11152600"/>
              <a:ext cx="204300" cy="150450"/>
            </a:xfrm>
            <a:custGeom>
              <a:avLst/>
              <a:gdLst/>
              <a:ahLst/>
              <a:cxnLst/>
              <a:rect l="l" t="t" r="r" b="b"/>
              <a:pathLst>
                <a:path w="8172" h="6018" extrusionOk="0">
                  <a:moveTo>
                    <a:pt x="1224" y="0"/>
                  </a:moveTo>
                  <a:cubicBezTo>
                    <a:pt x="814" y="114"/>
                    <a:pt x="407" y="235"/>
                    <a:pt x="0" y="362"/>
                  </a:cubicBezTo>
                  <a:cubicBezTo>
                    <a:pt x="680" y="1070"/>
                    <a:pt x="1371" y="1767"/>
                    <a:pt x="2085" y="2444"/>
                  </a:cubicBezTo>
                  <a:cubicBezTo>
                    <a:pt x="3056" y="3366"/>
                    <a:pt x="4048" y="4264"/>
                    <a:pt x="5058" y="5141"/>
                  </a:cubicBezTo>
                  <a:cubicBezTo>
                    <a:pt x="5404" y="5440"/>
                    <a:pt x="5757" y="5732"/>
                    <a:pt x="6114" y="6018"/>
                  </a:cubicBezTo>
                  <a:cubicBezTo>
                    <a:pt x="6801" y="6001"/>
                    <a:pt x="7487" y="5958"/>
                    <a:pt x="8172" y="5889"/>
                  </a:cubicBezTo>
                  <a:cubicBezTo>
                    <a:pt x="7980" y="5700"/>
                    <a:pt x="7776" y="5523"/>
                    <a:pt x="7570" y="5353"/>
                  </a:cubicBezTo>
                  <a:cubicBezTo>
                    <a:pt x="7074" y="4938"/>
                    <a:pt x="6570" y="4537"/>
                    <a:pt x="6065" y="4135"/>
                  </a:cubicBezTo>
                  <a:cubicBezTo>
                    <a:pt x="4997" y="3281"/>
                    <a:pt x="3948" y="2406"/>
                    <a:pt x="2919" y="1505"/>
                  </a:cubicBezTo>
                  <a:cubicBezTo>
                    <a:pt x="2351" y="1007"/>
                    <a:pt x="1786" y="507"/>
                    <a:pt x="12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7" name="Google Shape;1167;p28"/>
          <p:cNvGrpSpPr/>
          <p:nvPr/>
        </p:nvGrpSpPr>
        <p:grpSpPr>
          <a:xfrm rot="10800000">
            <a:off x="10137397" y="-328962"/>
            <a:ext cx="2191961" cy="2725139"/>
            <a:chOff x="-5267275" y="9662750"/>
            <a:chExt cx="1475075" cy="1833875"/>
          </a:xfrm>
        </p:grpSpPr>
        <p:sp>
          <p:nvSpPr>
            <p:cNvPr id="1168" name="Google Shape;1168;p28"/>
            <p:cNvSpPr/>
            <p:nvPr/>
          </p:nvSpPr>
          <p:spPr>
            <a:xfrm>
              <a:off x="-5267275" y="9662750"/>
              <a:ext cx="1475075" cy="1833875"/>
            </a:xfrm>
            <a:custGeom>
              <a:avLst/>
              <a:gdLst/>
              <a:ahLst/>
              <a:cxnLst/>
              <a:rect l="l" t="t" r="r" b="b"/>
              <a:pathLst>
                <a:path w="59003" h="73355" extrusionOk="0">
                  <a:moveTo>
                    <a:pt x="58003" y="0"/>
                  </a:moveTo>
                  <a:cubicBezTo>
                    <a:pt x="57927" y="0"/>
                    <a:pt x="57851" y="10"/>
                    <a:pt x="57776" y="30"/>
                  </a:cubicBezTo>
                  <a:cubicBezTo>
                    <a:pt x="51838" y="1625"/>
                    <a:pt x="46088" y="3850"/>
                    <a:pt x="40623" y="6666"/>
                  </a:cubicBezTo>
                  <a:cubicBezTo>
                    <a:pt x="35177" y="9476"/>
                    <a:pt x="30053" y="12923"/>
                    <a:pt x="25419" y="16936"/>
                  </a:cubicBezTo>
                  <a:cubicBezTo>
                    <a:pt x="20739" y="20988"/>
                    <a:pt x="16581" y="25634"/>
                    <a:pt x="13094" y="30752"/>
                  </a:cubicBezTo>
                  <a:cubicBezTo>
                    <a:pt x="9533" y="35980"/>
                    <a:pt x="6696" y="41669"/>
                    <a:pt x="4663" y="47660"/>
                  </a:cubicBezTo>
                  <a:cubicBezTo>
                    <a:pt x="2818" y="53102"/>
                    <a:pt x="1579" y="58845"/>
                    <a:pt x="1324" y="64601"/>
                  </a:cubicBezTo>
                  <a:cubicBezTo>
                    <a:pt x="1237" y="64570"/>
                    <a:pt x="1144" y="64555"/>
                    <a:pt x="1052" y="64555"/>
                  </a:cubicBezTo>
                  <a:cubicBezTo>
                    <a:pt x="975" y="64555"/>
                    <a:pt x="897" y="64566"/>
                    <a:pt x="822" y="64587"/>
                  </a:cubicBezTo>
                  <a:cubicBezTo>
                    <a:pt x="397" y="64704"/>
                    <a:pt x="1" y="65246"/>
                    <a:pt x="191" y="65699"/>
                  </a:cubicBezTo>
                  <a:cubicBezTo>
                    <a:pt x="491" y="66425"/>
                    <a:pt x="859" y="67121"/>
                    <a:pt x="1291" y="67778"/>
                  </a:cubicBezTo>
                  <a:cubicBezTo>
                    <a:pt x="1297" y="68031"/>
                    <a:pt x="1301" y="68285"/>
                    <a:pt x="1311" y="68538"/>
                  </a:cubicBezTo>
                  <a:cubicBezTo>
                    <a:pt x="1319" y="68795"/>
                    <a:pt x="1512" y="68923"/>
                    <a:pt x="1706" y="68923"/>
                  </a:cubicBezTo>
                  <a:cubicBezTo>
                    <a:pt x="1829" y="68923"/>
                    <a:pt x="1952" y="68872"/>
                    <a:pt x="2029" y="68770"/>
                  </a:cubicBezTo>
                  <a:cubicBezTo>
                    <a:pt x="2293" y="69083"/>
                    <a:pt x="2576" y="69383"/>
                    <a:pt x="2874" y="69664"/>
                  </a:cubicBezTo>
                  <a:cubicBezTo>
                    <a:pt x="4067" y="70786"/>
                    <a:pt x="5458" y="71647"/>
                    <a:pt x="6967" y="72274"/>
                  </a:cubicBezTo>
                  <a:cubicBezTo>
                    <a:pt x="8792" y="73031"/>
                    <a:pt x="10749" y="73355"/>
                    <a:pt x="12715" y="73355"/>
                  </a:cubicBezTo>
                  <a:cubicBezTo>
                    <a:pt x="14414" y="73355"/>
                    <a:pt x="16120" y="73113"/>
                    <a:pt x="17753" y="72699"/>
                  </a:cubicBezTo>
                  <a:cubicBezTo>
                    <a:pt x="23973" y="71124"/>
                    <a:pt x="29341" y="67101"/>
                    <a:pt x="33384" y="62210"/>
                  </a:cubicBezTo>
                  <a:cubicBezTo>
                    <a:pt x="37798" y="56870"/>
                    <a:pt x="40703" y="50561"/>
                    <a:pt x="42861" y="44015"/>
                  </a:cubicBezTo>
                  <a:cubicBezTo>
                    <a:pt x="45191" y="36947"/>
                    <a:pt x="46693" y="29645"/>
                    <a:pt x="48771" y="22503"/>
                  </a:cubicBezTo>
                  <a:cubicBezTo>
                    <a:pt x="50711" y="15828"/>
                    <a:pt x="53184" y="9212"/>
                    <a:pt x="57193" y="3480"/>
                  </a:cubicBezTo>
                  <a:cubicBezTo>
                    <a:pt x="57658" y="2814"/>
                    <a:pt x="58145" y="2163"/>
                    <a:pt x="58644" y="1522"/>
                  </a:cubicBezTo>
                  <a:cubicBezTo>
                    <a:pt x="58894" y="1203"/>
                    <a:pt x="59003" y="813"/>
                    <a:pt x="58785" y="440"/>
                  </a:cubicBezTo>
                  <a:cubicBezTo>
                    <a:pt x="58624" y="164"/>
                    <a:pt x="58317" y="0"/>
                    <a:pt x="58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8"/>
            <p:cNvSpPr/>
            <p:nvPr/>
          </p:nvSpPr>
          <p:spPr>
            <a:xfrm>
              <a:off x="-5200250" y="9663950"/>
              <a:ext cx="1406175" cy="1769375"/>
            </a:xfrm>
            <a:custGeom>
              <a:avLst/>
              <a:gdLst/>
              <a:ahLst/>
              <a:cxnLst/>
              <a:rect l="l" t="t" r="r" b="b"/>
              <a:pathLst>
                <a:path w="56247" h="70775" extrusionOk="0">
                  <a:moveTo>
                    <a:pt x="55611" y="0"/>
                  </a:moveTo>
                  <a:cubicBezTo>
                    <a:pt x="55015" y="370"/>
                    <a:pt x="54429" y="756"/>
                    <a:pt x="53847" y="1150"/>
                  </a:cubicBezTo>
                  <a:cubicBezTo>
                    <a:pt x="52592" y="1998"/>
                    <a:pt x="51356" y="2873"/>
                    <a:pt x="50154" y="3795"/>
                  </a:cubicBezTo>
                  <a:cubicBezTo>
                    <a:pt x="49999" y="3914"/>
                    <a:pt x="49845" y="4037"/>
                    <a:pt x="49690" y="4157"/>
                  </a:cubicBezTo>
                  <a:cubicBezTo>
                    <a:pt x="49730" y="3592"/>
                    <a:pt x="49762" y="3027"/>
                    <a:pt x="49822" y="2463"/>
                  </a:cubicBezTo>
                  <a:cubicBezTo>
                    <a:pt x="49855" y="2159"/>
                    <a:pt x="49890" y="1855"/>
                    <a:pt x="49927" y="1551"/>
                  </a:cubicBezTo>
                  <a:lnTo>
                    <a:pt x="49927" y="1551"/>
                  </a:lnTo>
                  <a:cubicBezTo>
                    <a:pt x="49572" y="1671"/>
                    <a:pt x="49217" y="1791"/>
                    <a:pt x="48866" y="1914"/>
                  </a:cubicBezTo>
                  <a:cubicBezTo>
                    <a:pt x="48752" y="2317"/>
                    <a:pt x="48652" y="2724"/>
                    <a:pt x="48563" y="3136"/>
                  </a:cubicBezTo>
                  <a:cubicBezTo>
                    <a:pt x="48413" y="3848"/>
                    <a:pt x="48318" y="4565"/>
                    <a:pt x="48253" y="5290"/>
                  </a:cubicBezTo>
                  <a:cubicBezTo>
                    <a:pt x="46790" y="6465"/>
                    <a:pt x="45359" y="7676"/>
                    <a:pt x="43957" y="8926"/>
                  </a:cubicBezTo>
                  <a:cubicBezTo>
                    <a:pt x="44124" y="7834"/>
                    <a:pt x="44305" y="6744"/>
                    <a:pt x="44473" y="5654"/>
                  </a:cubicBezTo>
                  <a:cubicBezTo>
                    <a:pt x="44583" y="4931"/>
                    <a:pt x="44668" y="4205"/>
                    <a:pt x="44755" y="3480"/>
                  </a:cubicBezTo>
                  <a:lnTo>
                    <a:pt x="44755" y="3480"/>
                  </a:lnTo>
                  <a:cubicBezTo>
                    <a:pt x="44470" y="3596"/>
                    <a:pt x="44184" y="3712"/>
                    <a:pt x="43900" y="3833"/>
                  </a:cubicBezTo>
                  <a:cubicBezTo>
                    <a:pt x="43762" y="4404"/>
                    <a:pt x="43625" y="4977"/>
                    <a:pt x="43505" y="5554"/>
                  </a:cubicBezTo>
                  <a:cubicBezTo>
                    <a:pt x="43180" y="7111"/>
                    <a:pt x="42880" y="8677"/>
                    <a:pt x="42527" y="10230"/>
                  </a:cubicBezTo>
                  <a:cubicBezTo>
                    <a:pt x="39498" y="13041"/>
                    <a:pt x="36616" y="16008"/>
                    <a:pt x="33875" y="19102"/>
                  </a:cubicBezTo>
                  <a:cubicBezTo>
                    <a:pt x="33869" y="18503"/>
                    <a:pt x="33867" y="17904"/>
                    <a:pt x="33870" y="17304"/>
                  </a:cubicBezTo>
                  <a:cubicBezTo>
                    <a:pt x="33875" y="16074"/>
                    <a:pt x="33901" y="14844"/>
                    <a:pt x="33906" y="13614"/>
                  </a:cubicBezTo>
                  <a:cubicBezTo>
                    <a:pt x="33913" y="12015"/>
                    <a:pt x="33939" y="10419"/>
                    <a:pt x="33959" y="8820"/>
                  </a:cubicBezTo>
                  <a:lnTo>
                    <a:pt x="33959" y="8820"/>
                  </a:lnTo>
                  <a:cubicBezTo>
                    <a:pt x="33691" y="8978"/>
                    <a:pt x="33428" y="9146"/>
                    <a:pt x="33161" y="9308"/>
                  </a:cubicBezTo>
                  <a:cubicBezTo>
                    <a:pt x="32926" y="10709"/>
                    <a:pt x="32740" y="12117"/>
                    <a:pt x="32588" y="13534"/>
                  </a:cubicBezTo>
                  <a:cubicBezTo>
                    <a:pt x="32456" y="14762"/>
                    <a:pt x="32379" y="15991"/>
                    <a:pt x="32323" y="17224"/>
                  </a:cubicBezTo>
                  <a:cubicBezTo>
                    <a:pt x="32295" y="17840"/>
                    <a:pt x="32272" y="18455"/>
                    <a:pt x="32252" y="19071"/>
                  </a:cubicBezTo>
                  <a:cubicBezTo>
                    <a:pt x="32243" y="19392"/>
                    <a:pt x="32229" y="19713"/>
                    <a:pt x="32226" y="20034"/>
                  </a:cubicBezTo>
                  <a:cubicBezTo>
                    <a:pt x="32223" y="20358"/>
                    <a:pt x="32149" y="20672"/>
                    <a:pt x="32149" y="20998"/>
                  </a:cubicBezTo>
                  <a:cubicBezTo>
                    <a:pt x="32149" y="21026"/>
                    <a:pt x="32155" y="21049"/>
                    <a:pt x="32157" y="21076"/>
                  </a:cubicBezTo>
                  <a:cubicBezTo>
                    <a:pt x="31553" y="21784"/>
                    <a:pt x="30956" y="22497"/>
                    <a:pt x="30365" y="23215"/>
                  </a:cubicBezTo>
                  <a:cubicBezTo>
                    <a:pt x="28458" y="25540"/>
                    <a:pt x="26618" y="27917"/>
                    <a:pt x="24846" y="30349"/>
                  </a:cubicBezTo>
                  <a:cubicBezTo>
                    <a:pt x="24657" y="25862"/>
                    <a:pt x="24357" y="21379"/>
                    <a:pt x="24019" y="16904"/>
                  </a:cubicBezTo>
                  <a:cubicBezTo>
                    <a:pt x="23993" y="16565"/>
                    <a:pt x="23962" y="16226"/>
                    <a:pt x="23930" y="15886"/>
                  </a:cubicBezTo>
                  <a:cubicBezTo>
                    <a:pt x="23692" y="16084"/>
                    <a:pt x="23455" y="16283"/>
                    <a:pt x="23220" y="16482"/>
                  </a:cubicBezTo>
                  <a:cubicBezTo>
                    <a:pt x="23174" y="17806"/>
                    <a:pt x="23140" y="19129"/>
                    <a:pt x="23128" y="20456"/>
                  </a:cubicBezTo>
                  <a:cubicBezTo>
                    <a:pt x="23105" y="23201"/>
                    <a:pt x="23073" y="25945"/>
                    <a:pt x="23104" y="28691"/>
                  </a:cubicBezTo>
                  <a:cubicBezTo>
                    <a:pt x="23117" y="30028"/>
                    <a:pt x="23127" y="31367"/>
                    <a:pt x="23153" y="32704"/>
                  </a:cubicBezTo>
                  <a:cubicBezTo>
                    <a:pt x="21851" y="34547"/>
                    <a:pt x="20579" y="36413"/>
                    <a:pt x="19343" y="38301"/>
                  </a:cubicBezTo>
                  <a:cubicBezTo>
                    <a:pt x="17720" y="40773"/>
                    <a:pt x="16172" y="43288"/>
                    <a:pt x="14662" y="45827"/>
                  </a:cubicBezTo>
                  <a:cubicBezTo>
                    <a:pt x="14645" y="45208"/>
                    <a:pt x="14599" y="44589"/>
                    <a:pt x="14533" y="43969"/>
                  </a:cubicBezTo>
                  <a:cubicBezTo>
                    <a:pt x="14351" y="42255"/>
                    <a:pt x="14110" y="40549"/>
                    <a:pt x="13908" y="38837"/>
                  </a:cubicBezTo>
                  <a:cubicBezTo>
                    <a:pt x="13496" y="35376"/>
                    <a:pt x="13258" y="31904"/>
                    <a:pt x="12982" y="28431"/>
                  </a:cubicBezTo>
                  <a:cubicBezTo>
                    <a:pt x="12951" y="28050"/>
                    <a:pt x="12925" y="27670"/>
                    <a:pt x="12899" y="27289"/>
                  </a:cubicBezTo>
                  <a:cubicBezTo>
                    <a:pt x="12520" y="27780"/>
                    <a:pt x="12143" y="28273"/>
                    <a:pt x="11778" y="28774"/>
                  </a:cubicBezTo>
                  <a:cubicBezTo>
                    <a:pt x="11736" y="30128"/>
                    <a:pt x="11735" y="31482"/>
                    <a:pt x="11740" y="32838"/>
                  </a:cubicBezTo>
                  <a:cubicBezTo>
                    <a:pt x="11753" y="36241"/>
                    <a:pt x="11994" y="39657"/>
                    <a:pt x="12354" y="43038"/>
                  </a:cubicBezTo>
                  <a:cubicBezTo>
                    <a:pt x="12549" y="44861"/>
                    <a:pt x="12725" y="46736"/>
                    <a:pt x="12320" y="48541"/>
                  </a:cubicBezTo>
                  <a:cubicBezTo>
                    <a:pt x="12246" y="48868"/>
                    <a:pt x="12318" y="49212"/>
                    <a:pt x="12520" y="49481"/>
                  </a:cubicBezTo>
                  <a:cubicBezTo>
                    <a:pt x="11532" y="51188"/>
                    <a:pt x="10551" y="52900"/>
                    <a:pt x="9578" y="54619"/>
                  </a:cubicBezTo>
                  <a:cubicBezTo>
                    <a:pt x="8646" y="56260"/>
                    <a:pt x="7701" y="57900"/>
                    <a:pt x="6729" y="59526"/>
                  </a:cubicBezTo>
                  <a:cubicBezTo>
                    <a:pt x="6126" y="57037"/>
                    <a:pt x="5509" y="54553"/>
                    <a:pt x="4848" y="52079"/>
                  </a:cubicBezTo>
                  <a:cubicBezTo>
                    <a:pt x="4211" y="49690"/>
                    <a:pt x="3545" y="47305"/>
                    <a:pt x="2967" y="44899"/>
                  </a:cubicBezTo>
                  <a:cubicBezTo>
                    <a:pt x="2712" y="45559"/>
                    <a:pt x="2468" y="46224"/>
                    <a:pt x="2233" y="46894"/>
                  </a:cubicBezTo>
                  <a:cubicBezTo>
                    <a:pt x="2278" y="47130"/>
                    <a:pt x="2324" y="47368"/>
                    <a:pt x="2370" y="47605"/>
                  </a:cubicBezTo>
                  <a:cubicBezTo>
                    <a:pt x="3003" y="50829"/>
                    <a:pt x="3655" y="54049"/>
                    <a:pt x="4366" y="57257"/>
                  </a:cubicBezTo>
                  <a:cubicBezTo>
                    <a:pt x="4699" y="58754"/>
                    <a:pt x="5034" y="60249"/>
                    <a:pt x="5372" y="61746"/>
                  </a:cubicBezTo>
                  <a:cubicBezTo>
                    <a:pt x="3715" y="64398"/>
                    <a:pt x="1952" y="66982"/>
                    <a:pt x="1" y="69424"/>
                  </a:cubicBezTo>
                  <a:cubicBezTo>
                    <a:pt x="65" y="69487"/>
                    <a:pt x="127" y="69553"/>
                    <a:pt x="193" y="69616"/>
                  </a:cubicBezTo>
                  <a:cubicBezTo>
                    <a:pt x="641" y="70036"/>
                    <a:pt x="1119" y="70423"/>
                    <a:pt x="1624" y="70775"/>
                  </a:cubicBezTo>
                  <a:cubicBezTo>
                    <a:pt x="1745" y="70620"/>
                    <a:pt x="1868" y="70465"/>
                    <a:pt x="1989" y="70307"/>
                  </a:cubicBezTo>
                  <a:cubicBezTo>
                    <a:pt x="2986" y="69005"/>
                    <a:pt x="3933" y="67664"/>
                    <a:pt x="4841" y="66297"/>
                  </a:cubicBezTo>
                  <a:cubicBezTo>
                    <a:pt x="5459" y="65365"/>
                    <a:pt x="6055" y="64418"/>
                    <a:pt x="6643" y="63466"/>
                  </a:cubicBezTo>
                  <a:cubicBezTo>
                    <a:pt x="14235" y="62525"/>
                    <a:pt x="21875" y="61984"/>
                    <a:pt x="29526" y="61941"/>
                  </a:cubicBezTo>
                  <a:cubicBezTo>
                    <a:pt x="29616" y="61941"/>
                    <a:pt x="29706" y="61940"/>
                    <a:pt x="29796" y="61940"/>
                  </a:cubicBezTo>
                  <a:cubicBezTo>
                    <a:pt x="30156" y="61940"/>
                    <a:pt x="30516" y="61944"/>
                    <a:pt x="30876" y="61944"/>
                  </a:cubicBezTo>
                  <a:cubicBezTo>
                    <a:pt x="31397" y="61307"/>
                    <a:pt x="31897" y="60655"/>
                    <a:pt x="32376" y="59991"/>
                  </a:cubicBezTo>
                  <a:cubicBezTo>
                    <a:pt x="31892" y="59988"/>
                    <a:pt x="31409" y="59986"/>
                    <a:pt x="30925" y="59986"/>
                  </a:cubicBezTo>
                  <a:cubicBezTo>
                    <a:pt x="24899" y="59986"/>
                    <a:pt x="18875" y="60278"/>
                    <a:pt x="12876" y="60862"/>
                  </a:cubicBezTo>
                  <a:cubicBezTo>
                    <a:pt x="11204" y="61026"/>
                    <a:pt x="9533" y="61223"/>
                    <a:pt x="7867" y="61439"/>
                  </a:cubicBezTo>
                  <a:cubicBezTo>
                    <a:pt x="8561" y="60265"/>
                    <a:pt x="9244" y="59084"/>
                    <a:pt x="9917" y="57895"/>
                  </a:cubicBezTo>
                  <a:cubicBezTo>
                    <a:pt x="11479" y="55139"/>
                    <a:pt x="13011" y="52369"/>
                    <a:pt x="14574" y="49615"/>
                  </a:cubicBezTo>
                  <a:cubicBezTo>
                    <a:pt x="23056" y="47294"/>
                    <a:pt x="31602" y="45277"/>
                    <a:pt x="40259" y="43723"/>
                  </a:cubicBezTo>
                  <a:cubicBezTo>
                    <a:pt x="40514" y="42943"/>
                    <a:pt x="40762" y="42160"/>
                    <a:pt x="40998" y="41375"/>
                  </a:cubicBezTo>
                  <a:lnTo>
                    <a:pt x="40998" y="41375"/>
                  </a:lnTo>
                  <a:cubicBezTo>
                    <a:pt x="40947" y="41384"/>
                    <a:pt x="40895" y="41392"/>
                    <a:pt x="40844" y="41401"/>
                  </a:cubicBezTo>
                  <a:cubicBezTo>
                    <a:pt x="38583" y="41801"/>
                    <a:pt x="36326" y="42227"/>
                    <a:pt x="34075" y="42682"/>
                  </a:cubicBezTo>
                  <a:cubicBezTo>
                    <a:pt x="29546" y="43597"/>
                    <a:pt x="25043" y="44624"/>
                    <a:pt x="20564" y="45765"/>
                  </a:cubicBezTo>
                  <a:cubicBezTo>
                    <a:pt x="19078" y="46144"/>
                    <a:pt x="17594" y="46534"/>
                    <a:pt x="16111" y="46937"/>
                  </a:cubicBezTo>
                  <a:cubicBezTo>
                    <a:pt x="17201" y="45056"/>
                    <a:pt x="18313" y="43187"/>
                    <a:pt x="19466" y="41343"/>
                  </a:cubicBezTo>
                  <a:cubicBezTo>
                    <a:pt x="20963" y="38949"/>
                    <a:pt x="22512" y="36591"/>
                    <a:pt x="24115" y="34268"/>
                  </a:cubicBezTo>
                  <a:cubicBezTo>
                    <a:pt x="24177" y="34264"/>
                    <a:pt x="24238" y="34254"/>
                    <a:pt x="24298" y="34238"/>
                  </a:cubicBezTo>
                  <a:cubicBezTo>
                    <a:pt x="30924" y="32330"/>
                    <a:pt x="37594" y="30592"/>
                    <a:pt x="44312" y="29025"/>
                  </a:cubicBezTo>
                  <a:cubicBezTo>
                    <a:pt x="44482" y="28364"/>
                    <a:pt x="44654" y="27703"/>
                    <a:pt x="44827" y="27043"/>
                  </a:cubicBezTo>
                  <a:lnTo>
                    <a:pt x="44827" y="27043"/>
                  </a:lnTo>
                  <a:cubicBezTo>
                    <a:pt x="43323" y="27389"/>
                    <a:pt x="41819" y="27742"/>
                    <a:pt x="40319" y="28103"/>
                  </a:cubicBezTo>
                  <a:cubicBezTo>
                    <a:pt x="36777" y="28959"/>
                    <a:pt x="33248" y="29870"/>
                    <a:pt x="29734" y="30833"/>
                  </a:cubicBezTo>
                  <a:cubicBezTo>
                    <a:pt x="28398" y="31200"/>
                    <a:pt x="27067" y="31574"/>
                    <a:pt x="25735" y="31958"/>
                  </a:cubicBezTo>
                  <a:cubicBezTo>
                    <a:pt x="27116" y="30028"/>
                    <a:pt x="28539" y="28130"/>
                    <a:pt x="30004" y="26263"/>
                  </a:cubicBezTo>
                  <a:cubicBezTo>
                    <a:pt x="31185" y="24761"/>
                    <a:pt x="32396" y="23283"/>
                    <a:pt x="33637" y="21829"/>
                  </a:cubicBezTo>
                  <a:cubicBezTo>
                    <a:pt x="38096" y="21207"/>
                    <a:pt x="42533" y="20457"/>
                    <a:pt x="46956" y="19615"/>
                  </a:cubicBezTo>
                  <a:cubicBezTo>
                    <a:pt x="47172" y="18934"/>
                    <a:pt x="47395" y="18256"/>
                    <a:pt x="47625" y="17580"/>
                  </a:cubicBezTo>
                  <a:lnTo>
                    <a:pt x="47625" y="17580"/>
                  </a:lnTo>
                  <a:cubicBezTo>
                    <a:pt x="47333" y="17637"/>
                    <a:pt x="47043" y="17697"/>
                    <a:pt x="46750" y="17752"/>
                  </a:cubicBezTo>
                  <a:cubicBezTo>
                    <a:pt x="43794" y="18316"/>
                    <a:pt x="40832" y="18836"/>
                    <a:pt x="37861" y="19317"/>
                  </a:cubicBezTo>
                  <a:cubicBezTo>
                    <a:pt x="37070" y="19444"/>
                    <a:pt x="36278" y="19572"/>
                    <a:pt x="35487" y="19701"/>
                  </a:cubicBezTo>
                  <a:cubicBezTo>
                    <a:pt x="37678" y="17230"/>
                    <a:pt x="39962" y="14845"/>
                    <a:pt x="42334" y="12545"/>
                  </a:cubicBezTo>
                  <a:cubicBezTo>
                    <a:pt x="42799" y="12097"/>
                    <a:pt x="43269" y="11652"/>
                    <a:pt x="43743" y="11212"/>
                  </a:cubicBezTo>
                  <a:cubicBezTo>
                    <a:pt x="44597" y="11169"/>
                    <a:pt x="45454" y="11077"/>
                    <a:pt x="46301" y="11001"/>
                  </a:cubicBezTo>
                  <a:cubicBezTo>
                    <a:pt x="47373" y="10904"/>
                    <a:pt x="48443" y="10796"/>
                    <a:pt x="49515" y="10693"/>
                  </a:cubicBezTo>
                  <a:lnTo>
                    <a:pt x="50412" y="10607"/>
                  </a:lnTo>
                  <a:cubicBezTo>
                    <a:pt x="50647" y="10107"/>
                    <a:pt x="50886" y="9608"/>
                    <a:pt x="51137" y="9113"/>
                  </a:cubicBezTo>
                  <a:lnTo>
                    <a:pt x="51137" y="9113"/>
                  </a:lnTo>
                  <a:lnTo>
                    <a:pt x="49356" y="9288"/>
                  </a:lnTo>
                  <a:cubicBezTo>
                    <a:pt x="48061" y="9416"/>
                    <a:pt x="46748" y="9510"/>
                    <a:pt x="45446" y="9649"/>
                  </a:cubicBezTo>
                  <a:cubicBezTo>
                    <a:pt x="46446" y="8750"/>
                    <a:pt x="47462" y="7867"/>
                    <a:pt x="48493" y="7004"/>
                  </a:cubicBezTo>
                  <a:cubicBezTo>
                    <a:pt x="48666" y="7157"/>
                    <a:pt x="48893" y="7246"/>
                    <a:pt x="49142" y="7269"/>
                  </a:cubicBezTo>
                  <a:cubicBezTo>
                    <a:pt x="49968" y="7346"/>
                    <a:pt x="50822" y="7323"/>
                    <a:pt x="51651" y="7337"/>
                  </a:cubicBezTo>
                  <a:cubicBezTo>
                    <a:pt x="51794" y="7338"/>
                    <a:pt x="51937" y="7338"/>
                    <a:pt x="52079" y="7340"/>
                  </a:cubicBezTo>
                  <a:cubicBezTo>
                    <a:pt x="52377" y="6806"/>
                    <a:pt x="52681" y="6277"/>
                    <a:pt x="52999" y="5754"/>
                  </a:cubicBezTo>
                  <a:cubicBezTo>
                    <a:pt x="52549" y="5754"/>
                    <a:pt x="52101" y="5757"/>
                    <a:pt x="51651" y="5765"/>
                  </a:cubicBezTo>
                  <a:cubicBezTo>
                    <a:pt x="51223" y="5772"/>
                    <a:pt x="50793" y="5788"/>
                    <a:pt x="50364" y="5798"/>
                  </a:cubicBezTo>
                  <a:lnTo>
                    <a:pt x="49941" y="5809"/>
                  </a:lnTo>
                  <a:cubicBezTo>
                    <a:pt x="51983" y="4154"/>
                    <a:pt x="54083" y="2575"/>
                    <a:pt x="56195" y="1006"/>
                  </a:cubicBezTo>
                  <a:cubicBezTo>
                    <a:pt x="56247" y="797"/>
                    <a:pt x="56215" y="576"/>
                    <a:pt x="56104" y="390"/>
                  </a:cubicBezTo>
                  <a:cubicBezTo>
                    <a:pt x="55992" y="205"/>
                    <a:pt x="55817" y="66"/>
                    <a:pt x="55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0" name="Google Shape;1170;p28"/>
          <p:cNvGrpSpPr/>
          <p:nvPr/>
        </p:nvGrpSpPr>
        <p:grpSpPr>
          <a:xfrm rot="10800000">
            <a:off x="10121533" y="1739921"/>
            <a:ext cx="2713844" cy="1770235"/>
            <a:chOff x="-5607800" y="8913100"/>
            <a:chExt cx="1826275" cy="1191275"/>
          </a:xfrm>
        </p:grpSpPr>
        <p:sp>
          <p:nvSpPr>
            <p:cNvPr id="1171" name="Google Shape;1171;p28"/>
            <p:cNvSpPr/>
            <p:nvPr/>
          </p:nvSpPr>
          <p:spPr>
            <a:xfrm>
              <a:off x="-5607800" y="8913100"/>
              <a:ext cx="1826275" cy="1191275"/>
            </a:xfrm>
            <a:custGeom>
              <a:avLst/>
              <a:gdLst/>
              <a:ahLst/>
              <a:cxnLst/>
              <a:rect l="l" t="t" r="r" b="b"/>
              <a:pathLst>
                <a:path w="73051" h="47651" extrusionOk="0">
                  <a:moveTo>
                    <a:pt x="44689" y="1"/>
                  </a:moveTo>
                  <a:cubicBezTo>
                    <a:pt x="41831" y="1"/>
                    <a:pt x="38972" y="447"/>
                    <a:pt x="36246" y="1320"/>
                  </a:cubicBezTo>
                  <a:cubicBezTo>
                    <a:pt x="33999" y="2038"/>
                    <a:pt x="31831" y="3036"/>
                    <a:pt x="29838" y="4301"/>
                  </a:cubicBezTo>
                  <a:cubicBezTo>
                    <a:pt x="28818" y="4952"/>
                    <a:pt x="27845" y="5674"/>
                    <a:pt x="26927" y="6463"/>
                  </a:cubicBezTo>
                  <a:cubicBezTo>
                    <a:pt x="26483" y="6844"/>
                    <a:pt x="26064" y="7251"/>
                    <a:pt x="25628" y="7641"/>
                  </a:cubicBezTo>
                  <a:cubicBezTo>
                    <a:pt x="25219" y="8008"/>
                    <a:pt x="24742" y="8406"/>
                    <a:pt x="24184" y="8510"/>
                  </a:cubicBezTo>
                  <a:cubicBezTo>
                    <a:pt x="24102" y="8525"/>
                    <a:pt x="24011" y="8534"/>
                    <a:pt x="23917" y="8534"/>
                  </a:cubicBezTo>
                  <a:cubicBezTo>
                    <a:pt x="23584" y="8534"/>
                    <a:pt x="23208" y="8430"/>
                    <a:pt x="23030" y="8159"/>
                  </a:cubicBezTo>
                  <a:cubicBezTo>
                    <a:pt x="22697" y="7655"/>
                    <a:pt x="23202" y="6824"/>
                    <a:pt x="23400" y="6356"/>
                  </a:cubicBezTo>
                  <a:lnTo>
                    <a:pt x="25364" y="1726"/>
                  </a:lnTo>
                  <a:cubicBezTo>
                    <a:pt x="25540" y="1309"/>
                    <a:pt x="25301" y="775"/>
                    <a:pt x="24842" y="775"/>
                  </a:cubicBezTo>
                  <a:cubicBezTo>
                    <a:pt x="24782" y="775"/>
                    <a:pt x="24719" y="784"/>
                    <a:pt x="24653" y="804"/>
                  </a:cubicBezTo>
                  <a:cubicBezTo>
                    <a:pt x="21944" y="1590"/>
                    <a:pt x="19385" y="2824"/>
                    <a:pt x="17069" y="4415"/>
                  </a:cubicBezTo>
                  <a:cubicBezTo>
                    <a:pt x="12856" y="6198"/>
                    <a:pt x="8925" y="8736"/>
                    <a:pt x="5872" y="12172"/>
                  </a:cubicBezTo>
                  <a:cubicBezTo>
                    <a:pt x="2370" y="16114"/>
                    <a:pt x="179" y="21129"/>
                    <a:pt x="61" y="26437"/>
                  </a:cubicBezTo>
                  <a:cubicBezTo>
                    <a:pt x="1" y="29125"/>
                    <a:pt x="517" y="31788"/>
                    <a:pt x="1599" y="34248"/>
                  </a:cubicBezTo>
                  <a:cubicBezTo>
                    <a:pt x="2680" y="36708"/>
                    <a:pt x="4401" y="38880"/>
                    <a:pt x="6350" y="40714"/>
                  </a:cubicBezTo>
                  <a:cubicBezTo>
                    <a:pt x="10282" y="44414"/>
                    <a:pt x="15294" y="47069"/>
                    <a:pt x="20716" y="47571"/>
                  </a:cubicBezTo>
                  <a:cubicBezTo>
                    <a:pt x="21286" y="47624"/>
                    <a:pt x="21861" y="47650"/>
                    <a:pt x="22436" y="47650"/>
                  </a:cubicBezTo>
                  <a:cubicBezTo>
                    <a:pt x="26869" y="47650"/>
                    <a:pt x="31357" y="46086"/>
                    <a:pt x="34615" y="43058"/>
                  </a:cubicBezTo>
                  <a:cubicBezTo>
                    <a:pt x="35056" y="42648"/>
                    <a:pt x="35470" y="42209"/>
                    <a:pt x="35856" y="41747"/>
                  </a:cubicBezTo>
                  <a:cubicBezTo>
                    <a:pt x="36244" y="41283"/>
                    <a:pt x="36309" y="40410"/>
                    <a:pt x="35645" y="40107"/>
                  </a:cubicBezTo>
                  <a:cubicBezTo>
                    <a:pt x="34541" y="39603"/>
                    <a:pt x="33483" y="39005"/>
                    <a:pt x="32482" y="38317"/>
                  </a:cubicBezTo>
                  <a:cubicBezTo>
                    <a:pt x="32018" y="37997"/>
                    <a:pt x="31565" y="37661"/>
                    <a:pt x="31134" y="37299"/>
                  </a:cubicBezTo>
                  <a:cubicBezTo>
                    <a:pt x="30956" y="37148"/>
                    <a:pt x="30741" y="36976"/>
                    <a:pt x="30610" y="36804"/>
                  </a:cubicBezTo>
                  <a:cubicBezTo>
                    <a:pt x="30563" y="36737"/>
                    <a:pt x="30521" y="36665"/>
                    <a:pt x="30483" y="36592"/>
                  </a:cubicBezTo>
                  <a:cubicBezTo>
                    <a:pt x="30425" y="36483"/>
                    <a:pt x="30443" y="36505"/>
                    <a:pt x="30452" y="36348"/>
                  </a:cubicBezTo>
                  <a:cubicBezTo>
                    <a:pt x="30457" y="36279"/>
                    <a:pt x="30509" y="36126"/>
                    <a:pt x="30590" y="35984"/>
                  </a:cubicBezTo>
                  <a:cubicBezTo>
                    <a:pt x="30716" y="35766"/>
                    <a:pt x="30822" y="35653"/>
                    <a:pt x="31014" y="35475"/>
                  </a:cubicBezTo>
                  <a:cubicBezTo>
                    <a:pt x="31304" y="35206"/>
                    <a:pt x="31764" y="34951"/>
                    <a:pt x="32143" y="34796"/>
                  </a:cubicBezTo>
                  <a:cubicBezTo>
                    <a:pt x="32973" y="34457"/>
                    <a:pt x="33807" y="34340"/>
                    <a:pt x="34677" y="34340"/>
                  </a:cubicBezTo>
                  <a:cubicBezTo>
                    <a:pt x="34855" y="34340"/>
                    <a:pt x="35034" y="34345"/>
                    <a:pt x="35215" y="34354"/>
                  </a:cubicBezTo>
                  <a:cubicBezTo>
                    <a:pt x="37580" y="34473"/>
                    <a:pt x="39849" y="35490"/>
                    <a:pt x="42097" y="36238"/>
                  </a:cubicBezTo>
                  <a:cubicBezTo>
                    <a:pt x="43956" y="36855"/>
                    <a:pt x="45866" y="37234"/>
                    <a:pt x="47811" y="37234"/>
                  </a:cubicBezTo>
                  <a:cubicBezTo>
                    <a:pt x="48261" y="37234"/>
                    <a:pt x="48714" y="37214"/>
                    <a:pt x="49168" y="37171"/>
                  </a:cubicBezTo>
                  <a:cubicBezTo>
                    <a:pt x="51838" y="36921"/>
                    <a:pt x="54430" y="36061"/>
                    <a:pt x="56677" y="34587"/>
                  </a:cubicBezTo>
                  <a:cubicBezTo>
                    <a:pt x="57335" y="34156"/>
                    <a:pt x="57309" y="32995"/>
                    <a:pt x="56443" y="32804"/>
                  </a:cubicBezTo>
                  <a:cubicBezTo>
                    <a:pt x="54688" y="32417"/>
                    <a:pt x="53044" y="31639"/>
                    <a:pt x="51634" y="30526"/>
                  </a:cubicBezTo>
                  <a:cubicBezTo>
                    <a:pt x="54886" y="28633"/>
                    <a:pt x="58682" y="27822"/>
                    <a:pt x="61870" y="25784"/>
                  </a:cubicBezTo>
                  <a:cubicBezTo>
                    <a:pt x="63579" y="24692"/>
                    <a:pt x="65126" y="23332"/>
                    <a:pt x="66407" y="21758"/>
                  </a:cubicBezTo>
                  <a:cubicBezTo>
                    <a:pt x="67735" y="20128"/>
                    <a:pt x="68709" y="18337"/>
                    <a:pt x="69538" y="16412"/>
                  </a:cubicBezTo>
                  <a:cubicBezTo>
                    <a:pt x="70470" y="14241"/>
                    <a:pt x="71345" y="12071"/>
                    <a:pt x="72765" y="10162"/>
                  </a:cubicBezTo>
                  <a:cubicBezTo>
                    <a:pt x="73051" y="9778"/>
                    <a:pt x="72824" y="9175"/>
                    <a:pt x="72447" y="8954"/>
                  </a:cubicBezTo>
                  <a:cubicBezTo>
                    <a:pt x="68623" y="6701"/>
                    <a:pt x="64406" y="5318"/>
                    <a:pt x="59956" y="5123"/>
                  </a:cubicBezTo>
                  <a:cubicBezTo>
                    <a:pt x="59567" y="5105"/>
                    <a:pt x="59178" y="5097"/>
                    <a:pt x="58789" y="5097"/>
                  </a:cubicBezTo>
                  <a:cubicBezTo>
                    <a:pt x="56957" y="5097"/>
                    <a:pt x="55129" y="5290"/>
                    <a:pt x="53335" y="5674"/>
                  </a:cubicBezTo>
                  <a:cubicBezTo>
                    <a:pt x="52273" y="5903"/>
                    <a:pt x="51227" y="6205"/>
                    <a:pt x="50206" y="6579"/>
                  </a:cubicBezTo>
                  <a:cubicBezTo>
                    <a:pt x="49675" y="6774"/>
                    <a:pt x="49162" y="7010"/>
                    <a:pt x="48635" y="7217"/>
                  </a:cubicBezTo>
                  <a:cubicBezTo>
                    <a:pt x="48307" y="7346"/>
                    <a:pt x="47969" y="7362"/>
                    <a:pt x="47668" y="7409"/>
                  </a:cubicBezTo>
                  <a:cubicBezTo>
                    <a:pt x="47665" y="7409"/>
                    <a:pt x="47631" y="7395"/>
                    <a:pt x="47616" y="7392"/>
                  </a:cubicBezTo>
                  <a:cubicBezTo>
                    <a:pt x="47614" y="7374"/>
                    <a:pt x="47614" y="7357"/>
                    <a:pt x="47614" y="7339"/>
                  </a:cubicBezTo>
                  <a:cubicBezTo>
                    <a:pt x="47611" y="7064"/>
                    <a:pt x="47736" y="6760"/>
                    <a:pt x="47814" y="6499"/>
                  </a:cubicBezTo>
                  <a:cubicBezTo>
                    <a:pt x="47986" y="5921"/>
                    <a:pt x="48210" y="5361"/>
                    <a:pt x="48482" y="4825"/>
                  </a:cubicBezTo>
                  <a:cubicBezTo>
                    <a:pt x="49047" y="3710"/>
                    <a:pt x="49801" y="2705"/>
                    <a:pt x="50710" y="1848"/>
                  </a:cubicBezTo>
                  <a:cubicBezTo>
                    <a:pt x="51103" y="1476"/>
                    <a:pt x="50926" y="724"/>
                    <a:pt x="50383" y="606"/>
                  </a:cubicBezTo>
                  <a:cubicBezTo>
                    <a:pt x="48511" y="200"/>
                    <a:pt x="46600" y="1"/>
                    <a:pt x="44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8"/>
            <p:cNvSpPr/>
            <p:nvPr/>
          </p:nvSpPr>
          <p:spPr>
            <a:xfrm>
              <a:off x="-5577650" y="8913175"/>
              <a:ext cx="1794175" cy="1119425"/>
            </a:xfrm>
            <a:custGeom>
              <a:avLst/>
              <a:gdLst/>
              <a:ahLst/>
              <a:cxnLst/>
              <a:rect l="l" t="t" r="r" b="b"/>
              <a:pathLst>
                <a:path w="71767" h="44777" extrusionOk="0">
                  <a:moveTo>
                    <a:pt x="43092" y="1"/>
                  </a:moveTo>
                  <a:cubicBezTo>
                    <a:pt x="42098" y="16"/>
                    <a:pt x="41108" y="84"/>
                    <a:pt x="40122" y="205"/>
                  </a:cubicBezTo>
                  <a:lnTo>
                    <a:pt x="39671" y="484"/>
                  </a:lnTo>
                  <a:cubicBezTo>
                    <a:pt x="37172" y="2035"/>
                    <a:pt x="34765" y="3723"/>
                    <a:pt x="32443" y="5524"/>
                  </a:cubicBezTo>
                  <a:cubicBezTo>
                    <a:pt x="27803" y="9124"/>
                    <a:pt x="23545" y="13212"/>
                    <a:pt x="19782" y="17722"/>
                  </a:cubicBezTo>
                  <a:cubicBezTo>
                    <a:pt x="18730" y="18981"/>
                    <a:pt x="17715" y="20272"/>
                    <a:pt x="16737" y="21592"/>
                  </a:cubicBezTo>
                  <a:cubicBezTo>
                    <a:pt x="15785" y="22881"/>
                    <a:pt x="14776" y="24227"/>
                    <a:pt x="14100" y="25688"/>
                  </a:cubicBezTo>
                  <a:cubicBezTo>
                    <a:pt x="12947" y="26199"/>
                    <a:pt x="11803" y="26727"/>
                    <a:pt x="10667" y="27274"/>
                  </a:cubicBezTo>
                  <a:cubicBezTo>
                    <a:pt x="8924" y="28115"/>
                    <a:pt x="7206" y="29004"/>
                    <a:pt x="5512" y="29942"/>
                  </a:cubicBezTo>
                  <a:cubicBezTo>
                    <a:pt x="5598" y="29644"/>
                    <a:pt x="5668" y="29342"/>
                    <a:pt x="5721" y="29036"/>
                  </a:cubicBezTo>
                  <a:cubicBezTo>
                    <a:pt x="5849" y="28318"/>
                    <a:pt x="5945" y="27593"/>
                    <a:pt x="6088" y="26874"/>
                  </a:cubicBezTo>
                  <a:cubicBezTo>
                    <a:pt x="6372" y="25439"/>
                    <a:pt x="6730" y="24012"/>
                    <a:pt x="7152" y="22610"/>
                  </a:cubicBezTo>
                  <a:cubicBezTo>
                    <a:pt x="7992" y="19816"/>
                    <a:pt x="9107" y="17112"/>
                    <a:pt x="10386" y="14489"/>
                  </a:cubicBezTo>
                  <a:cubicBezTo>
                    <a:pt x="11644" y="11907"/>
                    <a:pt x="12999" y="9296"/>
                    <a:pt x="14847" y="7081"/>
                  </a:cubicBezTo>
                  <a:cubicBezTo>
                    <a:pt x="16545" y="5043"/>
                    <a:pt x="18628" y="3383"/>
                    <a:pt x="20863" y="1972"/>
                  </a:cubicBezTo>
                  <a:cubicBezTo>
                    <a:pt x="21249" y="1728"/>
                    <a:pt x="21641" y="1493"/>
                    <a:pt x="22034" y="1261"/>
                  </a:cubicBezTo>
                  <a:lnTo>
                    <a:pt x="22034" y="1261"/>
                  </a:lnTo>
                  <a:cubicBezTo>
                    <a:pt x="19849" y="2038"/>
                    <a:pt x="17775" y="3096"/>
                    <a:pt x="15863" y="4411"/>
                  </a:cubicBezTo>
                  <a:cubicBezTo>
                    <a:pt x="15729" y="4469"/>
                    <a:pt x="15594" y="4529"/>
                    <a:pt x="15461" y="4587"/>
                  </a:cubicBezTo>
                  <a:cubicBezTo>
                    <a:pt x="15161" y="4877"/>
                    <a:pt x="14868" y="5174"/>
                    <a:pt x="14587" y="5481"/>
                  </a:cubicBezTo>
                  <a:cubicBezTo>
                    <a:pt x="12589" y="7660"/>
                    <a:pt x="11120" y="10241"/>
                    <a:pt x="9790" y="12865"/>
                  </a:cubicBezTo>
                  <a:cubicBezTo>
                    <a:pt x="8433" y="15540"/>
                    <a:pt x="7226" y="18302"/>
                    <a:pt x="6285" y="21152"/>
                  </a:cubicBezTo>
                  <a:cubicBezTo>
                    <a:pt x="5755" y="22755"/>
                    <a:pt x="5308" y="24385"/>
                    <a:pt x="5000" y="26047"/>
                  </a:cubicBezTo>
                  <a:cubicBezTo>
                    <a:pt x="4739" y="27459"/>
                    <a:pt x="4396" y="28983"/>
                    <a:pt x="4692" y="30409"/>
                  </a:cubicBezTo>
                  <a:cubicBezTo>
                    <a:pt x="3099" y="31315"/>
                    <a:pt x="1534" y="32269"/>
                    <a:pt x="0" y="33273"/>
                  </a:cubicBezTo>
                  <a:cubicBezTo>
                    <a:pt x="121" y="33600"/>
                    <a:pt x="252" y="33924"/>
                    <a:pt x="393" y="34245"/>
                  </a:cubicBezTo>
                  <a:cubicBezTo>
                    <a:pt x="430" y="34328"/>
                    <a:pt x="473" y="34409"/>
                    <a:pt x="511" y="34492"/>
                  </a:cubicBezTo>
                  <a:cubicBezTo>
                    <a:pt x="1218" y="34028"/>
                    <a:pt x="1927" y="33571"/>
                    <a:pt x="2647" y="33127"/>
                  </a:cubicBezTo>
                  <a:cubicBezTo>
                    <a:pt x="3521" y="33938"/>
                    <a:pt x="4540" y="34581"/>
                    <a:pt x="5551" y="35217"/>
                  </a:cubicBezTo>
                  <a:cubicBezTo>
                    <a:pt x="6721" y="35955"/>
                    <a:pt x="7915" y="36655"/>
                    <a:pt x="9132" y="37320"/>
                  </a:cubicBezTo>
                  <a:cubicBezTo>
                    <a:pt x="11570" y="38650"/>
                    <a:pt x="14090" y="39826"/>
                    <a:pt x="16675" y="40843"/>
                  </a:cubicBezTo>
                  <a:cubicBezTo>
                    <a:pt x="21354" y="42685"/>
                    <a:pt x="26229" y="43990"/>
                    <a:pt x="31193" y="44777"/>
                  </a:cubicBezTo>
                  <a:cubicBezTo>
                    <a:pt x="31873" y="44334"/>
                    <a:pt x="32520" y="43841"/>
                    <a:pt x="33126" y="43302"/>
                  </a:cubicBezTo>
                  <a:cubicBezTo>
                    <a:pt x="30713" y="43052"/>
                    <a:pt x="28316" y="42665"/>
                    <a:pt x="25945" y="42143"/>
                  </a:cubicBezTo>
                  <a:cubicBezTo>
                    <a:pt x="20654" y="40976"/>
                    <a:pt x="15519" y="39186"/>
                    <a:pt x="10650" y="36811"/>
                  </a:cubicBezTo>
                  <a:cubicBezTo>
                    <a:pt x="9279" y="36141"/>
                    <a:pt x="7931" y="35426"/>
                    <a:pt x="6607" y="34664"/>
                  </a:cubicBezTo>
                  <a:cubicBezTo>
                    <a:pt x="5936" y="34277"/>
                    <a:pt x="5274" y="33876"/>
                    <a:pt x="4610" y="33480"/>
                  </a:cubicBezTo>
                  <a:cubicBezTo>
                    <a:pt x="4287" y="33288"/>
                    <a:pt x="3966" y="33095"/>
                    <a:pt x="3647" y="32898"/>
                  </a:cubicBezTo>
                  <a:cubicBezTo>
                    <a:pt x="3539" y="32831"/>
                    <a:pt x="3430" y="32774"/>
                    <a:pt x="3320" y="32718"/>
                  </a:cubicBezTo>
                  <a:cubicBezTo>
                    <a:pt x="5359" y="31487"/>
                    <a:pt x="7443" y="30332"/>
                    <a:pt x="9569" y="29258"/>
                  </a:cubicBezTo>
                  <a:cubicBezTo>
                    <a:pt x="13059" y="27492"/>
                    <a:pt x="16645" y="25927"/>
                    <a:pt x="20287" y="24507"/>
                  </a:cubicBezTo>
                  <a:cubicBezTo>
                    <a:pt x="20735" y="24828"/>
                    <a:pt x="21176" y="25149"/>
                    <a:pt x="21652" y="25436"/>
                  </a:cubicBezTo>
                  <a:cubicBezTo>
                    <a:pt x="22249" y="25797"/>
                    <a:pt x="22856" y="26131"/>
                    <a:pt x="23471" y="26458"/>
                  </a:cubicBezTo>
                  <a:cubicBezTo>
                    <a:pt x="24655" y="27089"/>
                    <a:pt x="25845" y="27705"/>
                    <a:pt x="27043" y="28306"/>
                  </a:cubicBezTo>
                  <a:cubicBezTo>
                    <a:pt x="29486" y="29526"/>
                    <a:pt x="31944" y="30724"/>
                    <a:pt x="34458" y="31790"/>
                  </a:cubicBezTo>
                  <a:cubicBezTo>
                    <a:pt x="39434" y="33901"/>
                    <a:pt x="44584" y="35682"/>
                    <a:pt x="49931" y="36562"/>
                  </a:cubicBezTo>
                  <a:cubicBezTo>
                    <a:pt x="50189" y="36603"/>
                    <a:pt x="50447" y="36642"/>
                    <a:pt x="50706" y="36680"/>
                  </a:cubicBezTo>
                  <a:cubicBezTo>
                    <a:pt x="51878" y="36374"/>
                    <a:pt x="53011" y="35940"/>
                    <a:pt x="54087" y="35384"/>
                  </a:cubicBezTo>
                  <a:cubicBezTo>
                    <a:pt x="53126" y="35309"/>
                    <a:pt x="52169" y="35201"/>
                    <a:pt x="51214" y="35063"/>
                  </a:cubicBezTo>
                  <a:cubicBezTo>
                    <a:pt x="48578" y="34675"/>
                    <a:pt x="45969" y="34080"/>
                    <a:pt x="43411" y="33337"/>
                  </a:cubicBezTo>
                  <a:cubicBezTo>
                    <a:pt x="38281" y="31845"/>
                    <a:pt x="33344" y="29730"/>
                    <a:pt x="28498" y="27498"/>
                  </a:cubicBezTo>
                  <a:cubicBezTo>
                    <a:pt x="27113" y="26859"/>
                    <a:pt x="25732" y="26213"/>
                    <a:pt x="24343" y="25579"/>
                  </a:cubicBezTo>
                  <a:cubicBezTo>
                    <a:pt x="23666" y="25271"/>
                    <a:pt x="22994" y="24957"/>
                    <a:pt x="22301" y="24685"/>
                  </a:cubicBezTo>
                  <a:cubicBezTo>
                    <a:pt x="21870" y="24514"/>
                    <a:pt x="21437" y="24370"/>
                    <a:pt x="21002" y="24232"/>
                  </a:cubicBezTo>
                  <a:cubicBezTo>
                    <a:pt x="21944" y="23870"/>
                    <a:pt x="22889" y="23516"/>
                    <a:pt x="23838" y="23171"/>
                  </a:cubicBezTo>
                  <a:cubicBezTo>
                    <a:pt x="28747" y="21391"/>
                    <a:pt x="33734" y="19837"/>
                    <a:pt x="38746" y="18374"/>
                  </a:cubicBezTo>
                  <a:cubicBezTo>
                    <a:pt x="40299" y="17921"/>
                    <a:pt x="41854" y="17474"/>
                    <a:pt x="43413" y="17035"/>
                  </a:cubicBezTo>
                  <a:cubicBezTo>
                    <a:pt x="44033" y="17477"/>
                    <a:pt x="44701" y="17850"/>
                    <a:pt x="45364" y="18227"/>
                  </a:cubicBezTo>
                  <a:cubicBezTo>
                    <a:pt x="46299" y="18756"/>
                    <a:pt x="47268" y="19235"/>
                    <a:pt x="48232" y="19710"/>
                  </a:cubicBezTo>
                  <a:cubicBezTo>
                    <a:pt x="50152" y="20651"/>
                    <a:pt x="52142" y="21465"/>
                    <a:pt x="54138" y="22227"/>
                  </a:cubicBezTo>
                  <a:cubicBezTo>
                    <a:pt x="56742" y="23220"/>
                    <a:pt x="59398" y="24069"/>
                    <a:pt x="62098" y="24768"/>
                  </a:cubicBezTo>
                  <a:cubicBezTo>
                    <a:pt x="62581" y="24393"/>
                    <a:pt x="63048" y="23997"/>
                    <a:pt x="63496" y="23578"/>
                  </a:cubicBezTo>
                  <a:cubicBezTo>
                    <a:pt x="62813" y="23414"/>
                    <a:pt x="62131" y="23245"/>
                    <a:pt x="61453" y="23063"/>
                  </a:cubicBezTo>
                  <a:cubicBezTo>
                    <a:pt x="57385" y="21975"/>
                    <a:pt x="53399" y="20599"/>
                    <a:pt x="49527" y="18947"/>
                  </a:cubicBezTo>
                  <a:cubicBezTo>
                    <a:pt x="48440" y="18485"/>
                    <a:pt x="47351" y="18029"/>
                    <a:pt x="46278" y="17536"/>
                  </a:cubicBezTo>
                  <a:cubicBezTo>
                    <a:pt x="45694" y="17267"/>
                    <a:pt x="45108" y="16984"/>
                    <a:pt x="44510" y="16728"/>
                  </a:cubicBezTo>
                  <a:cubicBezTo>
                    <a:pt x="47882" y="15778"/>
                    <a:pt x="51259" y="14847"/>
                    <a:pt x="54631" y="13903"/>
                  </a:cubicBezTo>
                  <a:cubicBezTo>
                    <a:pt x="57344" y="13144"/>
                    <a:pt x="60069" y="12383"/>
                    <a:pt x="62819" y="11744"/>
                  </a:cubicBezTo>
                  <a:cubicBezTo>
                    <a:pt x="63275" y="12085"/>
                    <a:pt x="63802" y="12318"/>
                    <a:pt x="64326" y="12555"/>
                  </a:cubicBezTo>
                  <a:cubicBezTo>
                    <a:pt x="64960" y="12843"/>
                    <a:pt x="65620" y="13081"/>
                    <a:pt x="66276" y="13316"/>
                  </a:cubicBezTo>
                  <a:cubicBezTo>
                    <a:pt x="67258" y="13671"/>
                    <a:pt x="68270" y="13955"/>
                    <a:pt x="69290" y="14202"/>
                  </a:cubicBezTo>
                  <a:cubicBezTo>
                    <a:pt x="69469" y="13800"/>
                    <a:pt x="69658" y="13402"/>
                    <a:pt x="69852" y="13008"/>
                  </a:cubicBezTo>
                  <a:cubicBezTo>
                    <a:pt x="68779" y="12779"/>
                    <a:pt x="67718" y="12506"/>
                    <a:pt x="66655" y="12225"/>
                  </a:cubicBezTo>
                  <a:cubicBezTo>
                    <a:pt x="65975" y="12046"/>
                    <a:pt x="65307" y="11830"/>
                    <a:pt x="64630" y="11644"/>
                  </a:cubicBezTo>
                  <a:cubicBezTo>
                    <a:pt x="64429" y="11589"/>
                    <a:pt x="64230" y="11529"/>
                    <a:pt x="64032" y="11471"/>
                  </a:cubicBezTo>
                  <a:cubicBezTo>
                    <a:pt x="66481" y="10941"/>
                    <a:pt x="68952" y="10525"/>
                    <a:pt x="71452" y="10311"/>
                  </a:cubicBezTo>
                  <a:cubicBezTo>
                    <a:pt x="71489" y="10261"/>
                    <a:pt x="71521" y="10208"/>
                    <a:pt x="71559" y="10159"/>
                  </a:cubicBezTo>
                  <a:cubicBezTo>
                    <a:pt x="71767" y="9878"/>
                    <a:pt x="71702" y="9484"/>
                    <a:pt x="71506" y="9203"/>
                  </a:cubicBezTo>
                  <a:cubicBezTo>
                    <a:pt x="69313" y="9230"/>
                    <a:pt x="67091" y="9619"/>
                    <a:pt x="64969" y="10029"/>
                  </a:cubicBezTo>
                  <a:cubicBezTo>
                    <a:pt x="62620" y="10482"/>
                    <a:pt x="60300" y="11061"/>
                    <a:pt x="57989" y="11676"/>
                  </a:cubicBezTo>
                  <a:cubicBezTo>
                    <a:pt x="58296" y="11498"/>
                    <a:pt x="58601" y="11320"/>
                    <a:pt x="58907" y="11140"/>
                  </a:cubicBezTo>
                  <a:cubicBezTo>
                    <a:pt x="60335" y="10302"/>
                    <a:pt x="61778" y="9490"/>
                    <a:pt x="63249" y="8727"/>
                  </a:cubicBezTo>
                  <a:cubicBezTo>
                    <a:pt x="64501" y="8077"/>
                    <a:pt x="65774" y="7468"/>
                    <a:pt x="67070" y="6913"/>
                  </a:cubicBezTo>
                  <a:cubicBezTo>
                    <a:pt x="66514" y="6695"/>
                    <a:pt x="65952" y="6496"/>
                    <a:pt x="65385" y="6313"/>
                  </a:cubicBezTo>
                  <a:cubicBezTo>
                    <a:pt x="63154" y="7357"/>
                    <a:pt x="60992" y="8542"/>
                    <a:pt x="58872" y="9795"/>
                  </a:cubicBezTo>
                  <a:cubicBezTo>
                    <a:pt x="58044" y="10284"/>
                    <a:pt x="57226" y="10784"/>
                    <a:pt x="56415" y="11299"/>
                  </a:cubicBezTo>
                  <a:cubicBezTo>
                    <a:pt x="55781" y="11699"/>
                    <a:pt x="55090" y="12065"/>
                    <a:pt x="54571" y="12607"/>
                  </a:cubicBezTo>
                  <a:cubicBezTo>
                    <a:pt x="49786" y="13918"/>
                    <a:pt x="45008" y="15254"/>
                    <a:pt x="40237" y="16613"/>
                  </a:cubicBezTo>
                  <a:cubicBezTo>
                    <a:pt x="38857" y="17009"/>
                    <a:pt x="37479" y="17413"/>
                    <a:pt x="36104" y="17823"/>
                  </a:cubicBezTo>
                  <a:cubicBezTo>
                    <a:pt x="36506" y="17417"/>
                    <a:pt x="36907" y="17009"/>
                    <a:pt x="37315" y="16607"/>
                  </a:cubicBezTo>
                  <a:cubicBezTo>
                    <a:pt x="38177" y="15759"/>
                    <a:pt x="39067" y="14945"/>
                    <a:pt x="39975" y="14147"/>
                  </a:cubicBezTo>
                  <a:cubicBezTo>
                    <a:pt x="43855" y="10718"/>
                    <a:pt x="48174" y="7821"/>
                    <a:pt x="52817" y="5533"/>
                  </a:cubicBezTo>
                  <a:lnTo>
                    <a:pt x="52817" y="5533"/>
                  </a:lnTo>
                  <a:cubicBezTo>
                    <a:pt x="52587" y="5576"/>
                    <a:pt x="52357" y="5620"/>
                    <a:pt x="52129" y="5670"/>
                  </a:cubicBezTo>
                  <a:cubicBezTo>
                    <a:pt x="51065" y="5898"/>
                    <a:pt x="50020" y="6201"/>
                    <a:pt x="48999" y="6576"/>
                  </a:cubicBezTo>
                  <a:cubicBezTo>
                    <a:pt x="48555" y="6738"/>
                    <a:pt x="48122" y="6927"/>
                    <a:pt x="47684" y="7107"/>
                  </a:cubicBezTo>
                  <a:cubicBezTo>
                    <a:pt x="44939" y="8779"/>
                    <a:pt x="42332" y="10669"/>
                    <a:pt x="39889" y="12759"/>
                  </a:cubicBezTo>
                  <a:cubicBezTo>
                    <a:pt x="38838" y="13659"/>
                    <a:pt x="37831" y="14609"/>
                    <a:pt x="36856" y="15590"/>
                  </a:cubicBezTo>
                  <a:cubicBezTo>
                    <a:pt x="36377" y="16074"/>
                    <a:pt x="35901" y="16562"/>
                    <a:pt x="35450" y="17070"/>
                  </a:cubicBezTo>
                  <a:cubicBezTo>
                    <a:pt x="35092" y="17474"/>
                    <a:pt x="34756" y="17852"/>
                    <a:pt x="34501" y="18303"/>
                  </a:cubicBezTo>
                  <a:cubicBezTo>
                    <a:pt x="31365" y="19257"/>
                    <a:pt x="28245" y="20258"/>
                    <a:pt x="25154" y="21342"/>
                  </a:cubicBezTo>
                  <a:cubicBezTo>
                    <a:pt x="22088" y="22417"/>
                    <a:pt x="19048" y="23573"/>
                    <a:pt x="16057" y="24840"/>
                  </a:cubicBezTo>
                  <a:lnTo>
                    <a:pt x="16057" y="24840"/>
                  </a:lnTo>
                  <a:cubicBezTo>
                    <a:pt x="16523" y="24201"/>
                    <a:pt x="16975" y="23550"/>
                    <a:pt x="17451" y="22921"/>
                  </a:cubicBezTo>
                  <a:cubicBezTo>
                    <a:pt x="18317" y="21775"/>
                    <a:pt x="19181" y="20628"/>
                    <a:pt x="20092" y="19516"/>
                  </a:cubicBezTo>
                  <a:cubicBezTo>
                    <a:pt x="21934" y="17273"/>
                    <a:pt x="23887" y="15123"/>
                    <a:pt x="25946" y="13078"/>
                  </a:cubicBezTo>
                  <a:cubicBezTo>
                    <a:pt x="30054" y="8988"/>
                    <a:pt x="34582" y="5344"/>
                    <a:pt x="39454" y="2204"/>
                  </a:cubicBezTo>
                  <a:cubicBezTo>
                    <a:pt x="40646" y="1436"/>
                    <a:pt x="41860" y="705"/>
                    <a:pt x="43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8"/>
          <p:cNvGrpSpPr/>
          <p:nvPr/>
        </p:nvGrpSpPr>
        <p:grpSpPr>
          <a:xfrm rot="10800000">
            <a:off x="7540325" y="-492832"/>
            <a:ext cx="1650760" cy="2350815"/>
            <a:chOff x="-2214975" y="10024925"/>
            <a:chExt cx="1110875" cy="1581975"/>
          </a:xfrm>
        </p:grpSpPr>
        <p:sp>
          <p:nvSpPr>
            <p:cNvPr id="1174" name="Google Shape;1174;p28"/>
            <p:cNvSpPr/>
            <p:nvPr/>
          </p:nvSpPr>
          <p:spPr>
            <a:xfrm>
              <a:off x="-2214975" y="10024925"/>
              <a:ext cx="1110875" cy="1581975"/>
            </a:xfrm>
            <a:custGeom>
              <a:avLst/>
              <a:gdLst/>
              <a:ahLst/>
              <a:cxnLst/>
              <a:rect l="l" t="t" r="r" b="b"/>
              <a:pathLst>
                <a:path w="44435" h="63279" extrusionOk="0">
                  <a:moveTo>
                    <a:pt x="20387" y="1"/>
                  </a:moveTo>
                  <a:cubicBezTo>
                    <a:pt x="20241" y="1"/>
                    <a:pt x="20092" y="67"/>
                    <a:pt x="19997" y="211"/>
                  </a:cubicBezTo>
                  <a:cubicBezTo>
                    <a:pt x="16432" y="5618"/>
                    <a:pt x="13112" y="11322"/>
                    <a:pt x="11699" y="17708"/>
                  </a:cubicBezTo>
                  <a:cubicBezTo>
                    <a:pt x="10400" y="23586"/>
                    <a:pt x="10601" y="29772"/>
                    <a:pt x="12217" y="35570"/>
                  </a:cubicBezTo>
                  <a:cubicBezTo>
                    <a:pt x="12894" y="37993"/>
                    <a:pt x="13823" y="40341"/>
                    <a:pt x="14993" y="42569"/>
                  </a:cubicBezTo>
                  <a:cubicBezTo>
                    <a:pt x="10981" y="40112"/>
                    <a:pt x="7292" y="37127"/>
                    <a:pt x="4114" y="33657"/>
                  </a:cubicBezTo>
                  <a:cubicBezTo>
                    <a:pt x="3053" y="32499"/>
                    <a:pt x="2050" y="31292"/>
                    <a:pt x="1105" y="30035"/>
                  </a:cubicBezTo>
                  <a:cubicBezTo>
                    <a:pt x="977" y="29864"/>
                    <a:pt x="801" y="29746"/>
                    <a:pt x="595" y="29746"/>
                  </a:cubicBezTo>
                  <a:cubicBezTo>
                    <a:pt x="548" y="29746"/>
                    <a:pt x="498" y="29752"/>
                    <a:pt x="447" y="29766"/>
                  </a:cubicBezTo>
                  <a:cubicBezTo>
                    <a:pt x="212" y="29831"/>
                    <a:pt x="1" y="30076"/>
                    <a:pt x="19" y="30328"/>
                  </a:cubicBezTo>
                  <a:cubicBezTo>
                    <a:pt x="143" y="32080"/>
                    <a:pt x="364" y="33823"/>
                    <a:pt x="679" y="35550"/>
                  </a:cubicBezTo>
                  <a:cubicBezTo>
                    <a:pt x="994" y="37270"/>
                    <a:pt x="1293" y="38979"/>
                    <a:pt x="1748" y="40669"/>
                  </a:cubicBezTo>
                  <a:cubicBezTo>
                    <a:pt x="2654" y="44028"/>
                    <a:pt x="3939" y="47274"/>
                    <a:pt x="5576" y="50343"/>
                  </a:cubicBezTo>
                  <a:cubicBezTo>
                    <a:pt x="7230" y="53434"/>
                    <a:pt x="9241" y="56319"/>
                    <a:pt x="11572" y="58939"/>
                  </a:cubicBezTo>
                  <a:cubicBezTo>
                    <a:pt x="14250" y="61952"/>
                    <a:pt x="17766" y="63279"/>
                    <a:pt x="21389" y="63279"/>
                  </a:cubicBezTo>
                  <a:cubicBezTo>
                    <a:pt x="24582" y="63279"/>
                    <a:pt x="27859" y="62248"/>
                    <a:pt x="30721" y="60433"/>
                  </a:cubicBezTo>
                  <a:cubicBezTo>
                    <a:pt x="35175" y="57607"/>
                    <a:pt x="38387" y="53204"/>
                    <a:pt x="40469" y="48414"/>
                  </a:cubicBezTo>
                  <a:cubicBezTo>
                    <a:pt x="42780" y="43099"/>
                    <a:pt x="43978" y="37290"/>
                    <a:pt x="44310" y="31515"/>
                  </a:cubicBezTo>
                  <a:cubicBezTo>
                    <a:pt x="44399" y="29972"/>
                    <a:pt x="44420" y="28426"/>
                    <a:pt x="44376" y="26878"/>
                  </a:cubicBezTo>
                  <a:cubicBezTo>
                    <a:pt x="44356" y="26211"/>
                    <a:pt x="44434" y="25396"/>
                    <a:pt x="44085" y="24799"/>
                  </a:cubicBezTo>
                  <a:cubicBezTo>
                    <a:pt x="43914" y="24504"/>
                    <a:pt x="43605" y="24294"/>
                    <a:pt x="43266" y="24260"/>
                  </a:cubicBezTo>
                  <a:cubicBezTo>
                    <a:pt x="43228" y="24256"/>
                    <a:pt x="43191" y="24254"/>
                    <a:pt x="43155" y="24254"/>
                  </a:cubicBezTo>
                  <a:cubicBezTo>
                    <a:pt x="42778" y="24254"/>
                    <a:pt x="42473" y="24451"/>
                    <a:pt x="42152" y="24648"/>
                  </a:cubicBezTo>
                  <a:cubicBezTo>
                    <a:pt x="35928" y="28519"/>
                    <a:pt x="30728" y="33835"/>
                    <a:pt x="26996" y="40144"/>
                  </a:cubicBezTo>
                  <a:cubicBezTo>
                    <a:pt x="26968" y="35725"/>
                    <a:pt x="25823" y="31384"/>
                    <a:pt x="24570" y="27137"/>
                  </a:cubicBezTo>
                  <a:cubicBezTo>
                    <a:pt x="23779" y="24450"/>
                    <a:pt x="22979" y="21763"/>
                    <a:pt x="22379" y="19025"/>
                  </a:cubicBezTo>
                  <a:cubicBezTo>
                    <a:pt x="21755" y="16182"/>
                    <a:pt x="21397" y="13294"/>
                    <a:pt x="21187" y="10392"/>
                  </a:cubicBezTo>
                  <a:cubicBezTo>
                    <a:pt x="20947" y="7079"/>
                    <a:pt x="20892" y="3758"/>
                    <a:pt x="20837" y="440"/>
                  </a:cubicBezTo>
                  <a:cubicBezTo>
                    <a:pt x="20832" y="160"/>
                    <a:pt x="20613" y="1"/>
                    <a:pt x="203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8"/>
            <p:cNvSpPr/>
            <p:nvPr/>
          </p:nvSpPr>
          <p:spPr>
            <a:xfrm>
              <a:off x="-2213275" y="10025000"/>
              <a:ext cx="1106475" cy="1580775"/>
            </a:xfrm>
            <a:custGeom>
              <a:avLst/>
              <a:gdLst/>
              <a:ahLst/>
              <a:cxnLst/>
              <a:rect l="l" t="t" r="r" b="b"/>
              <a:pathLst>
                <a:path w="44259" h="63231" extrusionOk="0">
                  <a:moveTo>
                    <a:pt x="20323" y="1"/>
                  </a:moveTo>
                  <a:cubicBezTo>
                    <a:pt x="20284" y="1"/>
                    <a:pt x="20245" y="5"/>
                    <a:pt x="20207" y="15"/>
                  </a:cubicBezTo>
                  <a:cubicBezTo>
                    <a:pt x="19272" y="1351"/>
                    <a:pt x="18676" y="2920"/>
                    <a:pt x="18278" y="4494"/>
                  </a:cubicBezTo>
                  <a:cubicBezTo>
                    <a:pt x="17690" y="6817"/>
                    <a:pt x="17314" y="9197"/>
                    <a:pt x="17030" y="11574"/>
                  </a:cubicBezTo>
                  <a:cubicBezTo>
                    <a:pt x="16457" y="16374"/>
                    <a:pt x="16416" y="21204"/>
                    <a:pt x="16881" y="26017"/>
                  </a:cubicBezTo>
                  <a:cubicBezTo>
                    <a:pt x="17346" y="30853"/>
                    <a:pt x="18286" y="35642"/>
                    <a:pt x="19717" y="40286"/>
                  </a:cubicBezTo>
                  <a:cubicBezTo>
                    <a:pt x="21125" y="44851"/>
                    <a:pt x="23301" y="49173"/>
                    <a:pt x="24459" y="53813"/>
                  </a:cubicBezTo>
                  <a:cubicBezTo>
                    <a:pt x="25061" y="56225"/>
                    <a:pt x="25303" y="58794"/>
                    <a:pt x="24878" y="61205"/>
                  </a:cubicBezTo>
                  <a:cubicBezTo>
                    <a:pt x="24781" y="61750"/>
                    <a:pt x="24651" y="62306"/>
                    <a:pt x="24497" y="62853"/>
                  </a:cubicBezTo>
                  <a:cubicBezTo>
                    <a:pt x="24400" y="62591"/>
                    <a:pt x="24300" y="62334"/>
                    <a:pt x="24199" y="62088"/>
                  </a:cubicBezTo>
                  <a:cubicBezTo>
                    <a:pt x="23648" y="60729"/>
                    <a:pt x="22952" y="59455"/>
                    <a:pt x="22122" y="58245"/>
                  </a:cubicBezTo>
                  <a:cubicBezTo>
                    <a:pt x="20451" y="55808"/>
                    <a:pt x="18397" y="53673"/>
                    <a:pt x="16210" y="51702"/>
                  </a:cubicBezTo>
                  <a:cubicBezTo>
                    <a:pt x="13939" y="49655"/>
                    <a:pt x="11579" y="47705"/>
                    <a:pt x="9371" y="45588"/>
                  </a:cubicBezTo>
                  <a:cubicBezTo>
                    <a:pt x="7151" y="43458"/>
                    <a:pt x="5178" y="41144"/>
                    <a:pt x="3656" y="38460"/>
                  </a:cubicBezTo>
                  <a:cubicBezTo>
                    <a:pt x="2808" y="36966"/>
                    <a:pt x="2105" y="35403"/>
                    <a:pt x="1571" y="33771"/>
                  </a:cubicBezTo>
                  <a:cubicBezTo>
                    <a:pt x="1139" y="32450"/>
                    <a:pt x="802" y="31097"/>
                    <a:pt x="456" y="29751"/>
                  </a:cubicBezTo>
                  <a:cubicBezTo>
                    <a:pt x="430" y="29752"/>
                    <a:pt x="405" y="29757"/>
                    <a:pt x="381" y="29765"/>
                  </a:cubicBezTo>
                  <a:cubicBezTo>
                    <a:pt x="221" y="29808"/>
                    <a:pt x="74" y="29937"/>
                    <a:pt x="0" y="30092"/>
                  </a:cubicBezTo>
                  <a:cubicBezTo>
                    <a:pt x="72" y="32705"/>
                    <a:pt x="904" y="35294"/>
                    <a:pt x="1949" y="37668"/>
                  </a:cubicBezTo>
                  <a:cubicBezTo>
                    <a:pt x="3194" y="40496"/>
                    <a:pt x="5027" y="42999"/>
                    <a:pt x="7125" y="45254"/>
                  </a:cubicBezTo>
                  <a:cubicBezTo>
                    <a:pt x="11188" y="49621"/>
                    <a:pt x="16181" y="53099"/>
                    <a:pt x="19663" y="58002"/>
                  </a:cubicBezTo>
                  <a:cubicBezTo>
                    <a:pt x="20591" y="59304"/>
                    <a:pt x="21386" y="60694"/>
                    <a:pt x="22040" y="62152"/>
                  </a:cubicBezTo>
                  <a:cubicBezTo>
                    <a:pt x="22197" y="62501"/>
                    <a:pt x="22337" y="62863"/>
                    <a:pt x="22466" y="63230"/>
                  </a:cubicBezTo>
                  <a:cubicBezTo>
                    <a:pt x="24451" y="63080"/>
                    <a:pt x="26446" y="62547"/>
                    <a:pt x="28330" y="61689"/>
                  </a:cubicBezTo>
                  <a:cubicBezTo>
                    <a:pt x="29114" y="60480"/>
                    <a:pt x="29879" y="59261"/>
                    <a:pt x="30625" y="58030"/>
                  </a:cubicBezTo>
                  <a:cubicBezTo>
                    <a:pt x="32207" y="55415"/>
                    <a:pt x="33727" y="52749"/>
                    <a:pt x="35099" y="50019"/>
                  </a:cubicBezTo>
                  <a:cubicBezTo>
                    <a:pt x="37854" y="44536"/>
                    <a:pt x="40197" y="38882"/>
                    <a:pt x="42127" y="33055"/>
                  </a:cubicBezTo>
                  <a:cubicBezTo>
                    <a:pt x="42663" y="31432"/>
                    <a:pt x="43164" y="29801"/>
                    <a:pt x="43608" y="28151"/>
                  </a:cubicBezTo>
                  <a:cubicBezTo>
                    <a:pt x="43832" y="27312"/>
                    <a:pt x="44044" y="26473"/>
                    <a:pt x="44240" y="25628"/>
                  </a:cubicBezTo>
                  <a:cubicBezTo>
                    <a:pt x="44248" y="25599"/>
                    <a:pt x="44252" y="25571"/>
                    <a:pt x="44259" y="25542"/>
                  </a:cubicBezTo>
                  <a:cubicBezTo>
                    <a:pt x="44219" y="25276"/>
                    <a:pt x="44148" y="25020"/>
                    <a:pt x="44017" y="24796"/>
                  </a:cubicBezTo>
                  <a:cubicBezTo>
                    <a:pt x="43942" y="24671"/>
                    <a:pt x="43842" y="24562"/>
                    <a:pt x="43726" y="24475"/>
                  </a:cubicBezTo>
                  <a:cubicBezTo>
                    <a:pt x="43640" y="24688"/>
                    <a:pt x="43554" y="24902"/>
                    <a:pt x="43477" y="25120"/>
                  </a:cubicBezTo>
                  <a:cubicBezTo>
                    <a:pt x="43224" y="25823"/>
                    <a:pt x="42964" y="26526"/>
                    <a:pt x="42711" y="27231"/>
                  </a:cubicBezTo>
                  <a:cubicBezTo>
                    <a:pt x="42193" y="28661"/>
                    <a:pt x="41664" y="30087"/>
                    <a:pt x="41123" y="31509"/>
                  </a:cubicBezTo>
                  <a:cubicBezTo>
                    <a:pt x="40065" y="34300"/>
                    <a:pt x="38914" y="37054"/>
                    <a:pt x="37668" y="39768"/>
                  </a:cubicBezTo>
                  <a:cubicBezTo>
                    <a:pt x="35147" y="45264"/>
                    <a:pt x="32423" y="50652"/>
                    <a:pt x="29315" y="55842"/>
                  </a:cubicBezTo>
                  <a:cubicBezTo>
                    <a:pt x="28641" y="56966"/>
                    <a:pt x="27947" y="58076"/>
                    <a:pt x="27242" y="59180"/>
                  </a:cubicBezTo>
                  <a:cubicBezTo>
                    <a:pt x="27258" y="58054"/>
                    <a:pt x="27183" y="56929"/>
                    <a:pt x="27018" y="55815"/>
                  </a:cubicBezTo>
                  <a:cubicBezTo>
                    <a:pt x="26321" y="51080"/>
                    <a:pt x="24105" y="46761"/>
                    <a:pt x="22496" y="42302"/>
                  </a:cubicBezTo>
                  <a:cubicBezTo>
                    <a:pt x="19221" y="33227"/>
                    <a:pt x="17933" y="23574"/>
                    <a:pt x="18441" y="13951"/>
                  </a:cubicBezTo>
                  <a:cubicBezTo>
                    <a:pt x="18581" y="11301"/>
                    <a:pt x="18866" y="8660"/>
                    <a:pt x="19298" y="6040"/>
                  </a:cubicBezTo>
                  <a:cubicBezTo>
                    <a:pt x="19602" y="4193"/>
                    <a:pt x="19998" y="2317"/>
                    <a:pt x="20773" y="609"/>
                  </a:cubicBezTo>
                  <a:cubicBezTo>
                    <a:pt x="20773" y="551"/>
                    <a:pt x="20772" y="494"/>
                    <a:pt x="20770" y="436"/>
                  </a:cubicBezTo>
                  <a:cubicBezTo>
                    <a:pt x="20766" y="158"/>
                    <a:pt x="20548" y="1"/>
                    <a:pt x="203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8"/>
          <p:cNvGrpSpPr/>
          <p:nvPr/>
        </p:nvGrpSpPr>
        <p:grpSpPr>
          <a:xfrm rot="10800000">
            <a:off x="9524867" y="-655512"/>
            <a:ext cx="1243001" cy="2236653"/>
            <a:chOff x="-4216475" y="10211225"/>
            <a:chExt cx="836475" cy="1505150"/>
          </a:xfrm>
        </p:grpSpPr>
        <p:sp>
          <p:nvSpPr>
            <p:cNvPr id="1177" name="Google Shape;1177;p28"/>
            <p:cNvSpPr/>
            <p:nvPr/>
          </p:nvSpPr>
          <p:spPr>
            <a:xfrm>
              <a:off x="-4216475" y="10211225"/>
              <a:ext cx="836475" cy="1505150"/>
            </a:xfrm>
            <a:custGeom>
              <a:avLst/>
              <a:gdLst/>
              <a:ahLst/>
              <a:cxnLst/>
              <a:rect l="l" t="t" r="r" b="b"/>
              <a:pathLst>
                <a:path w="33459" h="60206" extrusionOk="0">
                  <a:moveTo>
                    <a:pt x="26036" y="0"/>
                  </a:moveTo>
                  <a:cubicBezTo>
                    <a:pt x="25685" y="0"/>
                    <a:pt x="25369" y="178"/>
                    <a:pt x="25078" y="358"/>
                  </a:cubicBezTo>
                  <a:cubicBezTo>
                    <a:pt x="24803" y="529"/>
                    <a:pt x="24535" y="705"/>
                    <a:pt x="24272" y="891"/>
                  </a:cubicBezTo>
                  <a:cubicBezTo>
                    <a:pt x="23773" y="1243"/>
                    <a:pt x="23288" y="1619"/>
                    <a:pt x="22824" y="2017"/>
                  </a:cubicBezTo>
                  <a:cubicBezTo>
                    <a:pt x="20972" y="3614"/>
                    <a:pt x="19457" y="5565"/>
                    <a:pt x="18365" y="7755"/>
                  </a:cubicBezTo>
                  <a:cubicBezTo>
                    <a:pt x="17746" y="8998"/>
                    <a:pt x="17260" y="10313"/>
                    <a:pt x="16943" y="11667"/>
                  </a:cubicBezTo>
                  <a:cubicBezTo>
                    <a:pt x="16776" y="12386"/>
                    <a:pt x="16633" y="13140"/>
                    <a:pt x="16658" y="13881"/>
                  </a:cubicBezTo>
                  <a:cubicBezTo>
                    <a:pt x="16679" y="14546"/>
                    <a:pt x="16785" y="15202"/>
                    <a:pt x="17172" y="15722"/>
                  </a:cubicBezTo>
                  <a:cubicBezTo>
                    <a:pt x="16868" y="16418"/>
                    <a:pt x="16586" y="17121"/>
                    <a:pt x="16323" y="17832"/>
                  </a:cubicBezTo>
                  <a:cubicBezTo>
                    <a:pt x="16131" y="18350"/>
                    <a:pt x="15951" y="18873"/>
                    <a:pt x="15776" y="19397"/>
                  </a:cubicBezTo>
                  <a:cubicBezTo>
                    <a:pt x="15709" y="18974"/>
                    <a:pt x="15618" y="18557"/>
                    <a:pt x="15523" y="18147"/>
                  </a:cubicBezTo>
                  <a:cubicBezTo>
                    <a:pt x="15299" y="17179"/>
                    <a:pt x="14975" y="16237"/>
                    <a:pt x="14536" y="15345"/>
                  </a:cubicBezTo>
                  <a:cubicBezTo>
                    <a:pt x="13754" y="13763"/>
                    <a:pt x="12517" y="12381"/>
                    <a:pt x="10895" y="11638"/>
                  </a:cubicBezTo>
                  <a:cubicBezTo>
                    <a:pt x="10148" y="11295"/>
                    <a:pt x="9343" y="11094"/>
                    <a:pt x="8524" y="11094"/>
                  </a:cubicBezTo>
                  <a:cubicBezTo>
                    <a:pt x="8379" y="11094"/>
                    <a:pt x="8234" y="11100"/>
                    <a:pt x="8088" y="11113"/>
                  </a:cubicBezTo>
                  <a:cubicBezTo>
                    <a:pt x="7876" y="11131"/>
                    <a:pt x="7734" y="11300"/>
                    <a:pt x="7781" y="11515"/>
                  </a:cubicBezTo>
                  <a:cubicBezTo>
                    <a:pt x="8139" y="13137"/>
                    <a:pt x="8681" y="14706"/>
                    <a:pt x="9542" y="16134"/>
                  </a:cubicBezTo>
                  <a:cubicBezTo>
                    <a:pt x="10398" y="17551"/>
                    <a:pt x="11491" y="18835"/>
                    <a:pt x="12768" y="19890"/>
                  </a:cubicBezTo>
                  <a:cubicBezTo>
                    <a:pt x="13462" y="20464"/>
                    <a:pt x="14265" y="21139"/>
                    <a:pt x="15158" y="21382"/>
                  </a:cubicBezTo>
                  <a:cubicBezTo>
                    <a:pt x="14431" y="23851"/>
                    <a:pt x="13857" y="26362"/>
                    <a:pt x="13361" y="28889"/>
                  </a:cubicBezTo>
                  <a:cubicBezTo>
                    <a:pt x="13307" y="29165"/>
                    <a:pt x="13257" y="29442"/>
                    <a:pt x="13204" y="29720"/>
                  </a:cubicBezTo>
                  <a:cubicBezTo>
                    <a:pt x="13106" y="29506"/>
                    <a:pt x="13003" y="29294"/>
                    <a:pt x="12897" y="29086"/>
                  </a:cubicBezTo>
                  <a:cubicBezTo>
                    <a:pt x="12480" y="28259"/>
                    <a:pt x="11990" y="27472"/>
                    <a:pt x="11437" y="26732"/>
                  </a:cubicBezTo>
                  <a:cubicBezTo>
                    <a:pt x="10364" y="25291"/>
                    <a:pt x="9099" y="23853"/>
                    <a:pt x="7376" y="23205"/>
                  </a:cubicBezTo>
                  <a:cubicBezTo>
                    <a:pt x="6356" y="22821"/>
                    <a:pt x="5246" y="22753"/>
                    <a:pt x="4170" y="22686"/>
                  </a:cubicBezTo>
                  <a:cubicBezTo>
                    <a:pt x="4164" y="22685"/>
                    <a:pt x="4157" y="22685"/>
                    <a:pt x="4151" y="22685"/>
                  </a:cubicBezTo>
                  <a:cubicBezTo>
                    <a:pt x="3944" y="22685"/>
                    <a:pt x="3771" y="22885"/>
                    <a:pt x="3771" y="23085"/>
                  </a:cubicBezTo>
                  <a:cubicBezTo>
                    <a:pt x="3771" y="24970"/>
                    <a:pt x="4597" y="26750"/>
                    <a:pt x="5658" y="28270"/>
                  </a:cubicBezTo>
                  <a:cubicBezTo>
                    <a:pt x="6714" y="29781"/>
                    <a:pt x="8091" y="31077"/>
                    <a:pt x="9819" y="31773"/>
                  </a:cubicBezTo>
                  <a:cubicBezTo>
                    <a:pt x="10614" y="32092"/>
                    <a:pt x="11472" y="32269"/>
                    <a:pt x="12330" y="32269"/>
                  </a:cubicBezTo>
                  <a:cubicBezTo>
                    <a:pt x="12469" y="32269"/>
                    <a:pt x="12608" y="32264"/>
                    <a:pt x="12747" y="32255"/>
                  </a:cubicBezTo>
                  <a:lnTo>
                    <a:pt x="12747" y="32255"/>
                  </a:lnTo>
                  <a:cubicBezTo>
                    <a:pt x="12380" y="34392"/>
                    <a:pt x="12045" y="36536"/>
                    <a:pt x="11695" y="38675"/>
                  </a:cubicBezTo>
                  <a:cubicBezTo>
                    <a:pt x="11495" y="38438"/>
                    <a:pt x="11287" y="38209"/>
                    <a:pt x="11066" y="37988"/>
                  </a:cubicBezTo>
                  <a:cubicBezTo>
                    <a:pt x="10373" y="37300"/>
                    <a:pt x="9621" y="36677"/>
                    <a:pt x="8816" y="36124"/>
                  </a:cubicBezTo>
                  <a:cubicBezTo>
                    <a:pt x="7235" y="35034"/>
                    <a:pt x="5308" y="34143"/>
                    <a:pt x="3374" y="33991"/>
                  </a:cubicBezTo>
                  <a:cubicBezTo>
                    <a:pt x="3224" y="33979"/>
                    <a:pt x="3071" y="33973"/>
                    <a:pt x="2918" y="33973"/>
                  </a:cubicBezTo>
                  <a:cubicBezTo>
                    <a:pt x="2102" y="33973"/>
                    <a:pt x="1269" y="34153"/>
                    <a:pt x="594" y="34619"/>
                  </a:cubicBezTo>
                  <a:cubicBezTo>
                    <a:pt x="406" y="34750"/>
                    <a:pt x="234" y="34888"/>
                    <a:pt x="136" y="35098"/>
                  </a:cubicBezTo>
                  <a:cubicBezTo>
                    <a:pt x="1" y="35386"/>
                    <a:pt x="84" y="35671"/>
                    <a:pt x="210" y="35944"/>
                  </a:cubicBezTo>
                  <a:cubicBezTo>
                    <a:pt x="408" y="36376"/>
                    <a:pt x="672" y="36774"/>
                    <a:pt x="962" y="37147"/>
                  </a:cubicBezTo>
                  <a:cubicBezTo>
                    <a:pt x="2160" y="38685"/>
                    <a:pt x="3950" y="39700"/>
                    <a:pt x="5747" y="40380"/>
                  </a:cubicBezTo>
                  <a:cubicBezTo>
                    <a:pt x="6877" y="40810"/>
                    <a:pt x="8182" y="41119"/>
                    <a:pt x="9461" y="41119"/>
                  </a:cubicBezTo>
                  <a:cubicBezTo>
                    <a:pt x="10099" y="41119"/>
                    <a:pt x="10731" y="41042"/>
                    <a:pt x="11331" y="40864"/>
                  </a:cubicBezTo>
                  <a:lnTo>
                    <a:pt x="11331" y="40864"/>
                  </a:lnTo>
                  <a:cubicBezTo>
                    <a:pt x="10778" y="44096"/>
                    <a:pt x="10140" y="47327"/>
                    <a:pt x="8999" y="50410"/>
                  </a:cubicBezTo>
                  <a:cubicBezTo>
                    <a:pt x="8925" y="50607"/>
                    <a:pt x="8851" y="50802"/>
                    <a:pt x="8775" y="50995"/>
                  </a:cubicBezTo>
                  <a:cubicBezTo>
                    <a:pt x="8736" y="51092"/>
                    <a:pt x="8698" y="51189"/>
                    <a:pt x="8658" y="51285"/>
                  </a:cubicBezTo>
                  <a:cubicBezTo>
                    <a:pt x="8640" y="51333"/>
                    <a:pt x="8620" y="51382"/>
                    <a:pt x="8600" y="51430"/>
                  </a:cubicBezTo>
                  <a:cubicBezTo>
                    <a:pt x="8590" y="51451"/>
                    <a:pt x="8578" y="51482"/>
                    <a:pt x="8569" y="51503"/>
                  </a:cubicBezTo>
                  <a:cubicBezTo>
                    <a:pt x="8405" y="51889"/>
                    <a:pt x="8231" y="52270"/>
                    <a:pt x="8048" y="52646"/>
                  </a:cubicBezTo>
                  <a:cubicBezTo>
                    <a:pt x="7688" y="53394"/>
                    <a:pt x="7288" y="54120"/>
                    <a:pt x="6849" y="54825"/>
                  </a:cubicBezTo>
                  <a:cubicBezTo>
                    <a:pt x="6628" y="55178"/>
                    <a:pt x="6396" y="55523"/>
                    <a:pt x="6151" y="55861"/>
                  </a:cubicBezTo>
                  <a:cubicBezTo>
                    <a:pt x="6032" y="56024"/>
                    <a:pt x="5909" y="56184"/>
                    <a:pt x="5788" y="56345"/>
                  </a:cubicBezTo>
                  <a:cubicBezTo>
                    <a:pt x="5759" y="56385"/>
                    <a:pt x="5728" y="56425"/>
                    <a:pt x="5699" y="56465"/>
                  </a:cubicBezTo>
                  <a:lnTo>
                    <a:pt x="5645" y="56535"/>
                  </a:lnTo>
                  <a:lnTo>
                    <a:pt x="5592" y="56604"/>
                  </a:lnTo>
                  <a:cubicBezTo>
                    <a:pt x="5552" y="56653"/>
                    <a:pt x="5513" y="56703"/>
                    <a:pt x="5473" y="56752"/>
                  </a:cubicBezTo>
                  <a:cubicBezTo>
                    <a:pt x="4948" y="57400"/>
                    <a:pt x="4365" y="58002"/>
                    <a:pt x="3784" y="58599"/>
                  </a:cubicBezTo>
                  <a:cubicBezTo>
                    <a:pt x="3649" y="58735"/>
                    <a:pt x="3540" y="58892"/>
                    <a:pt x="3417" y="59040"/>
                  </a:cubicBezTo>
                  <a:cubicBezTo>
                    <a:pt x="3279" y="59205"/>
                    <a:pt x="3106" y="59344"/>
                    <a:pt x="2944" y="59485"/>
                  </a:cubicBezTo>
                  <a:cubicBezTo>
                    <a:pt x="2628" y="59760"/>
                    <a:pt x="2918" y="60205"/>
                    <a:pt x="3264" y="60205"/>
                  </a:cubicBezTo>
                  <a:cubicBezTo>
                    <a:pt x="3329" y="60205"/>
                    <a:pt x="3395" y="60190"/>
                    <a:pt x="3460" y="60154"/>
                  </a:cubicBezTo>
                  <a:cubicBezTo>
                    <a:pt x="3642" y="60058"/>
                    <a:pt x="3817" y="59945"/>
                    <a:pt x="4001" y="59858"/>
                  </a:cubicBezTo>
                  <a:cubicBezTo>
                    <a:pt x="4197" y="59764"/>
                    <a:pt x="4395" y="59687"/>
                    <a:pt x="4578" y="59566"/>
                  </a:cubicBezTo>
                  <a:cubicBezTo>
                    <a:pt x="4950" y="59321"/>
                    <a:pt x="5321" y="59049"/>
                    <a:pt x="5650" y="58748"/>
                  </a:cubicBezTo>
                  <a:cubicBezTo>
                    <a:pt x="6298" y="58161"/>
                    <a:pt x="6892" y="57518"/>
                    <a:pt x="7426" y="56825"/>
                  </a:cubicBezTo>
                  <a:cubicBezTo>
                    <a:pt x="8449" y="55496"/>
                    <a:pt x="9271" y="54038"/>
                    <a:pt x="9937" y="52501"/>
                  </a:cubicBezTo>
                  <a:cubicBezTo>
                    <a:pt x="11331" y="49282"/>
                    <a:pt x="12150" y="45847"/>
                    <a:pt x="12733" y="42397"/>
                  </a:cubicBezTo>
                  <a:cubicBezTo>
                    <a:pt x="12991" y="40875"/>
                    <a:pt x="13228" y="39350"/>
                    <a:pt x="13459" y="37824"/>
                  </a:cubicBezTo>
                  <a:cubicBezTo>
                    <a:pt x="14531" y="38314"/>
                    <a:pt x="15693" y="38569"/>
                    <a:pt x="16873" y="38714"/>
                  </a:cubicBezTo>
                  <a:cubicBezTo>
                    <a:pt x="17746" y="38822"/>
                    <a:pt x="18631" y="38870"/>
                    <a:pt x="19516" y="38870"/>
                  </a:cubicBezTo>
                  <a:cubicBezTo>
                    <a:pt x="20213" y="38870"/>
                    <a:pt x="20909" y="38840"/>
                    <a:pt x="21599" y="38787"/>
                  </a:cubicBezTo>
                  <a:cubicBezTo>
                    <a:pt x="24716" y="38543"/>
                    <a:pt x="27776" y="37644"/>
                    <a:pt x="30264" y="35699"/>
                  </a:cubicBezTo>
                  <a:cubicBezTo>
                    <a:pt x="31478" y="34751"/>
                    <a:pt x="32599" y="33506"/>
                    <a:pt x="33232" y="32089"/>
                  </a:cubicBezTo>
                  <a:cubicBezTo>
                    <a:pt x="33459" y="31581"/>
                    <a:pt x="33192" y="31052"/>
                    <a:pt x="32616" y="31013"/>
                  </a:cubicBezTo>
                  <a:cubicBezTo>
                    <a:pt x="31839" y="30959"/>
                    <a:pt x="31059" y="30939"/>
                    <a:pt x="30284" y="30879"/>
                  </a:cubicBezTo>
                  <a:cubicBezTo>
                    <a:pt x="29507" y="30818"/>
                    <a:pt x="28724" y="30770"/>
                    <a:pt x="27943" y="30741"/>
                  </a:cubicBezTo>
                  <a:cubicBezTo>
                    <a:pt x="27483" y="30724"/>
                    <a:pt x="27022" y="30715"/>
                    <a:pt x="26560" y="30715"/>
                  </a:cubicBezTo>
                  <a:cubicBezTo>
                    <a:pt x="25463" y="30715"/>
                    <a:pt x="24367" y="30767"/>
                    <a:pt x="23277" y="30896"/>
                  </a:cubicBezTo>
                  <a:cubicBezTo>
                    <a:pt x="20618" y="31212"/>
                    <a:pt x="17975" y="31957"/>
                    <a:pt x="15701" y="33409"/>
                  </a:cubicBezTo>
                  <a:cubicBezTo>
                    <a:pt x="15081" y="33806"/>
                    <a:pt x="14491" y="34249"/>
                    <a:pt x="13938" y="34738"/>
                  </a:cubicBezTo>
                  <a:cubicBezTo>
                    <a:pt x="13935" y="34741"/>
                    <a:pt x="13932" y="34745"/>
                    <a:pt x="13928" y="34748"/>
                  </a:cubicBezTo>
                  <a:cubicBezTo>
                    <a:pt x="14120" y="33492"/>
                    <a:pt x="14318" y="32238"/>
                    <a:pt x="14531" y="30986"/>
                  </a:cubicBezTo>
                  <a:cubicBezTo>
                    <a:pt x="14803" y="29379"/>
                    <a:pt x="15093" y="27773"/>
                    <a:pt x="15419" y="26174"/>
                  </a:cubicBezTo>
                  <a:cubicBezTo>
                    <a:pt x="16097" y="26340"/>
                    <a:pt x="16790" y="26403"/>
                    <a:pt x="17487" y="26403"/>
                  </a:cubicBezTo>
                  <a:cubicBezTo>
                    <a:pt x="17932" y="26403"/>
                    <a:pt x="18379" y="26377"/>
                    <a:pt x="18824" y="26337"/>
                  </a:cubicBezTo>
                  <a:cubicBezTo>
                    <a:pt x="20120" y="26220"/>
                    <a:pt x="21421" y="26027"/>
                    <a:pt x="22689" y="25741"/>
                  </a:cubicBezTo>
                  <a:cubicBezTo>
                    <a:pt x="25064" y="25208"/>
                    <a:pt x="27389" y="24232"/>
                    <a:pt x="29138" y="22495"/>
                  </a:cubicBezTo>
                  <a:cubicBezTo>
                    <a:pt x="30066" y="21577"/>
                    <a:pt x="30780" y="20481"/>
                    <a:pt x="31179" y="19234"/>
                  </a:cubicBezTo>
                  <a:cubicBezTo>
                    <a:pt x="31314" y="18819"/>
                    <a:pt x="30956" y="18388"/>
                    <a:pt x="30536" y="18388"/>
                  </a:cubicBezTo>
                  <a:cubicBezTo>
                    <a:pt x="30535" y="18388"/>
                    <a:pt x="30535" y="18388"/>
                    <a:pt x="30534" y="18388"/>
                  </a:cubicBezTo>
                  <a:cubicBezTo>
                    <a:pt x="28146" y="18396"/>
                    <a:pt x="25771" y="18647"/>
                    <a:pt x="23454" y="19232"/>
                  </a:cubicBezTo>
                  <a:cubicBezTo>
                    <a:pt x="21335" y="19767"/>
                    <a:pt x="19237" y="20558"/>
                    <a:pt x="17482" y="21887"/>
                  </a:cubicBezTo>
                  <a:cubicBezTo>
                    <a:pt x="16986" y="22262"/>
                    <a:pt x="16523" y="22675"/>
                    <a:pt x="16094" y="23125"/>
                  </a:cubicBezTo>
                  <a:cubicBezTo>
                    <a:pt x="16363" y="22010"/>
                    <a:pt x="16653" y="20901"/>
                    <a:pt x="16982" y="19801"/>
                  </a:cubicBezTo>
                  <a:cubicBezTo>
                    <a:pt x="17409" y="18365"/>
                    <a:pt x="17905" y="16957"/>
                    <a:pt x="18434" y="15560"/>
                  </a:cubicBezTo>
                  <a:cubicBezTo>
                    <a:pt x="20856" y="14755"/>
                    <a:pt x="23015" y="13086"/>
                    <a:pt x="24556" y="11074"/>
                  </a:cubicBezTo>
                  <a:cubicBezTo>
                    <a:pt x="26202" y="8922"/>
                    <a:pt x="27133" y="6259"/>
                    <a:pt x="27259" y="3557"/>
                  </a:cubicBezTo>
                  <a:cubicBezTo>
                    <a:pt x="27291" y="2873"/>
                    <a:pt x="27274" y="2181"/>
                    <a:pt x="27186" y="1501"/>
                  </a:cubicBezTo>
                  <a:cubicBezTo>
                    <a:pt x="27104" y="848"/>
                    <a:pt x="26895" y="48"/>
                    <a:pt x="26095" y="2"/>
                  </a:cubicBezTo>
                  <a:cubicBezTo>
                    <a:pt x="26075" y="1"/>
                    <a:pt x="26055" y="0"/>
                    <a:pt x="26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8"/>
            <p:cNvSpPr/>
            <p:nvPr/>
          </p:nvSpPr>
          <p:spPr>
            <a:xfrm>
              <a:off x="-3756400" y="10274625"/>
              <a:ext cx="177975" cy="279350"/>
            </a:xfrm>
            <a:custGeom>
              <a:avLst/>
              <a:gdLst/>
              <a:ahLst/>
              <a:cxnLst/>
              <a:rect l="l" t="t" r="r" b="b"/>
              <a:pathLst>
                <a:path w="7119" h="11174" extrusionOk="0">
                  <a:moveTo>
                    <a:pt x="7051" y="0"/>
                  </a:moveTo>
                  <a:cubicBezTo>
                    <a:pt x="7042" y="0"/>
                    <a:pt x="7033" y="3"/>
                    <a:pt x="7024" y="9"/>
                  </a:cubicBezTo>
                  <a:cubicBezTo>
                    <a:pt x="6595" y="313"/>
                    <a:pt x="6271" y="755"/>
                    <a:pt x="5952" y="1167"/>
                  </a:cubicBezTo>
                  <a:cubicBezTo>
                    <a:pt x="5630" y="1584"/>
                    <a:pt x="5312" y="2002"/>
                    <a:pt x="5009" y="2433"/>
                  </a:cubicBezTo>
                  <a:cubicBezTo>
                    <a:pt x="4361" y="3362"/>
                    <a:pt x="3733" y="4305"/>
                    <a:pt x="3124" y="5260"/>
                  </a:cubicBezTo>
                  <a:cubicBezTo>
                    <a:pt x="2530" y="6192"/>
                    <a:pt x="1971" y="7149"/>
                    <a:pt x="1426" y="8112"/>
                  </a:cubicBezTo>
                  <a:cubicBezTo>
                    <a:pt x="1152" y="8592"/>
                    <a:pt x="876" y="9073"/>
                    <a:pt x="632" y="9569"/>
                  </a:cubicBezTo>
                  <a:cubicBezTo>
                    <a:pt x="441" y="9954"/>
                    <a:pt x="1" y="10590"/>
                    <a:pt x="162" y="11029"/>
                  </a:cubicBezTo>
                  <a:cubicBezTo>
                    <a:pt x="193" y="11112"/>
                    <a:pt x="265" y="11173"/>
                    <a:pt x="352" y="11173"/>
                  </a:cubicBezTo>
                  <a:cubicBezTo>
                    <a:pt x="369" y="11173"/>
                    <a:pt x="386" y="11171"/>
                    <a:pt x="404" y="11166"/>
                  </a:cubicBezTo>
                  <a:cubicBezTo>
                    <a:pt x="833" y="11049"/>
                    <a:pt x="1049" y="10464"/>
                    <a:pt x="1254" y="10106"/>
                  </a:cubicBezTo>
                  <a:cubicBezTo>
                    <a:pt x="1527" y="9626"/>
                    <a:pt x="1783" y="9136"/>
                    <a:pt x="2049" y="8651"/>
                  </a:cubicBezTo>
                  <a:cubicBezTo>
                    <a:pt x="2591" y="7657"/>
                    <a:pt x="3162" y="6681"/>
                    <a:pt x="3735" y="5704"/>
                  </a:cubicBezTo>
                  <a:cubicBezTo>
                    <a:pt x="4294" y="4750"/>
                    <a:pt x="4873" y="3808"/>
                    <a:pt x="5471" y="2879"/>
                  </a:cubicBezTo>
                  <a:cubicBezTo>
                    <a:pt x="5769" y="2413"/>
                    <a:pt x="6061" y="1945"/>
                    <a:pt x="6354" y="1477"/>
                  </a:cubicBezTo>
                  <a:cubicBezTo>
                    <a:pt x="6634" y="1030"/>
                    <a:pt x="6950" y="580"/>
                    <a:pt x="7107" y="73"/>
                  </a:cubicBezTo>
                  <a:cubicBezTo>
                    <a:pt x="7119" y="38"/>
                    <a:pt x="7086" y="0"/>
                    <a:pt x="7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8"/>
            <p:cNvSpPr/>
            <p:nvPr/>
          </p:nvSpPr>
          <p:spPr>
            <a:xfrm>
              <a:off x="-3976150" y="10520100"/>
              <a:ext cx="163950" cy="217800"/>
            </a:xfrm>
            <a:custGeom>
              <a:avLst/>
              <a:gdLst/>
              <a:ahLst/>
              <a:cxnLst/>
              <a:rect l="l" t="t" r="r" b="b"/>
              <a:pathLst>
                <a:path w="6558" h="8712" extrusionOk="0">
                  <a:moveTo>
                    <a:pt x="73" y="0"/>
                  </a:moveTo>
                  <a:cubicBezTo>
                    <a:pt x="33" y="0"/>
                    <a:pt x="1" y="45"/>
                    <a:pt x="23" y="86"/>
                  </a:cubicBezTo>
                  <a:cubicBezTo>
                    <a:pt x="422" y="852"/>
                    <a:pt x="1021" y="1516"/>
                    <a:pt x="1542" y="2202"/>
                  </a:cubicBezTo>
                  <a:cubicBezTo>
                    <a:pt x="2073" y="2907"/>
                    <a:pt x="2578" y="3628"/>
                    <a:pt x="3056" y="4372"/>
                  </a:cubicBezTo>
                  <a:cubicBezTo>
                    <a:pt x="3525" y="5096"/>
                    <a:pt x="3977" y="5832"/>
                    <a:pt x="4431" y="6564"/>
                  </a:cubicBezTo>
                  <a:cubicBezTo>
                    <a:pt x="4886" y="7297"/>
                    <a:pt x="5256" y="8235"/>
                    <a:pt x="6021" y="8668"/>
                  </a:cubicBezTo>
                  <a:cubicBezTo>
                    <a:pt x="6074" y="8698"/>
                    <a:pt x="6133" y="8711"/>
                    <a:pt x="6191" y="8711"/>
                  </a:cubicBezTo>
                  <a:cubicBezTo>
                    <a:pt x="6376" y="8711"/>
                    <a:pt x="6557" y="8573"/>
                    <a:pt x="6546" y="8367"/>
                  </a:cubicBezTo>
                  <a:cubicBezTo>
                    <a:pt x="6521" y="7875"/>
                    <a:pt x="6375" y="7579"/>
                    <a:pt x="6110" y="7166"/>
                  </a:cubicBezTo>
                  <a:cubicBezTo>
                    <a:pt x="5864" y="6782"/>
                    <a:pt x="5615" y="6400"/>
                    <a:pt x="5366" y="6018"/>
                  </a:cubicBezTo>
                  <a:cubicBezTo>
                    <a:pt x="4863" y="5251"/>
                    <a:pt x="4335" y="4507"/>
                    <a:pt x="3779" y="3782"/>
                  </a:cubicBezTo>
                  <a:cubicBezTo>
                    <a:pt x="3249" y="3088"/>
                    <a:pt x="2702" y="2406"/>
                    <a:pt x="2120" y="1755"/>
                  </a:cubicBezTo>
                  <a:cubicBezTo>
                    <a:pt x="1539" y="1104"/>
                    <a:pt x="891" y="405"/>
                    <a:pt x="101" y="8"/>
                  </a:cubicBezTo>
                  <a:cubicBezTo>
                    <a:pt x="92" y="3"/>
                    <a:pt x="82"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8"/>
            <p:cNvSpPr/>
            <p:nvPr/>
          </p:nvSpPr>
          <p:spPr>
            <a:xfrm>
              <a:off x="-4096600" y="10803750"/>
              <a:ext cx="204750" cy="197000"/>
            </a:xfrm>
            <a:custGeom>
              <a:avLst/>
              <a:gdLst/>
              <a:ahLst/>
              <a:cxnLst/>
              <a:rect l="l" t="t" r="r" b="b"/>
              <a:pathLst>
                <a:path w="8190" h="7880" extrusionOk="0">
                  <a:moveTo>
                    <a:pt x="169" y="0"/>
                  </a:moveTo>
                  <a:cubicBezTo>
                    <a:pt x="81" y="0"/>
                    <a:pt x="1" y="84"/>
                    <a:pt x="58" y="176"/>
                  </a:cubicBezTo>
                  <a:cubicBezTo>
                    <a:pt x="517" y="929"/>
                    <a:pt x="1227" y="1511"/>
                    <a:pt x="1844" y="2131"/>
                  </a:cubicBezTo>
                  <a:cubicBezTo>
                    <a:pt x="2510" y="2802"/>
                    <a:pt x="3192" y="3456"/>
                    <a:pt x="3857" y="4127"/>
                  </a:cubicBezTo>
                  <a:cubicBezTo>
                    <a:pt x="4505" y="4783"/>
                    <a:pt x="5142" y="5447"/>
                    <a:pt x="5770" y="6122"/>
                  </a:cubicBezTo>
                  <a:cubicBezTo>
                    <a:pt x="6085" y="6459"/>
                    <a:pt x="6396" y="6799"/>
                    <a:pt x="6707" y="7140"/>
                  </a:cubicBezTo>
                  <a:cubicBezTo>
                    <a:pt x="7024" y="7490"/>
                    <a:pt x="7302" y="7826"/>
                    <a:pt x="7795" y="7878"/>
                  </a:cubicBezTo>
                  <a:cubicBezTo>
                    <a:pt x="7805" y="7879"/>
                    <a:pt x="7814" y="7880"/>
                    <a:pt x="7823" y="7880"/>
                  </a:cubicBezTo>
                  <a:cubicBezTo>
                    <a:pt x="8015" y="7880"/>
                    <a:pt x="8190" y="7674"/>
                    <a:pt x="8182" y="7491"/>
                  </a:cubicBezTo>
                  <a:cubicBezTo>
                    <a:pt x="8167" y="7031"/>
                    <a:pt x="7847" y="6725"/>
                    <a:pt x="7536" y="6415"/>
                  </a:cubicBezTo>
                  <a:cubicBezTo>
                    <a:pt x="7210" y="6089"/>
                    <a:pt x="6883" y="5765"/>
                    <a:pt x="6553" y="5444"/>
                  </a:cubicBezTo>
                  <a:cubicBezTo>
                    <a:pt x="5874" y="4786"/>
                    <a:pt x="5188" y="4135"/>
                    <a:pt x="4494" y="3491"/>
                  </a:cubicBezTo>
                  <a:cubicBezTo>
                    <a:pt x="3820" y="2863"/>
                    <a:pt x="3143" y="2235"/>
                    <a:pt x="2436" y="1641"/>
                  </a:cubicBezTo>
                  <a:cubicBezTo>
                    <a:pt x="1746" y="1061"/>
                    <a:pt x="1058" y="380"/>
                    <a:pt x="224" y="12"/>
                  </a:cubicBezTo>
                  <a:cubicBezTo>
                    <a:pt x="206" y="4"/>
                    <a:pt x="187"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8"/>
            <p:cNvSpPr/>
            <p:nvPr/>
          </p:nvSpPr>
          <p:spPr>
            <a:xfrm>
              <a:off x="-4176400" y="11103375"/>
              <a:ext cx="227950" cy="120250"/>
            </a:xfrm>
            <a:custGeom>
              <a:avLst/>
              <a:gdLst/>
              <a:ahLst/>
              <a:cxnLst/>
              <a:rect l="l" t="t" r="r" b="b"/>
              <a:pathLst>
                <a:path w="9118" h="4810" extrusionOk="0">
                  <a:moveTo>
                    <a:pt x="200" y="0"/>
                  </a:moveTo>
                  <a:cubicBezTo>
                    <a:pt x="143" y="0"/>
                    <a:pt x="87" y="4"/>
                    <a:pt x="30" y="14"/>
                  </a:cubicBezTo>
                  <a:cubicBezTo>
                    <a:pt x="10" y="20"/>
                    <a:pt x="1" y="44"/>
                    <a:pt x="12" y="62"/>
                  </a:cubicBezTo>
                  <a:cubicBezTo>
                    <a:pt x="204" y="343"/>
                    <a:pt x="537" y="487"/>
                    <a:pt x="827" y="650"/>
                  </a:cubicBezTo>
                  <a:cubicBezTo>
                    <a:pt x="1205" y="860"/>
                    <a:pt x="1584" y="1060"/>
                    <a:pt x="1968" y="1257"/>
                  </a:cubicBezTo>
                  <a:cubicBezTo>
                    <a:pt x="2759" y="1663"/>
                    <a:pt x="3540" y="2089"/>
                    <a:pt x="4323" y="2513"/>
                  </a:cubicBezTo>
                  <a:cubicBezTo>
                    <a:pt x="5083" y="2924"/>
                    <a:pt x="5836" y="3351"/>
                    <a:pt x="6580" y="3796"/>
                  </a:cubicBezTo>
                  <a:cubicBezTo>
                    <a:pt x="7288" y="4218"/>
                    <a:pt x="8008" y="4773"/>
                    <a:pt x="8856" y="4810"/>
                  </a:cubicBezTo>
                  <a:cubicBezTo>
                    <a:pt x="8859" y="4810"/>
                    <a:pt x="8863" y="4810"/>
                    <a:pt x="8866" y="4810"/>
                  </a:cubicBezTo>
                  <a:cubicBezTo>
                    <a:pt x="9028" y="4810"/>
                    <a:pt x="9117" y="4620"/>
                    <a:pt x="9043" y="4484"/>
                  </a:cubicBezTo>
                  <a:cubicBezTo>
                    <a:pt x="8632" y="3738"/>
                    <a:pt x="7787" y="3360"/>
                    <a:pt x="7064" y="2967"/>
                  </a:cubicBezTo>
                  <a:cubicBezTo>
                    <a:pt x="6281" y="2540"/>
                    <a:pt x="5489" y="2130"/>
                    <a:pt x="4687" y="1739"/>
                  </a:cubicBezTo>
                  <a:cubicBezTo>
                    <a:pt x="3926" y="1366"/>
                    <a:pt x="3149" y="1029"/>
                    <a:pt x="2366" y="704"/>
                  </a:cubicBezTo>
                  <a:cubicBezTo>
                    <a:pt x="1943" y="529"/>
                    <a:pt x="1524" y="363"/>
                    <a:pt x="1090" y="220"/>
                  </a:cubicBezTo>
                  <a:cubicBezTo>
                    <a:pt x="806" y="127"/>
                    <a:pt x="503"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8"/>
            <p:cNvSpPr/>
            <p:nvPr/>
          </p:nvSpPr>
          <p:spPr>
            <a:xfrm>
              <a:off x="-3851100" y="11025325"/>
              <a:ext cx="389000" cy="119600"/>
            </a:xfrm>
            <a:custGeom>
              <a:avLst/>
              <a:gdLst/>
              <a:ahLst/>
              <a:cxnLst/>
              <a:rect l="l" t="t" r="r" b="b"/>
              <a:pathLst>
                <a:path w="15560" h="4784" extrusionOk="0">
                  <a:moveTo>
                    <a:pt x="15101" y="1"/>
                  </a:moveTo>
                  <a:cubicBezTo>
                    <a:pt x="15095" y="1"/>
                    <a:pt x="15090" y="1"/>
                    <a:pt x="15085" y="1"/>
                  </a:cubicBezTo>
                  <a:cubicBezTo>
                    <a:pt x="13818" y="58"/>
                    <a:pt x="12573" y="515"/>
                    <a:pt x="11358" y="850"/>
                  </a:cubicBezTo>
                  <a:cubicBezTo>
                    <a:pt x="10107" y="1192"/>
                    <a:pt x="8868" y="1567"/>
                    <a:pt x="7626" y="1940"/>
                  </a:cubicBezTo>
                  <a:cubicBezTo>
                    <a:pt x="6384" y="2313"/>
                    <a:pt x="5141" y="2677"/>
                    <a:pt x="3891" y="3023"/>
                  </a:cubicBezTo>
                  <a:lnTo>
                    <a:pt x="2095" y="3517"/>
                  </a:lnTo>
                  <a:cubicBezTo>
                    <a:pt x="1459" y="3694"/>
                    <a:pt x="819" y="3818"/>
                    <a:pt x="263" y="4190"/>
                  </a:cubicBezTo>
                  <a:cubicBezTo>
                    <a:pt x="1" y="4365"/>
                    <a:pt x="100" y="4769"/>
                    <a:pt x="423" y="4781"/>
                  </a:cubicBezTo>
                  <a:cubicBezTo>
                    <a:pt x="462" y="4783"/>
                    <a:pt x="501" y="4783"/>
                    <a:pt x="539" y="4783"/>
                  </a:cubicBezTo>
                  <a:cubicBezTo>
                    <a:pt x="1137" y="4783"/>
                    <a:pt x="1685" y="4589"/>
                    <a:pt x="2261" y="4426"/>
                  </a:cubicBezTo>
                  <a:lnTo>
                    <a:pt x="4131" y="3893"/>
                  </a:lnTo>
                  <a:cubicBezTo>
                    <a:pt x="5378" y="3539"/>
                    <a:pt x="6629" y="3204"/>
                    <a:pt x="7884" y="2875"/>
                  </a:cubicBezTo>
                  <a:cubicBezTo>
                    <a:pt x="9138" y="2548"/>
                    <a:pt x="10391" y="2223"/>
                    <a:pt x="11638" y="1867"/>
                  </a:cubicBezTo>
                  <a:cubicBezTo>
                    <a:pt x="12849" y="1521"/>
                    <a:pt x="14153" y="1266"/>
                    <a:pt x="15263" y="657"/>
                  </a:cubicBezTo>
                  <a:cubicBezTo>
                    <a:pt x="15560" y="493"/>
                    <a:pt x="15439" y="1"/>
                    <a:pt x="15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8"/>
            <p:cNvSpPr/>
            <p:nvPr/>
          </p:nvSpPr>
          <p:spPr>
            <a:xfrm>
              <a:off x="-3786500" y="10711400"/>
              <a:ext cx="281450" cy="94650"/>
            </a:xfrm>
            <a:custGeom>
              <a:avLst/>
              <a:gdLst/>
              <a:ahLst/>
              <a:cxnLst/>
              <a:rect l="l" t="t" r="r" b="b"/>
              <a:pathLst>
                <a:path w="11258" h="3786" extrusionOk="0">
                  <a:moveTo>
                    <a:pt x="10621" y="0"/>
                  </a:moveTo>
                  <a:cubicBezTo>
                    <a:pt x="9860" y="0"/>
                    <a:pt x="9054" y="291"/>
                    <a:pt x="8341" y="469"/>
                  </a:cubicBezTo>
                  <a:cubicBezTo>
                    <a:pt x="7363" y="713"/>
                    <a:pt x="6399" y="997"/>
                    <a:pt x="5439" y="1304"/>
                  </a:cubicBezTo>
                  <a:cubicBezTo>
                    <a:pt x="4478" y="1612"/>
                    <a:pt x="3528" y="1939"/>
                    <a:pt x="2583" y="2289"/>
                  </a:cubicBezTo>
                  <a:cubicBezTo>
                    <a:pt x="2118" y="2461"/>
                    <a:pt x="1653" y="2631"/>
                    <a:pt x="1200" y="2831"/>
                  </a:cubicBezTo>
                  <a:cubicBezTo>
                    <a:pt x="799" y="3007"/>
                    <a:pt x="337" y="3142"/>
                    <a:pt x="67" y="3503"/>
                  </a:cubicBezTo>
                  <a:cubicBezTo>
                    <a:pt x="1" y="3591"/>
                    <a:pt x="67" y="3757"/>
                    <a:pt x="177" y="3773"/>
                  </a:cubicBezTo>
                  <a:cubicBezTo>
                    <a:pt x="233" y="3782"/>
                    <a:pt x="287" y="3785"/>
                    <a:pt x="342" y="3785"/>
                  </a:cubicBezTo>
                  <a:cubicBezTo>
                    <a:pt x="730" y="3785"/>
                    <a:pt x="1104" y="3598"/>
                    <a:pt x="1469" y="3473"/>
                  </a:cubicBezTo>
                  <a:cubicBezTo>
                    <a:pt x="1932" y="3313"/>
                    <a:pt x="2388" y="3132"/>
                    <a:pt x="2849" y="2964"/>
                  </a:cubicBezTo>
                  <a:cubicBezTo>
                    <a:pt x="3795" y="2620"/>
                    <a:pt x="4748" y="2296"/>
                    <a:pt x="5708" y="1995"/>
                  </a:cubicBezTo>
                  <a:cubicBezTo>
                    <a:pt x="6645" y="1701"/>
                    <a:pt x="7586" y="1426"/>
                    <a:pt x="8529" y="1154"/>
                  </a:cubicBezTo>
                  <a:cubicBezTo>
                    <a:pt x="9413" y="899"/>
                    <a:pt x="10473" y="779"/>
                    <a:pt x="11204" y="205"/>
                  </a:cubicBezTo>
                  <a:cubicBezTo>
                    <a:pt x="11257" y="165"/>
                    <a:pt x="11227" y="71"/>
                    <a:pt x="11165" y="58"/>
                  </a:cubicBezTo>
                  <a:cubicBezTo>
                    <a:pt x="10988" y="17"/>
                    <a:pt x="10805" y="0"/>
                    <a:pt x="10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4" name="Google Shape;1184;p28"/>
          <p:cNvSpPr/>
          <p:nvPr/>
        </p:nvSpPr>
        <p:spPr>
          <a:xfrm rot="10800000">
            <a:off x="9401470" y="1619606"/>
            <a:ext cx="927969" cy="318524"/>
          </a:xfrm>
          <a:custGeom>
            <a:avLst/>
            <a:gdLst/>
            <a:ahLst/>
            <a:cxnLst/>
            <a:rect l="l" t="t" r="r" b="b"/>
            <a:pathLst>
              <a:path w="24979" h="8574" extrusionOk="0">
                <a:moveTo>
                  <a:pt x="6390" y="1"/>
                </a:moveTo>
                <a:cubicBezTo>
                  <a:pt x="6386" y="1"/>
                  <a:pt x="6383" y="1"/>
                  <a:pt x="6380" y="1"/>
                </a:cubicBezTo>
                <a:cubicBezTo>
                  <a:pt x="5646" y="2"/>
                  <a:pt x="5117" y="489"/>
                  <a:pt x="4599" y="940"/>
                </a:cubicBezTo>
                <a:cubicBezTo>
                  <a:pt x="4117" y="1360"/>
                  <a:pt x="3635" y="1776"/>
                  <a:pt x="3159" y="2201"/>
                </a:cubicBezTo>
                <a:cubicBezTo>
                  <a:pt x="2155" y="3099"/>
                  <a:pt x="1158" y="3947"/>
                  <a:pt x="354" y="5036"/>
                </a:cubicBezTo>
                <a:cubicBezTo>
                  <a:pt x="0" y="5515"/>
                  <a:pt x="490" y="6021"/>
                  <a:pt x="975" y="6021"/>
                </a:cubicBezTo>
                <a:cubicBezTo>
                  <a:pt x="1075" y="6021"/>
                  <a:pt x="1176" y="5999"/>
                  <a:pt x="1269" y="5951"/>
                </a:cubicBezTo>
                <a:cubicBezTo>
                  <a:pt x="2288" y="5418"/>
                  <a:pt x="3141" y="4695"/>
                  <a:pt x="4025" y="3967"/>
                </a:cubicBezTo>
                <a:cubicBezTo>
                  <a:pt x="4437" y="3629"/>
                  <a:pt x="4848" y="3291"/>
                  <a:pt x="5255" y="2947"/>
                </a:cubicBezTo>
                <a:cubicBezTo>
                  <a:pt x="5459" y="2775"/>
                  <a:pt x="5662" y="2603"/>
                  <a:pt x="5864" y="2431"/>
                </a:cubicBezTo>
                <a:cubicBezTo>
                  <a:pt x="6009" y="2310"/>
                  <a:pt x="6248" y="2028"/>
                  <a:pt x="6419" y="1986"/>
                </a:cubicBezTo>
                <a:lnTo>
                  <a:pt x="6419" y="1986"/>
                </a:lnTo>
                <a:cubicBezTo>
                  <a:pt x="6414" y="1987"/>
                  <a:pt x="6409" y="1988"/>
                  <a:pt x="6403" y="1988"/>
                </a:cubicBezTo>
                <a:cubicBezTo>
                  <a:pt x="6372" y="1988"/>
                  <a:pt x="6345" y="1969"/>
                  <a:pt x="6365" y="1969"/>
                </a:cubicBezTo>
                <a:cubicBezTo>
                  <a:pt x="6380" y="1969"/>
                  <a:pt x="6420" y="1979"/>
                  <a:pt x="6503" y="2014"/>
                </a:cubicBezTo>
                <a:cubicBezTo>
                  <a:pt x="6661" y="2080"/>
                  <a:pt x="6792" y="2181"/>
                  <a:pt x="6898" y="2272"/>
                </a:cubicBezTo>
                <a:cubicBezTo>
                  <a:pt x="7208" y="2539"/>
                  <a:pt x="7408" y="2823"/>
                  <a:pt x="7627" y="3162"/>
                </a:cubicBezTo>
                <a:cubicBezTo>
                  <a:pt x="8119" y="3921"/>
                  <a:pt x="8544" y="4724"/>
                  <a:pt x="9195" y="5366"/>
                </a:cubicBezTo>
                <a:cubicBezTo>
                  <a:pt x="9850" y="6015"/>
                  <a:pt x="10706" y="6507"/>
                  <a:pt x="11641" y="6507"/>
                </a:cubicBezTo>
                <a:cubicBezTo>
                  <a:pt x="11721" y="6507"/>
                  <a:pt x="11801" y="6503"/>
                  <a:pt x="11882" y="6496"/>
                </a:cubicBezTo>
                <a:cubicBezTo>
                  <a:pt x="13012" y="6393"/>
                  <a:pt x="13901" y="5682"/>
                  <a:pt x="14801" y="5056"/>
                </a:cubicBezTo>
                <a:lnTo>
                  <a:pt x="17394" y="3253"/>
                </a:lnTo>
                <a:cubicBezTo>
                  <a:pt x="17611" y="3102"/>
                  <a:pt x="17826" y="2950"/>
                  <a:pt x="18044" y="2803"/>
                </a:cubicBezTo>
                <a:cubicBezTo>
                  <a:pt x="18096" y="2768"/>
                  <a:pt x="18171" y="2725"/>
                  <a:pt x="18237" y="2685"/>
                </a:cubicBezTo>
                <a:cubicBezTo>
                  <a:pt x="18276" y="2723"/>
                  <a:pt x="18313" y="2763"/>
                  <a:pt x="18349" y="2803"/>
                </a:cubicBezTo>
                <a:cubicBezTo>
                  <a:pt x="18549" y="3012"/>
                  <a:pt x="18746" y="3224"/>
                  <a:pt x="18941" y="3437"/>
                </a:cubicBezTo>
                <a:cubicBezTo>
                  <a:pt x="19653" y="4217"/>
                  <a:pt x="20385" y="5097"/>
                  <a:pt x="20952" y="5860"/>
                </a:cubicBezTo>
                <a:cubicBezTo>
                  <a:pt x="21298" y="6324"/>
                  <a:pt x="21626" y="6800"/>
                  <a:pt x="21962" y="7270"/>
                </a:cubicBezTo>
                <a:cubicBezTo>
                  <a:pt x="22157" y="7541"/>
                  <a:pt x="22334" y="7898"/>
                  <a:pt x="22578" y="8122"/>
                </a:cubicBezTo>
                <a:cubicBezTo>
                  <a:pt x="22908" y="8424"/>
                  <a:pt x="23235" y="8535"/>
                  <a:pt x="23625" y="8536"/>
                </a:cubicBezTo>
                <a:cubicBezTo>
                  <a:pt x="23703" y="8561"/>
                  <a:pt x="23783" y="8573"/>
                  <a:pt x="23864" y="8573"/>
                </a:cubicBezTo>
                <a:cubicBezTo>
                  <a:pt x="24242" y="8573"/>
                  <a:pt x="24620" y="8313"/>
                  <a:pt x="24642" y="7908"/>
                </a:cubicBezTo>
                <a:cubicBezTo>
                  <a:pt x="24978" y="7198"/>
                  <a:pt x="24622" y="6588"/>
                  <a:pt x="24201" y="5961"/>
                </a:cubicBezTo>
                <a:cubicBezTo>
                  <a:pt x="23871" y="5470"/>
                  <a:pt x="23507" y="5003"/>
                  <a:pt x="23140" y="4538"/>
                </a:cubicBezTo>
                <a:cubicBezTo>
                  <a:pt x="22486" y="3704"/>
                  <a:pt x="21793" y="2904"/>
                  <a:pt x="21063" y="2135"/>
                </a:cubicBezTo>
                <a:cubicBezTo>
                  <a:pt x="20324" y="1356"/>
                  <a:pt x="19467" y="249"/>
                  <a:pt x="18302" y="249"/>
                </a:cubicBezTo>
                <a:cubicBezTo>
                  <a:pt x="18274" y="249"/>
                  <a:pt x="18245" y="250"/>
                  <a:pt x="18216" y="251"/>
                </a:cubicBezTo>
                <a:cubicBezTo>
                  <a:pt x="17534" y="282"/>
                  <a:pt x="17029" y="727"/>
                  <a:pt x="16504" y="1103"/>
                </a:cubicBezTo>
                <a:lnTo>
                  <a:pt x="15090" y="2117"/>
                </a:lnTo>
                <a:cubicBezTo>
                  <a:pt x="14178" y="2771"/>
                  <a:pt x="13282" y="3474"/>
                  <a:pt x="12335" y="4076"/>
                </a:cubicBezTo>
                <a:cubicBezTo>
                  <a:pt x="12125" y="4208"/>
                  <a:pt x="11962" y="4308"/>
                  <a:pt x="11730" y="4362"/>
                </a:cubicBezTo>
                <a:cubicBezTo>
                  <a:pt x="11730" y="4362"/>
                  <a:pt x="11642" y="4371"/>
                  <a:pt x="11610" y="4375"/>
                </a:cubicBezTo>
                <a:cubicBezTo>
                  <a:pt x="11568" y="4371"/>
                  <a:pt x="11444" y="4358"/>
                  <a:pt x="11406" y="4358"/>
                </a:cubicBezTo>
                <a:cubicBezTo>
                  <a:pt x="11400" y="4358"/>
                  <a:pt x="11397" y="4358"/>
                  <a:pt x="11395" y="4358"/>
                </a:cubicBezTo>
                <a:cubicBezTo>
                  <a:pt x="11082" y="4282"/>
                  <a:pt x="10819" y="4094"/>
                  <a:pt x="10555" y="3826"/>
                </a:cubicBezTo>
                <a:cubicBezTo>
                  <a:pt x="9950" y="3213"/>
                  <a:pt x="9574" y="2385"/>
                  <a:pt x="9046" y="1687"/>
                </a:cubicBezTo>
                <a:cubicBezTo>
                  <a:pt x="8412" y="849"/>
                  <a:pt x="7509" y="1"/>
                  <a:pt x="639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28"/>
          <p:cNvSpPr/>
          <p:nvPr/>
        </p:nvSpPr>
        <p:spPr>
          <a:xfrm rot="10800000">
            <a:off x="9342956" y="1852868"/>
            <a:ext cx="960736" cy="315069"/>
          </a:xfrm>
          <a:custGeom>
            <a:avLst/>
            <a:gdLst/>
            <a:ahLst/>
            <a:cxnLst/>
            <a:rect l="l" t="t" r="r" b="b"/>
            <a:pathLst>
              <a:path w="25861" h="8481" extrusionOk="0">
                <a:moveTo>
                  <a:pt x="18158" y="1"/>
                </a:moveTo>
                <a:cubicBezTo>
                  <a:pt x="17117" y="1"/>
                  <a:pt x="16208" y="941"/>
                  <a:pt x="15422" y="1528"/>
                </a:cubicBezTo>
                <a:cubicBezTo>
                  <a:pt x="14538" y="2190"/>
                  <a:pt x="13650" y="2850"/>
                  <a:pt x="12771" y="3518"/>
                </a:cubicBezTo>
                <a:cubicBezTo>
                  <a:pt x="12456" y="3758"/>
                  <a:pt x="12035" y="4095"/>
                  <a:pt x="11716" y="4149"/>
                </a:cubicBezTo>
                <a:cubicBezTo>
                  <a:pt x="11763" y="4141"/>
                  <a:pt x="11696" y="4134"/>
                  <a:pt x="11646" y="4134"/>
                </a:cubicBezTo>
                <a:cubicBezTo>
                  <a:pt x="11642" y="4134"/>
                  <a:pt x="11637" y="4134"/>
                  <a:pt x="11633" y="4134"/>
                </a:cubicBezTo>
                <a:cubicBezTo>
                  <a:pt x="11591" y="4114"/>
                  <a:pt x="11513" y="4080"/>
                  <a:pt x="11475" y="4063"/>
                </a:cubicBezTo>
                <a:cubicBezTo>
                  <a:pt x="11453" y="4042"/>
                  <a:pt x="11390" y="3990"/>
                  <a:pt x="11389" y="3990"/>
                </a:cubicBezTo>
                <a:cubicBezTo>
                  <a:pt x="11266" y="3876"/>
                  <a:pt x="11155" y="3747"/>
                  <a:pt x="11045" y="3623"/>
                </a:cubicBezTo>
                <a:cubicBezTo>
                  <a:pt x="10271" y="2741"/>
                  <a:pt x="9423" y="1960"/>
                  <a:pt x="8454" y="1293"/>
                </a:cubicBezTo>
                <a:cubicBezTo>
                  <a:pt x="7760" y="815"/>
                  <a:pt x="6977" y="413"/>
                  <a:pt x="6182" y="413"/>
                </a:cubicBezTo>
                <a:cubicBezTo>
                  <a:pt x="5761" y="413"/>
                  <a:pt x="5337" y="526"/>
                  <a:pt x="4921" y="800"/>
                </a:cubicBezTo>
                <a:cubicBezTo>
                  <a:pt x="4419" y="1134"/>
                  <a:pt x="4023" y="1600"/>
                  <a:pt x="3610" y="2029"/>
                </a:cubicBezTo>
                <a:lnTo>
                  <a:pt x="2288" y="3403"/>
                </a:lnTo>
                <a:cubicBezTo>
                  <a:pt x="1849" y="3859"/>
                  <a:pt x="1403" y="4324"/>
                  <a:pt x="1000" y="4811"/>
                </a:cubicBezTo>
                <a:cubicBezTo>
                  <a:pt x="665" y="5215"/>
                  <a:pt x="0" y="5983"/>
                  <a:pt x="501" y="6509"/>
                </a:cubicBezTo>
                <a:cubicBezTo>
                  <a:pt x="632" y="6648"/>
                  <a:pt x="787" y="6704"/>
                  <a:pt x="952" y="6704"/>
                </a:cubicBezTo>
                <a:cubicBezTo>
                  <a:pt x="1539" y="6704"/>
                  <a:pt x="2260" y="5987"/>
                  <a:pt x="2575" y="5712"/>
                </a:cubicBezTo>
                <a:cubicBezTo>
                  <a:pt x="3017" y="5330"/>
                  <a:pt x="3455" y="4946"/>
                  <a:pt x="3883" y="4550"/>
                </a:cubicBezTo>
                <a:lnTo>
                  <a:pt x="5052" y="3472"/>
                </a:lnTo>
                <a:cubicBezTo>
                  <a:pt x="5390" y="3160"/>
                  <a:pt x="5790" y="2700"/>
                  <a:pt x="6143" y="2531"/>
                </a:cubicBezTo>
                <a:cubicBezTo>
                  <a:pt x="6163" y="2522"/>
                  <a:pt x="6171" y="2519"/>
                  <a:pt x="6180" y="2514"/>
                </a:cubicBezTo>
                <a:cubicBezTo>
                  <a:pt x="6193" y="2513"/>
                  <a:pt x="6204" y="2512"/>
                  <a:pt x="6214" y="2512"/>
                </a:cubicBezTo>
                <a:cubicBezTo>
                  <a:pt x="6277" y="2512"/>
                  <a:pt x="6316" y="2531"/>
                  <a:pt x="6398" y="2557"/>
                </a:cubicBezTo>
                <a:cubicBezTo>
                  <a:pt x="6572" y="2612"/>
                  <a:pt x="6744" y="2732"/>
                  <a:pt x="6902" y="2830"/>
                </a:cubicBezTo>
                <a:cubicBezTo>
                  <a:pt x="7303" y="3084"/>
                  <a:pt x="7684" y="3366"/>
                  <a:pt x="8043" y="3675"/>
                </a:cubicBezTo>
                <a:cubicBezTo>
                  <a:pt x="8417" y="3999"/>
                  <a:pt x="8771" y="4346"/>
                  <a:pt x="9102" y="4713"/>
                </a:cubicBezTo>
                <a:cubicBezTo>
                  <a:pt x="9472" y="5124"/>
                  <a:pt x="9793" y="5546"/>
                  <a:pt x="10243" y="5878"/>
                </a:cubicBezTo>
                <a:cubicBezTo>
                  <a:pt x="10689" y="6207"/>
                  <a:pt x="11181" y="6348"/>
                  <a:pt x="11679" y="6348"/>
                </a:cubicBezTo>
                <a:cubicBezTo>
                  <a:pt x="12288" y="6348"/>
                  <a:pt x="12905" y="6137"/>
                  <a:pt x="13454" y="5804"/>
                </a:cubicBezTo>
                <a:cubicBezTo>
                  <a:pt x="14418" y="5221"/>
                  <a:pt x="15306" y="4481"/>
                  <a:pt x="16213" y="3813"/>
                </a:cubicBezTo>
                <a:lnTo>
                  <a:pt x="17484" y="2879"/>
                </a:lnTo>
                <a:cubicBezTo>
                  <a:pt x="17673" y="2741"/>
                  <a:pt x="17859" y="2598"/>
                  <a:pt x="18051" y="2465"/>
                </a:cubicBezTo>
                <a:cubicBezTo>
                  <a:pt x="18195" y="2628"/>
                  <a:pt x="18427" y="2784"/>
                  <a:pt x="18562" y="2915"/>
                </a:cubicBezTo>
                <a:cubicBezTo>
                  <a:pt x="18745" y="3091"/>
                  <a:pt x="18928" y="3268"/>
                  <a:pt x="19111" y="3446"/>
                </a:cubicBezTo>
                <a:cubicBezTo>
                  <a:pt x="19510" y="3838"/>
                  <a:pt x="19906" y="4234"/>
                  <a:pt x="20297" y="4634"/>
                </a:cubicBezTo>
                <a:cubicBezTo>
                  <a:pt x="21081" y="5434"/>
                  <a:pt x="21848" y="6250"/>
                  <a:pt x="22599" y="7082"/>
                </a:cubicBezTo>
                <a:cubicBezTo>
                  <a:pt x="22942" y="7460"/>
                  <a:pt x="23272" y="7842"/>
                  <a:pt x="23668" y="8168"/>
                </a:cubicBezTo>
                <a:cubicBezTo>
                  <a:pt x="23913" y="8370"/>
                  <a:pt x="24222" y="8481"/>
                  <a:pt x="24520" y="8481"/>
                </a:cubicBezTo>
                <a:cubicBezTo>
                  <a:pt x="24886" y="8481"/>
                  <a:pt x="25236" y="8313"/>
                  <a:pt x="25434" y="7940"/>
                </a:cubicBezTo>
                <a:cubicBezTo>
                  <a:pt x="25860" y="7140"/>
                  <a:pt x="25212" y="6409"/>
                  <a:pt x="24706" y="5838"/>
                </a:cubicBezTo>
                <a:cubicBezTo>
                  <a:pt x="24334" y="5419"/>
                  <a:pt x="23956" y="5006"/>
                  <a:pt x="23573" y="4599"/>
                </a:cubicBezTo>
                <a:cubicBezTo>
                  <a:pt x="22840" y="3821"/>
                  <a:pt x="22092" y="3057"/>
                  <a:pt x="21329" y="2308"/>
                </a:cubicBezTo>
                <a:cubicBezTo>
                  <a:pt x="20930" y="1915"/>
                  <a:pt x="20528" y="1527"/>
                  <a:pt x="20119" y="1143"/>
                </a:cubicBezTo>
                <a:cubicBezTo>
                  <a:pt x="19677" y="725"/>
                  <a:pt x="19230" y="234"/>
                  <a:pt x="18622" y="65"/>
                </a:cubicBezTo>
                <a:cubicBezTo>
                  <a:pt x="18465" y="21"/>
                  <a:pt x="18310" y="1"/>
                  <a:pt x="1815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28"/>
          <p:cNvSpPr/>
          <p:nvPr/>
        </p:nvSpPr>
        <p:spPr>
          <a:xfrm rot="10800000">
            <a:off x="9167773" y="1115453"/>
            <a:ext cx="122000" cy="231779"/>
          </a:xfrm>
          <a:custGeom>
            <a:avLst/>
            <a:gdLst/>
            <a:ahLst/>
            <a:cxnLst/>
            <a:rect l="l" t="t" r="r" b="b"/>
            <a:pathLst>
              <a:path w="3284" h="6239" extrusionOk="0">
                <a:moveTo>
                  <a:pt x="1716" y="0"/>
                </a:moveTo>
                <a:cubicBezTo>
                  <a:pt x="1596" y="0"/>
                  <a:pt x="1474" y="16"/>
                  <a:pt x="1350" y="50"/>
                </a:cubicBezTo>
                <a:cubicBezTo>
                  <a:pt x="22" y="415"/>
                  <a:pt x="39" y="2129"/>
                  <a:pt x="19" y="3241"/>
                </a:cubicBezTo>
                <a:cubicBezTo>
                  <a:pt x="13" y="3624"/>
                  <a:pt x="1" y="4001"/>
                  <a:pt x="45" y="4383"/>
                </a:cubicBezTo>
                <a:cubicBezTo>
                  <a:pt x="87" y="4747"/>
                  <a:pt x="143" y="5181"/>
                  <a:pt x="335" y="5505"/>
                </a:cubicBezTo>
                <a:cubicBezTo>
                  <a:pt x="561" y="5884"/>
                  <a:pt x="1017" y="6238"/>
                  <a:pt x="1485" y="6238"/>
                </a:cubicBezTo>
                <a:cubicBezTo>
                  <a:pt x="1595" y="6238"/>
                  <a:pt x="1707" y="6219"/>
                  <a:pt x="1816" y="6175"/>
                </a:cubicBezTo>
                <a:cubicBezTo>
                  <a:pt x="2074" y="6072"/>
                  <a:pt x="2272" y="5992"/>
                  <a:pt x="2459" y="5779"/>
                </a:cubicBezTo>
                <a:cubicBezTo>
                  <a:pt x="2640" y="5570"/>
                  <a:pt x="2732" y="5358"/>
                  <a:pt x="2840" y="5102"/>
                </a:cubicBezTo>
                <a:cubicBezTo>
                  <a:pt x="2912" y="4930"/>
                  <a:pt x="2970" y="4751"/>
                  <a:pt x="3012" y="4569"/>
                </a:cubicBezTo>
                <a:cubicBezTo>
                  <a:pt x="3127" y="4087"/>
                  <a:pt x="3161" y="3560"/>
                  <a:pt x="3205" y="3064"/>
                </a:cubicBezTo>
                <a:cubicBezTo>
                  <a:pt x="3240" y="2689"/>
                  <a:pt x="3283" y="2298"/>
                  <a:pt x="3263" y="1922"/>
                </a:cubicBezTo>
                <a:cubicBezTo>
                  <a:pt x="3248" y="1642"/>
                  <a:pt x="3220" y="1358"/>
                  <a:pt x="3133" y="1091"/>
                </a:cubicBezTo>
                <a:cubicBezTo>
                  <a:pt x="2928" y="465"/>
                  <a:pt x="2362" y="0"/>
                  <a:pt x="171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28"/>
          <p:cNvSpPr/>
          <p:nvPr/>
        </p:nvSpPr>
        <p:spPr>
          <a:xfrm rot="10800000">
            <a:off x="8987599" y="838765"/>
            <a:ext cx="122260" cy="201019"/>
          </a:xfrm>
          <a:custGeom>
            <a:avLst/>
            <a:gdLst/>
            <a:ahLst/>
            <a:cxnLst/>
            <a:rect l="l" t="t" r="r" b="b"/>
            <a:pathLst>
              <a:path w="3291" h="5411" extrusionOk="0">
                <a:moveTo>
                  <a:pt x="1816" y="1"/>
                </a:moveTo>
                <a:cubicBezTo>
                  <a:pt x="1609" y="1"/>
                  <a:pt x="1405" y="52"/>
                  <a:pt x="1246" y="164"/>
                </a:cubicBezTo>
                <a:cubicBezTo>
                  <a:pt x="1166" y="222"/>
                  <a:pt x="1088" y="280"/>
                  <a:pt x="1012" y="343"/>
                </a:cubicBezTo>
                <a:cubicBezTo>
                  <a:pt x="366" y="772"/>
                  <a:pt x="255" y="1693"/>
                  <a:pt x="137" y="2399"/>
                </a:cubicBezTo>
                <a:cubicBezTo>
                  <a:pt x="74" y="2782"/>
                  <a:pt x="5" y="3170"/>
                  <a:pt x="4" y="3560"/>
                </a:cubicBezTo>
                <a:cubicBezTo>
                  <a:pt x="0" y="4265"/>
                  <a:pt x="271" y="4908"/>
                  <a:pt x="877" y="5232"/>
                </a:cubicBezTo>
                <a:lnTo>
                  <a:pt x="848" y="5220"/>
                </a:lnTo>
                <a:lnTo>
                  <a:pt x="873" y="5238"/>
                </a:lnTo>
                <a:cubicBezTo>
                  <a:pt x="1038" y="5363"/>
                  <a:pt x="1229" y="5410"/>
                  <a:pt x="1423" y="5410"/>
                </a:cubicBezTo>
                <a:cubicBezTo>
                  <a:pt x="1519" y="5410"/>
                  <a:pt x="1615" y="5399"/>
                  <a:pt x="1709" y="5380"/>
                </a:cubicBezTo>
                <a:cubicBezTo>
                  <a:pt x="1906" y="5355"/>
                  <a:pt x="2095" y="5315"/>
                  <a:pt x="2275" y="5198"/>
                </a:cubicBezTo>
                <a:cubicBezTo>
                  <a:pt x="2460" y="5079"/>
                  <a:pt x="2595" y="4945"/>
                  <a:pt x="2727" y="4773"/>
                </a:cubicBezTo>
                <a:cubicBezTo>
                  <a:pt x="2906" y="4537"/>
                  <a:pt x="3028" y="4266"/>
                  <a:pt x="3090" y="3978"/>
                </a:cubicBezTo>
                <a:cubicBezTo>
                  <a:pt x="3171" y="3599"/>
                  <a:pt x="3214" y="3207"/>
                  <a:pt x="3237" y="2820"/>
                </a:cubicBezTo>
                <a:cubicBezTo>
                  <a:pt x="3254" y="2551"/>
                  <a:pt x="3291" y="2273"/>
                  <a:pt x="3283" y="2005"/>
                </a:cubicBezTo>
                <a:cubicBezTo>
                  <a:pt x="3273" y="1512"/>
                  <a:pt x="3205" y="911"/>
                  <a:pt x="2841" y="541"/>
                </a:cubicBezTo>
                <a:cubicBezTo>
                  <a:pt x="2792" y="475"/>
                  <a:pt x="2740" y="411"/>
                  <a:pt x="2685" y="349"/>
                </a:cubicBezTo>
                <a:cubicBezTo>
                  <a:pt x="2484" y="129"/>
                  <a:pt x="2144" y="1"/>
                  <a:pt x="18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28"/>
          <p:cNvSpPr/>
          <p:nvPr/>
        </p:nvSpPr>
        <p:spPr>
          <a:xfrm rot="10800000">
            <a:off x="8931504" y="1355289"/>
            <a:ext cx="118955" cy="189056"/>
          </a:xfrm>
          <a:custGeom>
            <a:avLst/>
            <a:gdLst/>
            <a:ahLst/>
            <a:cxnLst/>
            <a:rect l="l" t="t" r="r" b="b"/>
            <a:pathLst>
              <a:path w="3202" h="5089" extrusionOk="0">
                <a:moveTo>
                  <a:pt x="1695" y="1"/>
                </a:moveTo>
                <a:cubicBezTo>
                  <a:pt x="1630" y="1"/>
                  <a:pt x="1567" y="5"/>
                  <a:pt x="1508" y="12"/>
                </a:cubicBezTo>
                <a:cubicBezTo>
                  <a:pt x="1228" y="51"/>
                  <a:pt x="1047" y="164"/>
                  <a:pt x="826" y="339"/>
                </a:cubicBezTo>
                <a:cubicBezTo>
                  <a:pt x="573" y="539"/>
                  <a:pt x="470" y="825"/>
                  <a:pt x="358" y="1116"/>
                </a:cubicBezTo>
                <a:cubicBezTo>
                  <a:pt x="309" y="1245"/>
                  <a:pt x="250" y="1379"/>
                  <a:pt x="215" y="1513"/>
                </a:cubicBezTo>
                <a:cubicBezTo>
                  <a:pt x="129" y="1843"/>
                  <a:pt x="94" y="2184"/>
                  <a:pt x="54" y="2521"/>
                </a:cubicBezTo>
                <a:cubicBezTo>
                  <a:pt x="28" y="2681"/>
                  <a:pt x="11" y="2842"/>
                  <a:pt x="5" y="3005"/>
                </a:cubicBezTo>
                <a:cubicBezTo>
                  <a:pt x="1" y="3199"/>
                  <a:pt x="17" y="3376"/>
                  <a:pt x="42" y="3566"/>
                </a:cubicBezTo>
                <a:lnTo>
                  <a:pt x="42" y="3566"/>
                </a:lnTo>
                <a:lnTo>
                  <a:pt x="6" y="3300"/>
                </a:lnTo>
                <a:lnTo>
                  <a:pt x="6" y="3300"/>
                </a:lnTo>
                <a:cubicBezTo>
                  <a:pt x="31" y="3487"/>
                  <a:pt x="37" y="3705"/>
                  <a:pt x="83" y="3879"/>
                </a:cubicBezTo>
                <a:cubicBezTo>
                  <a:pt x="112" y="3986"/>
                  <a:pt x="155" y="4091"/>
                  <a:pt x="207" y="4189"/>
                </a:cubicBezTo>
                <a:cubicBezTo>
                  <a:pt x="287" y="4404"/>
                  <a:pt x="419" y="4594"/>
                  <a:pt x="591" y="4745"/>
                </a:cubicBezTo>
                <a:cubicBezTo>
                  <a:pt x="629" y="4784"/>
                  <a:pt x="669" y="4821"/>
                  <a:pt x="711" y="4856"/>
                </a:cubicBezTo>
                <a:lnTo>
                  <a:pt x="711" y="4856"/>
                </a:lnTo>
                <a:cubicBezTo>
                  <a:pt x="689" y="4840"/>
                  <a:pt x="677" y="4832"/>
                  <a:pt x="676" y="4832"/>
                </a:cubicBezTo>
                <a:lnTo>
                  <a:pt x="676" y="4832"/>
                </a:lnTo>
                <a:cubicBezTo>
                  <a:pt x="674" y="4832"/>
                  <a:pt x="734" y="4877"/>
                  <a:pt x="855" y="4969"/>
                </a:cubicBezTo>
                <a:cubicBezTo>
                  <a:pt x="923" y="5003"/>
                  <a:pt x="992" y="5033"/>
                  <a:pt x="1064" y="5058"/>
                </a:cubicBezTo>
                <a:cubicBezTo>
                  <a:pt x="1141" y="5073"/>
                  <a:pt x="1219" y="5084"/>
                  <a:pt x="1299" y="5089"/>
                </a:cubicBezTo>
                <a:cubicBezTo>
                  <a:pt x="1465" y="5068"/>
                  <a:pt x="1541" y="5058"/>
                  <a:pt x="1528" y="5058"/>
                </a:cubicBezTo>
                <a:cubicBezTo>
                  <a:pt x="1525" y="5058"/>
                  <a:pt x="1517" y="5058"/>
                  <a:pt x="1503" y="5060"/>
                </a:cubicBezTo>
                <a:cubicBezTo>
                  <a:pt x="1572" y="5047"/>
                  <a:pt x="1641" y="5029"/>
                  <a:pt x="1707" y="5004"/>
                </a:cubicBezTo>
                <a:lnTo>
                  <a:pt x="1707" y="5004"/>
                </a:lnTo>
                <a:lnTo>
                  <a:pt x="1661" y="5023"/>
                </a:lnTo>
                <a:cubicBezTo>
                  <a:pt x="1916" y="4987"/>
                  <a:pt x="2116" y="4854"/>
                  <a:pt x="2286" y="4685"/>
                </a:cubicBezTo>
                <a:cubicBezTo>
                  <a:pt x="2489" y="4537"/>
                  <a:pt x="2653" y="4316"/>
                  <a:pt x="2767" y="4109"/>
                </a:cubicBezTo>
                <a:cubicBezTo>
                  <a:pt x="2871" y="3919"/>
                  <a:pt x="2954" y="3718"/>
                  <a:pt x="3017" y="3510"/>
                </a:cubicBezTo>
                <a:cubicBezTo>
                  <a:pt x="3122" y="3156"/>
                  <a:pt x="3155" y="2776"/>
                  <a:pt x="3181" y="2408"/>
                </a:cubicBezTo>
                <a:cubicBezTo>
                  <a:pt x="3201" y="2055"/>
                  <a:pt x="3160" y="1700"/>
                  <a:pt x="3060" y="1361"/>
                </a:cubicBezTo>
                <a:cubicBezTo>
                  <a:pt x="2996" y="1156"/>
                  <a:pt x="2919" y="958"/>
                  <a:pt x="2831" y="765"/>
                </a:cubicBezTo>
                <a:cubicBezTo>
                  <a:pt x="2712" y="496"/>
                  <a:pt x="2498" y="321"/>
                  <a:pt x="2263" y="154"/>
                </a:cubicBezTo>
                <a:cubicBezTo>
                  <a:pt x="2104" y="41"/>
                  <a:pt x="1893" y="1"/>
                  <a:pt x="16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28"/>
          <p:cNvSpPr/>
          <p:nvPr/>
        </p:nvSpPr>
        <p:spPr>
          <a:xfrm rot="10800000">
            <a:off x="7588068" y="1844103"/>
            <a:ext cx="314957" cy="256929"/>
          </a:xfrm>
          <a:custGeom>
            <a:avLst/>
            <a:gdLst/>
            <a:ahLst/>
            <a:cxnLst/>
            <a:rect l="l" t="t" r="r" b="b"/>
            <a:pathLst>
              <a:path w="8478" h="6916" extrusionOk="0">
                <a:moveTo>
                  <a:pt x="6843" y="1"/>
                </a:moveTo>
                <a:cubicBezTo>
                  <a:pt x="6650" y="1"/>
                  <a:pt x="6455" y="48"/>
                  <a:pt x="6278" y="146"/>
                </a:cubicBezTo>
                <a:cubicBezTo>
                  <a:pt x="5493" y="582"/>
                  <a:pt x="5149" y="1548"/>
                  <a:pt x="4747" y="2299"/>
                </a:cubicBezTo>
                <a:cubicBezTo>
                  <a:pt x="4555" y="2649"/>
                  <a:pt x="4341" y="2988"/>
                  <a:pt x="4106" y="3312"/>
                </a:cubicBezTo>
                <a:lnTo>
                  <a:pt x="4099" y="3323"/>
                </a:lnTo>
                <a:lnTo>
                  <a:pt x="4097" y="3325"/>
                </a:lnTo>
                <a:cubicBezTo>
                  <a:pt x="4043" y="3389"/>
                  <a:pt x="3991" y="3454"/>
                  <a:pt x="3937" y="3517"/>
                </a:cubicBezTo>
                <a:cubicBezTo>
                  <a:pt x="3908" y="3550"/>
                  <a:pt x="3876" y="3583"/>
                  <a:pt x="3845" y="3617"/>
                </a:cubicBezTo>
                <a:cubicBezTo>
                  <a:pt x="3673" y="3429"/>
                  <a:pt x="3501" y="3242"/>
                  <a:pt x="3329" y="3056"/>
                </a:cubicBezTo>
                <a:cubicBezTo>
                  <a:pt x="3013" y="2712"/>
                  <a:pt x="2701" y="2371"/>
                  <a:pt x="2359" y="2052"/>
                </a:cubicBezTo>
                <a:cubicBezTo>
                  <a:pt x="1920" y="1643"/>
                  <a:pt x="1505" y="1235"/>
                  <a:pt x="877" y="1187"/>
                </a:cubicBezTo>
                <a:cubicBezTo>
                  <a:pt x="865" y="1186"/>
                  <a:pt x="852" y="1186"/>
                  <a:pt x="839" y="1186"/>
                </a:cubicBezTo>
                <a:cubicBezTo>
                  <a:pt x="533" y="1186"/>
                  <a:pt x="149" y="1464"/>
                  <a:pt x="103" y="1777"/>
                </a:cubicBezTo>
                <a:cubicBezTo>
                  <a:pt x="0" y="2488"/>
                  <a:pt x="367" y="3036"/>
                  <a:pt x="713" y="3626"/>
                </a:cubicBezTo>
                <a:cubicBezTo>
                  <a:pt x="997" y="4112"/>
                  <a:pt x="1341" y="4567"/>
                  <a:pt x="1660" y="5031"/>
                </a:cubicBezTo>
                <a:cubicBezTo>
                  <a:pt x="1972" y="5484"/>
                  <a:pt x="2265" y="6007"/>
                  <a:pt x="2649" y="6400"/>
                </a:cubicBezTo>
                <a:cubicBezTo>
                  <a:pt x="2994" y="6754"/>
                  <a:pt x="3436" y="6915"/>
                  <a:pt x="3885" y="6915"/>
                </a:cubicBezTo>
                <a:cubicBezTo>
                  <a:pt x="4300" y="6915"/>
                  <a:pt x="4720" y="6778"/>
                  <a:pt x="5074" y="6526"/>
                </a:cubicBezTo>
                <a:cubicBezTo>
                  <a:pt x="5949" y="5903"/>
                  <a:pt x="6661" y="5000"/>
                  <a:pt x="7226" y="4096"/>
                </a:cubicBezTo>
                <a:cubicBezTo>
                  <a:pt x="7834" y="3121"/>
                  <a:pt x="8478" y="1659"/>
                  <a:pt x="7827" y="553"/>
                </a:cubicBezTo>
                <a:cubicBezTo>
                  <a:pt x="7616" y="195"/>
                  <a:pt x="7234" y="1"/>
                  <a:pt x="684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28"/>
          <p:cNvSpPr/>
          <p:nvPr/>
        </p:nvSpPr>
        <p:spPr>
          <a:xfrm rot="10800000">
            <a:off x="7992327" y="1452658"/>
            <a:ext cx="289844" cy="227395"/>
          </a:xfrm>
          <a:custGeom>
            <a:avLst/>
            <a:gdLst/>
            <a:ahLst/>
            <a:cxnLst/>
            <a:rect l="l" t="t" r="r" b="b"/>
            <a:pathLst>
              <a:path w="7802" h="6121" extrusionOk="0">
                <a:moveTo>
                  <a:pt x="6635" y="0"/>
                </a:moveTo>
                <a:cubicBezTo>
                  <a:pt x="6272" y="0"/>
                  <a:pt x="6319" y="18"/>
                  <a:pt x="6428" y="18"/>
                </a:cubicBezTo>
                <a:cubicBezTo>
                  <a:pt x="6466" y="18"/>
                  <a:pt x="6513" y="16"/>
                  <a:pt x="6551" y="10"/>
                </a:cubicBezTo>
                <a:lnTo>
                  <a:pt x="6551" y="10"/>
                </a:lnTo>
                <a:cubicBezTo>
                  <a:pt x="6106" y="79"/>
                  <a:pt x="5770" y="214"/>
                  <a:pt x="5462" y="547"/>
                </a:cubicBezTo>
                <a:cubicBezTo>
                  <a:pt x="4906" y="1149"/>
                  <a:pt x="4619" y="1964"/>
                  <a:pt x="4234" y="2674"/>
                </a:cubicBezTo>
                <a:cubicBezTo>
                  <a:pt x="4201" y="2733"/>
                  <a:pt x="4166" y="2792"/>
                  <a:pt x="4131" y="2852"/>
                </a:cubicBezTo>
                <a:cubicBezTo>
                  <a:pt x="3716" y="2463"/>
                  <a:pt x="3320" y="2059"/>
                  <a:pt x="2927" y="1646"/>
                </a:cubicBezTo>
                <a:cubicBezTo>
                  <a:pt x="2396" y="1090"/>
                  <a:pt x="1762" y="165"/>
                  <a:pt x="924" y="165"/>
                </a:cubicBezTo>
                <a:cubicBezTo>
                  <a:pt x="831" y="165"/>
                  <a:pt x="735" y="177"/>
                  <a:pt x="636" y="201"/>
                </a:cubicBezTo>
                <a:cubicBezTo>
                  <a:pt x="330" y="278"/>
                  <a:pt x="0" y="639"/>
                  <a:pt x="45" y="977"/>
                </a:cubicBezTo>
                <a:cubicBezTo>
                  <a:pt x="97" y="1376"/>
                  <a:pt x="166" y="1774"/>
                  <a:pt x="360" y="2136"/>
                </a:cubicBezTo>
                <a:cubicBezTo>
                  <a:pt x="527" y="2451"/>
                  <a:pt x="736" y="2753"/>
                  <a:pt x="937" y="3047"/>
                </a:cubicBezTo>
                <a:cubicBezTo>
                  <a:pt x="1384" y="3698"/>
                  <a:pt x="1904" y="4310"/>
                  <a:pt x="2440" y="4891"/>
                </a:cubicBezTo>
                <a:cubicBezTo>
                  <a:pt x="2997" y="5493"/>
                  <a:pt x="3621" y="6121"/>
                  <a:pt x="4436" y="6121"/>
                </a:cubicBezTo>
                <a:cubicBezTo>
                  <a:pt x="4612" y="6121"/>
                  <a:pt x="4798" y="6091"/>
                  <a:pt x="4994" y="6025"/>
                </a:cubicBezTo>
                <a:cubicBezTo>
                  <a:pt x="5916" y="5717"/>
                  <a:pt x="6397" y="4739"/>
                  <a:pt x="6848" y="3943"/>
                </a:cubicBezTo>
                <a:cubicBezTo>
                  <a:pt x="7288" y="3171"/>
                  <a:pt x="7767" y="2316"/>
                  <a:pt x="7791" y="1405"/>
                </a:cubicBezTo>
                <a:cubicBezTo>
                  <a:pt x="7802" y="998"/>
                  <a:pt x="7616" y="676"/>
                  <a:pt x="7392" y="358"/>
                </a:cubicBezTo>
                <a:lnTo>
                  <a:pt x="7392" y="358"/>
                </a:lnTo>
                <a:cubicBezTo>
                  <a:pt x="7437" y="421"/>
                  <a:pt x="7513" y="492"/>
                  <a:pt x="7522" y="492"/>
                </a:cubicBezTo>
                <a:cubicBezTo>
                  <a:pt x="7529" y="492"/>
                  <a:pt x="7487" y="441"/>
                  <a:pt x="7337" y="290"/>
                </a:cubicBezTo>
                <a:cubicBezTo>
                  <a:pt x="7261" y="215"/>
                  <a:pt x="7119" y="106"/>
                  <a:pt x="7007" y="59"/>
                </a:cubicBezTo>
                <a:cubicBezTo>
                  <a:pt x="6899" y="16"/>
                  <a:pt x="6747" y="0"/>
                  <a:pt x="66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28"/>
          <p:cNvSpPr/>
          <p:nvPr/>
        </p:nvSpPr>
        <p:spPr>
          <a:xfrm rot="10800000">
            <a:off x="7716903" y="1020946"/>
            <a:ext cx="302549" cy="260681"/>
          </a:xfrm>
          <a:custGeom>
            <a:avLst/>
            <a:gdLst/>
            <a:ahLst/>
            <a:cxnLst/>
            <a:rect l="l" t="t" r="r" b="b"/>
            <a:pathLst>
              <a:path w="8144" h="7017" extrusionOk="0">
                <a:moveTo>
                  <a:pt x="5647" y="734"/>
                </a:moveTo>
                <a:lnTo>
                  <a:pt x="5647" y="734"/>
                </a:lnTo>
                <a:cubicBezTo>
                  <a:pt x="5646" y="735"/>
                  <a:pt x="5646" y="735"/>
                  <a:pt x="5645" y="736"/>
                </a:cubicBezTo>
                <a:cubicBezTo>
                  <a:pt x="5646" y="735"/>
                  <a:pt x="5646" y="735"/>
                  <a:pt x="5647" y="734"/>
                </a:cubicBezTo>
                <a:close/>
                <a:moveTo>
                  <a:pt x="840" y="0"/>
                </a:moveTo>
                <a:cubicBezTo>
                  <a:pt x="592" y="0"/>
                  <a:pt x="280" y="153"/>
                  <a:pt x="176" y="389"/>
                </a:cubicBezTo>
                <a:cubicBezTo>
                  <a:pt x="1" y="784"/>
                  <a:pt x="33" y="1126"/>
                  <a:pt x="159" y="1527"/>
                </a:cubicBezTo>
                <a:cubicBezTo>
                  <a:pt x="263" y="1857"/>
                  <a:pt x="420" y="2207"/>
                  <a:pt x="570" y="2517"/>
                </a:cubicBezTo>
                <a:cubicBezTo>
                  <a:pt x="816" y="3032"/>
                  <a:pt x="1114" y="3532"/>
                  <a:pt x="1399" y="4025"/>
                </a:cubicBezTo>
                <a:cubicBezTo>
                  <a:pt x="1685" y="4518"/>
                  <a:pt x="1986" y="5011"/>
                  <a:pt x="2267" y="5510"/>
                </a:cubicBezTo>
                <a:cubicBezTo>
                  <a:pt x="2688" y="6253"/>
                  <a:pt x="3121" y="6993"/>
                  <a:pt x="4099" y="7016"/>
                </a:cubicBezTo>
                <a:cubicBezTo>
                  <a:pt x="4113" y="7016"/>
                  <a:pt x="4128" y="7017"/>
                  <a:pt x="4142" y="7017"/>
                </a:cubicBezTo>
                <a:cubicBezTo>
                  <a:pt x="4933" y="7017"/>
                  <a:pt x="5464" y="6523"/>
                  <a:pt x="5921" y="5943"/>
                </a:cubicBezTo>
                <a:cubicBezTo>
                  <a:pt x="6285" y="5479"/>
                  <a:pt x="6637" y="5006"/>
                  <a:pt x="6952" y="4506"/>
                </a:cubicBezTo>
                <a:cubicBezTo>
                  <a:pt x="7219" y="4085"/>
                  <a:pt x="7455" y="3646"/>
                  <a:pt x="7658" y="3190"/>
                </a:cubicBezTo>
                <a:cubicBezTo>
                  <a:pt x="7752" y="2976"/>
                  <a:pt x="7876" y="2760"/>
                  <a:pt x="7934" y="2536"/>
                </a:cubicBezTo>
                <a:cubicBezTo>
                  <a:pt x="7967" y="2263"/>
                  <a:pt x="7985" y="2127"/>
                  <a:pt x="7988" y="2127"/>
                </a:cubicBezTo>
                <a:lnTo>
                  <a:pt x="7988" y="2127"/>
                </a:lnTo>
                <a:cubicBezTo>
                  <a:pt x="7991" y="2127"/>
                  <a:pt x="7985" y="2193"/>
                  <a:pt x="7973" y="2327"/>
                </a:cubicBezTo>
                <a:lnTo>
                  <a:pt x="7997" y="2224"/>
                </a:lnTo>
                <a:cubicBezTo>
                  <a:pt x="8143" y="1886"/>
                  <a:pt x="8080" y="1275"/>
                  <a:pt x="7980" y="929"/>
                </a:cubicBezTo>
                <a:cubicBezTo>
                  <a:pt x="7835" y="427"/>
                  <a:pt x="7324" y="48"/>
                  <a:pt x="6807" y="48"/>
                </a:cubicBezTo>
                <a:cubicBezTo>
                  <a:pt x="6613" y="48"/>
                  <a:pt x="6419" y="101"/>
                  <a:pt x="6242" y="222"/>
                </a:cubicBezTo>
                <a:cubicBezTo>
                  <a:pt x="6023" y="369"/>
                  <a:pt x="5823" y="540"/>
                  <a:pt x="5647" y="734"/>
                </a:cubicBezTo>
                <a:lnTo>
                  <a:pt x="5647" y="734"/>
                </a:lnTo>
                <a:cubicBezTo>
                  <a:pt x="5657" y="723"/>
                  <a:pt x="5662" y="718"/>
                  <a:pt x="5664" y="718"/>
                </a:cubicBezTo>
                <a:lnTo>
                  <a:pt x="5664" y="718"/>
                </a:lnTo>
                <a:cubicBezTo>
                  <a:pt x="5677" y="718"/>
                  <a:pt x="5424" y="1062"/>
                  <a:pt x="5339" y="1171"/>
                </a:cubicBezTo>
                <a:cubicBezTo>
                  <a:pt x="5396" y="1102"/>
                  <a:pt x="5425" y="1067"/>
                  <a:pt x="5426" y="1067"/>
                </a:cubicBezTo>
                <a:lnTo>
                  <a:pt x="5426" y="1067"/>
                </a:lnTo>
                <a:cubicBezTo>
                  <a:pt x="5429" y="1067"/>
                  <a:pt x="5349" y="1169"/>
                  <a:pt x="5186" y="1376"/>
                </a:cubicBezTo>
                <a:cubicBezTo>
                  <a:pt x="5163" y="1424"/>
                  <a:pt x="5140" y="1473"/>
                  <a:pt x="5117" y="1521"/>
                </a:cubicBezTo>
                <a:cubicBezTo>
                  <a:pt x="4933" y="1905"/>
                  <a:pt x="4733" y="2284"/>
                  <a:pt x="4527" y="2657"/>
                </a:cubicBezTo>
                <a:cubicBezTo>
                  <a:pt x="4378" y="2926"/>
                  <a:pt x="4217" y="3188"/>
                  <a:pt x="4051" y="3448"/>
                </a:cubicBezTo>
                <a:cubicBezTo>
                  <a:pt x="3802" y="3079"/>
                  <a:pt x="3557" y="2708"/>
                  <a:pt x="3297" y="2347"/>
                </a:cubicBezTo>
                <a:cubicBezTo>
                  <a:pt x="2979" y="1900"/>
                  <a:pt x="2674" y="1435"/>
                  <a:pt x="2316" y="1019"/>
                </a:cubicBezTo>
                <a:cubicBezTo>
                  <a:pt x="1937" y="578"/>
                  <a:pt x="1481" y="14"/>
                  <a:pt x="854" y="1"/>
                </a:cubicBezTo>
                <a:cubicBezTo>
                  <a:pt x="849" y="0"/>
                  <a:pt x="845" y="0"/>
                  <a:pt x="84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28"/>
          <p:cNvSpPr/>
          <p:nvPr/>
        </p:nvSpPr>
        <p:spPr>
          <a:xfrm rot="10800000">
            <a:off x="7821074" y="1236861"/>
            <a:ext cx="1115" cy="1300"/>
          </a:xfrm>
          <a:custGeom>
            <a:avLst/>
            <a:gdLst/>
            <a:ahLst/>
            <a:cxnLst/>
            <a:rect l="l" t="t" r="r" b="b"/>
            <a:pathLst>
              <a:path w="30" h="35" extrusionOk="0">
                <a:moveTo>
                  <a:pt x="29" y="1"/>
                </a:moveTo>
                <a:lnTo>
                  <a:pt x="0" y="34"/>
                </a:lnTo>
                <a:cubicBezTo>
                  <a:pt x="11" y="24"/>
                  <a:pt x="20" y="13"/>
                  <a:pt x="29" y="1"/>
                </a:cubicBezTo>
                <a:close/>
              </a:path>
            </a:pathLst>
          </a:custGeom>
          <a:solidFill>
            <a:srgbClr val="2486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28"/>
          <p:cNvSpPr txBox="1">
            <a:spLocks noGrp="1"/>
          </p:cNvSpPr>
          <p:nvPr>
            <p:ph type="title"/>
          </p:nvPr>
        </p:nvSpPr>
        <p:spPr>
          <a:xfrm>
            <a:off x="1577684" y="1249467"/>
            <a:ext cx="41000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194" name="Google Shape;1194;p28"/>
          <p:cNvSpPr txBox="1">
            <a:spLocks noGrp="1"/>
          </p:cNvSpPr>
          <p:nvPr>
            <p:ph type="subTitle" idx="1"/>
          </p:nvPr>
        </p:nvSpPr>
        <p:spPr>
          <a:xfrm>
            <a:off x="1577704" y="2371867"/>
            <a:ext cx="4624400" cy="1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35450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1235"/>
        <p:cNvGrpSpPr/>
        <p:nvPr/>
      </p:nvGrpSpPr>
      <p:grpSpPr>
        <a:xfrm>
          <a:off x="0" y="0"/>
          <a:ext cx="0" cy="0"/>
          <a:chOff x="0" y="0"/>
          <a:chExt cx="0" cy="0"/>
        </a:xfrm>
      </p:grpSpPr>
      <p:sp>
        <p:nvSpPr>
          <p:cNvPr id="1236" name="Google Shape;1236;p32"/>
          <p:cNvSpPr/>
          <p:nvPr/>
        </p:nvSpPr>
        <p:spPr>
          <a:xfrm rot="-8100000">
            <a:off x="7399408" y="3535175"/>
            <a:ext cx="6200624" cy="7202328"/>
          </a:xfrm>
          <a:custGeom>
            <a:avLst/>
            <a:gdLst/>
            <a:ahLst/>
            <a:cxnLst/>
            <a:rect l="l" t="t" r="r" b="b"/>
            <a:pathLst>
              <a:path w="34782" h="40401" extrusionOk="0">
                <a:moveTo>
                  <a:pt x="27335" y="1"/>
                </a:moveTo>
                <a:cubicBezTo>
                  <a:pt x="21337" y="1"/>
                  <a:pt x="13261" y="3359"/>
                  <a:pt x="10708" y="5214"/>
                </a:cubicBezTo>
                <a:cubicBezTo>
                  <a:pt x="5420" y="9104"/>
                  <a:pt x="1793" y="14851"/>
                  <a:pt x="558" y="21297"/>
                </a:cubicBezTo>
                <a:cubicBezTo>
                  <a:pt x="88" y="23809"/>
                  <a:pt x="1" y="26421"/>
                  <a:pt x="634" y="28890"/>
                </a:cubicBezTo>
                <a:cubicBezTo>
                  <a:pt x="1661" y="32910"/>
                  <a:pt x="4589" y="36308"/>
                  <a:pt x="8195" y="38362"/>
                </a:cubicBezTo>
                <a:cubicBezTo>
                  <a:pt x="10396" y="39603"/>
                  <a:pt x="12905" y="40401"/>
                  <a:pt x="15423" y="40401"/>
                </a:cubicBezTo>
                <a:cubicBezTo>
                  <a:pt x="15942" y="40401"/>
                  <a:pt x="16461" y="40367"/>
                  <a:pt x="16979" y="40296"/>
                </a:cubicBezTo>
                <a:cubicBezTo>
                  <a:pt x="20005" y="39881"/>
                  <a:pt x="22911" y="38100"/>
                  <a:pt x="24299" y="35380"/>
                </a:cubicBezTo>
                <a:cubicBezTo>
                  <a:pt x="26069" y="31872"/>
                  <a:pt x="25140" y="27666"/>
                  <a:pt x="25523" y="23755"/>
                </a:cubicBezTo>
                <a:cubicBezTo>
                  <a:pt x="25839" y="20674"/>
                  <a:pt x="26987" y="17735"/>
                  <a:pt x="28844" y="15255"/>
                </a:cubicBezTo>
                <a:cubicBezTo>
                  <a:pt x="30898" y="12534"/>
                  <a:pt x="33902" y="10164"/>
                  <a:pt x="34252" y="6766"/>
                </a:cubicBezTo>
                <a:cubicBezTo>
                  <a:pt x="34782" y="1682"/>
                  <a:pt x="31578" y="1"/>
                  <a:pt x="27335" y="1"/>
                </a:cubicBezTo>
                <a:close/>
              </a:path>
            </a:pathLst>
          </a:custGeom>
          <a:solidFill>
            <a:srgbClr val="FFCFC0">
              <a:alpha val="49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37" name="Google Shape;1237;p32"/>
          <p:cNvGrpSpPr/>
          <p:nvPr/>
        </p:nvGrpSpPr>
        <p:grpSpPr>
          <a:xfrm rot="-1281176" flipH="1">
            <a:off x="10537340" y="3583734"/>
            <a:ext cx="2225055" cy="3208585"/>
            <a:chOff x="-1279900" y="9489425"/>
            <a:chExt cx="1398450" cy="2016600"/>
          </a:xfrm>
        </p:grpSpPr>
        <p:sp>
          <p:nvSpPr>
            <p:cNvPr id="1238" name="Google Shape;1238;p32"/>
            <p:cNvSpPr/>
            <p:nvPr/>
          </p:nvSpPr>
          <p:spPr>
            <a:xfrm>
              <a:off x="-1279900" y="9489425"/>
              <a:ext cx="1398450" cy="2016600"/>
            </a:xfrm>
            <a:custGeom>
              <a:avLst/>
              <a:gdLst/>
              <a:ahLst/>
              <a:cxnLst/>
              <a:rect l="l" t="t" r="r" b="b"/>
              <a:pathLst>
                <a:path w="55938" h="80664" extrusionOk="0">
                  <a:moveTo>
                    <a:pt x="12508" y="0"/>
                  </a:moveTo>
                  <a:cubicBezTo>
                    <a:pt x="12347" y="0"/>
                    <a:pt x="12180" y="152"/>
                    <a:pt x="12172" y="321"/>
                  </a:cubicBezTo>
                  <a:cubicBezTo>
                    <a:pt x="11945" y="4787"/>
                    <a:pt x="11832" y="9297"/>
                    <a:pt x="12150" y="13762"/>
                  </a:cubicBezTo>
                  <a:cubicBezTo>
                    <a:pt x="12433" y="17730"/>
                    <a:pt x="13260" y="21774"/>
                    <a:pt x="15419" y="25175"/>
                  </a:cubicBezTo>
                  <a:cubicBezTo>
                    <a:pt x="16488" y="26860"/>
                    <a:pt x="17881" y="28461"/>
                    <a:pt x="19633" y="29455"/>
                  </a:cubicBezTo>
                  <a:cubicBezTo>
                    <a:pt x="19678" y="29481"/>
                    <a:pt x="19728" y="29494"/>
                    <a:pt x="19780" y="29494"/>
                  </a:cubicBezTo>
                  <a:cubicBezTo>
                    <a:pt x="19804" y="29494"/>
                    <a:pt x="19828" y="29491"/>
                    <a:pt x="19852" y="29485"/>
                  </a:cubicBezTo>
                  <a:cubicBezTo>
                    <a:pt x="20227" y="30935"/>
                    <a:pt x="20629" y="32378"/>
                    <a:pt x="21074" y="33811"/>
                  </a:cubicBezTo>
                  <a:cubicBezTo>
                    <a:pt x="21294" y="34514"/>
                    <a:pt x="21521" y="35211"/>
                    <a:pt x="21759" y="35905"/>
                  </a:cubicBezTo>
                  <a:cubicBezTo>
                    <a:pt x="21636" y="35788"/>
                    <a:pt x="21511" y="35670"/>
                    <a:pt x="21383" y="35557"/>
                  </a:cubicBezTo>
                  <a:cubicBezTo>
                    <a:pt x="20777" y="35019"/>
                    <a:pt x="20152" y="34506"/>
                    <a:pt x="19505" y="34016"/>
                  </a:cubicBezTo>
                  <a:cubicBezTo>
                    <a:pt x="18212" y="33035"/>
                    <a:pt x="16849" y="32149"/>
                    <a:pt x="15410" y="31397"/>
                  </a:cubicBezTo>
                  <a:cubicBezTo>
                    <a:pt x="12500" y="29878"/>
                    <a:pt x="9360" y="28793"/>
                    <a:pt x="6130" y="28219"/>
                  </a:cubicBezTo>
                  <a:cubicBezTo>
                    <a:pt x="4401" y="27910"/>
                    <a:pt x="2644" y="27733"/>
                    <a:pt x="888" y="27733"/>
                  </a:cubicBezTo>
                  <a:cubicBezTo>
                    <a:pt x="782" y="27733"/>
                    <a:pt x="675" y="27734"/>
                    <a:pt x="568" y="27735"/>
                  </a:cubicBezTo>
                  <a:cubicBezTo>
                    <a:pt x="261" y="27739"/>
                    <a:pt x="0" y="28108"/>
                    <a:pt x="195" y="28386"/>
                  </a:cubicBezTo>
                  <a:cubicBezTo>
                    <a:pt x="1987" y="30950"/>
                    <a:pt x="4298" y="33075"/>
                    <a:pt x="7014" y="34632"/>
                  </a:cubicBezTo>
                  <a:cubicBezTo>
                    <a:pt x="9955" y="36320"/>
                    <a:pt x="13270" y="37267"/>
                    <a:pt x="16643" y="37533"/>
                  </a:cubicBezTo>
                  <a:cubicBezTo>
                    <a:pt x="17245" y="37580"/>
                    <a:pt x="17848" y="37603"/>
                    <a:pt x="18450" y="37603"/>
                  </a:cubicBezTo>
                  <a:cubicBezTo>
                    <a:pt x="19724" y="37603"/>
                    <a:pt x="20997" y="37501"/>
                    <a:pt x="22260" y="37318"/>
                  </a:cubicBezTo>
                  <a:cubicBezTo>
                    <a:pt x="22751" y="38661"/>
                    <a:pt x="23284" y="39989"/>
                    <a:pt x="23858" y="41302"/>
                  </a:cubicBezTo>
                  <a:cubicBezTo>
                    <a:pt x="24929" y="43739"/>
                    <a:pt x="26128" y="46118"/>
                    <a:pt x="27384" y="48462"/>
                  </a:cubicBezTo>
                  <a:cubicBezTo>
                    <a:pt x="28046" y="49698"/>
                    <a:pt x="28721" y="50928"/>
                    <a:pt x="29411" y="52150"/>
                  </a:cubicBezTo>
                  <a:cubicBezTo>
                    <a:pt x="29321" y="52078"/>
                    <a:pt x="29234" y="52003"/>
                    <a:pt x="29143" y="51931"/>
                  </a:cubicBezTo>
                  <a:cubicBezTo>
                    <a:pt x="27984" y="51017"/>
                    <a:pt x="26762" y="50183"/>
                    <a:pt x="25487" y="49439"/>
                  </a:cubicBezTo>
                  <a:cubicBezTo>
                    <a:pt x="22919" y="47934"/>
                    <a:pt x="20170" y="46761"/>
                    <a:pt x="17306" y="45950"/>
                  </a:cubicBezTo>
                  <a:cubicBezTo>
                    <a:pt x="15693" y="45497"/>
                    <a:pt x="14048" y="45167"/>
                    <a:pt x="12385" y="44964"/>
                  </a:cubicBezTo>
                  <a:cubicBezTo>
                    <a:pt x="12369" y="44962"/>
                    <a:pt x="12354" y="44961"/>
                    <a:pt x="12339" y="44961"/>
                  </a:cubicBezTo>
                  <a:cubicBezTo>
                    <a:pt x="12021" y="44961"/>
                    <a:pt x="11868" y="45376"/>
                    <a:pt x="12006" y="45625"/>
                  </a:cubicBezTo>
                  <a:cubicBezTo>
                    <a:pt x="13502" y="48341"/>
                    <a:pt x="15585" y="50650"/>
                    <a:pt x="18103" y="52451"/>
                  </a:cubicBezTo>
                  <a:cubicBezTo>
                    <a:pt x="20617" y="54249"/>
                    <a:pt x="23576" y="55605"/>
                    <a:pt x="26613" y="56213"/>
                  </a:cubicBezTo>
                  <a:cubicBezTo>
                    <a:pt x="27399" y="56371"/>
                    <a:pt x="28195" y="56465"/>
                    <a:pt x="28984" y="56465"/>
                  </a:cubicBezTo>
                  <a:cubicBezTo>
                    <a:pt x="29895" y="56465"/>
                    <a:pt x="30798" y="56339"/>
                    <a:pt x="31669" y="56038"/>
                  </a:cubicBezTo>
                  <a:cubicBezTo>
                    <a:pt x="32589" y="57564"/>
                    <a:pt x="33539" y="59072"/>
                    <a:pt x="34521" y="60562"/>
                  </a:cubicBezTo>
                  <a:cubicBezTo>
                    <a:pt x="35758" y="62430"/>
                    <a:pt x="37054" y="64264"/>
                    <a:pt x="38424" y="66040"/>
                  </a:cubicBezTo>
                  <a:cubicBezTo>
                    <a:pt x="38074" y="65897"/>
                    <a:pt x="37704" y="65793"/>
                    <a:pt x="37340" y="65701"/>
                  </a:cubicBezTo>
                  <a:cubicBezTo>
                    <a:pt x="36564" y="65507"/>
                    <a:pt x="35769" y="65398"/>
                    <a:pt x="34974" y="65320"/>
                  </a:cubicBezTo>
                  <a:cubicBezTo>
                    <a:pt x="33909" y="65214"/>
                    <a:pt x="32838" y="65166"/>
                    <a:pt x="31767" y="65166"/>
                  </a:cubicBezTo>
                  <a:cubicBezTo>
                    <a:pt x="31104" y="65166"/>
                    <a:pt x="30442" y="65184"/>
                    <a:pt x="29781" y="65219"/>
                  </a:cubicBezTo>
                  <a:cubicBezTo>
                    <a:pt x="26304" y="65405"/>
                    <a:pt x="22846" y="66071"/>
                    <a:pt x="19557" y="67213"/>
                  </a:cubicBezTo>
                  <a:cubicBezTo>
                    <a:pt x="17924" y="67780"/>
                    <a:pt x="16173" y="68417"/>
                    <a:pt x="15017" y="69770"/>
                  </a:cubicBezTo>
                  <a:cubicBezTo>
                    <a:pt x="14767" y="70060"/>
                    <a:pt x="14880" y="70439"/>
                    <a:pt x="15229" y="70573"/>
                  </a:cubicBezTo>
                  <a:cubicBezTo>
                    <a:pt x="18638" y="71887"/>
                    <a:pt x="22290" y="72554"/>
                    <a:pt x="25944" y="72554"/>
                  </a:cubicBezTo>
                  <a:cubicBezTo>
                    <a:pt x="25965" y="72554"/>
                    <a:pt x="25985" y="72554"/>
                    <a:pt x="26006" y="72554"/>
                  </a:cubicBezTo>
                  <a:cubicBezTo>
                    <a:pt x="29265" y="72548"/>
                    <a:pt x="32534" y="71998"/>
                    <a:pt x="35514" y="70648"/>
                  </a:cubicBezTo>
                  <a:cubicBezTo>
                    <a:pt x="37096" y="69933"/>
                    <a:pt x="38539" y="68953"/>
                    <a:pt x="39737" y="67695"/>
                  </a:cubicBezTo>
                  <a:cubicBezTo>
                    <a:pt x="40768" y="68962"/>
                    <a:pt x="41840" y="70195"/>
                    <a:pt x="42961" y="71384"/>
                  </a:cubicBezTo>
                  <a:cubicBezTo>
                    <a:pt x="46052" y="74659"/>
                    <a:pt x="49527" y="77627"/>
                    <a:pt x="53389" y="79959"/>
                  </a:cubicBezTo>
                  <a:cubicBezTo>
                    <a:pt x="53631" y="80107"/>
                    <a:pt x="53874" y="80262"/>
                    <a:pt x="54129" y="80386"/>
                  </a:cubicBezTo>
                  <a:cubicBezTo>
                    <a:pt x="54407" y="80523"/>
                    <a:pt x="54720" y="80577"/>
                    <a:pt x="55018" y="80647"/>
                  </a:cubicBezTo>
                  <a:cubicBezTo>
                    <a:pt x="55064" y="80658"/>
                    <a:pt x="55110" y="80664"/>
                    <a:pt x="55154" y="80664"/>
                  </a:cubicBezTo>
                  <a:cubicBezTo>
                    <a:pt x="55620" y="80664"/>
                    <a:pt x="55937" y="80080"/>
                    <a:pt x="55566" y="79712"/>
                  </a:cubicBezTo>
                  <a:cubicBezTo>
                    <a:pt x="55360" y="79509"/>
                    <a:pt x="55168" y="79281"/>
                    <a:pt x="54933" y="79112"/>
                  </a:cubicBezTo>
                  <a:cubicBezTo>
                    <a:pt x="54691" y="78937"/>
                    <a:pt x="54419" y="78794"/>
                    <a:pt x="54162" y="78639"/>
                  </a:cubicBezTo>
                  <a:cubicBezTo>
                    <a:pt x="53691" y="78352"/>
                    <a:pt x="53224" y="78058"/>
                    <a:pt x="52764" y="77756"/>
                  </a:cubicBezTo>
                  <a:cubicBezTo>
                    <a:pt x="51828" y="77145"/>
                    <a:pt x="50919" y="76500"/>
                    <a:pt x="50032" y="75821"/>
                  </a:cubicBezTo>
                  <a:cubicBezTo>
                    <a:pt x="48317" y="74511"/>
                    <a:pt x="46698" y="73068"/>
                    <a:pt x="45165" y="71550"/>
                  </a:cubicBezTo>
                  <a:cubicBezTo>
                    <a:pt x="47110" y="68566"/>
                    <a:pt x="47922" y="64998"/>
                    <a:pt x="48110" y="61475"/>
                  </a:cubicBezTo>
                  <a:cubicBezTo>
                    <a:pt x="48214" y="59504"/>
                    <a:pt x="48113" y="57531"/>
                    <a:pt x="47953" y="55565"/>
                  </a:cubicBezTo>
                  <a:cubicBezTo>
                    <a:pt x="47796" y="53647"/>
                    <a:pt x="47623" y="51728"/>
                    <a:pt x="47374" y="49820"/>
                  </a:cubicBezTo>
                  <a:cubicBezTo>
                    <a:pt x="47095" y="47667"/>
                    <a:pt x="46683" y="45525"/>
                    <a:pt x="46012" y="43458"/>
                  </a:cubicBezTo>
                  <a:cubicBezTo>
                    <a:pt x="45950" y="43267"/>
                    <a:pt x="45764" y="43152"/>
                    <a:pt x="45582" y="43152"/>
                  </a:cubicBezTo>
                  <a:cubicBezTo>
                    <a:pt x="45447" y="43152"/>
                    <a:pt x="45315" y="43215"/>
                    <a:pt x="45238" y="43357"/>
                  </a:cubicBezTo>
                  <a:cubicBezTo>
                    <a:pt x="43380" y="46767"/>
                    <a:pt x="42590" y="50610"/>
                    <a:pt x="42218" y="54443"/>
                  </a:cubicBezTo>
                  <a:cubicBezTo>
                    <a:pt x="42028" y="56384"/>
                    <a:pt x="41928" y="58334"/>
                    <a:pt x="41869" y="60282"/>
                  </a:cubicBezTo>
                  <a:cubicBezTo>
                    <a:pt x="41814" y="62171"/>
                    <a:pt x="41831" y="64056"/>
                    <a:pt x="42094" y="65931"/>
                  </a:cubicBezTo>
                  <a:cubicBezTo>
                    <a:pt x="42238" y="66955"/>
                    <a:pt x="42454" y="67970"/>
                    <a:pt x="42778" y="68953"/>
                  </a:cubicBezTo>
                  <a:cubicBezTo>
                    <a:pt x="42797" y="69010"/>
                    <a:pt x="42820" y="69064"/>
                    <a:pt x="42838" y="69120"/>
                  </a:cubicBezTo>
                  <a:cubicBezTo>
                    <a:pt x="40564" y="66608"/>
                    <a:pt x="38487" y="63921"/>
                    <a:pt x="36558" y="61136"/>
                  </a:cubicBezTo>
                  <a:cubicBezTo>
                    <a:pt x="36279" y="60732"/>
                    <a:pt x="36002" y="60327"/>
                    <a:pt x="35729" y="59918"/>
                  </a:cubicBezTo>
                  <a:cubicBezTo>
                    <a:pt x="38579" y="56849"/>
                    <a:pt x="40526" y="52826"/>
                    <a:pt x="41310" y="48726"/>
                  </a:cubicBezTo>
                  <a:cubicBezTo>
                    <a:pt x="42223" y="43979"/>
                    <a:pt x="41647" y="39108"/>
                    <a:pt x="41228" y="34337"/>
                  </a:cubicBezTo>
                  <a:cubicBezTo>
                    <a:pt x="40985" y="31589"/>
                    <a:pt x="40791" y="28828"/>
                    <a:pt x="41002" y="26070"/>
                  </a:cubicBezTo>
                  <a:cubicBezTo>
                    <a:pt x="41019" y="25836"/>
                    <a:pt x="40845" y="25722"/>
                    <a:pt x="40660" y="25722"/>
                  </a:cubicBezTo>
                  <a:cubicBezTo>
                    <a:pt x="40532" y="25722"/>
                    <a:pt x="40397" y="25777"/>
                    <a:pt x="40319" y="25886"/>
                  </a:cubicBezTo>
                  <a:cubicBezTo>
                    <a:pt x="37628" y="29623"/>
                    <a:pt x="35574" y="33811"/>
                    <a:pt x="34303" y="38237"/>
                  </a:cubicBezTo>
                  <a:cubicBezTo>
                    <a:pt x="33033" y="42664"/>
                    <a:pt x="32497" y="47335"/>
                    <a:pt x="32829" y="51932"/>
                  </a:cubicBezTo>
                  <a:cubicBezTo>
                    <a:pt x="32933" y="53374"/>
                    <a:pt x="33094" y="54836"/>
                    <a:pt x="33377" y="56270"/>
                  </a:cubicBezTo>
                  <a:cubicBezTo>
                    <a:pt x="31993" y="54039"/>
                    <a:pt x="30673" y="51770"/>
                    <a:pt x="29388" y="49482"/>
                  </a:cubicBezTo>
                  <a:cubicBezTo>
                    <a:pt x="28276" y="47503"/>
                    <a:pt x="27210" y="45500"/>
                    <a:pt x="26209" y="43469"/>
                  </a:cubicBezTo>
                  <a:cubicBezTo>
                    <a:pt x="26232" y="43430"/>
                    <a:pt x="26252" y="43389"/>
                    <a:pt x="26266" y="43346"/>
                  </a:cubicBezTo>
                  <a:cubicBezTo>
                    <a:pt x="26928" y="41216"/>
                    <a:pt x="27583" y="39084"/>
                    <a:pt x="28231" y="36949"/>
                  </a:cubicBezTo>
                  <a:cubicBezTo>
                    <a:pt x="28847" y="34905"/>
                    <a:pt x="29469" y="32857"/>
                    <a:pt x="29810" y="30746"/>
                  </a:cubicBezTo>
                  <a:cubicBezTo>
                    <a:pt x="30495" y="26494"/>
                    <a:pt x="30234" y="22181"/>
                    <a:pt x="30158" y="17897"/>
                  </a:cubicBezTo>
                  <a:cubicBezTo>
                    <a:pt x="30115" y="15463"/>
                    <a:pt x="30125" y="13016"/>
                    <a:pt x="30441" y="10599"/>
                  </a:cubicBezTo>
                  <a:cubicBezTo>
                    <a:pt x="30472" y="10364"/>
                    <a:pt x="30251" y="10217"/>
                    <a:pt x="30038" y="10217"/>
                  </a:cubicBezTo>
                  <a:cubicBezTo>
                    <a:pt x="29906" y="10217"/>
                    <a:pt x="29777" y="10274"/>
                    <a:pt x="29715" y="10402"/>
                  </a:cubicBezTo>
                  <a:cubicBezTo>
                    <a:pt x="27818" y="14378"/>
                    <a:pt x="26200" y="18494"/>
                    <a:pt x="25096" y="22763"/>
                  </a:cubicBezTo>
                  <a:cubicBezTo>
                    <a:pt x="24004" y="26989"/>
                    <a:pt x="23416" y="31374"/>
                    <a:pt x="23625" y="35742"/>
                  </a:cubicBezTo>
                  <a:cubicBezTo>
                    <a:pt x="23665" y="36578"/>
                    <a:pt x="23731" y="37414"/>
                    <a:pt x="23838" y="38245"/>
                  </a:cubicBezTo>
                  <a:cubicBezTo>
                    <a:pt x="23424" y="37242"/>
                    <a:pt x="23026" y="36232"/>
                    <a:pt x="22658" y="35208"/>
                  </a:cubicBezTo>
                  <a:cubicBezTo>
                    <a:pt x="21804" y="32834"/>
                    <a:pt x="21068" y="30420"/>
                    <a:pt x="20373" y="27996"/>
                  </a:cubicBezTo>
                  <a:cubicBezTo>
                    <a:pt x="20869" y="24392"/>
                    <a:pt x="20786" y="20755"/>
                    <a:pt x="20201" y="17157"/>
                  </a:cubicBezTo>
                  <a:cubicBezTo>
                    <a:pt x="19550" y="13177"/>
                    <a:pt x="18263" y="9326"/>
                    <a:pt x="16390" y="5755"/>
                  </a:cubicBezTo>
                  <a:cubicBezTo>
                    <a:pt x="15339" y="3760"/>
                    <a:pt x="14106" y="1867"/>
                    <a:pt x="12705" y="99"/>
                  </a:cubicBezTo>
                  <a:cubicBezTo>
                    <a:pt x="12649" y="30"/>
                    <a:pt x="12579" y="0"/>
                    <a:pt x="12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2"/>
            <p:cNvSpPr/>
            <p:nvPr/>
          </p:nvSpPr>
          <p:spPr>
            <a:xfrm>
              <a:off x="-647950" y="10580350"/>
              <a:ext cx="38575" cy="44975"/>
            </a:xfrm>
            <a:custGeom>
              <a:avLst/>
              <a:gdLst/>
              <a:ahLst/>
              <a:cxnLst/>
              <a:rect l="l" t="t" r="r" b="b"/>
              <a:pathLst>
                <a:path w="1543" h="1799" extrusionOk="0">
                  <a:moveTo>
                    <a:pt x="1017" y="1"/>
                  </a:moveTo>
                  <a:cubicBezTo>
                    <a:pt x="979" y="27"/>
                    <a:pt x="942" y="53"/>
                    <a:pt x="903" y="77"/>
                  </a:cubicBezTo>
                  <a:cubicBezTo>
                    <a:pt x="604" y="283"/>
                    <a:pt x="298" y="492"/>
                    <a:pt x="1" y="715"/>
                  </a:cubicBezTo>
                  <a:cubicBezTo>
                    <a:pt x="177" y="1077"/>
                    <a:pt x="357" y="1438"/>
                    <a:pt x="536" y="1799"/>
                  </a:cubicBezTo>
                  <a:cubicBezTo>
                    <a:pt x="885" y="1565"/>
                    <a:pt x="1220" y="1315"/>
                    <a:pt x="1542" y="1048"/>
                  </a:cubicBezTo>
                  <a:cubicBezTo>
                    <a:pt x="1366" y="699"/>
                    <a:pt x="1191" y="351"/>
                    <a:pt x="10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2"/>
            <p:cNvSpPr/>
            <p:nvPr/>
          </p:nvSpPr>
          <p:spPr>
            <a:xfrm>
              <a:off x="-771550" y="10271275"/>
              <a:ext cx="32525" cy="22900"/>
            </a:xfrm>
            <a:custGeom>
              <a:avLst/>
              <a:gdLst/>
              <a:ahLst/>
              <a:cxnLst/>
              <a:rect l="l" t="t" r="r" b="b"/>
              <a:pathLst>
                <a:path w="1301" h="916" extrusionOk="0">
                  <a:moveTo>
                    <a:pt x="0" y="0"/>
                  </a:moveTo>
                  <a:cubicBezTo>
                    <a:pt x="76" y="269"/>
                    <a:pt x="152" y="536"/>
                    <a:pt x="229" y="805"/>
                  </a:cubicBezTo>
                  <a:cubicBezTo>
                    <a:pt x="416" y="838"/>
                    <a:pt x="607" y="863"/>
                    <a:pt x="794" y="892"/>
                  </a:cubicBezTo>
                  <a:cubicBezTo>
                    <a:pt x="884" y="907"/>
                    <a:pt x="975" y="915"/>
                    <a:pt x="1065" y="915"/>
                  </a:cubicBezTo>
                  <a:cubicBezTo>
                    <a:pt x="1097" y="915"/>
                    <a:pt x="1128" y="914"/>
                    <a:pt x="1160" y="912"/>
                  </a:cubicBezTo>
                  <a:cubicBezTo>
                    <a:pt x="1206" y="909"/>
                    <a:pt x="1255" y="906"/>
                    <a:pt x="1301" y="900"/>
                  </a:cubicBezTo>
                  <a:cubicBezTo>
                    <a:pt x="1223" y="651"/>
                    <a:pt x="1141" y="404"/>
                    <a:pt x="1064" y="157"/>
                  </a:cubicBezTo>
                  <a:cubicBezTo>
                    <a:pt x="1037" y="148"/>
                    <a:pt x="1011" y="137"/>
                    <a:pt x="982" y="131"/>
                  </a:cubicBezTo>
                  <a:cubicBezTo>
                    <a:pt x="759" y="80"/>
                    <a:pt x="535" y="40"/>
                    <a:pt x="307" y="15"/>
                  </a:cubicBezTo>
                  <a:cubicBezTo>
                    <a:pt x="206" y="5"/>
                    <a:pt x="103"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2"/>
            <p:cNvSpPr/>
            <p:nvPr/>
          </p:nvSpPr>
          <p:spPr>
            <a:xfrm>
              <a:off x="-862150" y="10634300"/>
              <a:ext cx="105975" cy="209875"/>
            </a:xfrm>
            <a:custGeom>
              <a:avLst/>
              <a:gdLst/>
              <a:ahLst/>
              <a:cxnLst/>
              <a:rect l="l" t="t" r="r" b="b"/>
              <a:pathLst>
                <a:path w="4239" h="8395" extrusionOk="0">
                  <a:moveTo>
                    <a:pt x="1" y="0"/>
                  </a:moveTo>
                  <a:lnTo>
                    <a:pt x="1" y="0"/>
                  </a:lnTo>
                  <a:cubicBezTo>
                    <a:pt x="53" y="174"/>
                    <a:pt x="104" y="346"/>
                    <a:pt x="153" y="516"/>
                  </a:cubicBezTo>
                  <a:cubicBezTo>
                    <a:pt x="492" y="1711"/>
                    <a:pt x="847" y="2897"/>
                    <a:pt x="1211" y="4084"/>
                  </a:cubicBezTo>
                  <a:cubicBezTo>
                    <a:pt x="1527" y="5119"/>
                    <a:pt x="1842" y="6153"/>
                    <a:pt x="2172" y="7183"/>
                  </a:cubicBezTo>
                  <a:cubicBezTo>
                    <a:pt x="2840" y="7622"/>
                    <a:pt x="3529" y="8028"/>
                    <a:pt x="4239" y="8394"/>
                  </a:cubicBezTo>
                  <a:cubicBezTo>
                    <a:pt x="4116" y="8003"/>
                    <a:pt x="3970" y="7614"/>
                    <a:pt x="3827" y="7224"/>
                  </a:cubicBezTo>
                  <a:cubicBezTo>
                    <a:pt x="3402" y="6053"/>
                    <a:pt x="2950" y="4892"/>
                    <a:pt x="2503" y="3728"/>
                  </a:cubicBezTo>
                  <a:cubicBezTo>
                    <a:pt x="2066" y="2590"/>
                    <a:pt x="1622" y="1456"/>
                    <a:pt x="1163" y="326"/>
                  </a:cubicBezTo>
                  <a:cubicBezTo>
                    <a:pt x="974" y="269"/>
                    <a:pt x="785" y="209"/>
                    <a:pt x="596" y="155"/>
                  </a:cubicBezTo>
                  <a:cubicBezTo>
                    <a:pt x="398" y="100"/>
                    <a:pt x="199" y="52"/>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2"/>
            <p:cNvSpPr/>
            <p:nvPr/>
          </p:nvSpPr>
          <p:spPr>
            <a:xfrm>
              <a:off x="-876725" y="10303175"/>
              <a:ext cx="53900" cy="125700"/>
            </a:xfrm>
            <a:custGeom>
              <a:avLst/>
              <a:gdLst/>
              <a:ahLst/>
              <a:cxnLst/>
              <a:rect l="l" t="t" r="r" b="b"/>
              <a:pathLst>
                <a:path w="2156" h="5028" extrusionOk="0">
                  <a:moveTo>
                    <a:pt x="1272" y="0"/>
                  </a:moveTo>
                  <a:cubicBezTo>
                    <a:pt x="1030" y="977"/>
                    <a:pt x="800" y="1956"/>
                    <a:pt x="545" y="2928"/>
                  </a:cubicBezTo>
                  <a:cubicBezTo>
                    <a:pt x="372" y="3598"/>
                    <a:pt x="186" y="4263"/>
                    <a:pt x="0" y="4927"/>
                  </a:cubicBezTo>
                  <a:cubicBezTo>
                    <a:pt x="172" y="4944"/>
                    <a:pt x="344" y="4967"/>
                    <a:pt x="516" y="4981"/>
                  </a:cubicBezTo>
                  <a:cubicBezTo>
                    <a:pt x="768" y="5000"/>
                    <a:pt x="1021" y="5015"/>
                    <a:pt x="1273" y="5027"/>
                  </a:cubicBezTo>
                  <a:cubicBezTo>
                    <a:pt x="1408" y="4459"/>
                    <a:pt x="1534" y="3888"/>
                    <a:pt x="1652" y="3315"/>
                  </a:cubicBezTo>
                  <a:cubicBezTo>
                    <a:pt x="1840" y="2411"/>
                    <a:pt x="2018" y="1502"/>
                    <a:pt x="2156" y="588"/>
                  </a:cubicBezTo>
                  <a:cubicBezTo>
                    <a:pt x="1864" y="387"/>
                    <a:pt x="1569" y="190"/>
                    <a:pt x="1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2"/>
            <p:cNvSpPr/>
            <p:nvPr/>
          </p:nvSpPr>
          <p:spPr>
            <a:xfrm>
              <a:off x="-349800" y="10254000"/>
              <a:ext cx="111550" cy="223650"/>
            </a:xfrm>
            <a:custGeom>
              <a:avLst/>
              <a:gdLst/>
              <a:ahLst/>
              <a:cxnLst/>
              <a:rect l="l" t="t" r="r" b="b"/>
              <a:pathLst>
                <a:path w="4462" h="8946" extrusionOk="0">
                  <a:moveTo>
                    <a:pt x="203" y="0"/>
                  </a:moveTo>
                  <a:cubicBezTo>
                    <a:pt x="134" y="131"/>
                    <a:pt x="68" y="263"/>
                    <a:pt x="1" y="393"/>
                  </a:cubicBezTo>
                  <a:cubicBezTo>
                    <a:pt x="893" y="2164"/>
                    <a:pt x="1794" y="3928"/>
                    <a:pt x="2726" y="5678"/>
                  </a:cubicBezTo>
                  <a:lnTo>
                    <a:pt x="4461" y="8946"/>
                  </a:lnTo>
                  <a:cubicBezTo>
                    <a:pt x="4406" y="8104"/>
                    <a:pt x="4337" y="7264"/>
                    <a:pt x="4263" y="6426"/>
                  </a:cubicBezTo>
                  <a:lnTo>
                    <a:pt x="3517" y="5216"/>
                  </a:lnTo>
                  <a:cubicBezTo>
                    <a:pt x="2434" y="3464"/>
                    <a:pt x="1324" y="1729"/>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2"/>
            <p:cNvSpPr/>
            <p:nvPr/>
          </p:nvSpPr>
          <p:spPr>
            <a:xfrm>
              <a:off x="-640300" y="9935375"/>
              <a:ext cx="114950" cy="79300"/>
            </a:xfrm>
            <a:custGeom>
              <a:avLst/>
              <a:gdLst/>
              <a:ahLst/>
              <a:cxnLst/>
              <a:rect l="l" t="t" r="r" b="b"/>
              <a:pathLst>
                <a:path w="4598" h="3172" extrusionOk="0">
                  <a:moveTo>
                    <a:pt x="4574" y="1"/>
                  </a:moveTo>
                  <a:cubicBezTo>
                    <a:pt x="4186" y="222"/>
                    <a:pt x="3797" y="446"/>
                    <a:pt x="3406" y="663"/>
                  </a:cubicBezTo>
                  <a:cubicBezTo>
                    <a:pt x="2512" y="1155"/>
                    <a:pt x="1625" y="1659"/>
                    <a:pt x="700" y="2097"/>
                  </a:cubicBezTo>
                  <a:cubicBezTo>
                    <a:pt x="559" y="2164"/>
                    <a:pt x="415" y="2229"/>
                    <a:pt x="269" y="2292"/>
                  </a:cubicBezTo>
                  <a:cubicBezTo>
                    <a:pt x="178" y="2585"/>
                    <a:pt x="86" y="2878"/>
                    <a:pt x="0" y="3171"/>
                  </a:cubicBezTo>
                  <a:cubicBezTo>
                    <a:pt x="318" y="3067"/>
                    <a:pt x="631" y="2947"/>
                    <a:pt x="934" y="2829"/>
                  </a:cubicBezTo>
                  <a:cubicBezTo>
                    <a:pt x="1898" y="2451"/>
                    <a:pt x="2842" y="2026"/>
                    <a:pt x="3762" y="1552"/>
                  </a:cubicBezTo>
                  <a:cubicBezTo>
                    <a:pt x="4040" y="1407"/>
                    <a:pt x="4318" y="1263"/>
                    <a:pt x="4597" y="1119"/>
                  </a:cubicBezTo>
                  <a:cubicBezTo>
                    <a:pt x="4588" y="765"/>
                    <a:pt x="4580" y="411"/>
                    <a:pt x="4574" y="58"/>
                  </a:cubicBezTo>
                  <a:lnTo>
                    <a:pt x="45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2"/>
            <p:cNvSpPr/>
            <p:nvPr/>
          </p:nvSpPr>
          <p:spPr>
            <a:xfrm>
              <a:off x="-735425" y="10716775"/>
              <a:ext cx="94075" cy="148250"/>
            </a:xfrm>
            <a:custGeom>
              <a:avLst/>
              <a:gdLst/>
              <a:ahLst/>
              <a:cxnLst/>
              <a:rect l="l" t="t" r="r" b="b"/>
              <a:pathLst>
                <a:path w="3763" h="5930" extrusionOk="0">
                  <a:moveTo>
                    <a:pt x="3099" y="1"/>
                  </a:moveTo>
                  <a:cubicBezTo>
                    <a:pt x="2922" y="340"/>
                    <a:pt x="2747" y="679"/>
                    <a:pt x="2574" y="1022"/>
                  </a:cubicBezTo>
                  <a:cubicBezTo>
                    <a:pt x="2156" y="1845"/>
                    <a:pt x="1708" y="2653"/>
                    <a:pt x="1253" y="3456"/>
                  </a:cubicBezTo>
                  <a:cubicBezTo>
                    <a:pt x="860" y="4147"/>
                    <a:pt x="423" y="4821"/>
                    <a:pt x="0" y="5502"/>
                  </a:cubicBezTo>
                  <a:cubicBezTo>
                    <a:pt x="321" y="5653"/>
                    <a:pt x="645" y="5794"/>
                    <a:pt x="974" y="5929"/>
                  </a:cubicBezTo>
                  <a:cubicBezTo>
                    <a:pt x="1396" y="5263"/>
                    <a:pt x="1775" y="4567"/>
                    <a:pt x="2142" y="3892"/>
                  </a:cubicBezTo>
                  <a:cubicBezTo>
                    <a:pt x="2574" y="3099"/>
                    <a:pt x="2959" y="2284"/>
                    <a:pt x="3323" y="1459"/>
                  </a:cubicBezTo>
                  <a:cubicBezTo>
                    <a:pt x="3480" y="1102"/>
                    <a:pt x="3627" y="742"/>
                    <a:pt x="3762" y="377"/>
                  </a:cubicBezTo>
                  <a:cubicBezTo>
                    <a:pt x="3744" y="366"/>
                    <a:pt x="3725" y="355"/>
                    <a:pt x="3707" y="345"/>
                  </a:cubicBezTo>
                  <a:cubicBezTo>
                    <a:pt x="3507" y="227"/>
                    <a:pt x="3303" y="114"/>
                    <a:pt x="30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2"/>
            <p:cNvSpPr/>
            <p:nvPr/>
          </p:nvSpPr>
          <p:spPr>
            <a:xfrm>
              <a:off x="-222400" y="10798750"/>
              <a:ext cx="145525" cy="147225"/>
            </a:xfrm>
            <a:custGeom>
              <a:avLst/>
              <a:gdLst/>
              <a:ahLst/>
              <a:cxnLst/>
              <a:rect l="l" t="t" r="r" b="b"/>
              <a:pathLst>
                <a:path w="5821" h="5889" extrusionOk="0">
                  <a:moveTo>
                    <a:pt x="164" y="0"/>
                  </a:moveTo>
                  <a:cubicBezTo>
                    <a:pt x="104" y="428"/>
                    <a:pt x="48" y="858"/>
                    <a:pt x="1" y="1287"/>
                  </a:cubicBezTo>
                  <a:cubicBezTo>
                    <a:pt x="655" y="1890"/>
                    <a:pt x="1351" y="2454"/>
                    <a:pt x="2037" y="3017"/>
                  </a:cubicBezTo>
                  <a:cubicBezTo>
                    <a:pt x="3261" y="4023"/>
                    <a:pt x="4529" y="4972"/>
                    <a:pt x="5820" y="5889"/>
                  </a:cubicBezTo>
                  <a:cubicBezTo>
                    <a:pt x="5796" y="5268"/>
                    <a:pt x="5762" y="4649"/>
                    <a:pt x="5717" y="4031"/>
                  </a:cubicBezTo>
                  <a:cubicBezTo>
                    <a:pt x="5701" y="4020"/>
                    <a:pt x="5685" y="4009"/>
                    <a:pt x="5668" y="3998"/>
                  </a:cubicBezTo>
                  <a:cubicBezTo>
                    <a:pt x="4901" y="3469"/>
                    <a:pt x="4145" y="2922"/>
                    <a:pt x="3387" y="2380"/>
                  </a:cubicBezTo>
                  <a:cubicBezTo>
                    <a:pt x="2568" y="1797"/>
                    <a:pt x="1759" y="1198"/>
                    <a:pt x="961" y="587"/>
                  </a:cubicBezTo>
                  <a:cubicBezTo>
                    <a:pt x="699" y="385"/>
                    <a:pt x="432" y="192"/>
                    <a:pt x="1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2"/>
            <p:cNvSpPr/>
            <p:nvPr/>
          </p:nvSpPr>
          <p:spPr>
            <a:xfrm>
              <a:off x="-933825" y="9955200"/>
              <a:ext cx="167625" cy="127875"/>
            </a:xfrm>
            <a:custGeom>
              <a:avLst/>
              <a:gdLst/>
              <a:ahLst/>
              <a:cxnLst/>
              <a:rect l="l" t="t" r="r" b="b"/>
              <a:pathLst>
                <a:path w="6705" h="5115" extrusionOk="0">
                  <a:moveTo>
                    <a:pt x="6568" y="0"/>
                  </a:moveTo>
                  <a:cubicBezTo>
                    <a:pt x="6109" y="203"/>
                    <a:pt x="5655" y="410"/>
                    <a:pt x="5203" y="628"/>
                  </a:cubicBezTo>
                  <a:cubicBezTo>
                    <a:pt x="3989" y="1216"/>
                    <a:pt x="2779" y="1840"/>
                    <a:pt x="1602" y="2500"/>
                  </a:cubicBezTo>
                  <a:cubicBezTo>
                    <a:pt x="1070" y="2799"/>
                    <a:pt x="535" y="3099"/>
                    <a:pt x="1" y="3398"/>
                  </a:cubicBezTo>
                  <a:cubicBezTo>
                    <a:pt x="228" y="3981"/>
                    <a:pt x="482" y="4554"/>
                    <a:pt x="766" y="5115"/>
                  </a:cubicBezTo>
                  <a:cubicBezTo>
                    <a:pt x="1366" y="4740"/>
                    <a:pt x="1966" y="4367"/>
                    <a:pt x="2567" y="3994"/>
                  </a:cubicBezTo>
                  <a:cubicBezTo>
                    <a:pt x="3692" y="3297"/>
                    <a:pt x="4808" y="2570"/>
                    <a:pt x="5903" y="1826"/>
                  </a:cubicBezTo>
                  <a:cubicBezTo>
                    <a:pt x="6172" y="1643"/>
                    <a:pt x="6441" y="1459"/>
                    <a:pt x="6705" y="1271"/>
                  </a:cubicBezTo>
                  <a:cubicBezTo>
                    <a:pt x="6666" y="848"/>
                    <a:pt x="6620" y="424"/>
                    <a:pt x="65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2"/>
            <p:cNvSpPr/>
            <p:nvPr/>
          </p:nvSpPr>
          <p:spPr>
            <a:xfrm>
              <a:off x="-980875" y="9633650"/>
              <a:ext cx="179975" cy="170825"/>
            </a:xfrm>
            <a:custGeom>
              <a:avLst/>
              <a:gdLst/>
              <a:ahLst/>
              <a:cxnLst/>
              <a:rect l="l" t="t" r="r" b="b"/>
              <a:pathLst>
                <a:path w="7199" h="6833" extrusionOk="0">
                  <a:moveTo>
                    <a:pt x="14" y="1"/>
                  </a:moveTo>
                  <a:cubicBezTo>
                    <a:pt x="8" y="322"/>
                    <a:pt x="4" y="643"/>
                    <a:pt x="0" y="964"/>
                  </a:cubicBezTo>
                  <a:cubicBezTo>
                    <a:pt x="1012" y="1797"/>
                    <a:pt x="2026" y="2630"/>
                    <a:pt x="3042" y="3457"/>
                  </a:cubicBezTo>
                  <a:lnTo>
                    <a:pt x="6941" y="6622"/>
                  </a:lnTo>
                  <a:cubicBezTo>
                    <a:pt x="7027" y="6692"/>
                    <a:pt x="7113" y="6762"/>
                    <a:pt x="7199" y="6832"/>
                  </a:cubicBezTo>
                  <a:cubicBezTo>
                    <a:pt x="6999" y="6154"/>
                    <a:pt x="6776" y="5484"/>
                    <a:pt x="6538" y="4818"/>
                  </a:cubicBezTo>
                  <a:lnTo>
                    <a:pt x="3649" y="2673"/>
                  </a:lnTo>
                  <a:cubicBezTo>
                    <a:pt x="2440" y="1777"/>
                    <a:pt x="1230" y="885"/>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2"/>
            <p:cNvSpPr/>
            <p:nvPr/>
          </p:nvSpPr>
          <p:spPr>
            <a:xfrm>
              <a:off x="-233800" y="11010600"/>
              <a:ext cx="157275" cy="39300"/>
            </a:xfrm>
            <a:custGeom>
              <a:avLst/>
              <a:gdLst/>
              <a:ahLst/>
              <a:cxnLst/>
              <a:rect l="l" t="t" r="r" b="b"/>
              <a:pathLst>
                <a:path w="6291" h="1572" extrusionOk="0">
                  <a:moveTo>
                    <a:pt x="6290" y="0"/>
                  </a:moveTo>
                  <a:lnTo>
                    <a:pt x="6290" y="0"/>
                  </a:lnTo>
                  <a:cubicBezTo>
                    <a:pt x="5587" y="83"/>
                    <a:pt x="4885" y="175"/>
                    <a:pt x="4183" y="267"/>
                  </a:cubicBezTo>
                  <a:cubicBezTo>
                    <a:pt x="3230" y="390"/>
                    <a:pt x="2284" y="533"/>
                    <a:pt x="1335" y="687"/>
                  </a:cubicBezTo>
                  <a:cubicBezTo>
                    <a:pt x="891" y="757"/>
                    <a:pt x="445" y="828"/>
                    <a:pt x="1" y="914"/>
                  </a:cubicBezTo>
                  <a:cubicBezTo>
                    <a:pt x="1" y="1132"/>
                    <a:pt x="1" y="1348"/>
                    <a:pt x="4" y="1566"/>
                  </a:cubicBezTo>
                  <a:cubicBezTo>
                    <a:pt x="179" y="1570"/>
                    <a:pt x="354" y="1572"/>
                    <a:pt x="529" y="1572"/>
                  </a:cubicBezTo>
                  <a:cubicBezTo>
                    <a:pt x="784" y="1572"/>
                    <a:pt x="1040" y="1569"/>
                    <a:pt x="1294" y="1565"/>
                  </a:cubicBezTo>
                  <a:cubicBezTo>
                    <a:pt x="2284" y="1550"/>
                    <a:pt x="3273" y="1530"/>
                    <a:pt x="4263" y="1485"/>
                  </a:cubicBezTo>
                  <a:cubicBezTo>
                    <a:pt x="4913" y="1456"/>
                    <a:pt x="5564" y="1428"/>
                    <a:pt x="6213" y="1391"/>
                  </a:cubicBezTo>
                  <a:cubicBezTo>
                    <a:pt x="6233" y="1137"/>
                    <a:pt x="6252" y="882"/>
                    <a:pt x="6266" y="627"/>
                  </a:cubicBezTo>
                  <a:cubicBezTo>
                    <a:pt x="6276" y="418"/>
                    <a:pt x="6284" y="209"/>
                    <a:pt x="6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2"/>
            <p:cNvSpPr/>
            <p:nvPr/>
          </p:nvSpPr>
          <p:spPr>
            <a:xfrm>
              <a:off x="-420850" y="10997125"/>
              <a:ext cx="63950" cy="33525"/>
            </a:xfrm>
            <a:custGeom>
              <a:avLst/>
              <a:gdLst/>
              <a:ahLst/>
              <a:cxnLst/>
              <a:rect l="l" t="t" r="r" b="b"/>
              <a:pathLst>
                <a:path w="2558" h="1341" extrusionOk="0">
                  <a:moveTo>
                    <a:pt x="488" y="1"/>
                  </a:moveTo>
                  <a:cubicBezTo>
                    <a:pt x="326" y="1"/>
                    <a:pt x="163" y="2"/>
                    <a:pt x="0" y="6"/>
                  </a:cubicBezTo>
                  <a:cubicBezTo>
                    <a:pt x="54" y="88"/>
                    <a:pt x="105" y="171"/>
                    <a:pt x="159" y="252"/>
                  </a:cubicBezTo>
                  <a:cubicBezTo>
                    <a:pt x="346" y="535"/>
                    <a:pt x="536" y="814"/>
                    <a:pt x="725" y="1094"/>
                  </a:cubicBezTo>
                  <a:cubicBezTo>
                    <a:pt x="1108" y="1146"/>
                    <a:pt x="1488" y="1195"/>
                    <a:pt x="1871" y="1243"/>
                  </a:cubicBezTo>
                  <a:cubicBezTo>
                    <a:pt x="2095" y="1272"/>
                    <a:pt x="2325" y="1305"/>
                    <a:pt x="2557" y="1341"/>
                  </a:cubicBezTo>
                  <a:cubicBezTo>
                    <a:pt x="2437" y="1169"/>
                    <a:pt x="2316" y="998"/>
                    <a:pt x="2196" y="828"/>
                  </a:cubicBezTo>
                  <a:cubicBezTo>
                    <a:pt x="2012" y="561"/>
                    <a:pt x="1831" y="292"/>
                    <a:pt x="1650" y="25"/>
                  </a:cubicBezTo>
                  <a:cubicBezTo>
                    <a:pt x="1262" y="11"/>
                    <a:pt x="876" y="1"/>
                    <a:pt x="4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2"/>
            <p:cNvSpPr/>
            <p:nvPr/>
          </p:nvSpPr>
          <p:spPr>
            <a:xfrm>
              <a:off x="-497050" y="11118650"/>
              <a:ext cx="34725" cy="171075"/>
            </a:xfrm>
            <a:custGeom>
              <a:avLst/>
              <a:gdLst/>
              <a:ahLst/>
              <a:cxnLst/>
              <a:rect l="l" t="t" r="r" b="b"/>
              <a:pathLst>
                <a:path w="1389" h="6843" extrusionOk="0">
                  <a:moveTo>
                    <a:pt x="744" y="0"/>
                  </a:moveTo>
                  <a:cubicBezTo>
                    <a:pt x="594" y="0"/>
                    <a:pt x="445" y="1"/>
                    <a:pt x="295" y="2"/>
                  </a:cubicBezTo>
                  <a:cubicBezTo>
                    <a:pt x="297" y="348"/>
                    <a:pt x="298" y="692"/>
                    <a:pt x="288" y="1032"/>
                  </a:cubicBezTo>
                  <a:cubicBezTo>
                    <a:pt x="254" y="2066"/>
                    <a:pt x="196" y="3099"/>
                    <a:pt x="153" y="4133"/>
                  </a:cubicBezTo>
                  <a:cubicBezTo>
                    <a:pt x="117" y="5028"/>
                    <a:pt x="40" y="5937"/>
                    <a:pt x="1" y="6843"/>
                  </a:cubicBezTo>
                  <a:cubicBezTo>
                    <a:pt x="466" y="6743"/>
                    <a:pt x="926" y="6629"/>
                    <a:pt x="1386" y="6502"/>
                  </a:cubicBezTo>
                  <a:cubicBezTo>
                    <a:pt x="1389" y="5679"/>
                    <a:pt x="1356" y="4856"/>
                    <a:pt x="1344" y="4051"/>
                  </a:cubicBezTo>
                  <a:cubicBezTo>
                    <a:pt x="1329" y="3044"/>
                    <a:pt x="1292" y="2038"/>
                    <a:pt x="1218" y="1032"/>
                  </a:cubicBezTo>
                  <a:cubicBezTo>
                    <a:pt x="1194" y="698"/>
                    <a:pt x="1166" y="349"/>
                    <a:pt x="1117" y="4"/>
                  </a:cubicBezTo>
                  <a:cubicBezTo>
                    <a:pt x="992" y="1"/>
                    <a:pt x="868" y="0"/>
                    <a:pt x="7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2"/>
            <p:cNvSpPr/>
            <p:nvPr/>
          </p:nvSpPr>
          <p:spPr>
            <a:xfrm>
              <a:off x="-120100" y="11319300"/>
              <a:ext cx="50175" cy="73700"/>
            </a:xfrm>
            <a:custGeom>
              <a:avLst/>
              <a:gdLst/>
              <a:ahLst/>
              <a:cxnLst/>
              <a:rect l="l" t="t" r="r" b="b"/>
              <a:pathLst>
                <a:path w="2007" h="2948" extrusionOk="0">
                  <a:moveTo>
                    <a:pt x="514" y="1"/>
                  </a:moveTo>
                  <a:cubicBezTo>
                    <a:pt x="483" y="80"/>
                    <a:pt x="451" y="160"/>
                    <a:pt x="422" y="242"/>
                  </a:cubicBezTo>
                  <a:cubicBezTo>
                    <a:pt x="270" y="665"/>
                    <a:pt x="130" y="1098"/>
                    <a:pt x="1" y="1534"/>
                  </a:cubicBezTo>
                  <a:cubicBezTo>
                    <a:pt x="538" y="2017"/>
                    <a:pt x="1085" y="2486"/>
                    <a:pt x="1642" y="2947"/>
                  </a:cubicBezTo>
                  <a:cubicBezTo>
                    <a:pt x="1757" y="2399"/>
                    <a:pt x="1885" y="1854"/>
                    <a:pt x="2006" y="1307"/>
                  </a:cubicBezTo>
                  <a:cubicBezTo>
                    <a:pt x="1500" y="882"/>
                    <a:pt x="1002" y="446"/>
                    <a:pt x="5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2"/>
            <p:cNvSpPr/>
            <p:nvPr/>
          </p:nvSpPr>
          <p:spPr>
            <a:xfrm>
              <a:off x="-1152400" y="10190725"/>
              <a:ext cx="156500" cy="211575"/>
            </a:xfrm>
            <a:custGeom>
              <a:avLst/>
              <a:gdLst/>
              <a:ahLst/>
              <a:cxnLst/>
              <a:rect l="l" t="t" r="r" b="b"/>
              <a:pathLst>
                <a:path w="6260" h="8463" extrusionOk="0">
                  <a:moveTo>
                    <a:pt x="1" y="1"/>
                  </a:moveTo>
                  <a:cubicBezTo>
                    <a:pt x="328" y="644"/>
                    <a:pt x="660" y="1286"/>
                    <a:pt x="996" y="1925"/>
                  </a:cubicBezTo>
                  <a:cubicBezTo>
                    <a:pt x="2040" y="3902"/>
                    <a:pt x="3158" y="5843"/>
                    <a:pt x="4317" y="7758"/>
                  </a:cubicBezTo>
                  <a:cubicBezTo>
                    <a:pt x="4953" y="8024"/>
                    <a:pt x="5602" y="8257"/>
                    <a:pt x="6260" y="8463"/>
                  </a:cubicBezTo>
                  <a:cubicBezTo>
                    <a:pt x="5711" y="7655"/>
                    <a:pt x="5169" y="6843"/>
                    <a:pt x="4635" y="6026"/>
                  </a:cubicBezTo>
                  <a:cubicBezTo>
                    <a:pt x="3382" y="4099"/>
                    <a:pt x="2171" y="2144"/>
                    <a:pt x="1002" y="160"/>
                  </a:cubicBezTo>
                  <a:cubicBezTo>
                    <a:pt x="669" y="102"/>
                    <a:pt x="336" y="4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2"/>
            <p:cNvSpPr/>
            <p:nvPr/>
          </p:nvSpPr>
          <p:spPr>
            <a:xfrm>
              <a:off x="-679550" y="10185275"/>
              <a:ext cx="144800" cy="91975"/>
            </a:xfrm>
            <a:custGeom>
              <a:avLst/>
              <a:gdLst/>
              <a:ahLst/>
              <a:cxnLst/>
              <a:rect l="l" t="t" r="r" b="b"/>
              <a:pathLst>
                <a:path w="5792" h="3679" extrusionOk="0">
                  <a:moveTo>
                    <a:pt x="44" y="1"/>
                  </a:moveTo>
                  <a:cubicBezTo>
                    <a:pt x="29" y="97"/>
                    <a:pt x="15" y="196"/>
                    <a:pt x="1" y="294"/>
                  </a:cubicBezTo>
                  <a:cubicBezTo>
                    <a:pt x="1288" y="1180"/>
                    <a:pt x="2611" y="2008"/>
                    <a:pt x="3975" y="2775"/>
                  </a:cubicBezTo>
                  <a:cubicBezTo>
                    <a:pt x="4532" y="3087"/>
                    <a:pt x="5094" y="3385"/>
                    <a:pt x="5659" y="3678"/>
                  </a:cubicBezTo>
                  <a:cubicBezTo>
                    <a:pt x="5707" y="3431"/>
                    <a:pt x="5751" y="3184"/>
                    <a:pt x="5791" y="2936"/>
                  </a:cubicBezTo>
                  <a:cubicBezTo>
                    <a:pt x="5265" y="2700"/>
                    <a:pt x="4741" y="2457"/>
                    <a:pt x="4222" y="2207"/>
                  </a:cubicBezTo>
                  <a:cubicBezTo>
                    <a:pt x="2806" y="1521"/>
                    <a:pt x="1414" y="785"/>
                    <a:pt x="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2"/>
            <p:cNvSpPr/>
            <p:nvPr/>
          </p:nvSpPr>
          <p:spPr>
            <a:xfrm>
              <a:off x="-461625" y="10644275"/>
              <a:ext cx="223300" cy="79325"/>
            </a:xfrm>
            <a:custGeom>
              <a:avLst/>
              <a:gdLst/>
              <a:ahLst/>
              <a:cxnLst/>
              <a:rect l="l" t="t" r="r" b="b"/>
              <a:pathLst>
                <a:path w="8932" h="3173" extrusionOk="0">
                  <a:moveTo>
                    <a:pt x="8931" y="0"/>
                  </a:moveTo>
                  <a:lnTo>
                    <a:pt x="8880" y="11"/>
                  </a:lnTo>
                  <a:cubicBezTo>
                    <a:pt x="8409" y="102"/>
                    <a:pt x="7942" y="214"/>
                    <a:pt x="7472" y="315"/>
                  </a:cubicBezTo>
                  <a:cubicBezTo>
                    <a:pt x="6482" y="528"/>
                    <a:pt x="5501" y="780"/>
                    <a:pt x="4515" y="1015"/>
                  </a:cubicBezTo>
                  <a:cubicBezTo>
                    <a:pt x="3555" y="1242"/>
                    <a:pt x="2596" y="1464"/>
                    <a:pt x="1639" y="1708"/>
                  </a:cubicBezTo>
                  <a:cubicBezTo>
                    <a:pt x="1122" y="1838"/>
                    <a:pt x="547" y="1946"/>
                    <a:pt x="15" y="2127"/>
                  </a:cubicBezTo>
                  <a:cubicBezTo>
                    <a:pt x="7" y="2475"/>
                    <a:pt x="1" y="2824"/>
                    <a:pt x="2" y="3173"/>
                  </a:cubicBezTo>
                  <a:cubicBezTo>
                    <a:pt x="629" y="3111"/>
                    <a:pt x="1268" y="2910"/>
                    <a:pt x="1849" y="2769"/>
                  </a:cubicBezTo>
                  <a:cubicBezTo>
                    <a:pt x="2834" y="2531"/>
                    <a:pt x="3810" y="2265"/>
                    <a:pt x="4785" y="1995"/>
                  </a:cubicBezTo>
                  <a:cubicBezTo>
                    <a:pt x="5736" y="1734"/>
                    <a:pt x="6689" y="1482"/>
                    <a:pt x="7629" y="1184"/>
                  </a:cubicBezTo>
                  <a:cubicBezTo>
                    <a:pt x="8036" y="1055"/>
                    <a:pt x="8444" y="929"/>
                    <a:pt x="8848" y="796"/>
                  </a:cubicBezTo>
                  <a:cubicBezTo>
                    <a:pt x="8880" y="532"/>
                    <a:pt x="8907" y="266"/>
                    <a:pt x="89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2"/>
            <p:cNvSpPr/>
            <p:nvPr/>
          </p:nvSpPr>
          <p:spPr>
            <a:xfrm>
              <a:off x="-766325" y="11152600"/>
              <a:ext cx="204300" cy="150450"/>
            </a:xfrm>
            <a:custGeom>
              <a:avLst/>
              <a:gdLst/>
              <a:ahLst/>
              <a:cxnLst/>
              <a:rect l="l" t="t" r="r" b="b"/>
              <a:pathLst>
                <a:path w="8172" h="6018" extrusionOk="0">
                  <a:moveTo>
                    <a:pt x="1224" y="0"/>
                  </a:moveTo>
                  <a:cubicBezTo>
                    <a:pt x="814" y="114"/>
                    <a:pt x="407" y="235"/>
                    <a:pt x="0" y="362"/>
                  </a:cubicBezTo>
                  <a:cubicBezTo>
                    <a:pt x="680" y="1070"/>
                    <a:pt x="1371" y="1767"/>
                    <a:pt x="2085" y="2444"/>
                  </a:cubicBezTo>
                  <a:cubicBezTo>
                    <a:pt x="3056" y="3366"/>
                    <a:pt x="4048" y="4264"/>
                    <a:pt x="5058" y="5141"/>
                  </a:cubicBezTo>
                  <a:cubicBezTo>
                    <a:pt x="5404" y="5440"/>
                    <a:pt x="5757" y="5732"/>
                    <a:pt x="6114" y="6018"/>
                  </a:cubicBezTo>
                  <a:cubicBezTo>
                    <a:pt x="6801" y="6001"/>
                    <a:pt x="7487" y="5958"/>
                    <a:pt x="8172" y="5889"/>
                  </a:cubicBezTo>
                  <a:cubicBezTo>
                    <a:pt x="7980" y="5700"/>
                    <a:pt x="7776" y="5523"/>
                    <a:pt x="7570" y="5353"/>
                  </a:cubicBezTo>
                  <a:cubicBezTo>
                    <a:pt x="7074" y="4938"/>
                    <a:pt x="6570" y="4537"/>
                    <a:pt x="6065" y="4135"/>
                  </a:cubicBezTo>
                  <a:cubicBezTo>
                    <a:pt x="4997" y="3281"/>
                    <a:pt x="3948" y="2406"/>
                    <a:pt x="2919" y="1505"/>
                  </a:cubicBezTo>
                  <a:cubicBezTo>
                    <a:pt x="2351" y="1007"/>
                    <a:pt x="1786" y="507"/>
                    <a:pt x="12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7" name="Google Shape;1257;p32"/>
          <p:cNvGrpSpPr/>
          <p:nvPr/>
        </p:nvGrpSpPr>
        <p:grpSpPr>
          <a:xfrm flipH="1">
            <a:off x="9801653" y="5273103"/>
            <a:ext cx="1396109" cy="1715249"/>
            <a:chOff x="-3390650" y="10079050"/>
            <a:chExt cx="1087200" cy="1335725"/>
          </a:xfrm>
        </p:grpSpPr>
        <p:sp>
          <p:nvSpPr>
            <p:cNvPr id="1258" name="Google Shape;1258;p32"/>
            <p:cNvSpPr/>
            <p:nvPr/>
          </p:nvSpPr>
          <p:spPr>
            <a:xfrm>
              <a:off x="-3390650" y="10079050"/>
              <a:ext cx="1004100" cy="763300"/>
            </a:xfrm>
            <a:custGeom>
              <a:avLst/>
              <a:gdLst/>
              <a:ahLst/>
              <a:cxnLst/>
              <a:rect l="l" t="t" r="r" b="b"/>
              <a:pathLst>
                <a:path w="40164" h="30532" extrusionOk="0">
                  <a:moveTo>
                    <a:pt x="19585" y="0"/>
                  </a:moveTo>
                  <a:cubicBezTo>
                    <a:pt x="17914" y="0"/>
                    <a:pt x="16235" y="820"/>
                    <a:pt x="14976" y="1850"/>
                  </a:cubicBezTo>
                  <a:cubicBezTo>
                    <a:pt x="13579" y="2994"/>
                    <a:pt x="12584" y="4655"/>
                    <a:pt x="12286" y="6441"/>
                  </a:cubicBezTo>
                  <a:cubicBezTo>
                    <a:pt x="12023" y="8013"/>
                    <a:pt x="12215" y="9588"/>
                    <a:pt x="12840" y="11004"/>
                  </a:cubicBezTo>
                  <a:cubicBezTo>
                    <a:pt x="12229" y="10886"/>
                    <a:pt x="11618" y="10766"/>
                    <a:pt x="11005" y="10645"/>
                  </a:cubicBezTo>
                  <a:cubicBezTo>
                    <a:pt x="9808" y="10410"/>
                    <a:pt x="8607" y="10166"/>
                    <a:pt x="7388" y="10071"/>
                  </a:cubicBezTo>
                  <a:cubicBezTo>
                    <a:pt x="7111" y="10049"/>
                    <a:pt x="6833" y="10038"/>
                    <a:pt x="6555" y="10038"/>
                  </a:cubicBezTo>
                  <a:cubicBezTo>
                    <a:pt x="4653" y="10038"/>
                    <a:pt x="2749" y="10565"/>
                    <a:pt x="1415" y="12005"/>
                  </a:cubicBezTo>
                  <a:cubicBezTo>
                    <a:pt x="742" y="12730"/>
                    <a:pt x="262" y="13618"/>
                    <a:pt x="131" y="14603"/>
                  </a:cubicBezTo>
                  <a:cubicBezTo>
                    <a:pt x="1" y="15591"/>
                    <a:pt x="257" y="16612"/>
                    <a:pt x="821" y="17435"/>
                  </a:cubicBezTo>
                  <a:cubicBezTo>
                    <a:pt x="1995" y="19148"/>
                    <a:pt x="4004" y="20013"/>
                    <a:pt x="5901" y="20665"/>
                  </a:cubicBezTo>
                  <a:cubicBezTo>
                    <a:pt x="7079" y="21069"/>
                    <a:pt x="8292" y="21361"/>
                    <a:pt x="9524" y="21541"/>
                  </a:cubicBezTo>
                  <a:cubicBezTo>
                    <a:pt x="8883" y="22393"/>
                    <a:pt x="8397" y="23345"/>
                    <a:pt x="8226" y="24430"/>
                  </a:cubicBezTo>
                  <a:cubicBezTo>
                    <a:pt x="8045" y="25574"/>
                    <a:pt x="8163" y="26743"/>
                    <a:pt x="8764" y="27756"/>
                  </a:cubicBezTo>
                  <a:cubicBezTo>
                    <a:pt x="9238" y="28559"/>
                    <a:pt x="9963" y="29215"/>
                    <a:pt x="10777" y="29663"/>
                  </a:cubicBezTo>
                  <a:cubicBezTo>
                    <a:pt x="11864" y="30261"/>
                    <a:pt x="13040" y="30531"/>
                    <a:pt x="14218" y="30531"/>
                  </a:cubicBezTo>
                  <a:cubicBezTo>
                    <a:pt x="16767" y="30531"/>
                    <a:pt x="19324" y="29267"/>
                    <a:pt x="21003" y="27322"/>
                  </a:cubicBezTo>
                  <a:cubicBezTo>
                    <a:pt x="21982" y="26188"/>
                    <a:pt x="22704" y="24853"/>
                    <a:pt x="23062" y="23415"/>
                  </a:cubicBezTo>
                  <a:cubicBezTo>
                    <a:pt x="25445" y="25477"/>
                    <a:pt x="28275" y="27124"/>
                    <a:pt x="31446" y="27124"/>
                  </a:cubicBezTo>
                  <a:cubicBezTo>
                    <a:pt x="31848" y="27124"/>
                    <a:pt x="32255" y="27098"/>
                    <a:pt x="32668" y="27042"/>
                  </a:cubicBezTo>
                  <a:cubicBezTo>
                    <a:pt x="34587" y="26784"/>
                    <a:pt x="36569" y="25823"/>
                    <a:pt x="37515" y="24051"/>
                  </a:cubicBezTo>
                  <a:cubicBezTo>
                    <a:pt x="37991" y="23161"/>
                    <a:pt x="38140" y="22149"/>
                    <a:pt x="37905" y="21163"/>
                  </a:cubicBezTo>
                  <a:cubicBezTo>
                    <a:pt x="37683" y="20235"/>
                    <a:pt x="37115" y="19391"/>
                    <a:pt x="36430" y="18738"/>
                  </a:cubicBezTo>
                  <a:cubicBezTo>
                    <a:pt x="35442" y="17794"/>
                    <a:pt x="34235" y="17286"/>
                    <a:pt x="32995" y="16847"/>
                  </a:cubicBezTo>
                  <a:cubicBezTo>
                    <a:pt x="34289" y="16493"/>
                    <a:pt x="35538" y="15990"/>
                    <a:pt x="36632" y="15208"/>
                  </a:cubicBezTo>
                  <a:cubicBezTo>
                    <a:pt x="38429" y="13925"/>
                    <a:pt x="40164" y="11700"/>
                    <a:pt x="39693" y="9350"/>
                  </a:cubicBezTo>
                  <a:cubicBezTo>
                    <a:pt x="39276" y="7278"/>
                    <a:pt x="37036" y="6203"/>
                    <a:pt x="35161" y="5816"/>
                  </a:cubicBezTo>
                  <a:cubicBezTo>
                    <a:pt x="34399" y="5658"/>
                    <a:pt x="33621" y="5580"/>
                    <a:pt x="32843" y="5580"/>
                  </a:cubicBezTo>
                  <a:cubicBezTo>
                    <a:pt x="31612" y="5580"/>
                    <a:pt x="30381" y="5775"/>
                    <a:pt x="29211" y="6158"/>
                  </a:cubicBezTo>
                  <a:cubicBezTo>
                    <a:pt x="27731" y="6643"/>
                    <a:pt x="26305" y="7416"/>
                    <a:pt x="25124" y="8454"/>
                  </a:cubicBezTo>
                  <a:cubicBezTo>
                    <a:pt x="24972" y="7090"/>
                    <a:pt x="24708" y="5741"/>
                    <a:pt x="24215" y="4458"/>
                  </a:cubicBezTo>
                  <a:cubicBezTo>
                    <a:pt x="23524" y="2662"/>
                    <a:pt x="22397" y="348"/>
                    <a:pt x="20264" y="47"/>
                  </a:cubicBezTo>
                  <a:cubicBezTo>
                    <a:pt x="20039" y="15"/>
                    <a:pt x="19812" y="0"/>
                    <a:pt x="19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2"/>
            <p:cNvSpPr/>
            <p:nvPr/>
          </p:nvSpPr>
          <p:spPr>
            <a:xfrm>
              <a:off x="-3317325" y="10726775"/>
              <a:ext cx="1013875" cy="688000"/>
            </a:xfrm>
            <a:custGeom>
              <a:avLst/>
              <a:gdLst/>
              <a:ahLst/>
              <a:cxnLst/>
              <a:rect l="l" t="t" r="r" b="b"/>
              <a:pathLst>
                <a:path w="40555" h="27520" extrusionOk="0">
                  <a:moveTo>
                    <a:pt x="20664" y="1"/>
                  </a:moveTo>
                  <a:cubicBezTo>
                    <a:pt x="20458" y="1"/>
                    <a:pt x="20243" y="104"/>
                    <a:pt x="20158" y="279"/>
                  </a:cubicBezTo>
                  <a:cubicBezTo>
                    <a:pt x="19908" y="794"/>
                    <a:pt x="19912" y="1304"/>
                    <a:pt x="19949" y="1866"/>
                  </a:cubicBezTo>
                  <a:cubicBezTo>
                    <a:pt x="19983" y="2360"/>
                    <a:pt x="20015" y="2854"/>
                    <a:pt x="20037" y="3350"/>
                  </a:cubicBezTo>
                  <a:cubicBezTo>
                    <a:pt x="20080" y="4362"/>
                    <a:pt x="20092" y="5374"/>
                    <a:pt x="20067" y="6386"/>
                  </a:cubicBezTo>
                  <a:cubicBezTo>
                    <a:pt x="20018" y="8370"/>
                    <a:pt x="19840" y="10343"/>
                    <a:pt x="19464" y="12288"/>
                  </a:cubicBezTo>
                  <a:cubicBezTo>
                    <a:pt x="19269" y="13293"/>
                    <a:pt x="19031" y="14274"/>
                    <a:pt x="18750" y="15232"/>
                  </a:cubicBezTo>
                  <a:cubicBezTo>
                    <a:pt x="18670" y="15075"/>
                    <a:pt x="18587" y="14922"/>
                    <a:pt x="18500" y="14771"/>
                  </a:cubicBezTo>
                  <a:cubicBezTo>
                    <a:pt x="17683" y="13374"/>
                    <a:pt x="16497" y="12232"/>
                    <a:pt x="15160" y="11333"/>
                  </a:cubicBezTo>
                  <a:cubicBezTo>
                    <a:pt x="13000" y="9879"/>
                    <a:pt x="10427" y="9072"/>
                    <a:pt x="7838" y="9072"/>
                  </a:cubicBezTo>
                  <a:cubicBezTo>
                    <a:pt x="7013" y="9072"/>
                    <a:pt x="6186" y="9154"/>
                    <a:pt x="5370" y="9323"/>
                  </a:cubicBezTo>
                  <a:cubicBezTo>
                    <a:pt x="3484" y="9715"/>
                    <a:pt x="1754" y="10579"/>
                    <a:pt x="257" y="11782"/>
                  </a:cubicBezTo>
                  <a:cubicBezTo>
                    <a:pt x="0" y="11987"/>
                    <a:pt x="25" y="12465"/>
                    <a:pt x="257" y="12674"/>
                  </a:cubicBezTo>
                  <a:cubicBezTo>
                    <a:pt x="1267" y="13584"/>
                    <a:pt x="2454" y="14303"/>
                    <a:pt x="3748" y="14727"/>
                  </a:cubicBezTo>
                  <a:cubicBezTo>
                    <a:pt x="4898" y="15101"/>
                    <a:pt x="6083" y="15199"/>
                    <a:pt x="7278" y="15199"/>
                  </a:cubicBezTo>
                  <a:cubicBezTo>
                    <a:pt x="7529" y="15199"/>
                    <a:pt x="7781" y="15194"/>
                    <a:pt x="8032" y="15187"/>
                  </a:cubicBezTo>
                  <a:cubicBezTo>
                    <a:pt x="8422" y="15176"/>
                    <a:pt x="8809" y="15166"/>
                    <a:pt x="9195" y="15166"/>
                  </a:cubicBezTo>
                  <a:cubicBezTo>
                    <a:pt x="10147" y="15166"/>
                    <a:pt x="11088" y="15228"/>
                    <a:pt x="12022" y="15491"/>
                  </a:cubicBezTo>
                  <a:cubicBezTo>
                    <a:pt x="13141" y="15808"/>
                    <a:pt x="14183" y="16348"/>
                    <a:pt x="15117" y="17041"/>
                  </a:cubicBezTo>
                  <a:cubicBezTo>
                    <a:pt x="15621" y="17414"/>
                    <a:pt x="16081" y="17854"/>
                    <a:pt x="16497" y="18324"/>
                  </a:cubicBezTo>
                  <a:cubicBezTo>
                    <a:pt x="16723" y="18581"/>
                    <a:pt x="16926" y="18859"/>
                    <a:pt x="17162" y="19106"/>
                  </a:cubicBezTo>
                  <a:cubicBezTo>
                    <a:pt x="17188" y="19132"/>
                    <a:pt x="17215" y="19160"/>
                    <a:pt x="17239" y="19189"/>
                  </a:cubicBezTo>
                  <a:cubicBezTo>
                    <a:pt x="16762" y="20184"/>
                    <a:pt x="16215" y="21147"/>
                    <a:pt x="15605" y="22068"/>
                  </a:cubicBezTo>
                  <a:cubicBezTo>
                    <a:pt x="15060" y="22889"/>
                    <a:pt x="14583" y="23522"/>
                    <a:pt x="13947" y="24248"/>
                  </a:cubicBezTo>
                  <a:cubicBezTo>
                    <a:pt x="13638" y="24603"/>
                    <a:pt x="13316" y="24947"/>
                    <a:pt x="12983" y="25280"/>
                  </a:cubicBezTo>
                  <a:cubicBezTo>
                    <a:pt x="12582" y="25682"/>
                    <a:pt x="12135" y="26071"/>
                    <a:pt x="12014" y="26648"/>
                  </a:cubicBezTo>
                  <a:cubicBezTo>
                    <a:pt x="11933" y="27032"/>
                    <a:pt x="12184" y="27520"/>
                    <a:pt x="12624" y="27520"/>
                  </a:cubicBezTo>
                  <a:cubicBezTo>
                    <a:pt x="12641" y="27520"/>
                    <a:pt x="12659" y="27519"/>
                    <a:pt x="12677" y="27517"/>
                  </a:cubicBezTo>
                  <a:cubicBezTo>
                    <a:pt x="12964" y="27493"/>
                    <a:pt x="13215" y="27456"/>
                    <a:pt x="13460" y="27287"/>
                  </a:cubicBezTo>
                  <a:cubicBezTo>
                    <a:pt x="13675" y="27139"/>
                    <a:pt x="13879" y="26975"/>
                    <a:pt x="14070" y="26796"/>
                  </a:cubicBezTo>
                  <a:cubicBezTo>
                    <a:pt x="14397" y="26482"/>
                    <a:pt x="14710" y="26151"/>
                    <a:pt x="15014" y="25814"/>
                  </a:cubicBezTo>
                  <a:cubicBezTo>
                    <a:pt x="15628" y="25130"/>
                    <a:pt x="16203" y="24411"/>
                    <a:pt x="16734" y="23660"/>
                  </a:cubicBezTo>
                  <a:cubicBezTo>
                    <a:pt x="18619" y="21011"/>
                    <a:pt x="19925" y="17974"/>
                    <a:pt x="20735" y="14794"/>
                  </a:cubicBezTo>
                  <a:cubicBezTo>
                    <a:pt x="21957" y="15230"/>
                    <a:pt x="23251" y="15448"/>
                    <a:pt x="24545" y="15448"/>
                  </a:cubicBezTo>
                  <a:cubicBezTo>
                    <a:pt x="25758" y="15448"/>
                    <a:pt x="26971" y="15257"/>
                    <a:pt x="28126" y="14874"/>
                  </a:cubicBezTo>
                  <a:cubicBezTo>
                    <a:pt x="29395" y="14452"/>
                    <a:pt x="30556" y="13781"/>
                    <a:pt x="31760" y="13211"/>
                  </a:cubicBezTo>
                  <a:cubicBezTo>
                    <a:pt x="32881" y="12681"/>
                    <a:pt x="34048" y="12334"/>
                    <a:pt x="35295" y="12318"/>
                  </a:cubicBezTo>
                  <a:cubicBezTo>
                    <a:pt x="35330" y="12317"/>
                    <a:pt x="35365" y="12317"/>
                    <a:pt x="35400" y="12317"/>
                  </a:cubicBezTo>
                  <a:cubicBezTo>
                    <a:pt x="36811" y="12317"/>
                    <a:pt x="38185" y="12675"/>
                    <a:pt x="39488" y="13204"/>
                  </a:cubicBezTo>
                  <a:cubicBezTo>
                    <a:pt x="39557" y="13232"/>
                    <a:pt x="39627" y="13244"/>
                    <a:pt x="39697" y="13244"/>
                  </a:cubicBezTo>
                  <a:cubicBezTo>
                    <a:pt x="40138" y="13244"/>
                    <a:pt x="40554" y="12729"/>
                    <a:pt x="40392" y="12302"/>
                  </a:cubicBezTo>
                  <a:cubicBezTo>
                    <a:pt x="39227" y="9250"/>
                    <a:pt x="35834" y="7831"/>
                    <a:pt x="32816" y="7347"/>
                  </a:cubicBezTo>
                  <a:cubicBezTo>
                    <a:pt x="32043" y="7223"/>
                    <a:pt x="31259" y="7159"/>
                    <a:pt x="30477" y="7159"/>
                  </a:cubicBezTo>
                  <a:cubicBezTo>
                    <a:pt x="27834" y="7159"/>
                    <a:pt x="25211" y="7890"/>
                    <a:pt x="23071" y="9509"/>
                  </a:cubicBezTo>
                  <a:cubicBezTo>
                    <a:pt x="22490" y="9947"/>
                    <a:pt x="21953" y="10440"/>
                    <a:pt x="21466" y="10980"/>
                  </a:cubicBezTo>
                  <a:cubicBezTo>
                    <a:pt x="21631" y="9753"/>
                    <a:pt x="21732" y="8517"/>
                    <a:pt x="21769" y="7280"/>
                  </a:cubicBezTo>
                  <a:cubicBezTo>
                    <a:pt x="21803" y="6108"/>
                    <a:pt x="21783" y="4938"/>
                    <a:pt x="21720" y="3767"/>
                  </a:cubicBezTo>
                  <a:cubicBezTo>
                    <a:pt x="21687" y="3172"/>
                    <a:pt x="21644" y="2578"/>
                    <a:pt x="21592" y="1984"/>
                  </a:cubicBezTo>
                  <a:cubicBezTo>
                    <a:pt x="21565" y="1677"/>
                    <a:pt x="21526" y="1368"/>
                    <a:pt x="21469" y="1064"/>
                  </a:cubicBezTo>
                  <a:cubicBezTo>
                    <a:pt x="21403" y="708"/>
                    <a:pt x="21256" y="447"/>
                    <a:pt x="21038" y="166"/>
                  </a:cubicBezTo>
                  <a:cubicBezTo>
                    <a:pt x="20950" y="52"/>
                    <a:pt x="20809" y="1"/>
                    <a:pt x="20664" y="1"/>
                  </a:cubicBezTo>
                  <a:close/>
                </a:path>
              </a:pathLst>
            </a:custGeom>
            <a:solidFill>
              <a:srgbClr val="9D97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2"/>
            <p:cNvSpPr/>
            <p:nvPr/>
          </p:nvSpPr>
          <p:spPr>
            <a:xfrm>
              <a:off x="-3232600" y="10982300"/>
              <a:ext cx="34400" cy="32075"/>
            </a:xfrm>
            <a:custGeom>
              <a:avLst/>
              <a:gdLst/>
              <a:ahLst/>
              <a:cxnLst/>
              <a:rect l="l" t="t" r="r" b="b"/>
              <a:pathLst>
                <a:path w="1376" h="1283" extrusionOk="0">
                  <a:moveTo>
                    <a:pt x="731" y="0"/>
                  </a:moveTo>
                  <a:cubicBezTo>
                    <a:pt x="510" y="0"/>
                    <a:pt x="283" y="99"/>
                    <a:pt x="137" y="306"/>
                  </a:cubicBezTo>
                  <a:lnTo>
                    <a:pt x="114" y="340"/>
                  </a:lnTo>
                  <a:cubicBezTo>
                    <a:pt x="0" y="500"/>
                    <a:pt x="0" y="782"/>
                    <a:pt x="114" y="942"/>
                  </a:cubicBezTo>
                  <a:lnTo>
                    <a:pt x="137" y="977"/>
                  </a:lnTo>
                  <a:cubicBezTo>
                    <a:pt x="282" y="1183"/>
                    <a:pt x="509" y="1282"/>
                    <a:pt x="730" y="1282"/>
                  </a:cubicBezTo>
                  <a:cubicBezTo>
                    <a:pt x="1061" y="1282"/>
                    <a:pt x="1376" y="1059"/>
                    <a:pt x="1376" y="641"/>
                  </a:cubicBezTo>
                  <a:cubicBezTo>
                    <a:pt x="1376" y="223"/>
                    <a:pt x="1061" y="0"/>
                    <a:pt x="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2"/>
            <p:cNvSpPr/>
            <p:nvPr/>
          </p:nvSpPr>
          <p:spPr>
            <a:xfrm>
              <a:off x="-3181900" y="11029175"/>
              <a:ext cx="43625" cy="43000"/>
            </a:xfrm>
            <a:custGeom>
              <a:avLst/>
              <a:gdLst/>
              <a:ahLst/>
              <a:cxnLst/>
              <a:rect l="l" t="t" r="r" b="b"/>
              <a:pathLst>
                <a:path w="1745" h="1720" extrusionOk="0">
                  <a:moveTo>
                    <a:pt x="863" y="0"/>
                  </a:moveTo>
                  <a:lnTo>
                    <a:pt x="636" y="31"/>
                  </a:lnTo>
                  <a:lnTo>
                    <a:pt x="432" y="117"/>
                  </a:lnTo>
                  <a:lnTo>
                    <a:pt x="258" y="252"/>
                  </a:lnTo>
                  <a:cubicBezTo>
                    <a:pt x="240" y="271"/>
                    <a:pt x="139" y="406"/>
                    <a:pt x="123" y="427"/>
                  </a:cubicBezTo>
                  <a:lnTo>
                    <a:pt x="119" y="435"/>
                  </a:lnTo>
                  <a:lnTo>
                    <a:pt x="111" y="444"/>
                  </a:lnTo>
                  <a:lnTo>
                    <a:pt x="108" y="450"/>
                  </a:lnTo>
                  <a:cubicBezTo>
                    <a:pt x="88" y="476"/>
                    <a:pt x="76" y="507"/>
                    <a:pt x="70" y="541"/>
                  </a:cubicBezTo>
                  <a:cubicBezTo>
                    <a:pt x="22" y="628"/>
                    <a:pt x="0" y="728"/>
                    <a:pt x="5" y="828"/>
                  </a:cubicBezTo>
                  <a:cubicBezTo>
                    <a:pt x="5" y="836"/>
                    <a:pt x="7" y="843"/>
                    <a:pt x="7" y="851"/>
                  </a:cubicBezTo>
                  <a:cubicBezTo>
                    <a:pt x="16" y="929"/>
                    <a:pt x="20" y="1020"/>
                    <a:pt x="39" y="1086"/>
                  </a:cubicBezTo>
                  <a:cubicBezTo>
                    <a:pt x="97" y="1298"/>
                    <a:pt x="246" y="1499"/>
                    <a:pt x="441" y="1603"/>
                  </a:cubicBezTo>
                  <a:cubicBezTo>
                    <a:pt x="576" y="1681"/>
                    <a:pt x="726" y="1720"/>
                    <a:pt x="876" y="1720"/>
                  </a:cubicBezTo>
                  <a:cubicBezTo>
                    <a:pt x="1025" y="1720"/>
                    <a:pt x="1175" y="1681"/>
                    <a:pt x="1309" y="1603"/>
                  </a:cubicBezTo>
                  <a:lnTo>
                    <a:pt x="1484" y="1468"/>
                  </a:lnTo>
                  <a:cubicBezTo>
                    <a:pt x="1588" y="1364"/>
                    <a:pt x="1665" y="1232"/>
                    <a:pt x="1705" y="1089"/>
                  </a:cubicBezTo>
                  <a:cubicBezTo>
                    <a:pt x="1740" y="979"/>
                    <a:pt x="1745" y="859"/>
                    <a:pt x="1719" y="745"/>
                  </a:cubicBezTo>
                  <a:cubicBezTo>
                    <a:pt x="1714" y="632"/>
                    <a:pt x="1679" y="521"/>
                    <a:pt x="1617" y="426"/>
                  </a:cubicBezTo>
                  <a:cubicBezTo>
                    <a:pt x="1462" y="160"/>
                    <a:pt x="1180" y="7"/>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2"/>
            <p:cNvSpPr/>
            <p:nvPr/>
          </p:nvSpPr>
          <p:spPr>
            <a:xfrm>
              <a:off x="-3117950" y="10971075"/>
              <a:ext cx="34950" cy="32225"/>
            </a:xfrm>
            <a:custGeom>
              <a:avLst/>
              <a:gdLst/>
              <a:ahLst/>
              <a:cxnLst/>
              <a:rect l="l" t="t" r="r" b="b"/>
              <a:pathLst>
                <a:path w="1398" h="1289" extrusionOk="0">
                  <a:moveTo>
                    <a:pt x="646" y="0"/>
                  </a:moveTo>
                  <a:cubicBezTo>
                    <a:pt x="425" y="0"/>
                    <a:pt x="209" y="114"/>
                    <a:pt x="88" y="319"/>
                  </a:cubicBezTo>
                  <a:cubicBezTo>
                    <a:pt x="31" y="419"/>
                    <a:pt x="1" y="531"/>
                    <a:pt x="1" y="646"/>
                  </a:cubicBezTo>
                  <a:cubicBezTo>
                    <a:pt x="1" y="677"/>
                    <a:pt x="4" y="708"/>
                    <a:pt x="13" y="737"/>
                  </a:cubicBezTo>
                  <a:cubicBezTo>
                    <a:pt x="16" y="821"/>
                    <a:pt x="42" y="904"/>
                    <a:pt x="90" y="975"/>
                  </a:cubicBezTo>
                  <a:lnTo>
                    <a:pt x="189" y="1105"/>
                  </a:lnTo>
                  <a:cubicBezTo>
                    <a:pt x="202" y="1116"/>
                    <a:pt x="216" y="1125"/>
                    <a:pt x="228" y="1134"/>
                  </a:cubicBezTo>
                  <a:cubicBezTo>
                    <a:pt x="254" y="1170"/>
                    <a:pt x="286" y="1199"/>
                    <a:pt x="321" y="1222"/>
                  </a:cubicBezTo>
                  <a:lnTo>
                    <a:pt x="437" y="1270"/>
                  </a:lnTo>
                  <a:cubicBezTo>
                    <a:pt x="498" y="1282"/>
                    <a:pt x="559" y="1289"/>
                    <a:pt x="621" y="1289"/>
                  </a:cubicBezTo>
                  <a:cubicBezTo>
                    <a:pt x="657" y="1289"/>
                    <a:pt x="694" y="1286"/>
                    <a:pt x="730" y="1282"/>
                  </a:cubicBezTo>
                  <a:cubicBezTo>
                    <a:pt x="814" y="1279"/>
                    <a:pt x="897" y="1251"/>
                    <a:pt x="968" y="1205"/>
                  </a:cubicBezTo>
                  <a:lnTo>
                    <a:pt x="973" y="1202"/>
                  </a:lnTo>
                  <a:cubicBezTo>
                    <a:pt x="1398" y="953"/>
                    <a:pt x="1398" y="338"/>
                    <a:pt x="973" y="89"/>
                  </a:cubicBezTo>
                  <a:lnTo>
                    <a:pt x="971" y="89"/>
                  </a:lnTo>
                  <a:cubicBezTo>
                    <a:pt x="869" y="29"/>
                    <a:pt x="757"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2"/>
            <p:cNvSpPr/>
            <p:nvPr/>
          </p:nvSpPr>
          <p:spPr>
            <a:xfrm>
              <a:off x="-3047750" y="11063725"/>
              <a:ext cx="40525" cy="40025"/>
            </a:xfrm>
            <a:custGeom>
              <a:avLst/>
              <a:gdLst/>
              <a:ahLst/>
              <a:cxnLst/>
              <a:rect l="l" t="t" r="r" b="b"/>
              <a:pathLst>
                <a:path w="1621" h="1601" extrusionOk="0">
                  <a:moveTo>
                    <a:pt x="810" y="0"/>
                  </a:moveTo>
                  <a:cubicBezTo>
                    <a:pt x="739" y="0"/>
                    <a:pt x="667" y="10"/>
                    <a:pt x="598" y="28"/>
                  </a:cubicBezTo>
                  <a:cubicBezTo>
                    <a:pt x="578" y="33"/>
                    <a:pt x="560" y="34"/>
                    <a:pt x="540" y="37"/>
                  </a:cubicBezTo>
                  <a:cubicBezTo>
                    <a:pt x="535" y="37"/>
                    <a:pt x="373" y="106"/>
                    <a:pt x="369" y="109"/>
                  </a:cubicBezTo>
                  <a:lnTo>
                    <a:pt x="366" y="111"/>
                  </a:lnTo>
                  <a:lnTo>
                    <a:pt x="360" y="116"/>
                  </a:lnTo>
                  <a:lnTo>
                    <a:pt x="354" y="120"/>
                  </a:lnTo>
                  <a:lnTo>
                    <a:pt x="351" y="122"/>
                  </a:lnTo>
                  <a:cubicBezTo>
                    <a:pt x="330" y="136"/>
                    <a:pt x="308" y="152"/>
                    <a:pt x="288" y="169"/>
                  </a:cubicBezTo>
                  <a:cubicBezTo>
                    <a:pt x="222" y="212"/>
                    <a:pt x="168" y="272"/>
                    <a:pt x="131" y="341"/>
                  </a:cubicBezTo>
                  <a:lnTo>
                    <a:pt x="124" y="352"/>
                  </a:lnTo>
                  <a:lnTo>
                    <a:pt x="119" y="358"/>
                  </a:lnTo>
                  <a:lnTo>
                    <a:pt x="118" y="361"/>
                  </a:lnTo>
                  <a:lnTo>
                    <a:pt x="47" y="529"/>
                  </a:lnTo>
                  <a:lnTo>
                    <a:pt x="47" y="533"/>
                  </a:lnTo>
                  <a:cubicBezTo>
                    <a:pt x="44" y="552"/>
                    <a:pt x="42" y="570"/>
                    <a:pt x="39" y="587"/>
                  </a:cubicBezTo>
                  <a:cubicBezTo>
                    <a:pt x="6" y="690"/>
                    <a:pt x="1" y="800"/>
                    <a:pt x="26" y="906"/>
                  </a:cubicBezTo>
                  <a:cubicBezTo>
                    <a:pt x="24" y="977"/>
                    <a:pt x="44" y="1048"/>
                    <a:pt x="79" y="1109"/>
                  </a:cubicBezTo>
                  <a:cubicBezTo>
                    <a:pt x="112" y="1207"/>
                    <a:pt x="168" y="1296"/>
                    <a:pt x="245" y="1365"/>
                  </a:cubicBezTo>
                  <a:lnTo>
                    <a:pt x="406" y="1491"/>
                  </a:lnTo>
                  <a:lnTo>
                    <a:pt x="598" y="1571"/>
                  </a:lnTo>
                  <a:cubicBezTo>
                    <a:pt x="659" y="1591"/>
                    <a:pt x="722" y="1601"/>
                    <a:pt x="785" y="1601"/>
                  </a:cubicBezTo>
                  <a:cubicBezTo>
                    <a:pt x="830" y="1601"/>
                    <a:pt x="874" y="1596"/>
                    <a:pt x="918" y="1587"/>
                  </a:cubicBezTo>
                  <a:cubicBezTo>
                    <a:pt x="988" y="1587"/>
                    <a:pt x="1059" y="1567"/>
                    <a:pt x="1120" y="1531"/>
                  </a:cubicBezTo>
                  <a:cubicBezTo>
                    <a:pt x="1219" y="1499"/>
                    <a:pt x="1308" y="1442"/>
                    <a:pt x="1377" y="1365"/>
                  </a:cubicBezTo>
                  <a:lnTo>
                    <a:pt x="1503" y="1204"/>
                  </a:lnTo>
                  <a:lnTo>
                    <a:pt x="1582" y="1012"/>
                  </a:lnTo>
                  <a:cubicBezTo>
                    <a:pt x="1616" y="909"/>
                    <a:pt x="1621" y="799"/>
                    <a:pt x="1596" y="694"/>
                  </a:cubicBezTo>
                  <a:cubicBezTo>
                    <a:pt x="1596" y="622"/>
                    <a:pt x="1578" y="553"/>
                    <a:pt x="1543" y="492"/>
                  </a:cubicBezTo>
                  <a:cubicBezTo>
                    <a:pt x="1510" y="393"/>
                    <a:pt x="1454" y="304"/>
                    <a:pt x="1377" y="234"/>
                  </a:cubicBezTo>
                  <a:lnTo>
                    <a:pt x="1216" y="109"/>
                  </a:lnTo>
                  <a:lnTo>
                    <a:pt x="1024" y="28"/>
                  </a:lnTo>
                  <a:cubicBezTo>
                    <a:pt x="954" y="10"/>
                    <a:pt x="882" y="0"/>
                    <a:pt x="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2"/>
            <p:cNvSpPr/>
            <p:nvPr/>
          </p:nvSpPr>
          <p:spPr>
            <a:xfrm>
              <a:off x="-2996850" y="11023600"/>
              <a:ext cx="44500" cy="38800"/>
            </a:xfrm>
            <a:custGeom>
              <a:avLst/>
              <a:gdLst/>
              <a:ahLst/>
              <a:cxnLst/>
              <a:rect l="l" t="t" r="r" b="b"/>
              <a:pathLst>
                <a:path w="1780" h="1552" extrusionOk="0">
                  <a:moveTo>
                    <a:pt x="1016" y="0"/>
                  </a:moveTo>
                  <a:cubicBezTo>
                    <a:pt x="1007" y="0"/>
                    <a:pt x="998" y="0"/>
                    <a:pt x="990" y="1"/>
                  </a:cubicBezTo>
                  <a:lnTo>
                    <a:pt x="784" y="28"/>
                  </a:lnTo>
                  <a:cubicBezTo>
                    <a:pt x="773" y="32"/>
                    <a:pt x="764" y="35"/>
                    <a:pt x="755" y="38"/>
                  </a:cubicBezTo>
                  <a:cubicBezTo>
                    <a:pt x="700" y="61"/>
                    <a:pt x="624" y="91"/>
                    <a:pt x="571" y="116"/>
                  </a:cubicBezTo>
                  <a:lnTo>
                    <a:pt x="565" y="119"/>
                  </a:lnTo>
                  <a:cubicBezTo>
                    <a:pt x="560" y="121"/>
                    <a:pt x="555" y="124"/>
                    <a:pt x="552" y="125"/>
                  </a:cubicBezTo>
                  <a:cubicBezTo>
                    <a:pt x="548" y="128"/>
                    <a:pt x="543" y="131"/>
                    <a:pt x="538" y="134"/>
                  </a:cubicBezTo>
                  <a:cubicBezTo>
                    <a:pt x="483" y="173"/>
                    <a:pt x="431" y="216"/>
                    <a:pt x="379" y="257"/>
                  </a:cubicBezTo>
                  <a:cubicBezTo>
                    <a:pt x="1" y="621"/>
                    <a:pt x="124" y="1254"/>
                    <a:pt x="609" y="1449"/>
                  </a:cubicBezTo>
                  <a:cubicBezTo>
                    <a:pt x="693" y="1501"/>
                    <a:pt x="789" y="1532"/>
                    <a:pt x="887" y="1536"/>
                  </a:cubicBezTo>
                  <a:cubicBezTo>
                    <a:pt x="914" y="1546"/>
                    <a:pt x="942" y="1551"/>
                    <a:pt x="970" y="1551"/>
                  </a:cubicBezTo>
                  <a:cubicBezTo>
                    <a:pt x="977" y="1551"/>
                    <a:pt x="984" y="1551"/>
                    <a:pt x="991" y="1550"/>
                  </a:cubicBezTo>
                  <a:lnTo>
                    <a:pt x="1011" y="1550"/>
                  </a:lnTo>
                  <a:lnTo>
                    <a:pt x="1216" y="1522"/>
                  </a:lnTo>
                  <a:cubicBezTo>
                    <a:pt x="1312" y="1499"/>
                    <a:pt x="1403" y="1452"/>
                    <a:pt x="1477" y="1384"/>
                  </a:cubicBezTo>
                  <a:cubicBezTo>
                    <a:pt x="1533" y="1352"/>
                    <a:pt x="1581" y="1304"/>
                    <a:pt x="1615" y="1248"/>
                  </a:cubicBezTo>
                  <a:cubicBezTo>
                    <a:pt x="1682" y="1174"/>
                    <a:pt x="1730" y="1083"/>
                    <a:pt x="1751" y="985"/>
                  </a:cubicBezTo>
                  <a:cubicBezTo>
                    <a:pt x="1761" y="917"/>
                    <a:pt x="1770" y="850"/>
                    <a:pt x="1779" y="781"/>
                  </a:cubicBezTo>
                  <a:lnTo>
                    <a:pt x="1751" y="577"/>
                  </a:lnTo>
                  <a:cubicBezTo>
                    <a:pt x="1692" y="388"/>
                    <a:pt x="1566" y="225"/>
                    <a:pt x="1398" y="118"/>
                  </a:cubicBezTo>
                  <a:cubicBezTo>
                    <a:pt x="1395" y="114"/>
                    <a:pt x="1391" y="111"/>
                    <a:pt x="1386" y="108"/>
                  </a:cubicBezTo>
                  <a:cubicBezTo>
                    <a:pt x="1354" y="93"/>
                    <a:pt x="1322" y="79"/>
                    <a:pt x="1288" y="67"/>
                  </a:cubicBezTo>
                  <a:cubicBezTo>
                    <a:pt x="1205" y="23"/>
                    <a:pt x="1110" y="0"/>
                    <a:pt x="10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2"/>
            <p:cNvSpPr/>
            <p:nvPr/>
          </p:nvSpPr>
          <p:spPr>
            <a:xfrm>
              <a:off x="-2938825" y="11115150"/>
              <a:ext cx="29275" cy="29275"/>
            </a:xfrm>
            <a:custGeom>
              <a:avLst/>
              <a:gdLst/>
              <a:ahLst/>
              <a:cxnLst/>
              <a:rect l="l" t="t" r="r" b="b"/>
              <a:pathLst>
                <a:path w="1171" h="1171" extrusionOk="0">
                  <a:moveTo>
                    <a:pt x="585" y="1"/>
                  </a:moveTo>
                  <a:cubicBezTo>
                    <a:pt x="266" y="9"/>
                    <a:pt x="8" y="267"/>
                    <a:pt x="0" y="586"/>
                  </a:cubicBezTo>
                  <a:cubicBezTo>
                    <a:pt x="6" y="638"/>
                    <a:pt x="14" y="689"/>
                    <a:pt x="22" y="741"/>
                  </a:cubicBezTo>
                  <a:cubicBezTo>
                    <a:pt x="48" y="839"/>
                    <a:pt x="100" y="928"/>
                    <a:pt x="172" y="999"/>
                  </a:cubicBezTo>
                  <a:lnTo>
                    <a:pt x="290" y="1091"/>
                  </a:lnTo>
                  <a:cubicBezTo>
                    <a:pt x="379" y="1143"/>
                    <a:pt x="481" y="1171"/>
                    <a:pt x="585" y="1171"/>
                  </a:cubicBezTo>
                  <a:cubicBezTo>
                    <a:pt x="904" y="1162"/>
                    <a:pt x="1161" y="905"/>
                    <a:pt x="1170" y="586"/>
                  </a:cubicBezTo>
                  <a:cubicBezTo>
                    <a:pt x="1162" y="534"/>
                    <a:pt x="1156" y="482"/>
                    <a:pt x="1149" y="429"/>
                  </a:cubicBezTo>
                  <a:cubicBezTo>
                    <a:pt x="1123" y="333"/>
                    <a:pt x="1070" y="244"/>
                    <a:pt x="998" y="171"/>
                  </a:cubicBezTo>
                  <a:lnTo>
                    <a:pt x="880" y="81"/>
                  </a:lnTo>
                  <a:cubicBezTo>
                    <a:pt x="791" y="29"/>
                    <a:pt x="688" y="1"/>
                    <a:pt x="5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2"/>
            <p:cNvSpPr/>
            <p:nvPr/>
          </p:nvSpPr>
          <p:spPr>
            <a:xfrm>
              <a:off x="-2746825" y="11000350"/>
              <a:ext cx="34350" cy="32200"/>
            </a:xfrm>
            <a:custGeom>
              <a:avLst/>
              <a:gdLst/>
              <a:ahLst/>
              <a:cxnLst/>
              <a:rect l="l" t="t" r="r" b="b"/>
              <a:pathLst>
                <a:path w="1374" h="1288" extrusionOk="0">
                  <a:moveTo>
                    <a:pt x="732" y="0"/>
                  </a:moveTo>
                  <a:cubicBezTo>
                    <a:pt x="686" y="0"/>
                    <a:pt x="640" y="7"/>
                    <a:pt x="595" y="19"/>
                  </a:cubicBezTo>
                  <a:lnTo>
                    <a:pt x="573" y="26"/>
                  </a:lnTo>
                  <a:lnTo>
                    <a:pt x="563" y="29"/>
                  </a:lnTo>
                  <a:cubicBezTo>
                    <a:pt x="553" y="33"/>
                    <a:pt x="418" y="89"/>
                    <a:pt x="409" y="94"/>
                  </a:cubicBezTo>
                  <a:cubicBezTo>
                    <a:pt x="103" y="272"/>
                    <a:pt x="1" y="665"/>
                    <a:pt x="179" y="971"/>
                  </a:cubicBezTo>
                  <a:cubicBezTo>
                    <a:pt x="212" y="1014"/>
                    <a:pt x="246" y="1057"/>
                    <a:pt x="278" y="1100"/>
                  </a:cubicBezTo>
                  <a:cubicBezTo>
                    <a:pt x="404" y="1225"/>
                    <a:pt x="568" y="1287"/>
                    <a:pt x="731" y="1287"/>
                  </a:cubicBezTo>
                  <a:cubicBezTo>
                    <a:pt x="895" y="1287"/>
                    <a:pt x="1059" y="1225"/>
                    <a:pt x="1184" y="1100"/>
                  </a:cubicBezTo>
                  <a:cubicBezTo>
                    <a:pt x="1300" y="975"/>
                    <a:pt x="1366" y="816"/>
                    <a:pt x="1372" y="647"/>
                  </a:cubicBezTo>
                  <a:cubicBezTo>
                    <a:pt x="1373" y="533"/>
                    <a:pt x="1343" y="423"/>
                    <a:pt x="1286" y="324"/>
                  </a:cubicBezTo>
                  <a:cubicBezTo>
                    <a:pt x="1230" y="229"/>
                    <a:pt x="1151" y="149"/>
                    <a:pt x="1055" y="94"/>
                  </a:cubicBezTo>
                  <a:cubicBezTo>
                    <a:pt x="1006" y="66"/>
                    <a:pt x="956" y="45"/>
                    <a:pt x="902" y="29"/>
                  </a:cubicBezTo>
                  <a:lnTo>
                    <a:pt x="899" y="29"/>
                  </a:lnTo>
                  <a:lnTo>
                    <a:pt x="888" y="25"/>
                  </a:lnTo>
                  <a:cubicBezTo>
                    <a:pt x="837" y="8"/>
                    <a:pt x="785" y="0"/>
                    <a:pt x="7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2"/>
            <p:cNvSpPr/>
            <p:nvPr/>
          </p:nvSpPr>
          <p:spPr>
            <a:xfrm>
              <a:off x="-2668125" y="11024675"/>
              <a:ext cx="30625" cy="29200"/>
            </a:xfrm>
            <a:custGeom>
              <a:avLst/>
              <a:gdLst/>
              <a:ahLst/>
              <a:cxnLst/>
              <a:rect l="l" t="t" r="r" b="b"/>
              <a:pathLst>
                <a:path w="1225" h="1168" extrusionOk="0">
                  <a:moveTo>
                    <a:pt x="630" y="1"/>
                  </a:moveTo>
                  <a:lnTo>
                    <a:pt x="476" y="21"/>
                  </a:lnTo>
                  <a:cubicBezTo>
                    <a:pt x="427" y="41"/>
                    <a:pt x="380" y="59"/>
                    <a:pt x="333" y="81"/>
                  </a:cubicBezTo>
                  <a:lnTo>
                    <a:pt x="301" y="96"/>
                  </a:lnTo>
                  <a:cubicBezTo>
                    <a:pt x="272" y="108"/>
                    <a:pt x="269" y="118"/>
                    <a:pt x="232" y="147"/>
                  </a:cubicBezTo>
                  <a:cubicBezTo>
                    <a:pt x="189" y="171"/>
                    <a:pt x="154" y="207"/>
                    <a:pt x="129" y="248"/>
                  </a:cubicBezTo>
                  <a:cubicBezTo>
                    <a:pt x="112" y="270"/>
                    <a:pt x="97" y="291"/>
                    <a:pt x="80" y="313"/>
                  </a:cubicBezTo>
                  <a:cubicBezTo>
                    <a:pt x="29" y="398"/>
                    <a:pt x="3" y="498"/>
                    <a:pt x="3" y="598"/>
                  </a:cubicBezTo>
                  <a:cubicBezTo>
                    <a:pt x="0" y="675"/>
                    <a:pt x="17" y="750"/>
                    <a:pt x="52" y="816"/>
                  </a:cubicBezTo>
                  <a:cubicBezTo>
                    <a:pt x="75" y="887"/>
                    <a:pt x="115" y="950"/>
                    <a:pt x="169" y="999"/>
                  </a:cubicBezTo>
                  <a:cubicBezTo>
                    <a:pt x="238" y="1069"/>
                    <a:pt x="326" y="1119"/>
                    <a:pt x="419" y="1146"/>
                  </a:cubicBezTo>
                  <a:cubicBezTo>
                    <a:pt x="473" y="1161"/>
                    <a:pt x="521" y="1168"/>
                    <a:pt x="569" y="1168"/>
                  </a:cubicBezTo>
                  <a:cubicBezTo>
                    <a:pt x="624" y="1168"/>
                    <a:pt x="678" y="1159"/>
                    <a:pt x="740" y="1146"/>
                  </a:cubicBezTo>
                  <a:lnTo>
                    <a:pt x="776" y="1139"/>
                  </a:lnTo>
                  <a:cubicBezTo>
                    <a:pt x="934" y="1100"/>
                    <a:pt x="1063" y="988"/>
                    <a:pt x="1143" y="847"/>
                  </a:cubicBezTo>
                  <a:cubicBezTo>
                    <a:pt x="1181" y="785"/>
                    <a:pt x="1204" y="715"/>
                    <a:pt x="1207" y="641"/>
                  </a:cubicBezTo>
                  <a:cubicBezTo>
                    <a:pt x="1224" y="567"/>
                    <a:pt x="1221" y="491"/>
                    <a:pt x="1196" y="420"/>
                  </a:cubicBezTo>
                  <a:lnTo>
                    <a:pt x="1141" y="286"/>
                  </a:lnTo>
                  <a:cubicBezTo>
                    <a:pt x="1094" y="205"/>
                    <a:pt x="1024" y="136"/>
                    <a:pt x="943" y="88"/>
                  </a:cubicBezTo>
                  <a:lnTo>
                    <a:pt x="920" y="79"/>
                  </a:lnTo>
                  <a:lnTo>
                    <a:pt x="783" y="21"/>
                  </a:lnTo>
                  <a:lnTo>
                    <a:pt x="6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2"/>
            <p:cNvSpPr/>
            <p:nvPr/>
          </p:nvSpPr>
          <p:spPr>
            <a:xfrm>
              <a:off x="-2620850" y="10942975"/>
              <a:ext cx="29900" cy="29550"/>
            </a:xfrm>
            <a:custGeom>
              <a:avLst/>
              <a:gdLst/>
              <a:ahLst/>
              <a:cxnLst/>
              <a:rect l="l" t="t" r="r" b="b"/>
              <a:pathLst>
                <a:path w="1196" h="1182" extrusionOk="0">
                  <a:moveTo>
                    <a:pt x="617" y="1"/>
                  </a:moveTo>
                  <a:cubicBezTo>
                    <a:pt x="585" y="1"/>
                    <a:pt x="552" y="4"/>
                    <a:pt x="520" y="12"/>
                  </a:cubicBezTo>
                  <a:cubicBezTo>
                    <a:pt x="468" y="12"/>
                    <a:pt x="416" y="26"/>
                    <a:pt x="371" y="52"/>
                  </a:cubicBezTo>
                  <a:cubicBezTo>
                    <a:pt x="297" y="75"/>
                    <a:pt x="233" y="118"/>
                    <a:pt x="181" y="173"/>
                  </a:cubicBezTo>
                  <a:lnTo>
                    <a:pt x="88" y="293"/>
                  </a:lnTo>
                  <a:lnTo>
                    <a:pt x="29" y="434"/>
                  </a:lnTo>
                  <a:cubicBezTo>
                    <a:pt x="4" y="510"/>
                    <a:pt x="1" y="591"/>
                    <a:pt x="18" y="669"/>
                  </a:cubicBezTo>
                  <a:cubicBezTo>
                    <a:pt x="18" y="721"/>
                    <a:pt x="33" y="774"/>
                    <a:pt x="59" y="818"/>
                  </a:cubicBezTo>
                  <a:cubicBezTo>
                    <a:pt x="82" y="892"/>
                    <a:pt x="125" y="956"/>
                    <a:pt x="181" y="1009"/>
                  </a:cubicBezTo>
                  <a:lnTo>
                    <a:pt x="300" y="1101"/>
                  </a:lnTo>
                  <a:lnTo>
                    <a:pt x="442" y="1161"/>
                  </a:lnTo>
                  <a:cubicBezTo>
                    <a:pt x="485" y="1174"/>
                    <a:pt x="531" y="1181"/>
                    <a:pt x="578" y="1181"/>
                  </a:cubicBezTo>
                  <a:cubicBezTo>
                    <a:pt x="611" y="1181"/>
                    <a:pt x="644" y="1178"/>
                    <a:pt x="677" y="1170"/>
                  </a:cubicBezTo>
                  <a:cubicBezTo>
                    <a:pt x="729" y="1170"/>
                    <a:pt x="781" y="1156"/>
                    <a:pt x="826" y="1130"/>
                  </a:cubicBezTo>
                  <a:cubicBezTo>
                    <a:pt x="898" y="1107"/>
                    <a:pt x="964" y="1064"/>
                    <a:pt x="1016" y="1009"/>
                  </a:cubicBezTo>
                  <a:lnTo>
                    <a:pt x="1108" y="889"/>
                  </a:lnTo>
                  <a:cubicBezTo>
                    <a:pt x="1128" y="841"/>
                    <a:pt x="1148" y="795"/>
                    <a:pt x="1166" y="748"/>
                  </a:cubicBezTo>
                  <a:cubicBezTo>
                    <a:pt x="1196" y="645"/>
                    <a:pt x="1196" y="537"/>
                    <a:pt x="1166" y="434"/>
                  </a:cubicBezTo>
                  <a:lnTo>
                    <a:pt x="1166" y="433"/>
                  </a:lnTo>
                  <a:cubicBezTo>
                    <a:pt x="1111" y="233"/>
                    <a:pt x="956" y="77"/>
                    <a:pt x="756" y="23"/>
                  </a:cubicBezTo>
                  <a:lnTo>
                    <a:pt x="755" y="23"/>
                  </a:lnTo>
                  <a:cubicBezTo>
                    <a:pt x="710" y="8"/>
                    <a:pt x="663" y="1"/>
                    <a:pt x="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2"/>
            <p:cNvSpPr/>
            <p:nvPr/>
          </p:nvSpPr>
          <p:spPr>
            <a:xfrm>
              <a:off x="-2558150" y="10985175"/>
              <a:ext cx="49425" cy="47325"/>
            </a:xfrm>
            <a:custGeom>
              <a:avLst/>
              <a:gdLst/>
              <a:ahLst/>
              <a:cxnLst/>
              <a:rect l="l" t="t" r="r" b="b"/>
              <a:pathLst>
                <a:path w="1977" h="1893" extrusionOk="0">
                  <a:moveTo>
                    <a:pt x="949" y="1"/>
                  </a:moveTo>
                  <a:lnTo>
                    <a:pt x="699" y="35"/>
                  </a:lnTo>
                  <a:cubicBezTo>
                    <a:pt x="542" y="78"/>
                    <a:pt x="400" y="160"/>
                    <a:pt x="286" y="276"/>
                  </a:cubicBezTo>
                  <a:cubicBezTo>
                    <a:pt x="257" y="311"/>
                    <a:pt x="228" y="348"/>
                    <a:pt x="202" y="385"/>
                  </a:cubicBezTo>
                  <a:cubicBezTo>
                    <a:pt x="128" y="463"/>
                    <a:pt x="77" y="560"/>
                    <a:pt x="53" y="666"/>
                  </a:cubicBezTo>
                  <a:lnTo>
                    <a:pt x="53" y="670"/>
                  </a:lnTo>
                  <a:lnTo>
                    <a:pt x="45" y="690"/>
                  </a:lnTo>
                  <a:cubicBezTo>
                    <a:pt x="5" y="812"/>
                    <a:pt x="0" y="941"/>
                    <a:pt x="28" y="1065"/>
                  </a:cubicBezTo>
                  <a:cubicBezTo>
                    <a:pt x="33" y="1189"/>
                    <a:pt x="71" y="1311"/>
                    <a:pt x="140" y="1415"/>
                  </a:cubicBezTo>
                  <a:lnTo>
                    <a:pt x="286" y="1604"/>
                  </a:lnTo>
                  <a:cubicBezTo>
                    <a:pt x="401" y="1719"/>
                    <a:pt x="544" y="1803"/>
                    <a:pt x="701" y="1846"/>
                  </a:cubicBezTo>
                  <a:lnTo>
                    <a:pt x="751" y="1854"/>
                  </a:lnTo>
                  <a:lnTo>
                    <a:pt x="773" y="1857"/>
                  </a:lnTo>
                  <a:cubicBezTo>
                    <a:pt x="814" y="1865"/>
                    <a:pt x="857" y="1871"/>
                    <a:pt x="900" y="1876"/>
                  </a:cubicBezTo>
                  <a:cubicBezTo>
                    <a:pt x="931" y="1887"/>
                    <a:pt x="965" y="1893"/>
                    <a:pt x="998" y="1893"/>
                  </a:cubicBezTo>
                  <a:cubicBezTo>
                    <a:pt x="1009" y="1893"/>
                    <a:pt x="1020" y="1892"/>
                    <a:pt x="1031" y="1891"/>
                  </a:cubicBezTo>
                  <a:cubicBezTo>
                    <a:pt x="1192" y="1891"/>
                    <a:pt x="1349" y="1848"/>
                    <a:pt x="1488" y="1767"/>
                  </a:cubicBezTo>
                  <a:cubicBezTo>
                    <a:pt x="1622" y="1688"/>
                    <a:pt x="1734" y="1576"/>
                    <a:pt x="1812" y="1443"/>
                  </a:cubicBezTo>
                  <a:cubicBezTo>
                    <a:pt x="1977" y="1160"/>
                    <a:pt x="1977" y="810"/>
                    <a:pt x="1812" y="527"/>
                  </a:cubicBezTo>
                  <a:lnTo>
                    <a:pt x="1811" y="529"/>
                  </a:lnTo>
                  <a:lnTo>
                    <a:pt x="1808" y="520"/>
                  </a:lnTo>
                  <a:lnTo>
                    <a:pt x="1665" y="336"/>
                  </a:lnTo>
                  <a:lnTo>
                    <a:pt x="1646" y="314"/>
                  </a:lnTo>
                  <a:lnTo>
                    <a:pt x="1613" y="276"/>
                  </a:lnTo>
                  <a:cubicBezTo>
                    <a:pt x="1431" y="108"/>
                    <a:pt x="1197" y="12"/>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2"/>
            <p:cNvSpPr/>
            <p:nvPr/>
          </p:nvSpPr>
          <p:spPr>
            <a:xfrm>
              <a:off x="-2489475" y="10946750"/>
              <a:ext cx="43625" cy="43675"/>
            </a:xfrm>
            <a:custGeom>
              <a:avLst/>
              <a:gdLst/>
              <a:ahLst/>
              <a:cxnLst/>
              <a:rect l="l" t="t" r="r" b="b"/>
              <a:pathLst>
                <a:path w="1745" h="1747" extrusionOk="0">
                  <a:moveTo>
                    <a:pt x="872" y="1"/>
                  </a:moveTo>
                  <a:cubicBezTo>
                    <a:pt x="395" y="15"/>
                    <a:pt x="13" y="397"/>
                    <a:pt x="0" y="874"/>
                  </a:cubicBezTo>
                  <a:lnTo>
                    <a:pt x="31" y="1106"/>
                  </a:lnTo>
                  <a:cubicBezTo>
                    <a:pt x="71" y="1251"/>
                    <a:pt x="148" y="1384"/>
                    <a:pt x="255" y="1490"/>
                  </a:cubicBezTo>
                  <a:lnTo>
                    <a:pt x="432" y="1627"/>
                  </a:lnTo>
                  <a:cubicBezTo>
                    <a:pt x="565" y="1705"/>
                    <a:pt x="717" y="1747"/>
                    <a:pt x="872" y="1747"/>
                  </a:cubicBezTo>
                  <a:cubicBezTo>
                    <a:pt x="1348" y="1733"/>
                    <a:pt x="1731" y="1350"/>
                    <a:pt x="1745" y="874"/>
                  </a:cubicBezTo>
                  <a:cubicBezTo>
                    <a:pt x="1734" y="796"/>
                    <a:pt x="1723" y="718"/>
                    <a:pt x="1712" y="641"/>
                  </a:cubicBezTo>
                  <a:cubicBezTo>
                    <a:pt x="1672" y="495"/>
                    <a:pt x="1596" y="363"/>
                    <a:pt x="1488" y="257"/>
                  </a:cubicBezTo>
                  <a:lnTo>
                    <a:pt x="1312" y="121"/>
                  </a:lnTo>
                  <a:cubicBezTo>
                    <a:pt x="1178" y="42"/>
                    <a:pt x="1026" y="1"/>
                    <a:pt x="8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2"/>
            <p:cNvSpPr/>
            <p:nvPr/>
          </p:nvSpPr>
          <p:spPr>
            <a:xfrm>
              <a:off x="-2409900" y="11001975"/>
              <a:ext cx="42700" cy="37475"/>
            </a:xfrm>
            <a:custGeom>
              <a:avLst/>
              <a:gdLst/>
              <a:ahLst/>
              <a:cxnLst/>
              <a:rect l="l" t="t" r="r" b="b"/>
              <a:pathLst>
                <a:path w="1708" h="1499" extrusionOk="0">
                  <a:moveTo>
                    <a:pt x="898" y="0"/>
                  </a:moveTo>
                  <a:cubicBezTo>
                    <a:pt x="840" y="0"/>
                    <a:pt x="780" y="9"/>
                    <a:pt x="724" y="27"/>
                  </a:cubicBezTo>
                  <a:cubicBezTo>
                    <a:pt x="633" y="58"/>
                    <a:pt x="547" y="98"/>
                    <a:pt x="464" y="144"/>
                  </a:cubicBezTo>
                  <a:cubicBezTo>
                    <a:pt x="0" y="414"/>
                    <a:pt x="0" y="1084"/>
                    <a:pt x="464" y="1354"/>
                  </a:cubicBezTo>
                  <a:cubicBezTo>
                    <a:pt x="547" y="1400"/>
                    <a:pt x="633" y="1440"/>
                    <a:pt x="724" y="1471"/>
                  </a:cubicBezTo>
                  <a:lnTo>
                    <a:pt x="922" y="1498"/>
                  </a:lnTo>
                  <a:cubicBezTo>
                    <a:pt x="928" y="1499"/>
                    <a:pt x="934" y="1499"/>
                    <a:pt x="940" y="1499"/>
                  </a:cubicBezTo>
                  <a:cubicBezTo>
                    <a:pt x="1034" y="1499"/>
                    <a:pt x="1127" y="1477"/>
                    <a:pt x="1210" y="1434"/>
                  </a:cubicBezTo>
                  <a:cubicBezTo>
                    <a:pt x="1273" y="1416"/>
                    <a:pt x="1330" y="1383"/>
                    <a:pt x="1375" y="1337"/>
                  </a:cubicBezTo>
                  <a:cubicBezTo>
                    <a:pt x="1456" y="1285"/>
                    <a:pt x="1522" y="1213"/>
                    <a:pt x="1567" y="1127"/>
                  </a:cubicBezTo>
                  <a:lnTo>
                    <a:pt x="1571" y="1119"/>
                  </a:lnTo>
                  <a:cubicBezTo>
                    <a:pt x="1706" y="892"/>
                    <a:pt x="1708" y="608"/>
                    <a:pt x="1573" y="379"/>
                  </a:cubicBezTo>
                  <a:lnTo>
                    <a:pt x="1568" y="371"/>
                  </a:lnTo>
                  <a:lnTo>
                    <a:pt x="1451" y="219"/>
                  </a:lnTo>
                  <a:cubicBezTo>
                    <a:pt x="1385" y="149"/>
                    <a:pt x="1302" y="95"/>
                    <a:pt x="1210" y="64"/>
                  </a:cubicBezTo>
                  <a:cubicBezTo>
                    <a:pt x="1154" y="32"/>
                    <a:pt x="1087" y="14"/>
                    <a:pt x="1021" y="14"/>
                  </a:cubicBezTo>
                  <a:cubicBezTo>
                    <a:pt x="981" y="5"/>
                    <a:pt x="940"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2"/>
            <p:cNvSpPr/>
            <p:nvPr/>
          </p:nvSpPr>
          <p:spPr>
            <a:xfrm>
              <a:off x="-3063975" y="10327175"/>
              <a:ext cx="357025" cy="292900"/>
            </a:xfrm>
            <a:custGeom>
              <a:avLst/>
              <a:gdLst/>
              <a:ahLst/>
              <a:cxnLst/>
              <a:rect l="l" t="t" r="r" b="b"/>
              <a:pathLst>
                <a:path w="14281" h="11716" extrusionOk="0">
                  <a:moveTo>
                    <a:pt x="6125" y="1"/>
                  </a:moveTo>
                  <a:cubicBezTo>
                    <a:pt x="5818" y="1"/>
                    <a:pt x="5509" y="67"/>
                    <a:pt x="5220" y="193"/>
                  </a:cubicBezTo>
                  <a:cubicBezTo>
                    <a:pt x="3973" y="735"/>
                    <a:pt x="3547" y="2154"/>
                    <a:pt x="3683" y="3416"/>
                  </a:cubicBezTo>
                  <a:cubicBezTo>
                    <a:pt x="3733" y="3903"/>
                    <a:pt x="3847" y="4382"/>
                    <a:pt x="4020" y="4840"/>
                  </a:cubicBezTo>
                  <a:cubicBezTo>
                    <a:pt x="3805" y="4809"/>
                    <a:pt x="3590" y="4793"/>
                    <a:pt x="3374" y="4792"/>
                  </a:cubicBezTo>
                  <a:cubicBezTo>
                    <a:pt x="3371" y="4792"/>
                    <a:pt x="3369" y="4792"/>
                    <a:pt x="3366" y="4792"/>
                  </a:cubicBezTo>
                  <a:cubicBezTo>
                    <a:pt x="2425" y="4792"/>
                    <a:pt x="954" y="5074"/>
                    <a:pt x="547" y="6050"/>
                  </a:cubicBezTo>
                  <a:cubicBezTo>
                    <a:pt x="0" y="7362"/>
                    <a:pt x="1539" y="8181"/>
                    <a:pt x="2598" y="8307"/>
                  </a:cubicBezTo>
                  <a:cubicBezTo>
                    <a:pt x="2748" y="8324"/>
                    <a:pt x="2899" y="8332"/>
                    <a:pt x="3049" y="8332"/>
                  </a:cubicBezTo>
                  <a:cubicBezTo>
                    <a:pt x="3246" y="8332"/>
                    <a:pt x="3442" y="8319"/>
                    <a:pt x="3638" y="8296"/>
                  </a:cubicBezTo>
                  <a:lnTo>
                    <a:pt x="3638" y="8296"/>
                  </a:lnTo>
                  <a:cubicBezTo>
                    <a:pt x="3609" y="8373"/>
                    <a:pt x="3577" y="8449"/>
                    <a:pt x="3552" y="8526"/>
                  </a:cubicBezTo>
                  <a:cubicBezTo>
                    <a:pt x="3207" y="9546"/>
                    <a:pt x="3050" y="11183"/>
                    <a:pt x="4314" y="11619"/>
                  </a:cubicBezTo>
                  <a:cubicBezTo>
                    <a:pt x="4508" y="11686"/>
                    <a:pt x="4692" y="11716"/>
                    <a:pt x="4866" y="11716"/>
                  </a:cubicBezTo>
                  <a:cubicBezTo>
                    <a:pt x="5806" y="11716"/>
                    <a:pt x="6459" y="10831"/>
                    <a:pt x="6948" y="10052"/>
                  </a:cubicBezTo>
                  <a:cubicBezTo>
                    <a:pt x="7188" y="9672"/>
                    <a:pt x="7405" y="9280"/>
                    <a:pt x="7610" y="8882"/>
                  </a:cubicBezTo>
                  <a:cubicBezTo>
                    <a:pt x="8481" y="9859"/>
                    <a:pt x="9784" y="10460"/>
                    <a:pt x="11100" y="10460"/>
                  </a:cubicBezTo>
                  <a:cubicBezTo>
                    <a:pt x="11338" y="10460"/>
                    <a:pt x="11576" y="10440"/>
                    <a:pt x="11813" y="10399"/>
                  </a:cubicBezTo>
                  <a:cubicBezTo>
                    <a:pt x="12415" y="10295"/>
                    <a:pt x="13018" y="10042"/>
                    <a:pt x="13408" y="9558"/>
                  </a:cubicBezTo>
                  <a:cubicBezTo>
                    <a:pt x="13896" y="8955"/>
                    <a:pt x="13870" y="8153"/>
                    <a:pt x="13405" y="7544"/>
                  </a:cubicBezTo>
                  <a:cubicBezTo>
                    <a:pt x="13004" y="7020"/>
                    <a:pt x="12381" y="6685"/>
                    <a:pt x="11817" y="6363"/>
                  </a:cubicBezTo>
                  <a:cubicBezTo>
                    <a:pt x="12152" y="6197"/>
                    <a:pt x="12475" y="6008"/>
                    <a:pt x="12785" y="5801"/>
                  </a:cubicBezTo>
                  <a:cubicBezTo>
                    <a:pt x="13304" y="5454"/>
                    <a:pt x="13801" y="5070"/>
                    <a:pt x="14030" y="4466"/>
                  </a:cubicBezTo>
                  <a:cubicBezTo>
                    <a:pt x="14280" y="3809"/>
                    <a:pt x="14045" y="3101"/>
                    <a:pt x="13470" y="2704"/>
                  </a:cubicBezTo>
                  <a:cubicBezTo>
                    <a:pt x="12954" y="2347"/>
                    <a:pt x="12308" y="2200"/>
                    <a:pt x="11657" y="2200"/>
                  </a:cubicBezTo>
                  <a:cubicBezTo>
                    <a:pt x="11078" y="2200"/>
                    <a:pt x="10494" y="2316"/>
                    <a:pt x="9993" y="2504"/>
                  </a:cubicBezTo>
                  <a:cubicBezTo>
                    <a:pt x="9553" y="2668"/>
                    <a:pt x="9143" y="2888"/>
                    <a:pt x="8756" y="3141"/>
                  </a:cubicBezTo>
                  <a:cubicBezTo>
                    <a:pt x="8668" y="2635"/>
                    <a:pt x="8512" y="2143"/>
                    <a:pt x="8290" y="1680"/>
                  </a:cubicBezTo>
                  <a:cubicBezTo>
                    <a:pt x="8034" y="1144"/>
                    <a:pt x="7667" y="589"/>
                    <a:pt x="7145" y="278"/>
                  </a:cubicBezTo>
                  <a:cubicBezTo>
                    <a:pt x="6829" y="89"/>
                    <a:pt x="6478" y="1"/>
                    <a:pt x="6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2"/>
            <p:cNvSpPr/>
            <p:nvPr/>
          </p:nvSpPr>
          <p:spPr>
            <a:xfrm>
              <a:off x="-3219125" y="10381175"/>
              <a:ext cx="101975" cy="56650"/>
            </a:xfrm>
            <a:custGeom>
              <a:avLst/>
              <a:gdLst/>
              <a:ahLst/>
              <a:cxnLst/>
              <a:rect l="l" t="t" r="r" b="b"/>
              <a:pathLst>
                <a:path w="4079" h="2266" extrusionOk="0">
                  <a:moveTo>
                    <a:pt x="796" y="1"/>
                  </a:moveTo>
                  <a:cubicBezTo>
                    <a:pt x="705" y="1"/>
                    <a:pt x="614" y="5"/>
                    <a:pt x="524" y="5"/>
                  </a:cubicBezTo>
                  <a:cubicBezTo>
                    <a:pt x="161" y="6"/>
                    <a:pt x="0" y="442"/>
                    <a:pt x="235" y="699"/>
                  </a:cubicBezTo>
                  <a:cubicBezTo>
                    <a:pt x="323" y="792"/>
                    <a:pt x="405" y="895"/>
                    <a:pt x="499" y="983"/>
                  </a:cubicBezTo>
                  <a:cubicBezTo>
                    <a:pt x="616" y="1096"/>
                    <a:pt x="775" y="1179"/>
                    <a:pt x="911" y="1268"/>
                  </a:cubicBezTo>
                  <a:cubicBezTo>
                    <a:pt x="1135" y="1414"/>
                    <a:pt x="1367" y="1539"/>
                    <a:pt x="1602" y="1665"/>
                  </a:cubicBezTo>
                  <a:cubicBezTo>
                    <a:pt x="1836" y="1791"/>
                    <a:pt x="2078" y="1903"/>
                    <a:pt x="2323" y="2010"/>
                  </a:cubicBezTo>
                  <a:cubicBezTo>
                    <a:pt x="2492" y="2082"/>
                    <a:pt x="2658" y="2162"/>
                    <a:pt x="2835" y="2211"/>
                  </a:cubicBezTo>
                  <a:cubicBezTo>
                    <a:pt x="2967" y="2249"/>
                    <a:pt x="3093" y="2265"/>
                    <a:pt x="3222" y="2265"/>
                  </a:cubicBezTo>
                  <a:cubicBezTo>
                    <a:pt x="3304" y="2265"/>
                    <a:pt x="3387" y="2258"/>
                    <a:pt x="3473" y="2247"/>
                  </a:cubicBezTo>
                  <a:cubicBezTo>
                    <a:pt x="3874" y="2193"/>
                    <a:pt x="4078" y="1609"/>
                    <a:pt x="3860" y="1298"/>
                  </a:cubicBezTo>
                  <a:cubicBezTo>
                    <a:pt x="3650" y="995"/>
                    <a:pt x="3355" y="834"/>
                    <a:pt x="3026" y="691"/>
                  </a:cubicBezTo>
                  <a:cubicBezTo>
                    <a:pt x="2741" y="565"/>
                    <a:pt x="2455" y="447"/>
                    <a:pt x="2159" y="346"/>
                  </a:cubicBezTo>
                  <a:cubicBezTo>
                    <a:pt x="1907" y="258"/>
                    <a:pt x="1658" y="174"/>
                    <a:pt x="1400" y="108"/>
                  </a:cubicBezTo>
                  <a:cubicBezTo>
                    <a:pt x="1239" y="68"/>
                    <a:pt x="1072" y="11"/>
                    <a:pt x="904" y="3"/>
                  </a:cubicBezTo>
                  <a:cubicBezTo>
                    <a:pt x="868" y="1"/>
                    <a:pt x="832" y="1"/>
                    <a:pt x="7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2"/>
            <p:cNvSpPr/>
            <p:nvPr/>
          </p:nvSpPr>
          <p:spPr>
            <a:xfrm>
              <a:off x="-3291500" y="10474000"/>
              <a:ext cx="186975" cy="44075"/>
            </a:xfrm>
            <a:custGeom>
              <a:avLst/>
              <a:gdLst/>
              <a:ahLst/>
              <a:cxnLst/>
              <a:rect l="l" t="t" r="r" b="b"/>
              <a:pathLst>
                <a:path w="7479" h="1763" extrusionOk="0">
                  <a:moveTo>
                    <a:pt x="4781" y="0"/>
                  </a:moveTo>
                  <a:cubicBezTo>
                    <a:pt x="4404" y="0"/>
                    <a:pt x="4027" y="12"/>
                    <a:pt x="3649" y="17"/>
                  </a:cubicBezTo>
                  <a:cubicBezTo>
                    <a:pt x="3007" y="24"/>
                    <a:pt x="2365" y="31"/>
                    <a:pt x="1725" y="69"/>
                  </a:cubicBezTo>
                  <a:cubicBezTo>
                    <a:pt x="1203" y="100"/>
                    <a:pt x="460" y="144"/>
                    <a:pt x="56" y="514"/>
                  </a:cubicBezTo>
                  <a:cubicBezTo>
                    <a:pt x="1" y="565"/>
                    <a:pt x="15" y="642"/>
                    <a:pt x="56" y="694"/>
                  </a:cubicBezTo>
                  <a:cubicBezTo>
                    <a:pt x="385" y="1116"/>
                    <a:pt x="1114" y="1279"/>
                    <a:pt x="1616" y="1374"/>
                  </a:cubicBezTo>
                  <a:cubicBezTo>
                    <a:pt x="2287" y="1502"/>
                    <a:pt x="2969" y="1585"/>
                    <a:pt x="3649" y="1652"/>
                  </a:cubicBezTo>
                  <a:cubicBezTo>
                    <a:pt x="4219" y="1708"/>
                    <a:pt x="4784" y="1762"/>
                    <a:pt x="5355" y="1762"/>
                  </a:cubicBezTo>
                  <a:cubicBezTo>
                    <a:pt x="5428" y="1762"/>
                    <a:pt x="5502" y="1762"/>
                    <a:pt x="5576" y="1760"/>
                  </a:cubicBezTo>
                  <a:cubicBezTo>
                    <a:pt x="5915" y="1750"/>
                    <a:pt x="6276" y="1721"/>
                    <a:pt x="6599" y="1617"/>
                  </a:cubicBezTo>
                  <a:cubicBezTo>
                    <a:pt x="6901" y="1517"/>
                    <a:pt x="7141" y="1271"/>
                    <a:pt x="7300" y="1148"/>
                  </a:cubicBezTo>
                  <a:cubicBezTo>
                    <a:pt x="7478" y="1012"/>
                    <a:pt x="7478" y="801"/>
                    <a:pt x="7302" y="666"/>
                  </a:cubicBezTo>
                  <a:cubicBezTo>
                    <a:pt x="7161" y="559"/>
                    <a:pt x="6935" y="305"/>
                    <a:pt x="6663" y="207"/>
                  </a:cubicBezTo>
                  <a:cubicBezTo>
                    <a:pt x="6344" y="92"/>
                    <a:pt x="5984" y="58"/>
                    <a:pt x="5645" y="31"/>
                  </a:cubicBezTo>
                  <a:cubicBezTo>
                    <a:pt x="5357" y="7"/>
                    <a:pt x="5069" y="0"/>
                    <a:pt x="4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2"/>
            <p:cNvSpPr/>
            <p:nvPr/>
          </p:nvSpPr>
          <p:spPr>
            <a:xfrm>
              <a:off x="-3128475" y="10622475"/>
              <a:ext cx="64800" cy="65825"/>
            </a:xfrm>
            <a:custGeom>
              <a:avLst/>
              <a:gdLst/>
              <a:ahLst/>
              <a:cxnLst/>
              <a:rect l="l" t="t" r="r" b="b"/>
              <a:pathLst>
                <a:path w="2592" h="2633" extrusionOk="0">
                  <a:moveTo>
                    <a:pt x="2330" y="0"/>
                  </a:moveTo>
                  <a:cubicBezTo>
                    <a:pt x="2322" y="0"/>
                    <a:pt x="2315" y="1"/>
                    <a:pt x="2307" y="2"/>
                  </a:cubicBezTo>
                  <a:cubicBezTo>
                    <a:pt x="2295" y="2"/>
                    <a:pt x="2283" y="5"/>
                    <a:pt x="2270" y="6"/>
                  </a:cubicBezTo>
                  <a:cubicBezTo>
                    <a:pt x="2253" y="4"/>
                    <a:pt x="2235" y="3"/>
                    <a:pt x="2217" y="3"/>
                  </a:cubicBezTo>
                  <a:cubicBezTo>
                    <a:pt x="1990" y="3"/>
                    <a:pt x="1758" y="168"/>
                    <a:pt x="1575" y="277"/>
                  </a:cubicBezTo>
                  <a:cubicBezTo>
                    <a:pt x="1335" y="416"/>
                    <a:pt x="1123" y="620"/>
                    <a:pt x="908" y="796"/>
                  </a:cubicBezTo>
                  <a:cubicBezTo>
                    <a:pt x="819" y="869"/>
                    <a:pt x="721" y="938"/>
                    <a:pt x="644" y="1024"/>
                  </a:cubicBezTo>
                  <a:lnTo>
                    <a:pt x="395" y="1302"/>
                  </a:lnTo>
                  <a:cubicBezTo>
                    <a:pt x="260" y="1453"/>
                    <a:pt x="138" y="1594"/>
                    <a:pt x="62" y="1784"/>
                  </a:cubicBezTo>
                  <a:cubicBezTo>
                    <a:pt x="24" y="1872"/>
                    <a:pt x="4" y="1966"/>
                    <a:pt x="1" y="2062"/>
                  </a:cubicBezTo>
                  <a:cubicBezTo>
                    <a:pt x="1" y="2167"/>
                    <a:pt x="32" y="2260"/>
                    <a:pt x="73" y="2352"/>
                  </a:cubicBezTo>
                  <a:cubicBezTo>
                    <a:pt x="95" y="2469"/>
                    <a:pt x="191" y="2557"/>
                    <a:pt x="309" y="2569"/>
                  </a:cubicBezTo>
                  <a:cubicBezTo>
                    <a:pt x="386" y="2601"/>
                    <a:pt x="465" y="2629"/>
                    <a:pt x="554" y="2632"/>
                  </a:cubicBezTo>
                  <a:cubicBezTo>
                    <a:pt x="558" y="2632"/>
                    <a:pt x="562" y="2632"/>
                    <a:pt x="566" y="2632"/>
                  </a:cubicBezTo>
                  <a:cubicBezTo>
                    <a:pt x="679" y="2632"/>
                    <a:pt x="782" y="2592"/>
                    <a:pt x="884" y="2549"/>
                  </a:cubicBezTo>
                  <a:cubicBezTo>
                    <a:pt x="1048" y="2480"/>
                    <a:pt x="1177" y="2365"/>
                    <a:pt x="1306" y="2242"/>
                  </a:cubicBezTo>
                  <a:lnTo>
                    <a:pt x="1576" y="1987"/>
                  </a:lnTo>
                  <a:cubicBezTo>
                    <a:pt x="1667" y="1901"/>
                    <a:pt x="1739" y="1800"/>
                    <a:pt x="1814" y="1701"/>
                  </a:cubicBezTo>
                  <a:cubicBezTo>
                    <a:pt x="1980" y="1488"/>
                    <a:pt x="2180" y="1276"/>
                    <a:pt x="2312" y="1041"/>
                  </a:cubicBezTo>
                  <a:cubicBezTo>
                    <a:pt x="2367" y="943"/>
                    <a:pt x="2424" y="845"/>
                    <a:pt x="2476" y="745"/>
                  </a:cubicBezTo>
                  <a:cubicBezTo>
                    <a:pt x="2534" y="630"/>
                    <a:pt x="2591" y="465"/>
                    <a:pt x="2579" y="323"/>
                  </a:cubicBezTo>
                  <a:cubicBezTo>
                    <a:pt x="2582" y="307"/>
                    <a:pt x="2584" y="293"/>
                    <a:pt x="2585" y="278"/>
                  </a:cubicBezTo>
                  <a:cubicBezTo>
                    <a:pt x="2585" y="261"/>
                    <a:pt x="2585" y="244"/>
                    <a:pt x="2580" y="227"/>
                  </a:cubicBezTo>
                  <a:cubicBezTo>
                    <a:pt x="2582" y="206"/>
                    <a:pt x="2576" y="186"/>
                    <a:pt x="2560" y="171"/>
                  </a:cubicBezTo>
                  <a:cubicBezTo>
                    <a:pt x="2582" y="94"/>
                    <a:pt x="2521" y="17"/>
                    <a:pt x="2446" y="17"/>
                  </a:cubicBezTo>
                  <a:cubicBezTo>
                    <a:pt x="2436" y="17"/>
                    <a:pt x="2424" y="18"/>
                    <a:pt x="2413" y="22"/>
                  </a:cubicBezTo>
                  <a:lnTo>
                    <a:pt x="2393" y="9"/>
                  </a:lnTo>
                  <a:cubicBezTo>
                    <a:pt x="2373" y="4"/>
                    <a:pt x="2351" y="0"/>
                    <a:pt x="23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2"/>
            <p:cNvSpPr/>
            <p:nvPr/>
          </p:nvSpPr>
          <p:spPr>
            <a:xfrm>
              <a:off x="-3033725" y="10655325"/>
              <a:ext cx="59175" cy="100025"/>
            </a:xfrm>
            <a:custGeom>
              <a:avLst/>
              <a:gdLst/>
              <a:ahLst/>
              <a:cxnLst/>
              <a:rect l="l" t="t" r="r" b="b"/>
              <a:pathLst>
                <a:path w="2367" h="4001" extrusionOk="0">
                  <a:moveTo>
                    <a:pt x="2034" y="0"/>
                  </a:moveTo>
                  <a:cubicBezTo>
                    <a:pt x="2032" y="0"/>
                    <a:pt x="2030" y="0"/>
                    <a:pt x="2027" y="0"/>
                  </a:cubicBezTo>
                  <a:cubicBezTo>
                    <a:pt x="1935" y="4"/>
                    <a:pt x="1849" y="0"/>
                    <a:pt x="1762" y="39"/>
                  </a:cubicBezTo>
                  <a:cubicBezTo>
                    <a:pt x="1685" y="71"/>
                    <a:pt x="1620" y="123"/>
                    <a:pt x="1553" y="171"/>
                  </a:cubicBezTo>
                  <a:cubicBezTo>
                    <a:pt x="1355" y="311"/>
                    <a:pt x="1213" y="461"/>
                    <a:pt x="1069" y="655"/>
                  </a:cubicBezTo>
                  <a:cubicBezTo>
                    <a:pt x="848" y="949"/>
                    <a:pt x="642" y="1246"/>
                    <a:pt x="476" y="1574"/>
                  </a:cubicBezTo>
                  <a:cubicBezTo>
                    <a:pt x="378" y="1772"/>
                    <a:pt x="275" y="1972"/>
                    <a:pt x="197" y="2178"/>
                  </a:cubicBezTo>
                  <a:cubicBezTo>
                    <a:pt x="168" y="2256"/>
                    <a:pt x="143" y="2336"/>
                    <a:pt x="123" y="2416"/>
                  </a:cubicBezTo>
                  <a:cubicBezTo>
                    <a:pt x="103" y="2500"/>
                    <a:pt x="88" y="2586"/>
                    <a:pt x="80" y="2672"/>
                  </a:cubicBezTo>
                  <a:cubicBezTo>
                    <a:pt x="79" y="2692"/>
                    <a:pt x="77" y="2706"/>
                    <a:pt x="77" y="2717"/>
                  </a:cubicBezTo>
                  <a:cubicBezTo>
                    <a:pt x="48" y="2853"/>
                    <a:pt x="0" y="3042"/>
                    <a:pt x="70" y="3167"/>
                  </a:cubicBezTo>
                  <a:cubicBezTo>
                    <a:pt x="71" y="3170"/>
                    <a:pt x="73" y="3171"/>
                    <a:pt x="74" y="3173"/>
                  </a:cubicBezTo>
                  <a:lnTo>
                    <a:pt x="74" y="3200"/>
                  </a:lnTo>
                  <a:cubicBezTo>
                    <a:pt x="76" y="3268"/>
                    <a:pt x="82" y="3334"/>
                    <a:pt x="93" y="3400"/>
                  </a:cubicBezTo>
                  <a:cubicBezTo>
                    <a:pt x="122" y="3558"/>
                    <a:pt x="151" y="3722"/>
                    <a:pt x="218" y="3870"/>
                  </a:cubicBezTo>
                  <a:cubicBezTo>
                    <a:pt x="257" y="3957"/>
                    <a:pt x="355" y="4001"/>
                    <a:pt x="449" y="4001"/>
                  </a:cubicBezTo>
                  <a:cubicBezTo>
                    <a:pt x="497" y="4001"/>
                    <a:pt x="544" y="3989"/>
                    <a:pt x="582" y="3967"/>
                  </a:cubicBezTo>
                  <a:cubicBezTo>
                    <a:pt x="717" y="3885"/>
                    <a:pt x="840" y="3759"/>
                    <a:pt x="954" y="3652"/>
                  </a:cubicBezTo>
                  <a:cubicBezTo>
                    <a:pt x="977" y="3630"/>
                    <a:pt x="1017" y="3598"/>
                    <a:pt x="1029" y="3567"/>
                  </a:cubicBezTo>
                  <a:cubicBezTo>
                    <a:pt x="1032" y="3561"/>
                    <a:pt x="1032" y="3557"/>
                    <a:pt x="1032" y="3551"/>
                  </a:cubicBezTo>
                  <a:cubicBezTo>
                    <a:pt x="1134" y="3445"/>
                    <a:pt x="1278" y="3372"/>
                    <a:pt x="1330" y="3223"/>
                  </a:cubicBezTo>
                  <a:cubicBezTo>
                    <a:pt x="1342" y="3205"/>
                    <a:pt x="1347" y="3196"/>
                    <a:pt x="1346" y="3196"/>
                  </a:cubicBezTo>
                  <a:lnTo>
                    <a:pt x="1346" y="3196"/>
                  </a:lnTo>
                  <a:cubicBezTo>
                    <a:pt x="1345" y="3196"/>
                    <a:pt x="1338" y="3203"/>
                    <a:pt x="1326" y="3219"/>
                  </a:cubicBezTo>
                  <a:cubicBezTo>
                    <a:pt x="1311" y="3236"/>
                    <a:pt x="1303" y="3245"/>
                    <a:pt x="1303" y="3245"/>
                  </a:cubicBezTo>
                  <a:cubicBezTo>
                    <a:pt x="1302" y="3245"/>
                    <a:pt x="1322" y="3220"/>
                    <a:pt x="1362" y="3170"/>
                  </a:cubicBezTo>
                  <a:cubicBezTo>
                    <a:pt x="1407" y="3113"/>
                    <a:pt x="1448" y="3053"/>
                    <a:pt x="1485" y="2992"/>
                  </a:cubicBezTo>
                  <a:cubicBezTo>
                    <a:pt x="1525" y="2919"/>
                    <a:pt x="1564" y="2846"/>
                    <a:pt x="1599" y="2770"/>
                  </a:cubicBezTo>
                  <a:cubicBezTo>
                    <a:pt x="1689" y="2569"/>
                    <a:pt x="1762" y="2357"/>
                    <a:pt x="1846" y="2152"/>
                  </a:cubicBezTo>
                  <a:cubicBezTo>
                    <a:pt x="1849" y="2146"/>
                    <a:pt x="1861" y="2113"/>
                    <a:pt x="1871" y="2092"/>
                  </a:cubicBezTo>
                  <a:lnTo>
                    <a:pt x="1894" y="2043"/>
                  </a:lnTo>
                  <a:cubicBezTo>
                    <a:pt x="1943" y="1926"/>
                    <a:pt x="1987" y="1811"/>
                    <a:pt x="2027" y="1691"/>
                  </a:cubicBezTo>
                  <a:cubicBezTo>
                    <a:pt x="2083" y="1527"/>
                    <a:pt x="2141" y="1362"/>
                    <a:pt x="2202" y="1200"/>
                  </a:cubicBezTo>
                  <a:cubicBezTo>
                    <a:pt x="2270" y="1023"/>
                    <a:pt x="2313" y="837"/>
                    <a:pt x="2333" y="648"/>
                  </a:cubicBezTo>
                  <a:cubicBezTo>
                    <a:pt x="2347" y="553"/>
                    <a:pt x="2367" y="478"/>
                    <a:pt x="2353" y="375"/>
                  </a:cubicBezTo>
                  <a:cubicBezTo>
                    <a:pt x="2340" y="288"/>
                    <a:pt x="2297" y="215"/>
                    <a:pt x="2262" y="136"/>
                  </a:cubicBezTo>
                  <a:cubicBezTo>
                    <a:pt x="2226" y="55"/>
                    <a:pt x="2119" y="0"/>
                    <a:pt x="2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2"/>
            <p:cNvSpPr/>
            <p:nvPr/>
          </p:nvSpPr>
          <p:spPr>
            <a:xfrm>
              <a:off x="-2705400" y="10622400"/>
              <a:ext cx="43050" cy="54675"/>
            </a:xfrm>
            <a:custGeom>
              <a:avLst/>
              <a:gdLst/>
              <a:ahLst/>
              <a:cxnLst/>
              <a:rect l="l" t="t" r="r" b="b"/>
              <a:pathLst>
                <a:path w="1722" h="2187" extrusionOk="0">
                  <a:moveTo>
                    <a:pt x="131" y="1"/>
                  </a:moveTo>
                  <a:cubicBezTo>
                    <a:pt x="58" y="1"/>
                    <a:pt x="0" y="70"/>
                    <a:pt x="20" y="144"/>
                  </a:cubicBezTo>
                  <a:cubicBezTo>
                    <a:pt x="25" y="169"/>
                    <a:pt x="29" y="192"/>
                    <a:pt x="36" y="215"/>
                  </a:cubicBezTo>
                  <a:cubicBezTo>
                    <a:pt x="23" y="280"/>
                    <a:pt x="37" y="341"/>
                    <a:pt x="54" y="405"/>
                  </a:cubicBezTo>
                  <a:cubicBezTo>
                    <a:pt x="54" y="487"/>
                    <a:pt x="80" y="565"/>
                    <a:pt x="105" y="642"/>
                  </a:cubicBezTo>
                  <a:cubicBezTo>
                    <a:pt x="135" y="745"/>
                    <a:pt x="175" y="846"/>
                    <a:pt x="220" y="944"/>
                  </a:cubicBezTo>
                  <a:cubicBezTo>
                    <a:pt x="257" y="1020"/>
                    <a:pt x="291" y="1095"/>
                    <a:pt x="324" y="1170"/>
                  </a:cubicBezTo>
                  <a:lnTo>
                    <a:pt x="324" y="1172"/>
                  </a:lnTo>
                  <a:cubicBezTo>
                    <a:pt x="326" y="1175"/>
                    <a:pt x="327" y="1179"/>
                    <a:pt x="329" y="1182"/>
                  </a:cubicBezTo>
                  <a:cubicBezTo>
                    <a:pt x="344" y="1219"/>
                    <a:pt x="358" y="1256"/>
                    <a:pt x="372" y="1293"/>
                  </a:cubicBezTo>
                  <a:cubicBezTo>
                    <a:pt x="443" y="1474"/>
                    <a:pt x="547" y="1638"/>
                    <a:pt x="650" y="1803"/>
                  </a:cubicBezTo>
                  <a:cubicBezTo>
                    <a:pt x="773" y="2002"/>
                    <a:pt x="999" y="2187"/>
                    <a:pt x="1237" y="2187"/>
                  </a:cubicBezTo>
                  <a:cubicBezTo>
                    <a:pt x="1313" y="2187"/>
                    <a:pt x="1390" y="2168"/>
                    <a:pt x="1465" y="2125"/>
                  </a:cubicBezTo>
                  <a:cubicBezTo>
                    <a:pt x="1636" y="2027"/>
                    <a:pt x="1714" y="1820"/>
                    <a:pt x="1719" y="1631"/>
                  </a:cubicBezTo>
                  <a:cubicBezTo>
                    <a:pt x="1722" y="1466"/>
                    <a:pt x="1659" y="1327"/>
                    <a:pt x="1591" y="1181"/>
                  </a:cubicBezTo>
                  <a:cubicBezTo>
                    <a:pt x="1507" y="1003"/>
                    <a:pt x="1421" y="843"/>
                    <a:pt x="1286" y="694"/>
                  </a:cubicBezTo>
                  <a:cubicBezTo>
                    <a:pt x="1176" y="573"/>
                    <a:pt x="1061" y="458"/>
                    <a:pt x="942" y="349"/>
                  </a:cubicBezTo>
                  <a:cubicBezTo>
                    <a:pt x="817" y="237"/>
                    <a:pt x="645" y="115"/>
                    <a:pt x="470" y="81"/>
                  </a:cubicBezTo>
                  <a:lnTo>
                    <a:pt x="461" y="78"/>
                  </a:lnTo>
                  <a:cubicBezTo>
                    <a:pt x="432" y="65"/>
                    <a:pt x="404" y="51"/>
                    <a:pt x="376" y="42"/>
                  </a:cubicBezTo>
                  <a:cubicBezTo>
                    <a:pt x="346" y="31"/>
                    <a:pt x="314" y="25"/>
                    <a:pt x="283" y="25"/>
                  </a:cubicBezTo>
                  <a:cubicBezTo>
                    <a:pt x="271" y="25"/>
                    <a:pt x="258" y="26"/>
                    <a:pt x="246" y="28"/>
                  </a:cubicBezTo>
                  <a:cubicBezTo>
                    <a:pt x="217" y="20"/>
                    <a:pt x="189" y="11"/>
                    <a:pt x="162" y="5"/>
                  </a:cubicBezTo>
                  <a:cubicBezTo>
                    <a:pt x="151" y="2"/>
                    <a:pt x="141"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2"/>
            <p:cNvSpPr/>
            <p:nvPr/>
          </p:nvSpPr>
          <p:spPr>
            <a:xfrm>
              <a:off x="-2654150" y="10570775"/>
              <a:ext cx="133000" cy="58000"/>
            </a:xfrm>
            <a:custGeom>
              <a:avLst/>
              <a:gdLst/>
              <a:ahLst/>
              <a:cxnLst/>
              <a:rect l="l" t="t" r="r" b="b"/>
              <a:pathLst>
                <a:path w="5320" h="2320" extrusionOk="0">
                  <a:moveTo>
                    <a:pt x="1165" y="1"/>
                  </a:moveTo>
                  <a:cubicBezTo>
                    <a:pt x="824" y="1"/>
                    <a:pt x="483" y="41"/>
                    <a:pt x="146" y="146"/>
                  </a:cubicBezTo>
                  <a:cubicBezTo>
                    <a:pt x="42" y="178"/>
                    <a:pt x="0" y="310"/>
                    <a:pt x="82" y="390"/>
                  </a:cubicBezTo>
                  <a:cubicBezTo>
                    <a:pt x="683" y="978"/>
                    <a:pt x="1451" y="1287"/>
                    <a:pt x="2190" y="1609"/>
                  </a:cubicBezTo>
                  <a:cubicBezTo>
                    <a:pt x="2612" y="1793"/>
                    <a:pt x="3043" y="1942"/>
                    <a:pt x="3473" y="2107"/>
                  </a:cubicBezTo>
                  <a:cubicBezTo>
                    <a:pt x="3745" y="2210"/>
                    <a:pt x="4083" y="2320"/>
                    <a:pt x="4399" y="2320"/>
                  </a:cubicBezTo>
                  <a:cubicBezTo>
                    <a:pt x="4571" y="2320"/>
                    <a:pt x="4736" y="2287"/>
                    <a:pt x="4880" y="2203"/>
                  </a:cubicBezTo>
                  <a:cubicBezTo>
                    <a:pt x="4940" y="2176"/>
                    <a:pt x="4998" y="2148"/>
                    <a:pt x="5056" y="2114"/>
                  </a:cubicBezTo>
                  <a:cubicBezTo>
                    <a:pt x="5218" y="2025"/>
                    <a:pt x="5319" y="1798"/>
                    <a:pt x="5258" y="1618"/>
                  </a:cubicBezTo>
                  <a:cubicBezTo>
                    <a:pt x="5233" y="1541"/>
                    <a:pt x="5202" y="1465"/>
                    <a:pt x="5167" y="1389"/>
                  </a:cubicBezTo>
                  <a:cubicBezTo>
                    <a:pt x="5161" y="1373"/>
                    <a:pt x="5150" y="1359"/>
                    <a:pt x="5142" y="1342"/>
                  </a:cubicBezTo>
                  <a:cubicBezTo>
                    <a:pt x="5138" y="1334"/>
                    <a:pt x="5136" y="1326"/>
                    <a:pt x="5132" y="1317"/>
                  </a:cubicBezTo>
                  <a:lnTo>
                    <a:pt x="5132" y="1322"/>
                  </a:lnTo>
                  <a:cubicBezTo>
                    <a:pt x="5043" y="1127"/>
                    <a:pt x="4891" y="981"/>
                    <a:pt x="4679" y="858"/>
                  </a:cubicBezTo>
                  <a:cubicBezTo>
                    <a:pt x="4447" y="726"/>
                    <a:pt x="4204" y="620"/>
                    <a:pt x="3952" y="537"/>
                  </a:cubicBezTo>
                  <a:cubicBezTo>
                    <a:pt x="3553" y="402"/>
                    <a:pt x="3149" y="279"/>
                    <a:pt x="2736" y="198"/>
                  </a:cubicBezTo>
                  <a:cubicBezTo>
                    <a:pt x="2215" y="96"/>
                    <a:pt x="1689" y="1"/>
                    <a:pt x="1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2"/>
            <p:cNvSpPr/>
            <p:nvPr/>
          </p:nvSpPr>
          <p:spPr>
            <a:xfrm>
              <a:off x="-2684875" y="10283550"/>
              <a:ext cx="83025" cy="50975"/>
            </a:xfrm>
            <a:custGeom>
              <a:avLst/>
              <a:gdLst/>
              <a:ahLst/>
              <a:cxnLst/>
              <a:rect l="l" t="t" r="r" b="b"/>
              <a:pathLst>
                <a:path w="3321" h="2039" extrusionOk="0">
                  <a:moveTo>
                    <a:pt x="2756" y="1"/>
                  </a:moveTo>
                  <a:cubicBezTo>
                    <a:pt x="2721" y="1"/>
                    <a:pt x="2686" y="6"/>
                    <a:pt x="2653" y="14"/>
                  </a:cubicBezTo>
                  <a:cubicBezTo>
                    <a:pt x="2550" y="17"/>
                    <a:pt x="2450" y="42"/>
                    <a:pt x="2358" y="85"/>
                  </a:cubicBezTo>
                  <a:cubicBezTo>
                    <a:pt x="1912" y="288"/>
                    <a:pt x="1519" y="578"/>
                    <a:pt x="1106" y="837"/>
                  </a:cubicBezTo>
                  <a:cubicBezTo>
                    <a:pt x="873" y="983"/>
                    <a:pt x="683" y="1111"/>
                    <a:pt x="512" y="1237"/>
                  </a:cubicBezTo>
                  <a:cubicBezTo>
                    <a:pt x="405" y="1316"/>
                    <a:pt x="300" y="1389"/>
                    <a:pt x="211" y="1490"/>
                  </a:cubicBezTo>
                  <a:cubicBezTo>
                    <a:pt x="136" y="1576"/>
                    <a:pt x="1" y="1742"/>
                    <a:pt x="94" y="1863"/>
                  </a:cubicBezTo>
                  <a:cubicBezTo>
                    <a:pt x="202" y="2003"/>
                    <a:pt x="311" y="2020"/>
                    <a:pt x="480" y="2035"/>
                  </a:cubicBezTo>
                  <a:cubicBezTo>
                    <a:pt x="505" y="2038"/>
                    <a:pt x="530" y="2039"/>
                    <a:pt x="555" y="2039"/>
                  </a:cubicBezTo>
                  <a:cubicBezTo>
                    <a:pt x="673" y="2039"/>
                    <a:pt x="792" y="2013"/>
                    <a:pt x="908" y="1997"/>
                  </a:cubicBezTo>
                  <a:cubicBezTo>
                    <a:pt x="1148" y="1960"/>
                    <a:pt x="1364" y="1889"/>
                    <a:pt x="1592" y="1805"/>
                  </a:cubicBezTo>
                  <a:cubicBezTo>
                    <a:pt x="2123" y="1605"/>
                    <a:pt x="2628" y="1369"/>
                    <a:pt x="3046" y="974"/>
                  </a:cubicBezTo>
                  <a:cubicBezTo>
                    <a:pt x="3106" y="914"/>
                    <a:pt x="3150" y="839"/>
                    <a:pt x="3173" y="756"/>
                  </a:cubicBezTo>
                  <a:cubicBezTo>
                    <a:pt x="3208" y="705"/>
                    <a:pt x="3233" y="648"/>
                    <a:pt x="3248" y="587"/>
                  </a:cubicBezTo>
                  <a:cubicBezTo>
                    <a:pt x="3320" y="268"/>
                    <a:pt x="3106" y="40"/>
                    <a:pt x="2801" y="4"/>
                  </a:cubicBezTo>
                  <a:cubicBezTo>
                    <a:pt x="2786" y="2"/>
                    <a:pt x="2771" y="1"/>
                    <a:pt x="27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2"/>
            <p:cNvSpPr/>
            <p:nvPr/>
          </p:nvSpPr>
          <p:spPr>
            <a:xfrm>
              <a:off x="-2650500" y="10354950"/>
              <a:ext cx="126500" cy="52125"/>
            </a:xfrm>
            <a:custGeom>
              <a:avLst/>
              <a:gdLst/>
              <a:ahLst/>
              <a:cxnLst/>
              <a:rect l="l" t="t" r="r" b="b"/>
              <a:pathLst>
                <a:path w="5060" h="2085" extrusionOk="0">
                  <a:moveTo>
                    <a:pt x="4197" y="1"/>
                  </a:moveTo>
                  <a:cubicBezTo>
                    <a:pt x="4000" y="1"/>
                    <a:pt x="3803" y="37"/>
                    <a:pt x="3610" y="74"/>
                  </a:cubicBezTo>
                  <a:cubicBezTo>
                    <a:pt x="3165" y="165"/>
                    <a:pt x="2730" y="298"/>
                    <a:pt x="2312" y="472"/>
                  </a:cubicBezTo>
                  <a:cubicBezTo>
                    <a:pt x="1886" y="645"/>
                    <a:pt x="1437" y="785"/>
                    <a:pt x="1027" y="992"/>
                  </a:cubicBezTo>
                  <a:cubicBezTo>
                    <a:pt x="840" y="1089"/>
                    <a:pt x="650" y="1177"/>
                    <a:pt x="470" y="1287"/>
                  </a:cubicBezTo>
                  <a:cubicBezTo>
                    <a:pt x="276" y="1405"/>
                    <a:pt x="160" y="1501"/>
                    <a:pt x="43" y="1694"/>
                  </a:cubicBezTo>
                  <a:cubicBezTo>
                    <a:pt x="0" y="1765"/>
                    <a:pt x="31" y="1849"/>
                    <a:pt x="95" y="1894"/>
                  </a:cubicBezTo>
                  <a:cubicBezTo>
                    <a:pt x="292" y="2026"/>
                    <a:pt x="447" y="2052"/>
                    <a:pt x="682" y="2073"/>
                  </a:cubicBezTo>
                  <a:cubicBezTo>
                    <a:pt x="779" y="2081"/>
                    <a:pt x="876" y="2084"/>
                    <a:pt x="973" y="2084"/>
                  </a:cubicBezTo>
                  <a:cubicBezTo>
                    <a:pt x="1103" y="2084"/>
                    <a:pt x="1234" y="2079"/>
                    <a:pt x="1364" y="2072"/>
                  </a:cubicBezTo>
                  <a:cubicBezTo>
                    <a:pt x="1820" y="2047"/>
                    <a:pt x="2289" y="1943"/>
                    <a:pt x="2736" y="1845"/>
                  </a:cubicBezTo>
                  <a:cubicBezTo>
                    <a:pt x="3197" y="1745"/>
                    <a:pt x="3644" y="1588"/>
                    <a:pt x="4066" y="1376"/>
                  </a:cubicBezTo>
                  <a:cubicBezTo>
                    <a:pt x="4287" y="1264"/>
                    <a:pt x="4508" y="1137"/>
                    <a:pt x="4683" y="957"/>
                  </a:cubicBezTo>
                  <a:cubicBezTo>
                    <a:pt x="4732" y="906"/>
                    <a:pt x="4778" y="851"/>
                    <a:pt x="4818" y="793"/>
                  </a:cubicBezTo>
                  <a:cubicBezTo>
                    <a:pt x="4845" y="703"/>
                    <a:pt x="4861" y="659"/>
                    <a:pt x="4868" y="659"/>
                  </a:cubicBezTo>
                  <a:cubicBezTo>
                    <a:pt x="4871" y="659"/>
                    <a:pt x="4871" y="670"/>
                    <a:pt x="4869" y="691"/>
                  </a:cubicBezTo>
                  <a:cubicBezTo>
                    <a:pt x="4930" y="601"/>
                    <a:pt x="4989" y="550"/>
                    <a:pt x="5024" y="441"/>
                  </a:cubicBezTo>
                  <a:cubicBezTo>
                    <a:pt x="5059" y="340"/>
                    <a:pt x="5003" y="208"/>
                    <a:pt x="4907" y="156"/>
                  </a:cubicBezTo>
                  <a:cubicBezTo>
                    <a:pt x="4806" y="100"/>
                    <a:pt x="4723" y="108"/>
                    <a:pt x="4616" y="80"/>
                  </a:cubicBezTo>
                  <a:cubicBezTo>
                    <a:pt x="4571" y="70"/>
                    <a:pt x="4396" y="11"/>
                    <a:pt x="4289" y="3"/>
                  </a:cubicBezTo>
                  <a:cubicBezTo>
                    <a:pt x="4258" y="2"/>
                    <a:pt x="4228" y="1"/>
                    <a:pt x="4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2"/>
            <p:cNvSpPr/>
            <p:nvPr/>
          </p:nvSpPr>
          <p:spPr>
            <a:xfrm>
              <a:off x="-3001475" y="10243800"/>
              <a:ext cx="42850" cy="51950"/>
            </a:xfrm>
            <a:custGeom>
              <a:avLst/>
              <a:gdLst/>
              <a:ahLst/>
              <a:cxnLst/>
              <a:rect l="l" t="t" r="r" b="b"/>
              <a:pathLst>
                <a:path w="1714" h="2078" extrusionOk="0">
                  <a:moveTo>
                    <a:pt x="547" y="1"/>
                  </a:moveTo>
                  <a:cubicBezTo>
                    <a:pt x="540" y="1"/>
                    <a:pt x="533" y="1"/>
                    <a:pt x="525" y="1"/>
                  </a:cubicBezTo>
                  <a:cubicBezTo>
                    <a:pt x="504" y="4"/>
                    <a:pt x="481" y="4"/>
                    <a:pt x="458" y="4"/>
                  </a:cubicBezTo>
                  <a:cubicBezTo>
                    <a:pt x="451" y="4"/>
                    <a:pt x="444" y="3"/>
                    <a:pt x="437" y="3"/>
                  </a:cubicBezTo>
                  <a:cubicBezTo>
                    <a:pt x="313" y="3"/>
                    <a:pt x="160" y="92"/>
                    <a:pt x="109" y="204"/>
                  </a:cubicBezTo>
                  <a:cubicBezTo>
                    <a:pt x="102" y="222"/>
                    <a:pt x="91" y="236"/>
                    <a:pt x="82" y="253"/>
                  </a:cubicBezTo>
                  <a:cubicBezTo>
                    <a:pt x="29" y="338"/>
                    <a:pt x="2" y="434"/>
                    <a:pt x="0" y="534"/>
                  </a:cubicBezTo>
                  <a:cubicBezTo>
                    <a:pt x="0" y="623"/>
                    <a:pt x="28" y="726"/>
                    <a:pt x="45" y="817"/>
                  </a:cubicBezTo>
                  <a:cubicBezTo>
                    <a:pt x="65" y="924"/>
                    <a:pt x="94" y="1028"/>
                    <a:pt x="132" y="1131"/>
                  </a:cubicBezTo>
                  <a:cubicBezTo>
                    <a:pt x="149" y="1180"/>
                    <a:pt x="168" y="1230"/>
                    <a:pt x="186" y="1279"/>
                  </a:cubicBezTo>
                  <a:cubicBezTo>
                    <a:pt x="223" y="1383"/>
                    <a:pt x="275" y="1480"/>
                    <a:pt x="341" y="1569"/>
                  </a:cubicBezTo>
                  <a:cubicBezTo>
                    <a:pt x="376" y="1617"/>
                    <a:pt x="410" y="1664"/>
                    <a:pt x="445" y="1712"/>
                  </a:cubicBezTo>
                  <a:cubicBezTo>
                    <a:pt x="499" y="1790"/>
                    <a:pt x="565" y="1859"/>
                    <a:pt x="640" y="1919"/>
                  </a:cubicBezTo>
                  <a:cubicBezTo>
                    <a:pt x="720" y="1979"/>
                    <a:pt x="811" y="2023"/>
                    <a:pt x="906" y="2053"/>
                  </a:cubicBezTo>
                  <a:cubicBezTo>
                    <a:pt x="956" y="2069"/>
                    <a:pt x="1010" y="2077"/>
                    <a:pt x="1064" y="2077"/>
                  </a:cubicBezTo>
                  <a:cubicBezTo>
                    <a:pt x="1335" y="2077"/>
                    <a:pt x="1628" y="1882"/>
                    <a:pt x="1677" y="1613"/>
                  </a:cubicBezTo>
                  <a:cubicBezTo>
                    <a:pt x="1692" y="1543"/>
                    <a:pt x="1703" y="1469"/>
                    <a:pt x="1709" y="1397"/>
                  </a:cubicBezTo>
                  <a:cubicBezTo>
                    <a:pt x="1714" y="1262"/>
                    <a:pt x="1665" y="1150"/>
                    <a:pt x="1611" y="1030"/>
                  </a:cubicBezTo>
                  <a:cubicBezTo>
                    <a:pt x="1586" y="976"/>
                    <a:pt x="1560" y="924"/>
                    <a:pt x="1534" y="870"/>
                  </a:cubicBezTo>
                  <a:cubicBezTo>
                    <a:pt x="1503" y="798"/>
                    <a:pt x="1462" y="729"/>
                    <a:pt x="1414" y="666"/>
                  </a:cubicBezTo>
                  <a:cubicBezTo>
                    <a:pt x="1364" y="602"/>
                    <a:pt x="1310" y="539"/>
                    <a:pt x="1256" y="477"/>
                  </a:cubicBezTo>
                  <a:cubicBezTo>
                    <a:pt x="1184" y="394"/>
                    <a:pt x="1106" y="318"/>
                    <a:pt x="1021" y="248"/>
                  </a:cubicBezTo>
                  <a:cubicBezTo>
                    <a:pt x="954" y="192"/>
                    <a:pt x="877" y="113"/>
                    <a:pt x="802" y="73"/>
                  </a:cubicBezTo>
                  <a:cubicBezTo>
                    <a:pt x="725" y="34"/>
                    <a:pt x="635"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2"/>
            <p:cNvSpPr/>
            <p:nvPr/>
          </p:nvSpPr>
          <p:spPr>
            <a:xfrm>
              <a:off x="-2914225" y="10134000"/>
              <a:ext cx="43925" cy="144875"/>
            </a:xfrm>
            <a:custGeom>
              <a:avLst/>
              <a:gdLst/>
              <a:ahLst/>
              <a:cxnLst/>
              <a:rect l="l" t="t" r="r" b="b"/>
              <a:pathLst>
                <a:path w="1757" h="5795" extrusionOk="0">
                  <a:moveTo>
                    <a:pt x="1025" y="0"/>
                  </a:moveTo>
                  <a:cubicBezTo>
                    <a:pt x="886" y="0"/>
                    <a:pt x="745" y="73"/>
                    <a:pt x="644" y="204"/>
                  </a:cubicBezTo>
                  <a:cubicBezTo>
                    <a:pt x="373" y="556"/>
                    <a:pt x="306" y="1072"/>
                    <a:pt x="237" y="1499"/>
                  </a:cubicBezTo>
                  <a:cubicBezTo>
                    <a:pt x="163" y="1972"/>
                    <a:pt x="129" y="2454"/>
                    <a:pt x="79" y="2930"/>
                  </a:cubicBezTo>
                  <a:cubicBezTo>
                    <a:pt x="33" y="3364"/>
                    <a:pt x="0" y="3824"/>
                    <a:pt x="17" y="4260"/>
                  </a:cubicBezTo>
                  <a:cubicBezTo>
                    <a:pt x="26" y="4525"/>
                    <a:pt x="79" y="4842"/>
                    <a:pt x="157" y="5040"/>
                  </a:cubicBezTo>
                  <a:cubicBezTo>
                    <a:pt x="237" y="5238"/>
                    <a:pt x="334" y="5529"/>
                    <a:pt x="502" y="5663"/>
                  </a:cubicBezTo>
                  <a:cubicBezTo>
                    <a:pt x="599" y="5739"/>
                    <a:pt x="721" y="5795"/>
                    <a:pt x="844" y="5795"/>
                  </a:cubicBezTo>
                  <a:cubicBezTo>
                    <a:pt x="914" y="5795"/>
                    <a:pt x="984" y="5777"/>
                    <a:pt x="1049" y="5734"/>
                  </a:cubicBezTo>
                  <a:cubicBezTo>
                    <a:pt x="1213" y="5625"/>
                    <a:pt x="1290" y="5497"/>
                    <a:pt x="1359" y="5336"/>
                  </a:cubicBezTo>
                  <a:cubicBezTo>
                    <a:pt x="1617" y="4963"/>
                    <a:pt x="1697" y="4538"/>
                    <a:pt x="1722" y="4063"/>
                  </a:cubicBezTo>
                  <a:cubicBezTo>
                    <a:pt x="1743" y="3636"/>
                    <a:pt x="1757" y="3209"/>
                    <a:pt x="1745" y="2783"/>
                  </a:cubicBezTo>
                  <a:cubicBezTo>
                    <a:pt x="1731" y="2356"/>
                    <a:pt x="1735" y="1926"/>
                    <a:pt x="1691" y="1502"/>
                  </a:cubicBezTo>
                  <a:cubicBezTo>
                    <a:pt x="1645" y="1070"/>
                    <a:pt x="1623" y="578"/>
                    <a:pt x="1376" y="204"/>
                  </a:cubicBezTo>
                  <a:cubicBezTo>
                    <a:pt x="1284" y="65"/>
                    <a:pt x="1155" y="0"/>
                    <a:pt x="10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3" name="Google Shape;1283;p32"/>
          <p:cNvGrpSpPr/>
          <p:nvPr/>
        </p:nvGrpSpPr>
        <p:grpSpPr>
          <a:xfrm flipH="1">
            <a:off x="-677165" y="3877647"/>
            <a:ext cx="2647517" cy="3331412"/>
            <a:chOff x="5108601" y="1658560"/>
            <a:chExt cx="1985638" cy="2498559"/>
          </a:xfrm>
        </p:grpSpPr>
        <p:grpSp>
          <p:nvGrpSpPr>
            <p:cNvPr id="1284" name="Google Shape;1284;p32"/>
            <p:cNvGrpSpPr/>
            <p:nvPr/>
          </p:nvGrpSpPr>
          <p:grpSpPr>
            <a:xfrm flipH="1">
              <a:off x="5475995" y="2326723"/>
              <a:ext cx="1314734" cy="1634533"/>
              <a:chOff x="-5267275" y="9662750"/>
              <a:chExt cx="1475075" cy="1833875"/>
            </a:xfrm>
          </p:grpSpPr>
          <p:sp>
            <p:nvSpPr>
              <p:cNvPr id="1285" name="Google Shape;1285;p32"/>
              <p:cNvSpPr/>
              <p:nvPr/>
            </p:nvSpPr>
            <p:spPr>
              <a:xfrm>
                <a:off x="-5267275" y="9662750"/>
                <a:ext cx="1475075" cy="1833875"/>
              </a:xfrm>
              <a:custGeom>
                <a:avLst/>
                <a:gdLst/>
                <a:ahLst/>
                <a:cxnLst/>
                <a:rect l="l" t="t" r="r" b="b"/>
                <a:pathLst>
                  <a:path w="59003" h="73355" extrusionOk="0">
                    <a:moveTo>
                      <a:pt x="58003" y="0"/>
                    </a:moveTo>
                    <a:cubicBezTo>
                      <a:pt x="57927" y="0"/>
                      <a:pt x="57851" y="10"/>
                      <a:pt x="57776" y="30"/>
                    </a:cubicBezTo>
                    <a:cubicBezTo>
                      <a:pt x="51838" y="1625"/>
                      <a:pt x="46088" y="3850"/>
                      <a:pt x="40623" y="6666"/>
                    </a:cubicBezTo>
                    <a:cubicBezTo>
                      <a:pt x="35177" y="9476"/>
                      <a:pt x="30053" y="12923"/>
                      <a:pt x="25419" y="16936"/>
                    </a:cubicBezTo>
                    <a:cubicBezTo>
                      <a:pt x="20739" y="20988"/>
                      <a:pt x="16581" y="25634"/>
                      <a:pt x="13094" y="30752"/>
                    </a:cubicBezTo>
                    <a:cubicBezTo>
                      <a:pt x="9533" y="35980"/>
                      <a:pt x="6696" y="41669"/>
                      <a:pt x="4663" y="47660"/>
                    </a:cubicBezTo>
                    <a:cubicBezTo>
                      <a:pt x="2818" y="53102"/>
                      <a:pt x="1579" y="58845"/>
                      <a:pt x="1324" y="64601"/>
                    </a:cubicBezTo>
                    <a:cubicBezTo>
                      <a:pt x="1237" y="64570"/>
                      <a:pt x="1144" y="64555"/>
                      <a:pt x="1052" y="64555"/>
                    </a:cubicBezTo>
                    <a:cubicBezTo>
                      <a:pt x="975" y="64555"/>
                      <a:pt x="897" y="64566"/>
                      <a:pt x="822" y="64587"/>
                    </a:cubicBezTo>
                    <a:cubicBezTo>
                      <a:pt x="397" y="64704"/>
                      <a:pt x="1" y="65246"/>
                      <a:pt x="191" y="65699"/>
                    </a:cubicBezTo>
                    <a:cubicBezTo>
                      <a:pt x="491" y="66425"/>
                      <a:pt x="859" y="67121"/>
                      <a:pt x="1291" y="67778"/>
                    </a:cubicBezTo>
                    <a:cubicBezTo>
                      <a:pt x="1297" y="68031"/>
                      <a:pt x="1301" y="68285"/>
                      <a:pt x="1311" y="68538"/>
                    </a:cubicBezTo>
                    <a:cubicBezTo>
                      <a:pt x="1319" y="68795"/>
                      <a:pt x="1512" y="68923"/>
                      <a:pt x="1706" y="68923"/>
                    </a:cubicBezTo>
                    <a:cubicBezTo>
                      <a:pt x="1829" y="68923"/>
                      <a:pt x="1952" y="68872"/>
                      <a:pt x="2029" y="68770"/>
                    </a:cubicBezTo>
                    <a:cubicBezTo>
                      <a:pt x="2293" y="69083"/>
                      <a:pt x="2576" y="69383"/>
                      <a:pt x="2874" y="69664"/>
                    </a:cubicBezTo>
                    <a:cubicBezTo>
                      <a:pt x="4067" y="70786"/>
                      <a:pt x="5458" y="71647"/>
                      <a:pt x="6967" y="72274"/>
                    </a:cubicBezTo>
                    <a:cubicBezTo>
                      <a:pt x="8792" y="73031"/>
                      <a:pt x="10749" y="73355"/>
                      <a:pt x="12715" y="73355"/>
                    </a:cubicBezTo>
                    <a:cubicBezTo>
                      <a:pt x="14414" y="73355"/>
                      <a:pt x="16120" y="73113"/>
                      <a:pt x="17753" y="72699"/>
                    </a:cubicBezTo>
                    <a:cubicBezTo>
                      <a:pt x="23973" y="71124"/>
                      <a:pt x="29341" y="67101"/>
                      <a:pt x="33384" y="62210"/>
                    </a:cubicBezTo>
                    <a:cubicBezTo>
                      <a:pt x="37798" y="56870"/>
                      <a:pt x="40703" y="50561"/>
                      <a:pt x="42861" y="44015"/>
                    </a:cubicBezTo>
                    <a:cubicBezTo>
                      <a:pt x="45191" y="36947"/>
                      <a:pt x="46693" y="29645"/>
                      <a:pt x="48771" y="22503"/>
                    </a:cubicBezTo>
                    <a:cubicBezTo>
                      <a:pt x="50711" y="15828"/>
                      <a:pt x="53184" y="9212"/>
                      <a:pt x="57193" y="3480"/>
                    </a:cubicBezTo>
                    <a:cubicBezTo>
                      <a:pt x="57658" y="2814"/>
                      <a:pt x="58145" y="2163"/>
                      <a:pt x="58644" y="1522"/>
                    </a:cubicBezTo>
                    <a:cubicBezTo>
                      <a:pt x="58894" y="1203"/>
                      <a:pt x="59003" y="813"/>
                      <a:pt x="58785" y="440"/>
                    </a:cubicBezTo>
                    <a:cubicBezTo>
                      <a:pt x="58624" y="164"/>
                      <a:pt x="58317" y="0"/>
                      <a:pt x="58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2"/>
              <p:cNvSpPr/>
              <p:nvPr/>
            </p:nvSpPr>
            <p:spPr>
              <a:xfrm>
                <a:off x="-5200250" y="9663950"/>
                <a:ext cx="1406175" cy="1769375"/>
              </a:xfrm>
              <a:custGeom>
                <a:avLst/>
                <a:gdLst/>
                <a:ahLst/>
                <a:cxnLst/>
                <a:rect l="l" t="t" r="r" b="b"/>
                <a:pathLst>
                  <a:path w="56247" h="70775" extrusionOk="0">
                    <a:moveTo>
                      <a:pt x="55611" y="0"/>
                    </a:moveTo>
                    <a:cubicBezTo>
                      <a:pt x="55015" y="370"/>
                      <a:pt x="54429" y="756"/>
                      <a:pt x="53847" y="1150"/>
                    </a:cubicBezTo>
                    <a:cubicBezTo>
                      <a:pt x="52592" y="1998"/>
                      <a:pt x="51356" y="2873"/>
                      <a:pt x="50154" y="3795"/>
                    </a:cubicBezTo>
                    <a:cubicBezTo>
                      <a:pt x="49999" y="3914"/>
                      <a:pt x="49845" y="4037"/>
                      <a:pt x="49690" y="4157"/>
                    </a:cubicBezTo>
                    <a:cubicBezTo>
                      <a:pt x="49730" y="3592"/>
                      <a:pt x="49762" y="3027"/>
                      <a:pt x="49822" y="2463"/>
                    </a:cubicBezTo>
                    <a:cubicBezTo>
                      <a:pt x="49855" y="2159"/>
                      <a:pt x="49890" y="1855"/>
                      <a:pt x="49927" y="1551"/>
                    </a:cubicBezTo>
                    <a:lnTo>
                      <a:pt x="49927" y="1551"/>
                    </a:lnTo>
                    <a:cubicBezTo>
                      <a:pt x="49572" y="1671"/>
                      <a:pt x="49217" y="1791"/>
                      <a:pt x="48866" y="1914"/>
                    </a:cubicBezTo>
                    <a:cubicBezTo>
                      <a:pt x="48752" y="2317"/>
                      <a:pt x="48652" y="2724"/>
                      <a:pt x="48563" y="3136"/>
                    </a:cubicBezTo>
                    <a:cubicBezTo>
                      <a:pt x="48413" y="3848"/>
                      <a:pt x="48318" y="4565"/>
                      <a:pt x="48253" y="5290"/>
                    </a:cubicBezTo>
                    <a:cubicBezTo>
                      <a:pt x="46790" y="6465"/>
                      <a:pt x="45359" y="7676"/>
                      <a:pt x="43957" y="8926"/>
                    </a:cubicBezTo>
                    <a:cubicBezTo>
                      <a:pt x="44124" y="7834"/>
                      <a:pt x="44305" y="6744"/>
                      <a:pt x="44473" y="5654"/>
                    </a:cubicBezTo>
                    <a:cubicBezTo>
                      <a:pt x="44583" y="4931"/>
                      <a:pt x="44668" y="4205"/>
                      <a:pt x="44755" y="3480"/>
                    </a:cubicBezTo>
                    <a:lnTo>
                      <a:pt x="44755" y="3480"/>
                    </a:lnTo>
                    <a:cubicBezTo>
                      <a:pt x="44470" y="3596"/>
                      <a:pt x="44184" y="3712"/>
                      <a:pt x="43900" y="3833"/>
                    </a:cubicBezTo>
                    <a:cubicBezTo>
                      <a:pt x="43762" y="4404"/>
                      <a:pt x="43625" y="4977"/>
                      <a:pt x="43505" y="5554"/>
                    </a:cubicBezTo>
                    <a:cubicBezTo>
                      <a:pt x="43180" y="7111"/>
                      <a:pt x="42880" y="8677"/>
                      <a:pt x="42527" y="10230"/>
                    </a:cubicBezTo>
                    <a:cubicBezTo>
                      <a:pt x="39498" y="13041"/>
                      <a:pt x="36616" y="16008"/>
                      <a:pt x="33875" y="19102"/>
                    </a:cubicBezTo>
                    <a:cubicBezTo>
                      <a:pt x="33869" y="18503"/>
                      <a:pt x="33867" y="17904"/>
                      <a:pt x="33870" y="17304"/>
                    </a:cubicBezTo>
                    <a:cubicBezTo>
                      <a:pt x="33875" y="16074"/>
                      <a:pt x="33901" y="14844"/>
                      <a:pt x="33906" y="13614"/>
                    </a:cubicBezTo>
                    <a:cubicBezTo>
                      <a:pt x="33913" y="12015"/>
                      <a:pt x="33939" y="10419"/>
                      <a:pt x="33959" y="8820"/>
                    </a:cubicBezTo>
                    <a:lnTo>
                      <a:pt x="33959" y="8820"/>
                    </a:lnTo>
                    <a:cubicBezTo>
                      <a:pt x="33691" y="8978"/>
                      <a:pt x="33428" y="9146"/>
                      <a:pt x="33161" y="9308"/>
                    </a:cubicBezTo>
                    <a:cubicBezTo>
                      <a:pt x="32926" y="10709"/>
                      <a:pt x="32740" y="12117"/>
                      <a:pt x="32588" y="13534"/>
                    </a:cubicBezTo>
                    <a:cubicBezTo>
                      <a:pt x="32456" y="14762"/>
                      <a:pt x="32379" y="15991"/>
                      <a:pt x="32323" y="17224"/>
                    </a:cubicBezTo>
                    <a:cubicBezTo>
                      <a:pt x="32295" y="17840"/>
                      <a:pt x="32272" y="18455"/>
                      <a:pt x="32252" y="19071"/>
                    </a:cubicBezTo>
                    <a:cubicBezTo>
                      <a:pt x="32243" y="19392"/>
                      <a:pt x="32229" y="19713"/>
                      <a:pt x="32226" y="20034"/>
                    </a:cubicBezTo>
                    <a:cubicBezTo>
                      <a:pt x="32223" y="20358"/>
                      <a:pt x="32149" y="20672"/>
                      <a:pt x="32149" y="20998"/>
                    </a:cubicBezTo>
                    <a:cubicBezTo>
                      <a:pt x="32149" y="21026"/>
                      <a:pt x="32155" y="21049"/>
                      <a:pt x="32157" y="21076"/>
                    </a:cubicBezTo>
                    <a:cubicBezTo>
                      <a:pt x="31553" y="21784"/>
                      <a:pt x="30956" y="22497"/>
                      <a:pt x="30365" y="23215"/>
                    </a:cubicBezTo>
                    <a:cubicBezTo>
                      <a:pt x="28458" y="25540"/>
                      <a:pt x="26618" y="27917"/>
                      <a:pt x="24846" y="30349"/>
                    </a:cubicBezTo>
                    <a:cubicBezTo>
                      <a:pt x="24657" y="25862"/>
                      <a:pt x="24357" y="21379"/>
                      <a:pt x="24019" y="16904"/>
                    </a:cubicBezTo>
                    <a:cubicBezTo>
                      <a:pt x="23993" y="16565"/>
                      <a:pt x="23962" y="16226"/>
                      <a:pt x="23930" y="15886"/>
                    </a:cubicBezTo>
                    <a:cubicBezTo>
                      <a:pt x="23692" y="16084"/>
                      <a:pt x="23455" y="16283"/>
                      <a:pt x="23220" y="16482"/>
                    </a:cubicBezTo>
                    <a:cubicBezTo>
                      <a:pt x="23174" y="17806"/>
                      <a:pt x="23140" y="19129"/>
                      <a:pt x="23128" y="20456"/>
                    </a:cubicBezTo>
                    <a:cubicBezTo>
                      <a:pt x="23105" y="23201"/>
                      <a:pt x="23073" y="25945"/>
                      <a:pt x="23104" y="28691"/>
                    </a:cubicBezTo>
                    <a:cubicBezTo>
                      <a:pt x="23117" y="30028"/>
                      <a:pt x="23127" y="31367"/>
                      <a:pt x="23153" y="32704"/>
                    </a:cubicBezTo>
                    <a:cubicBezTo>
                      <a:pt x="21851" y="34547"/>
                      <a:pt x="20579" y="36413"/>
                      <a:pt x="19343" y="38301"/>
                    </a:cubicBezTo>
                    <a:cubicBezTo>
                      <a:pt x="17720" y="40773"/>
                      <a:pt x="16172" y="43288"/>
                      <a:pt x="14662" y="45827"/>
                    </a:cubicBezTo>
                    <a:cubicBezTo>
                      <a:pt x="14645" y="45208"/>
                      <a:pt x="14599" y="44589"/>
                      <a:pt x="14533" y="43969"/>
                    </a:cubicBezTo>
                    <a:cubicBezTo>
                      <a:pt x="14351" y="42255"/>
                      <a:pt x="14110" y="40549"/>
                      <a:pt x="13908" y="38837"/>
                    </a:cubicBezTo>
                    <a:cubicBezTo>
                      <a:pt x="13496" y="35376"/>
                      <a:pt x="13258" y="31904"/>
                      <a:pt x="12982" y="28431"/>
                    </a:cubicBezTo>
                    <a:cubicBezTo>
                      <a:pt x="12951" y="28050"/>
                      <a:pt x="12925" y="27670"/>
                      <a:pt x="12899" y="27289"/>
                    </a:cubicBezTo>
                    <a:cubicBezTo>
                      <a:pt x="12520" y="27780"/>
                      <a:pt x="12143" y="28273"/>
                      <a:pt x="11778" y="28774"/>
                    </a:cubicBezTo>
                    <a:cubicBezTo>
                      <a:pt x="11736" y="30128"/>
                      <a:pt x="11735" y="31482"/>
                      <a:pt x="11740" y="32838"/>
                    </a:cubicBezTo>
                    <a:cubicBezTo>
                      <a:pt x="11753" y="36241"/>
                      <a:pt x="11994" y="39657"/>
                      <a:pt x="12354" y="43038"/>
                    </a:cubicBezTo>
                    <a:cubicBezTo>
                      <a:pt x="12549" y="44861"/>
                      <a:pt x="12725" y="46736"/>
                      <a:pt x="12320" y="48541"/>
                    </a:cubicBezTo>
                    <a:cubicBezTo>
                      <a:pt x="12246" y="48868"/>
                      <a:pt x="12318" y="49212"/>
                      <a:pt x="12520" y="49481"/>
                    </a:cubicBezTo>
                    <a:cubicBezTo>
                      <a:pt x="11532" y="51188"/>
                      <a:pt x="10551" y="52900"/>
                      <a:pt x="9578" y="54619"/>
                    </a:cubicBezTo>
                    <a:cubicBezTo>
                      <a:pt x="8646" y="56260"/>
                      <a:pt x="7701" y="57900"/>
                      <a:pt x="6729" y="59526"/>
                    </a:cubicBezTo>
                    <a:cubicBezTo>
                      <a:pt x="6126" y="57037"/>
                      <a:pt x="5509" y="54553"/>
                      <a:pt x="4848" y="52079"/>
                    </a:cubicBezTo>
                    <a:cubicBezTo>
                      <a:pt x="4211" y="49690"/>
                      <a:pt x="3545" y="47305"/>
                      <a:pt x="2967" y="44899"/>
                    </a:cubicBezTo>
                    <a:cubicBezTo>
                      <a:pt x="2712" y="45559"/>
                      <a:pt x="2468" y="46224"/>
                      <a:pt x="2233" y="46894"/>
                    </a:cubicBezTo>
                    <a:cubicBezTo>
                      <a:pt x="2278" y="47130"/>
                      <a:pt x="2324" y="47368"/>
                      <a:pt x="2370" y="47605"/>
                    </a:cubicBezTo>
                    <a:cubicBezTo>
                      <a:pt x="3003" y="50829"/>
                      <a:pt x="3655" y="54049"/>
                      <a:pt x="4366" y="57257"/>
                    </a:cubicBezTo>
                    <a:cubicBezTo>
                      <a:pt x="4699" y="58754"/>
                      <a:pt x="5034" y="60249"/>
                      <a:pt x="5372" y="61746"/>
                    </a:cubicBezTo>
                    <a:cubicBezTo>
                      <a:pt x="3715" y="64398"/>
                      <a:pt x="1952" y="66982"/>
                      <a:pt x="1" y="69424"/>
                    </a:cubicBezTo>
                    <a:cubicBezTo>
                      <a:pt x="65" y="69487"/>
                      <a:pt x="127" y="69553"/>
                      <a:pt x="193" y="69616"/>
                    </a:cubicBezTo>
                    <a:cubicBezTo>
                      <a:pt x="641" y="70036"/>
                      <a:pt x="1119" y="70423"/>
                      <a:pt x="1624" y="70775"/>
                    </a:cubicBezTo>
                    <a:cubicBezTo>
                      <a:pt x="1745" y="70620"/>
                      <a:pt x="1868" y="70465"/>
                      <a:pt x="1989" y="70307"/>
                    </a:cubicBezTo>
                    <a:cubicBezTo>
                      <a:pt x="2986" y="69005"/>
                      <a:pt x="3933" y="67664"/>
                      <a:pt x="4841" y="66297"/>
                    </a:cubicBezTo>
                    <a:cubicBezTo>
                      <a:pt x="5459" y="65365"/>
                      <a:pt x="6055" y="64418"/>
                      <a:pt x="6643" y="63466"/>
                    </a:cubicBezTo>
                    <a:cubicBezTo>
                      <a:pt x="14235" y="62525"/>
                      <a:pt x="21875" y="61984"/>
                      <a:pt x="29526" y="61941"/>
                    </a:cubicBezTo>
                    <a:cubicBezTo>
                      <a:pt x="29616" y="61941"/>
                      <a:pt x="29706" y="61940"/>
                      <a:pt x="29796" y="61940"/>
                    </a:cubicBezTo>
                    <a:cubicBezTo>
                      <a:pt x="30156" y="61940"/>
                      <a:pt x="30516" y="61944"/>
                      <a:pt x="30876" y="61944"/>
                    </a:cubicBezTo>
                    <a:cubicBezTo>
                      <a:pt x="31397" y="61307"/>
                      <a:pt x="31897" y="60655"/>
                      <a:pt x="32376" y="59991"/>
                    </a:cubicBezTo>
                    <a:cubicBezTo>
                      <a:pt x="31892" y="59988"/>
                      <a:pt x="31409" y="59986"/>
                      <a:pt x="30925" y="59986"/>
                    </a:cubicBezTo>
                    <a:cubicBezTo>
                      <a:pt x="24899" y="59986"/>
                      <a:pt x="18875" y="60278"/>
                      <a:pt x="12876" y="60862"/>
                    </a:cubicBezTo>
                    <a:cubicBezTo>
                      <a:pt x="11204" y="61026"/>
                      <a:pt x="9533" y="61223"/>
                      <a:pt x="7867" y="61439"/>
                    </a:cubicBezTo>
                    <a:cubicBezTo>
                      <a:pt x="8561" y="60265"/>
                      <a:pt x="9244" y="59084"/>
                      <a:pt x="9917" y="57895"/>
                    </a:cubicBezTo>
                    <a:cubicBezTo>
                      <a:pt x="11479" y="55139"/>
                      <a:pt x="13011" y="52369"/>
                      <a:pt x="14574" y="49615"/>
                    </a:cubicBezTo>
                    <a:cubicBezTo>
                      <a:pt x="23056" y="47294"/>
                      <a:pt x="31602" y="45277"/>
                      <a:pt x="40259" y="43723"/>
                    </a:cubicBezTo>
                    <a:cubicBezTo>
                      <a:pt x="40514" y="42943"/>
                      <a:pt x="40762" y="42160"/>
                      <a:pt x="40998" y="41375"/>
                    </a:cubicBezTo>
                    <a:lnTo>
                      <a:pt x="40998" y="41375"/>
                    </a:lnTo>
                    <a:cubicBezTo>
                      <a:pt x="40947" y="41384"/>
                      <a:pt x="40895" y="41392"/>
                      <a:pt x="40844" y="41401"/>
                    </a:cubicBezTo>
                    <a:cubicBezTo>
                      <a:pt x="38583" y="41801"/>
                      <a:pt x="36326" y="42227"/>
                      <a:pt x="34075" y="42682"/>
                    </a:cubicBezTo>
                    <a:cubicBezTo>
                      <a:pt x="29546" y="43597"/>
                      <a:pt x="25043" y="44624"/>
                      <a:pt x="20564" y="45765"/>
                    </a:cubicBezTo>
                    <a:cubicBezTo>
                      <a:pt x="19078" y="46144"/>
                      <a:pt x="17594" y="46534"/>
                      <a:pt x="16111" y="46937"/>
                    </a:cubicBezTo>
                    <a:cubicBezTo>
                      <a:pt x="17201" y="45056"/>
                      <a:pt x="18313" y="43187"/>
                      <a:pt x="19466" y="41343"/>
                    </a:cubicBezTo>
                    <a:cubicBezTo>
                      <a:pt x="20963" y="38949"/>
                      <a:pt x="22512" y="36591"/>
                      <a:pt x="24115" y="34268"/>
                    </a:cubicBezTo>
                    <a:cubicBezTo>
                      <a:pt x="24177" y="34264"/>
                      <a:pt x="24238" y="34254"/>
                      <a:pt x="24298" y="34238"/>
                    </a:cubicBezTo>
                    <a:cubicBezTo>
                      <a:pt x="30924" y="32330"/>
                      <a:pt x="37594" y="30592"/>
                      <a:pt x="44312" y="29025"/>
                    </a:cubicBezTo>
                    <a:cubicBezTo>
                      <a:pt x="44482" y="28364"/>
                      <a:pt x="44654" y="27703"/>
                      <a:pt x="44827" y="27043"/>
                    </a:cubicBezTo>
                    <a:lnTo>
                      <a:pt x="44827" y="27043"/>
                    </a:lnTo>
                    <a:cubicBezTo>
                      <a:pt x="43323" y="27389"/>
                      <a:pt x="41819" y="27742"/>
                      <a:pt x="40319" y="28103"/>
                    </a:cubicBezTo>
                    <a:cubicBezTo>
                      <a:pt x="36777" y="28959"/>
                      <a:pt x="33248" y="29870"/>
                      <a:pt x="29734" y="30833"/>
                    </a:cubicBezTo>
                    <a:cubicBezTo>
                      <a:pt x="28398" y="31200"/>
                      <a:pt x="27067" y="31574"/>
                      <a:pt x="25735" y="31958"/>
                    </a:cubicBezTo>
                    <a:cubicBezTo>
                      <a:pt x="27116" y="30028"/>
                      <a:pt x="28539" y="28130"/>
                      <a:pt x="30004" y="26263"/>
                    </a:cubicBezTo>
                    <a:cubicBezTo>
                      <a:pt x="31185" y="24761"/>
                      <a:pt x="32396" y="23283"/>
                      <a:pt x="33637" y="21829"/>
                    </a:cubicBezTo>
                    <a:cubicBezTo>
                      <a:pt x="38096" y="21207"/>
                      <a:pt x="42533" y="20457"/>
                      <a:pt x="46956" y="19615"/>
                    </a:cubicBezTo>
                    <a:cubicBezTo>
                      <a:pt x="47172" y="18934"/>
                      <a:pt x="47395" y="18256"/>
                      <a:pt x="47625" y="17580"/>
                    </a:cubicBezTo>
                    <a:lnTo>
                      <a:pt x="47625" y="17580"/>
                    </a:lnTo>
                    <a:cubicBezTo>
                      <a:pt x="47333" y="17637"/>
                      <a:pt x="47043" y="17697"/>
                      <a:pt x="46750" y="17752"/>
                    </a:cubicBezTo>
                    <a:cubicBezTo>
                      <a:pt x="43794" y="18316"/>
                      <a:pt x="40832" y="18836"/>
                      <a:pt x="37861" y="19317"/>
                    </a:cubicBezTo>
                    <a:cubicBezTo>
                      <a:pt x="37070" y="19444"/>
                      <a:pt x="36278" y="19572"/>
                      <a:pt x="35487" y="19701"/>
                    </a:cubicBezTo>
                    <a:cubicBezTo>
                      <a:pt x="37678" y="17230"/>
                      <a:pt x="39962" y="14845"/>
                      <a:pt x="42334" y="12545"/>
                    </a:cubicBezTo>
                    <a:cubicBezTo>
                      <a:pt x="42799" y="12097"/>
                      <a:pt x="43269" y="11652"/>
                      <a:pt x="43743" y="11212"/>
                    </a:cubicBezTo>
                    <a:cubicBezTo>
                      <a:pt x="44597" y="11169"/>
                      <a:pt x="45454" y="11077"/>
                      <a:pt x="46301" y="11001"/>
                    </a:cubicBezTo>
                    <a:cubicBezTo>
                      <a:pt x="47373" y="10904"/>
                      <a:pt x="48443" y="10796"/>
                      <a:pt x="49515" y="10693"/>
                    </a:cubicBezTo>
                    <a:lnTo>
                      <a:pt x="50412" y="10607"/>
                    </a:lnTo>
                    <a:cubicBezTo>
                      <a:pt x="50647" y="10107"/>
                      <a:pt x="50886" y="9608"/>
                      <a:pt x="51137" y="9113"/>
                    </a:cubicBezTo>
                    <a:lnTo>
                      <a:pt x="51137" y="9113"/>
                    </a:lnTo>
                    <a:lnTo>
                      <a:pt x="49356" y="9288"/>
                    </a:lnTo>
                    <a:cubicBezTo>
                      <a:pt x="48061" y="9416"/>
                      <a:pt x="46748" y="9510"/>
                      <a:pt x="45446" y="9649"/>
                    </a:cubicBezTo>
                    <a:cubicBezTo>
                      <a:pt x="46446" y="8750"/>
                      <a:pt x="47462" y="7867"/>
                      <a:pt x="48493" y="7004"/>
                    </a:cubicBezTo>
                    <a:cubicBezTo>
                      <a:pt x="48666" y="7157"/>
                      <a:pt x="48893" y="7246"/>
                      <a:pt x="49142" y="7269"/>
                    </a:cubicBezTo>
                    <a:cubicBezTo>
                      <a:pt x="49968" y="7346"/>
                      <a:pt x="50822" y="7323"/>
                      <a:pt x="51651" y="7337"/>
                    </a:cubicBezTo>
                    <a:cubicBezTo>
                      <a:pt x="51794" y="7338"/>
                      <a:pt x="51937" y="7338"/>
                      <a:pt x="52079" y="7340"/>
                    </a:cubicBezTo>
                    <a:cubicBezTo>
                      <a:pt x="52377" y="6806"/>
                      <a:pt x="52681" y="6277"/>
                      <a:pt x="52999" y="5754"/>
                    </a:cubicBezTo>
                    <a:cubicBezTo>
                      <a:pt x="52549" y="5754"/>
                      <a:pt x="52101" y="5757"/>
                      <a:pt x="51651" y="5765"/>
                    </a:cubicBezTo>
                    <a:cubicBezTo>
                      <a:pt x="51223" y="5772"/>
                      <a:pt x="50793" y="5788"/>
                      <a:pt x="50364" y="5798"/>
                    </a:cubicBezTo>
                    <a:lnTo>
                      <a:pt x="49941" y="5809"/>
                    </a:lnTo>
                    <a:cubicBezTo>
                      <a:pt x="51983" y="4154"/>
                      <a:pt x="54083" y="2575"/>
                      <a:pt x="56195" y="1006"/>
                    </a:cubicBezTo>
                    <a:cubicBezTo>
                      <a:pt x="56247" y="797"/>
                      <a:pt x="56215" y="576"/>
                      <a:pt x="56104" y="390"/>
                    </a:cubicBezTo>
                    <a:cubicBezTo>
                      <a:pt x="55992" y="205"/>
                      <a:pt x="55817" y="66"/>
                      <a:pt x="55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7" name="Google Shape;1287;p32"/>
            <p:cNvGrpSpPr/>
            <p:nvPr/>
          </p:nvGrpSpPr>
          <p:grpSpPr>
            <a:xfrm flipH="1">
              <a:off x="5466480" y="1658560"/>
              <a:ext cx="1627759" cy="1061783"/>
              <a:chOff x="-5607800" y="8913100"/>
              <a:chExt cx="1826275" cy="1191275"/>
            </a:xfrm>
          </p:grpSpPr>
          <p:sp>
            <p:nvSpPr>
              <p:cNvPr id="1288" name="Google Shape;1288;p32"/>
              <p:cNvSpPr/>
              <p:nvPr/>
            </p:nvSpPr>
            <p:spPr>
              <a:xfrm>
                <a:off x="-5607800" y="8913100"/>
                <a:ext cx="1826275" cy="1191275"/>
              </a:xfrm>
              <a:custGeom>
                <a:avLst/>
                <a:gdLst/>
                <a:ahLst/>
                <a:cxnLst/>
                <a:rect l="l" t="t" r="r" b="b"/>
                <a:pathLst>
                  <a:path w="73051" h="47651" extrusionOk="0">
                    <a:moveTo>
                      <a:pt x="44689" y="1"/>
                    </a:moveTo>
                    <a:cubicBezTo>
                      <a:pt x="41831" y="1"/>
                      <a:pt x="38972" y="447"/>
                      <a:pt x="36246" y="1320"/>
                    </a:cubicBezTo>
                    <a:cubicBezTo>
                      <a:pt x="33999" y="2038"/>
                      <a:pt x="31831" y="3036"/>
                      <a:pt x="29838" y="4301"/>
                    </a:cubicBezTo>
                    <a:cubicBezTo>
                      <a:pt x="28818" y="4952"/>
                      <a:pt x="27845" y="5674"/>
                      <a:pt x="26927" y="6463"/>
                    </a:cubicBezTo>
                    <a:cubicBezTo>
                      <a:pt x="26483" y="6844"/>
                      <a:pt x="26064" y="7251"/>
                      <a:pt x="25628" y="7641"/>
                    </a:cubicBezTo>
                    <a:cubicBezTo>
                      <a:pt x="25219" y="8008"/>
                      <a:pt x="24742" y="8406"/>
                      <a:pt x="24184" y="8510"/>
                    </a:cubicBezTo>
                    <a:cubicBezTo>
                      <a:pt x="24102" y="8525"/>
                      <a:pt x="24011" y="8534"/>
                      <a:pt x="23917" y="8534"/>
                    </a:cubicBezTo>
                    <a:cubicBezTo>
                      <a:pt x="23584" y="8534"/>
                      <a:pt x="23208" y="8430"/>
                      <a:pt x="23030" y="8159"/>
                    </a:cubicBezTo>
                    <a:cubicBezTo>
                      <a:pt x="22697" y="7655"/>
                      <a:pt x="23202" y="6824"/>
                      <a:pt x="23400" y="6356"/>
                    </a:cubicBezTo>
                    <a:lnTo>
                      <a:pt x="25364" y="1726"/>
                    </a:lnTo>
                    <a:cubicBezTo>
                      <a:pt x="25540" y="1309"/>
                      <a:pt x="25301" y="775"/>
                      <a:pt x="24842" y="775"/>
                    </a:cubicBezTo>
                    <a:cubicBezTo>
                      <a:pt x="24782" y="775"/>
                      <a:pt x="24719" y="784"/>
                      <a:pt x="24653" y="804"/>
                    </a:cubicBezTo>
                    <a:cubicBezTo>
                      <a:pt x="21944" y="1590"/>
                      <a:pt x="19385" y="2824"/>
                      <a:pt x="17069" y="4415"/>
                    </a:cubicBezTo>
                    <a:cubicBezTo>
                      <a:pt x="12856" y="6198"/>
                      <a:pt x="8925" y="8736"/>
                      <a:pt x="5872" y="12172"/>
                    </a:cubicBezTo>
                    <a:cubicBezTo>
                      <a:pt x="2370" y="16114"/>
                      <a:pt x="179" y="21129"/>
                      <a:pt x="61" y="26437"/>
                    </a:cubicBezTo>
                    <a:cubicBezTo>
                      <a:pt x="1" y="29125"/>
                      <a:pt x="517" y="31788"/>
                      <a:pt x="1599" y="34248"/>
                    </a:cubicBezTo>
                    <a:cubicBezTo>
                      <a:pt x="2680" y="36708"/>
                      <a:pt x="4401" y="38880"/>
                      <a:pt x="6350" y="40714"/>
                    </a:cubicBezTo>
                    <a:cubicBezTo>
                      <a:pt x="10282" y="44414"/>
                      <a:pt x="15294" y="47069"/>
                      <a:pt x="20716" y="47571"/>
                    </a:cubicBezTo>
                    <a:cubicBezTo>
                      <a:pt x="21286" y="47624"/>
                      <a:pt x="21861" y="47650"/>
                      <a:pt x="22436" y="47650"/>
                    </a:cubicBezTo>
                    <a:cubicBezTo>
                      <a:pt x="26869" y="47650"/>
                      <a:pt x="31357" y="46086"/>
                      <a:pt x="34615" y="43058"/>
                    </a:cubicBezTo>
                    <a:cubicBezTo>
                      <a:pt x="35056" y="42648"/>
                      <a:pt x="35470" y="42209"/>
                      <a:pt x="35856" y="41747"/>
                    </a:cubicBezTo>
                    <a:cubicBezTo>
                      <a:pt x="36244" y="41283"/>
                      <a:pt x="36309" y="40410"/>
                      <a:pt x="35645" y="40107"/>
                    </a:cubicBezTo>
                    <a:cubicBezTo>
                      <a:pt x="34541" y="39603"/>
                      <a:pt x="33483" y="39005"/>
                      <a:pt x="32482" y="38317"/>
                    </a:cubicBezTo>
                    <a:cubicBezTo>
                      <a:pt x="32018" y="37997"/>
                      <a:pt x="31565" y="37661"/>
                      <a:pt x="31134" y="37299"/>
                    </a:cubicBezTo>
                    <a:cubicBezTo>
                      <a:pt x="30956" y="37148"/>
                      <a:pt x="30741" y="36976"/>
                      <a:pt x="30610" y="36804"/>
                    </a:cubicBezTo>
                    <a:cubicBezTo>
                      <a:pt x="30563" y="36737"/>
                      <a:pt x="30521" y="36665"/>
                      <a:pt x="30483" y="36592"/>
                    </a:cubicBezTo>
                    <a:cubicBezTo>
                      <a:pt x="30425" y="36483"/>
                      <a:pt x="30443" y="36505"/>
                      <a:pt x="30452" y="36348"/>
                    </a:cubicBezTo>
                    <a:cubicBezTo>
                      <a:pt x="30457" y="36279"/>
                      <a:pt x="30509" y="36126"/>
                      <a:pt x="30590" y="35984"/>
                    </a:cubicBezTo>
                    <a:cubicBezTo>
                      <a:pt x="30716" y="35766"/>
                      <a:pt x="30822" y="35653"/>
                      <a:pt x="31014" y="35475"/>
                    </a:cubicBezTo>
                    <a:cubicBezTo>
                      <a:pt x="31304" y="35206"/>
                      <a:pt x="31764" y="34951"/>
                      <a:pt x="32143" y="34796"/>
                    </a:cubicBezTo>
                    <a:cubicBezTo>
                      <a:pt x="32973" y="34457"/>
                      <a:pt x="33807" y="34340"/>
                      <a:pt x="34677" y="34340"/>
                    </a:cubicBezTo>
                    <a:cubicBezTo>
                      <a:pt x="34855" y="34340"/>
                      <a:pt x="35034" y="34345"/>
                      <a:pt x="35215" y="34354"/>
                    </a:cubicBezTo>
                    <a:cubicBezTo>
                      <a:pt x="37580" y="34473"/>
                      <a:pt x="39849" y="35490"/>
                      <a:pt x="42097" y="36238"/>
                    </a:cubicBezTo>
                    <a:cubicBezTo>
                      <a:pt x="43956" y="36855"/>
                      <a:pt x="45866" y="37234"/>
                      <a:pt x="47811" y="37234"/>
                    </a:cubicBezTo>
                    <a:cubicBezTo>
                      <a:pt x="48261" y="37234"/>
                      <a:pt x="48714" y="37214"/>
                      <a:pt x="49168" y="37171"/>
                    </a:cubicBezTo>
                    <a:cubicBezTo>
                      <a:pt x="51838" y="36921"/>
                      <a:pt x="54430" y="36061"/>
                      <a:pt x="56677" y="34587"/>
                    </a:cubicBezTo>
                    <a:cubicBezTo>
                      <a:pt x="57335" y="34156"/>
                      <a:pt x="57309" y="32995"/>
                      <a:pt x="56443" y="32804"/>
                    </a:cubicBezTo>
                    <a:cubicBezTo>
                      <a:pt x="54688" y="32417"/>
                      <a:pt x="53044" y="31639"/>
                      <a:pt x="51634" y="30526"/>
                    </a:cubicBezTo>
                    <a:cubicBezTo>
                      <a:pt x="54886" y="28633"/>
                      <a:pt x="58682" y="27822"/>
                      <a:pt x="61870" y="25784"/>
                    </a:cubicBezTo>
                    <a:cubicBezTo>
                      <a:pt x="63579" y="24692"/>
                      <a:pt x="65126" y="23332"/>
                      <a:pt x="66407" y="21758"/>
                    </a:cubicBezTo>
                    <a:cubicBezTo>
                      <a:pt x="67735" y="20128"/>
                      <a:pt x="68709" y="18337"/>
                      <a:pt x="69538" y="16412"/>
                    </a:cubicBezTo>
                    <a:cubicBezTo>
                      <a:pt x="70470" y="14241"/>
                      <a:pt x="71345" y="12071"/>
                      <a:pt x="72765" y="10162"/>
                    </a:cubicBezTo>
                    <a:cubicBezTo>
                      <a:pt x="73051" y="9778"/>
                      <a:pt x="72824" y="9175"/>
                      <a:pt x="72447" y="8954"/>
                    </a:cubicBezTo>
                    <a:cubicBezTo>
                      <a:pt x="68623" y="6701"/>
                      <a:pt x="64406" y="5318"/>
                      <a:pt x="59956" y="5123"/>
                    </a:cubicBezTo>
                    <a:cubicBezTo>
                      <a:pt x="59567" y="5105"/>
                      <a:pt x="59178" y="5097"/>
                      <a:pt x="58789" y="5097"/>
                    </a:cubicBezTo>
                    <a:cubicBezTo>
                      <a:pt x="56957" y="5097"/>
                      <a:pt x="55129" y="5290"/>
                      <a:pt x="53335" y="5674"/>
                    </a:cubicBezTo>
                    <a:cubicBezTo>
                      <a:pt x="52273" y="5903"/>
                      <a:pt x="51227" y="6205"/>
                      <a:pt x="50206" y="6579"/>
                    </a:cubicBezTo>
                    <a:cubicBezTo>
                      <a:pt x="49675" y="6774"/>
                      <a:pt x="49162" y="7010"/>
                      <a:pt x="48635" y="7217"/>
                    </a:cubicBezTo>
                    <a:cubicBezTo>
                      <a:pt x="48307" y="7346"/>
                      <a:pt x="47969" y="7362"/>
                      <a:pt x="47668" y="7409"/>
                    </a:cubicBezTo>
                    <a:cubicBezTo>
                      <a:pt x="47665" y="7409"/>
                      <a:pt x="47631" y="7395"/>
                      <a:pt x="47616" y="7392"/>
                    </a:cubicBezTo>
                    <a:cubicBezTo>
                      <a:pt x="47614" y="7374"/>
                      <a:pt x="47614" y="7357"/>
                      <a:pt x="47614" y="7339"/>
                    </a:cubicBezTo>
                    <a:cubicBezTo>
                      <a:pt x="47611" y="7064"/>
                      <a:pt x="47736" y="6760"/>
                      <a:pt x="47814" y="6499"/>
                    </a:cubicBezTo>
                    <a:cubicBezTo>
                      <a:pt x="47986" y="5921"/>
                      <a:pt x="48210" y="5361"/>
                      <a:pt x="48482" y="4825"/>
                    </a:cubicBezTo>
                    <a:cubicBezTo>
                      <a:pt x="49047" y="3710"/>
                      <a:pt x="49801" y="2705"/>
                      <a:pt x="50710" y="1848"/>
                    </a:cubicBezTo>
                    <a:cubicBezTo>
                      <a:pt x="51103" y="1476"/>
                      <a:pt x="50926" y="724"/>
                      <a:pt x="50383" y="606"/>
                    </a:cubicBezTo>
                    <a:cubicBezTo>
                      <a:pt x="48511" y="200"/>
                      <a:pt x="46600" y="1"/>
                      <a:pt x="44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2"/>
              <p:cNvSpPr/>
              <p:nvPr/>
            </p:nvSpPr>
            <p:spPr>
              <a:xfrm>
                <a:off x="-5577650" y="8913175"/>
                <a:ext cx="1794175" cy="1119425"/>
              </a:xfrm>
              <a:custGeom>
                <a:avLst/>
                <a:gdLst/>
                <a:ahLst/>
                <a:cxnLst/>
                <a:rect l="l" t="t" r="r" b="b"/>
                <a:pathLst>
                  <a:path w="71767" h="44777" extrusionOk="0">
                    <a:moveTo>
                      <a:pt x="43092" y="1"/>
                    </a:moveTo>
                    <a:cubicBezTo>
                      <a:pt x="42098" y="16"/>
                      <a:pt x="41108" y="84"/>
                      <a:pt x="40122" y="205"/>
                    </a:cubicBezTo>
                    <a:lnTo>
                      <a:pt x="39671" y="484"/>
                    </a:lnTo>
                    <a:cubicBezTo>
                      <a:pt x="37172" y="2035"/>
                      <a:pt x="34765" y="3723"/>
                      <a:pt x="32443" y="5524"/>
                    </a:cubicBezTo>
                    <a:cubicBezTo>
                      <a:pt x="27803" y="9124"/>
                      <a:pt x="23545" y="13212"/>
                      <a:pt x="19782" y="17722"/>
                    </a:cubicBezTo>
                    <a:cubicBezTo>
                      <a:pt x="18730" y="18981"/>
                      <a:pt x="17715" y="20272"/>
                      <a:pt x="16737" y="21592"/>
                    </a:cubicBezTo>
                    <a:cubicBezTo>
                      <a:pt x="15785" y="22881"/>
                      <a:pt x="14776" y="24227"/>
                      <a:pt x="14100" y="25688"/>
                    </a:cubicBezTo>
                    <a:cubicBezTo>
                      <a:pt x="12947" y="26199"/>
                      <a:pt x="11803" y="26727"/>
                      <a:pt x="10667" y="27274"/>
                    </a:cubicBezTo>
                    <a:cubicBezTo>
                      <a:pt x="8924" y="28115"/>
                      <a:pt x="7206" y="29004"/>
                      <a:pt x="5512" y="29942"/>
                    </a:cubicBezTo>
                    <a:cubicBezTo>
                      <a:pt x="5598" y="29644"/>
                      <a:pt x="5668" y="29342"/>
                      <a:pt x="5721" y="29036"/>
                    </a:cubicBezTo>
                    <a:cubicBezTo>
                      <a:pt x="5849" y="28318"/>
                      <a:pt x="5945" y="27593"/>
                      <a:pt x="6088" y="26874"/>
                    </a:cubicBezTo>
                    <a:cubicBezTo>
                      <a:pt x="6372" y="25439"/>
                      <a:pt x="6730" y="24012"/>
                      <a:pt x="7152" y="22610"/>
                    </a:cubicBezTo>
                    <a:cubicBezTo>
                      <a:pt x="7992" y="19816"/>
                      <a:pt x="9107" y="17112"/>
                      <a:pt x="10386" y="14489"/>
                    </a:cubicBezTo>
                    <a:cubicBezTo>
                      <a:pt x="11644" y="11907"/>
                      <a:pt x="12999" y="9296"/>
                      <a:pt x="14847" y="7081"/>
                    </a:cubicBezTo>
                    <a:cubicBezTo>
                      <a:pt x="16545" y="5043"/>
                      <a:pt x="18628" y="3383"/>
                      <a:pt x="20863" y="1972"/>
                    </a:cubicBezTo>
                    <a:cubicBezTo>
                      <a:pt x="21249" y="1728"/>
                      <a:pt x="21641" y="1493"/>
                      <a:pt x="22034" y="1261"/>
                    </a:cubicBezTo>
                    <a:lnTo>
                      <a:pt x="22034" y="1261"/>
                    </a:lnTo>
                    <a:cubicBezTo>
                      <a:pt x="19849" y="2038"/>
                      <a:pt x="17775" y="3096"/>
                      <a:pt x="15863" y="4411"/>
                    </a:cubicBezTo>
                    <a:cubicBezTo>
                      <a:pt x="15729" y="4469"/>
                      <a:pt x="15594" y="4529"/>
                      <a:pt x="15461" y="4587"/>
                    </a:cubicBezTo>
                    <a:cubicBezTo>
                      <a:pt x="15161" y="4877"/>
                      <a:pt x="14868" y="5174"/>
                      <a:pt x="14587" y="5481"/>
                    </a:cubicBezTo>
                    <a:cubicBezTo>
                      <a:pt x="12589" y="7660"/>
                      <a:pt x="11120" y="10241"/>
                      <a:pt x="9790" y="12865"/>
                    </a:cubicBezTo>
                    <a:cubicBezTo>
                      <a:pt x="8433" y="15540"/>
                      <a:pt x="7226" y="18302"/>
                      <a:pt x="6285" y="21152"/>
                    </a:cubicBezTo>
                    <a:cubicBezTo>
                      <a:pt x="5755" y="22755"/>
                      <a:pt x="5308" y="24385"/>
                      <a:pt x="5000" y="26047"/>
                    </a:cubicBezTo>
                    <a:cubicBezTo>
                      <a:pt x="4739" y="27459"/>
                      <a:pt x="4396" y="28983"/>
                      <a:pt x="4692" y="30409"/>
                    </a:cubicBezTo>
                    <a:cubicBezTo>
                      <a:pt x="3099" y="31315"/>
                      <a:pt x="1534" y="32269"/>
                      <a:pt x="0" y="33273"/>
                    </a:cubicBezTo>
                    <a:cubicBezTo>
                      <a:pt x="121" y="33600"/>
                      <a:pt x="252" y="33924"/>
                      <a:pt x="393" y="34245"/>
                    </a:cubicBezTo>
                    <a:cubicBezTo>
                      <a:pt x="430" y="34328"/>
                      <a:pt x="473" y="34409"/>
                      <a:pt x="511" y="34492"/>
                    </a:cubicBezTo>
                    <a:cubicBezTo>
                      <a:pt x="1218" y="34028"/>
                      <a:pt x="1927" y="33571"/>
                      <a:pt x="2647" y="33127"/>
                    </a:cubicBezTo>
                    <a:cubicBezTo>
                      <a:pt x="3521" y="33938"/>
                      <a:pt x="4540" y="34581"/>
                      <a:pt x="5551" y="35217"/>
                    </a:cubicBezTo>
                    <a:cubicBezTo>
                      <a:pt x="6721" y="35955"/>
                      <a:pt x="7915" y="36655"/>
                      <a:pt x="9132" y="37320"/>
                    </a:cubicBezTo>
                    <a:cubicBezTo>
                      <a:pt x="11570" y="38650"/>
                      <a:pt x="14090" y="39826"/>
                      <a:pt x="16675" y="40843"/>
                    </a:cubicBezTo>
                    <a:cubicBezTo>
                      <a:pt x="21354" y="42685"/>
                      <a:pt x="26229" y="43990"/>
                      <a:pt x="31193" y="44777"/>
                    </a:cubicBezTo>
                    <a:cubicBezTo>
                      <a:pt x="31873" y="44334"/>
                      <a:pt x="32520" y="43841"/>
                      <a:pt x="33126" y="43302"/>
                    </a:cubicBezTo>
                    <a:cubicBezTo>
                      <a:pt x="30713" y="43052"/>
                      <a:pt x="28316" y="42665"/>
                      <a:pt x="25945" y="42143"/>
                    </a:cubicBezTo>
                    <a:cubicBezTo>
                      <a:pt x="20654" y="40976"/>
                      <a:pt x="15519" y="39186"/>
                      <a:pt x="10650" y="36811"/>
                    </a:cubicBezTo>
                    <a:cubicBezTo>
                      <a:pt x="9279" y="36141"/>
                      <a:pt x="7931" y="35426"/>
                      <a:pt x="6607" y="34664"/>
                    </a:cubicBezTo>
                    <a:cubicBezTo>
                      <a:pt x="5936" y="34277"/>
                      <a:pt x="5274" y="33876"/>
                      <a:pt x="4610" y="33480"/>
                    </a:cubicBezTo>
                    <a:cubicBezTo>
                      <a:pt x="4287" y="33288"/>
                      <a:pt x="3966" y="33095"/>
                      <a:pt x="3647" y="32898"/>
                    </a:cubicBezTo>
                    <a:cubicBezTo>
                      <a:pt x="3539" y="32831"/>
                      <a:pt x="3430" y="32774"/>
                      <a:pt x="3320" y="32718"/>
                    </a:cubicBezTo>
                    <a:cubicBezTo>
                      <a:pt x="5359" y="31487"/>
                      <a:pt x="7443" y="30332"/>
                      <a:pt x="9569" y="29258"/>
                    </a:cubicBezTo>
                    <a:cubicBezTo>
                      <a:pt x="13059" y="27492"/>
                      <a:pt x="16645" y="25927"/>
                      <a:pt x="20287" y="24507"/>
                    </a:cubicBezTo>
                    <a:cubicBezTo>
                      <a:pt x="20735" y="24828"/>
                      <a:pt x="21176" y="25149"/>
                      <a:pt x="21652" y="25436"/>
                    </a:cubicBezTo>
                    <a:cubicBezTo>
                      <a:pt x="22249" y="25797"/>
                      <a:pt x="22856" y="26131"/>
                      <a:pt x="23471" y="26458"/>
                    </a:cubicBezTo>
                    <a:cubicBezTo>
                      <a:pt x="24655" y="27089"/>
                      <a:pt x="25845" y="27705"/>
                      <a:pt x="27043" y="28306"/>
                    </a:cubicBezTo>
                    <a:cubicBezTo>
                      <a:pt x="29486" y="29526"/>
                      <a:pt x="31944" y="30724"/>
                      <a:pt x="34458" y="31790"/>
                    </a:cubicBezTo>
                    <a:cubicBezTo>
                      <a:pt x="39434" y="33901"/>
                      <a:pt x="44584" y="35682"/>
                      <a:pt x="49931" y="36562"/>
                    </a:cubicBezTo>
                    <a:cubicBezTo>
                      <a:pt x="50189" y="36603"/>
                      <a:pt x="50447" y="36642"/>
                      <a:pt x="50706" y="36680"/>
                    </a:cubicBezTo>
                    <a:cubicBezTo>
                      <a:pt x="51878" y="36374"/>
                      <a:pt x="53011" y="35940"/>
                      <a:pt x="54087" y="35384"/>
                    </a:cubicBezTo>
                    <a:cubicBezTo>
                      <a:pt x="53126" y="35309"/>
                      <a:pt x="52169" y="35201"/>
                      <a:pt x="51214" y="35063"/>
                    </a:cubicBezTo>
                    <a:cubicBezTo>
                      <a:pt x="48578" y="34675"/>
                      <a:pt x="45969" y="34080"/>
                      <a:pt x="43411" y="33337"/>
                    </a:cubicBezTo>
                    <a:cubicBezTo>
                      <a:pt x="38281" y="31845"/>
                      <a:pt x="33344" y="29730"/>
                      <a:pt x="28498" y="27498"/>
                    </a:cubicBezTo>
                    <a:cubicBezTo>
                      <a:pt x="27113" y="26859"/>
                      <a:pt x="25732" y="26213"/>
                      <a:pt x="24343" y="25579"/>
                    </a:cubicBezTo>
                    <a:cubicBezTo>
                      <a:pt x="23666" y="25271"/>
                      <a:pt x="22994" y="24957"/>
                      <a:pt x="22301" y="24685"/>
                    </a:cubicBezTo>
                    <a:cubicBezTo>
                      <a:pt x="21870" y="24514"/>
                      <a:pt x="21437" y="24370"/>
                      <a:pt x="21002" y="24232"/>
                    </a:cubicBezTo>
                    <a:cubicBezTo>
                      <a:pt x="21944" y="23870"/>
                      <a:pt x="22889" y="23516"/>
                      <a:pt x="23838" y="23171"/>
                    </a:cubicBezTo>
                    <a:cubicBezTo>
                      <a:pt x="28747" y="21391"/>
                      <a:pt x="33734" y="19837"/>
                      <a:pt x="38746" y="18374"/>
                    </a:cubicBezTo>
                    <a:cubicBezTo>
                      <a:pt x="40299" y="17921"/>
                      <a:pt x="41854" y="17474"/>
                      <a:pt x="43413" y="17035"/>
                    </a:cubicBezTo>
                    <a:cubicBezTo>
                      <a:pt x="44033" y="17477"/>
                      <a:pt x="44701" y="17850"/>
                      <a:pt x="45364" y="18227"/>
                    </a:cubicBezTo>
                    <a:cubicBezTo>
                      <a:pt x="46299" y="18756"/>
                      <a:pt x="47268" y="19235"/>
                      <a:pt x="48232" y="19710"/>
                    </a:cubicBezTo>
                    <a:cubicBezTo>
                      <a:pt x="50152" y="20651"/>
                      <a:pt x="52142" y="21465"/>
                      <a:pt x="54138" y="22227"/>
                    </a:cubicBezTo>
                    <a:cubicBezTo>
                      <a:pt x="56742" y="23220"/>
                      <a:pt x="59398" y="24069"/>
                      <a:pt x="62098" y="24768"/>
                    </a:cubicBezTo>
                    <a:cubicBezTo>
                      <a:pt x="62581" y="24393"/>
                      <a:pt x="63048" y="23997"/>
                      <a:pt x="63496" y="23578"/>
                    </a:cubicBezTo>
                    <a:cubicBezTo>
                      <a:pt x="62813" y="23414"/>
                      <a:pt x="62131" y="23245"/>
                      <a:pt x="61453" y="23063"/>
                    </a:cubicBezTo>
                    <a:cubicBezTo>
                      <a:pt x="57385" y="21975"/>
                      <a:pt x="53399" y="20599"/>
                      <a:pt x="49527" y="18947"/>
                    </a:cubicBezTo>
                    <a:cubicBezTo>
                      <a:pt x="48440" y="18485"/>
                      <a:pt x="47351" y="18029"/>
                      <a:pt x="46278" y="17536"/>
                    </a:cubicBezTo>
                    <a:cubicBezTo>
                      <a:pt x="45694" y="17267"/>
                      <a:pt x="45108" y="16984"/>
                      <a:pt x="44510" y="16728"/>
                    </a:cubicBezTo>
                    <a:cubicBezTo>
                      <a:pt x="47882" y="15778"/>
                      <a:pt x="51259" y="14847"/>
                      <a:pt x="54631" y="13903"/>
                    </a:cubicBezTo>
                    <a:cubicBezTo>
                      <a:pt x="57344" y="13144"/>
                      <a:pt x="60069" y="12383"/>
                      <a:pt x="62819" y="11744"/>
                    </a:cubicBezTo>
                    <a:cubicBezTo>
                      <a:pt x="63275" y="12085"/>
                      <a:pt x="63802" y="12318"/>
                      <a:pt x="64326" y="12555"/>
                    </a:cubicBezTo>
                    <a:cubicBezTo>
                      <a:pt x="64960" y="12843"/>
                      <a:pt x="65620" y="13081"/>
                      <a:pt x="66276" y="13316"/>
                    </a:cubicBezTo>
                    <a:cubicBezTo>
                      <a:pt x="67258" y="13671"/>
                      <a:pt x="68270" y="13955"/>
                      <a:pt x="69290" y="14202"/>
                    </a:cubicBezTo>
                    <a:cubicBezTo>
                      <a:pt x="69469" y="13800"/>
                      <a:pt x="69658" y="13402"/>
                      <a:pt x="69852" y="13008"/>
                    </a:cubicBezTo>
                    <a:cubicBezTo>
                      <a:pt x="68779" y="12779"/>
                      <a:pt x="67718" y="12506"/>
                      <a:pt x="66655" y="12225"/>
                    </a:cubicBezTo>
                    <a:cubicBezTo>
                      <a:pt x="65975" y="12046"/>
                      <a:pt x="65307" y="11830"/>
                      <a:pt x="64630" y="11644"/>
                    </a:cubicBezTo>
                    <a:cubicBezTo>
                      <a:pt x="64429" y="11589"/>
                      <a:pt x="64230" y="11529"/>
                      <a:pt x="64032" y="11471"/>
                    </a:cubicBezTo>
                    <a:cubicBezTo>
                      <a:pt x="66481" y="10941"/>
                      <a:pt x="68952" y="10525"/>
                      <a:pt x="71452" y="10311"/>
                    </a:cubicBezTo>
                    <a:cubicBezTo>
                      <a:pt x="71489" y="10261"/>
                      <a:pt x="71521" y="10208"/>
                      <a:pt x="71559" y="10159"/>
                    </a:cubicBezTo>
                    <a:cubicBezTo>
                      <a:pt x="71767" y="9878"/>
                      <a:pt x="71702" y="9484"/>
                      <a:pt x="71506" y="9203"/>
                    </a:cubicBezTo>
                    <a:cubicBezTo>
                      <a:pt x="69313" y="9230"/>
                      <a:pt x="67091" y="9619"/>
                      <a:pt x="64969" y="10029"/>
                    </a:cubicBezTo>
                    <a:cubicBezTo>
                      <a:pt x="62620" y="10482"/>
                      <a:pt x="60300" y="11061"/>
                      <a:pt x="57989" y="11676"/>
                    </a:cubicBezTo>
                    <a:cubicBezTo>
                      <a:pt x="58296" y="11498"/>
                      <a:pt x="58601" y="11320"/>
                      <a:pt x="58907" y="11140"/>
                    </a:cubicBezTo>
                    <a:cubicBezTo>
                      <a:pt x="60335" y="10302"/>
                      <a:pt x="61778" y="9490"/>
                      <a:pt x="63249" y="8727"/>
                    </a:cubicBezTo>
                    <a:cubicBezTo>
                      <a:pt x="64501" y="8077"/>
                      <a:pt x="65774" y="7468"/>
                      <a:pt x="67070" y="6913"/>
                    </a:cubicBezTo>
                    <a:cubicBezTo>
                      <a:pt x="66514" y="6695"/>
                      <a:pt x="65952" y="6496"/>
                      <a:pt x="65385" y="6313"/>
                    </a:cubicBezTo>
                    <a:cubicBezTo>
                      <a:pt x="63154" y="7357"/>
                      <a:pt x="60992" y="8542"/>
                      <a:pt x="58872" y="9795"/>
                    </a:cubicBezTo>
                    <a:cubicBezTo>
                      <a:pt x="58044" y="10284"/>
                      <a:pt x="57226" y="10784"/>
                      <a:pt x="56415" y="11299"/>
                    </a:cubicBezTo>
                    <a:cubicBezTo>
                      <a:pt x="55781" y="11699"/>
                      <a:pt x="55090" y="12065"/>
                      <a:pt x="54571" y="12607"/>
                    </a:cubicBezTo>
                    <a:cubicBezTo>
                      <a:pt x="49786" y="13918"/>
                      <a:pt x="45008" y="15254"/>
                      <a:pt x="40237" y="16613"/>
                    </a:cubicBezTo>
                    <a:cubicBezTo>
                      <a:pt x="38857" y="17009"/>
                      <a:pt x="37479" y="17413"/>
                      <a:pt x="36104" y="17823"/>
                    </a:cubicBezTo>
                    <a:cubicBezTo>
                      <a:pt x="36506" y="17417"/>
                      <a:pt x="36907" y="17009"/>
                      <a:pt x="37315" y="16607"/>
                    </a:cubicBezTo>
                    <a:cubicBezTo>
                      <a:pt x="38177" y="15759"/>
                      <a:pt x="39067" y="14945"/>
                      <a:pt x="39975" y="14147"/>
                    </a:cubicBezTo>
                    <a:cubicBezTo>
                      <a:pt x="43855" y="10718"/>
                      <a:pt x="48174" y="7821"/>
                      <a:pt x="52817" y="5533"/>
                    </a:cubicBezTo>
                    <a:lnTo>
                      <a:pt x="52817" y="5533"/>
                    </a:lnTo>
                    <a:cubicBezTo>
                      <a:pt x="52587" y="5576"/>
                      <a:pt x="52357" y="5620"/>
                      <a:pt x="52129" y="5670"/>
                    </a:cubicBezTo>
                    <a:cubicBezTo>
                      <a:pt x="51065" y="5898"/>
                      <a:pt x="50020" y="6201"/>
                      <a:pt x="48999" y="6576"/>
                    </a:cubicBezTo>
                    <a:cubicBezTo>
                      <a:pt x="48555" y="6738"/>
                      <a:pt x="48122" y="6927"/>
                      <a:pt x="47684" y="7107"/>
                    </a:cubicBezTo>
                    <a:cubicBezTo>
                      <a:pt x="44939" y="8779"/>
                      <a:pt x="42332" y="10669"/>
                      <a:pt x="39889" y="12759"/>
                    </a:cubicBezTo>
                    <a:cubicBezTo>
                      <a:pt x="38838" y="13659"/>
                      <a:pt x="37831" y="14609"/>
                      <a:pt x="36856" y="15590"/>
                    </a:cubicBezTo>
                    <a:cubicBezTo>
                      <a:pt x="36377" y="16074"/>
                      <a:pt x="35901" y="16562"/>
                      <a:pt x="35450" y="17070"/>
                    </a:cubicBezTo>
                    <a:cubicBezTo>
                      <a:pt x="35092" y="17474"/>
                      <a:pt x="34756" y="17852"/>
                      <a:pt x="34501" y="18303"/>
                    </a:cubicBezTo>
                    <a:cubicBezTo>
                      <a:pt x="31365" y="19257"/>
                      <a:pt x="28245" y="20258"/>
                      <a:pt x="25154" y="21342"/>
                    </a:cubicBezTo>
                    <a:cubicBezTo>
                      <a:pt x="22088" y="22417"/>
                      <a:pt x="19048" y="23573"/>
                      <a:pt x="16057" y="24840"/>
                    </a:cubicBezTo>
                    <a:lnTo>
                      <a:pt x="16057" y="24840"/>
                    </a:lnTo>
                    <a:cubicBezTo>
                      <a:pt x="16523" y="24201"/>
                      <a:pt x="16975" y="23550"/>
                      <a:pt x="17451" y="22921"/>
                    </a:cubicBezTo>
                    <a:cubicBezTo>
                      <a:pt x="18317" y="21775"/>
                      <a:pt x="19181" y="20628"/>
                      <a:pt x="20092" y="19516"/>
                    </a:cubicBezTo>
                    <a:cubicBezTo>
                      <a:pt x="21934" y="17273"/>
                      <a:pt x="23887" y="15123"/>
                      <a:pt x="25946" y="13078"/>
                    </a:cubicBezTo>
                    <a:cubicBezTo>
                      <a:pt x="30054" y="8988"/>
                      <a:pt x="34582" y="5344"/>
                      <a:pt x="39454" y="2204"/>
                    </a:cubicBezTo>
                    <a:cubicBezTo>
                      <a:pt x="40646" y="1436"/>
                      <a:pt x="41860" y="705"/>
                      <a:pt x="43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0" name="Google Shape;1290;p32"/>
            <p:cNvGrpSpPr/>
            <p:nvPr/>
          </p:nvGrpSpPr>
          <p:grpSpPr>
            <a:xfrm flipH="1">
              <a:off x="5108601" y="2815578"/>
              <a:ext cx="745550" cy="1341540"/>
              <a:chOff x="-4216475" y="10211225"/>
              <a:chExt cx="836475" cy="1505150"/>
            </a:xfrm>
          </p:grpSpPr>
          <p:sp>
            <p:nvSpPr>
              <p:cNvPr id="1291" name="Google Shape;1291;p32"/>
              <p:cNvSpPr/>
              <p:nvPr/>
            </p:nvSpPr>
            <p:spPr>
              <a:xfrm>
                <a:off x="-4216475" y="10211225"/>
                <a:ext cx="836475" cy="1505150"/>
              </a:xfrm>
              <a:custGeom>
                <a:avLst/>
                <a:gdLst/>
                <a:ahLst/>
                <a:cxnLst/>
                <a:rect l="l" t="t" r="r" b="b"/>
                <a:pathLst>
                  <a:path w="33459" h="60206" extrusionOk="0">
                    <a:moveTo>
                      <a:pt x="26036" y="0"/>
                    </a:moveTo>
                    <a:cubicBezTo>
                      <a:pt x="25685" y="0"/>
                      <a:pt x="25369" y="178"/>
                      <a:pt x="25078" y="358"/>
                    </a:cubicBezTo>
                    <a:cubicBezTo>
                      <a:pt x="24803" y="529"/>
                      <a:pt x="24535" y="705"/>
                      <a:pt x="24272" y="891"/>
                    </a:cubicBezTo>
                    <a:cubicBezTo>
                      <a:pt x="23773" y="1243"/>
                      <a:pt x="23288" y="1619"/>
                      <a:pt x="22824" y="2017"/>
                    </a:cubicBezTo>
                    <a:cubicBezTo>
                      <a:pt x="20972" y="3614"/>
                      <a:pt x="19457" y="5565"/>
                      <a:pt x="18365" y="7755"/>
                    </a:cubicBezTo>
                    <a:cubicBezTo>
                      <a:pt x="17746" y="8998"/>
                      <a:pt x="17260" y="10313"/>
                      <a:pt x="16943" y="11667"/>
                    </a:cubicBezTo>
                    <a:cubicBezTo>
                      <a:pt x="16776" y="12386"/>
                      <a:pt x="16633" y="13140"/>
                      <a:pt x="16658" y="13881"/>
                    </a:cubicBezTo>
                    <a:cubicBezTo>
                      <a:pt x="16679" y="14546"/>
                      <a:pt x="16785" y="15202"/>
                      <a:pt x="17172" y="15722"/>
                    </a:cubicBezTo>
                    <a:cubicBezTo>
                      <a:pt x="16868" y="16418"/>
                      <a:pt x="16586" y="17121"/>
                      <a:pt x="16323" y="17832"/>
                    </a:cubicBezTo>
                    <a:cubicBezTo>
                      <a:pt x="16131" y="18350"/>
                      <a:pt x="15951" y="18873"/>
                      <a:pt x="15776" y="19397"/>
                    </a:cubicBezTo>
                    <a:cubicBezTo>
                      <a:pt x="15709" y="18974"/>
                      <a:pt x="15618" y="18557"/>
                      <a:pt x="15523" y="18147"/>
                    </a:cubicBezTo>
                    <a:cubicBezTo>
                      <a:pt x="15299" y="17179"/>
                      <a:pt x="14975" y="16237"/>
                      <a:pt x="14536" y="15345"/>
                    </a:cubicBezTo>
                    <a:cubicBezTo>
                      <a:pt x="13754" y="13763"/>
                      <a:pt x="12517" y="12381"/>
                      <a:pt x="10895" y="11638"/>
                    </a:cubicBezTo>
                    <a:cubicBezTo>
                      <a:pt x="10148" y="11295"/>
                      <a:pt x="9343" y="11094"/>
                      <a:pt x="8524" y="11094"/>
                    </a:cubicBezTo>
                    <a:cubicBezTo>
                      <a:pt x="8379" y="11094"/>
                      <a:pt x="8234" y="11100"/>
                      <a:pt x="8088" y="11113"/>
                    </a:cubicBezTo>
                    <a:cubicBezTo>
                      <a:pt x="7876" y="11131"/>
                      <a:pt x="7734" y="11300"/>
                      <a:pt x="7781" y="11515"/>
                    </a:cubicBezTo>
                    <a:cubicBezTo>
                      <a:pt x="8139" y="13137"/>
                      <a:pt x="8681" y="14706"/>
                      <a:pt x="9542" y="16134"/>
                    </a:cubicBezTo>
                    <a:cubicBezTo>
                      <a:pt x="10398" y="17551"/>
                      <a:pt x="11491" y="18835"/>
                      <a:pt x="12768" y="19890"/>
                    </a:cubicBezTo>
                    <a:cubicBezTo>
                      <a:pt x="13462" y="20464"/>
                      <a:pt x="14265" y="21139"/>
                      <a:pt x="15158" y="21382"/>
                    </a:cubicBezTo>
                    <a:cubicBezTo>
                      <a:pt x="14431" y="23851"/>
                      <a:pt x="13857" y="26362"/>
                      <a:pt x="13361" y="28889"/>
                    </a:cubicBezTo>
                    <a:cubicBezTo>
                      <a:pt x="13307" y="29165"/>
                      <a:pt x="13257" y="29442"/>
                      <a:pt x="13204" y="29720"/>
                    </a:cubicBezTo>
                    <a:cubicBezTo>
                      <a:pt x="13106" y="29506"/>
                      <a:pt x="13003" y="29294"/>
                      <a:pt x="12897" y="29086"/>
                    </a:cubicBezTo>
                    <a:cubicBezTo>
                      <a:pt x="12480" y="28259"/>
                      <a:pt x="11990" y="27472"/>
                      <a:pt x="11437" y="26732"/>
                    </a:cubicBezTo>
                    <a:cubicBezTo>
                      <a:pt x="10364" y="25291"/>
                      <a:pt x="9099" y="23853"/>
                      <a:pt x="7376" y="23205"/>
                    </a:cubicBezTo>
                    <a:cubicBezTo>
                      <a:pt x="6356" y="22821"/>
                      <a:pt x="5246" y="22753"/>
                      <a:pt x="4170" y="22686"/>
                    </a:cubicBezTo>
                    <a:cubicBezTo>
                      <a:pt x="4164" y="22685"/>
                      <a:pt x="4157" y="22685"/>
                      <a:pt x="4151" y="22685"/>
                    </a:cubicBezTo>
                    <a:cubicBezTo>
                      <a:pt x="3944" y="22685"/>
                      <a:pt x="3771" y="22885"/>
                      <a:pt x="3771" y="23085"/>
                    </a:cubicBezTo>
                    <a:cubicBezTo>
                      <a:pt x="3771" y="24970"/>
                      <a:pt x="4597" y="26750"/>
                      <a:pt x="5658" y="28270"/>
                    </a:cubicBezTo>
                    <a:cubicBezTo>
                      <a:pt x="6714" y="29781"/>
                      <a:pt x="8091" y="31077"/>
                      <a:pt x="9819" y="31773"/>
                    </a:cubicBezTo>
                    <a:cubicBezTo>
                      <a:pt x="10614" y="32092"/>
                      <a:pt x="11472" y="32269"/>
                      <a:pt x="12330" y="32269"/>
                    </a:cubicBezTo>
                    <a:cubicBezTo>
                      <a:pt x="12469" y="32269"/>
                      <a:pt x="12608" y="32264"/>
                      <a:pt x="12747" y="32255"/>
                    </a:cubicBezTo>
                    <a:lnTo>
                      <a:pt x="12747" y="32255"/>
                    </a:lnTo>
                    <a:cubicBezTo>
                      <a:pt x="12380" y="34392"/>
                      <a:pt x="12045" y="36536"/>
                      <a:pt x="11695" y="38675"/>
                    </a:cubicBezTo>
                    <a:cubicBezTo>
                      <a:pt x="11495" y="38438"/>
                      <a:pt x="11287" y="38209"/>
                      <a:pt x="11066" y="37988"/>
                    </a:cubicBezTo>
                    <a:cubicBezTo>
                      <a:pt x="10373" y="37300"/>
                      <a:pt x="9621" y="36677"/>
                      <a:pt x="8816" y="36124"/>
                    </a:cubicBezTo>
                    <a:cubicBezTo>
                      <a:pt x="7235" y="35034"/>
                      <a:pt x="5308" y="34143"/>
                      <a:pt x="3374" y="33991"/>
                    </a:cubicBezTo>
                    <a:cubicBezTo>
                      <a:pt x="3224" y="33979"/>
                      <a:pt x="3071" y="33973"/>
                      <a:pt x="2918" y="33973"/>
                    </a:cubicBezTo>
                    <a:cubicBezTo>
                      <a:pt x="2102" y="33973"/>
                      <a:pt x="1269" y="34153"/>
                      <a:pt x="594" y="34619"/>
                    </a:cubicBezTo>
                    <a:cubicBezTo>
                      <a:pt x="406" y="34750"/>
                      <a:pt x="234" y="34888"/>
                      <a:pt x="136" y="35098"/>
                    </a:cubicBezTo>
                    <a:cubicBezTo>
                      <a:pt x="1" y="35386"/>
                      <a:pt x="84" y="35671"/>
                      <a:pt x="210" y="35944"/>
                    </a:cubicBezTo>
                    <a:cubicBezTo>
                      <a:pt x="408" y="36376"/>
                      <a:pt x="672" y="36774"/>
                      <a:pt x="962" y="37147"/>
                    </a:cubicBezTo>
                    <a:cubicBezTo>
                      <a:pt x="2160" y="38685"/>
                      <a:pt x="3950" y="39700"/>
                      <a:pt x="5747" y="40380"/>
                    </a:cubicBezTo>
                    <a:cubicBezTo>
                      <a:pt x="6877" y="40810"/>
                      <a:pt x="8182" y="41119"/>
                      <a:pt x="9461" y="41119"/>
                    </a:cubicBezTo>
                    <a:cubicBezTo>
                      <a:pt x="10099" y="41119"/>
                      <a:pt x="10731" y="41042"/>
                      <a:pt x="11331" y="40864"/>
                    </a:cubicBezTo>
                    <a:lnTo>
                      <a:pt x="11331" y="40864"/>
                    </a:lnTo>
                    <a:cubicBezTo>
                      <a:pt x="10778" y="44096"/>
                      <a:pt x="10140" y="47327"/>
                      <a:pt x="8999" y="50410"/>
                    </a:cubicBezTo>
                    <a:cubicBezTo>
                      <a:pt x="8925" y="50607"/>
                      <a:pt x="8851" y="50802"/>
                      <a:pt x="8775" y="50995"/>
                    </a:cubicBezTo>
                    <a:cubicBezTo>
                      <a:pt x="8736" y="51092"/>
                      <a:pt x="8698" y="51189"/>
                      <a:pt x="8658" y="51285"/>
                    </a:cubicBezTo>
                    <a:cubicBezTo>
                      <a:pt x="8640" y="51333"/>
                      <a:pt x="8620" y="51382"/>
                      <a:pt x="8600" y="51430"/>
                    </a:cubicBezTo>
                    <a:cubicBezTo>
                      <a:pt x="8590" y="51451"/>
                      <a:pt x="8578" y="51482"/>
                      <a:pt x="8569" y="51503"/>
                    </a:cubicBezTo>
                    <a:cubicBezTo>
                      <a:pt x="8405" y="51889"/>
                      <a:pt x="8231" y="52270"/>
                      <a:pt x="8048" y="52646"/>
                    </a:cubicBezTo>
                    <a:cubicBezTo>
                      <a:pt x="7688" y="53394"/>
                      <a:pt x="7288" y="54120"/>
                      <a:pt x="6849" y="54825"/>
                    </a:cubicBezTo>
                    <a:cubicBezTo>
                      <a:pt x="6628" y="55178"/>
                      <a:pt x="6396" y="55523"/>
                      <a:pt x="6151" y="55861"/>
                    </a:cubicBezTo>
                    <a:cubicBezTo>
                      <a:pt x="6032" y="56024"/>
                      <a:pt x="5909" y="56184"/>
                      <a:pt x="5788" y="56345"/>
                    </a:cubicBezTo>
                    <a:cubicBezTo>
                      <a:pt x="5759" y="56385"/>
                      <a:pt x="5728" y="56425"/>
                      <a:pt x="5699" y="56465"/>
                    </a:cubicBezTo>
                    <a:lnTo>
                      <a:pt x="5645" y="56535"/>
                    </a:lnTo>
                    <a:lnTo>
                      <a:pt x="5592" y="56604"/>
                    </a:lnTo>
                    <a:cubicBezTo>
                      <a:pt x="5552" y="56653"/>
                      <a:pt x="5513" y="56703"/>
                      <a:pt x="5473" y="56752"/>
                    </a:cubicBezTo>
                    <a:cubicBezTo>
                      <a:pt x="4948" y="57400"/>
                      <a:pt x="4365" y="58002"/>
                      <a:pt x="3784" y="58599"/>
                    </a:cubicBezTo>
                    <a:cubicBezTo>
                      <a:pt x="3649" y="58735"/>
                      <a:pt x="3540" y="58892"/>
                      <a:pt x="3417" y="59040"/>
                    </a:cubicBezTo>
                    <a:cubicBezTo>
                      <a:pt x="3279" y="59205"/>
                      <a:pt x="3106" y="59344"/>
                      <a:pt x="2944" y="59485"/>
                    </a:cubicBezTo>
                    <a:cubicBezTo>
                      <a:pt x="2628" y="59760"/>
                      <a:pt x="2918" y="60205"/>
                      <a:pt x="3264" y="60205"/>
                    </a:cubicBezTo>
                    <a:cubicBezTo>
                      <a:pt x="3329" y="60205"/>
                      <a:pt x="3395" y="60190"/>
                      <a:pt x="3460" y="60154"/>
                    </a:cubicBezTo>
                    <a:cubicBezTo>
                      <a:pt x="3642" y="60058"/>
                      <a:pt x="3817" y="59945"/>
                      <a:pt x="4001" y="59858"/>
                    </a:cubicBezTo>
                    <a:cubicBezTo>
                      <a:pt x="4197" y="59764"/>
                      <a:pt x="4395" y="59687"/>
                      <a:pt x="4578" y="59566"/>
                    </a:cubicBezTo>
                    <a:cubicBezTo>
                      <a:pt x="4950" y="59321"/>
                      <a:pt x="5321" y="59049"/>
                      <a:pt x="5650" y="58748"/>
                    </a:cubicBezTo>
                    <a:cubicBezTo>
                      <a:pt x="6298" y="58161"/>
                      <a:pt x="6892" y="57518"/>
                      <a:pt x="7426" y="56825"/>
                    </a:cubicBezTo>
                    <a:cubicBezTo>
                      <a:pt x="8449" y="55496"/>
                      <a:pt x="9271" y="54038"/>
                      <a:pt x="9937" y="52501"/>
                    </a:cubicBezTo>
                    <a:cubicBezTo>
                      <a:pt x="11331" y="49282"/>
                      <a:pt x="12150" y="45847"/>
                      <a:pt x="12733" y="42397"/>
                    </a:cubicBezTo>
                    <a:cubicBezTo>
                      <a:pt x="12991" y="40875"/>
                      <a:pt x="13228" y="39350"/>
                      <a:pt x="13459" y="37824"/>
                    </a:cubicBezTo>
                    <a:cubicBezTo>
                      <a:pt x="14531" y="38314"/>
                      <a:pt x="15693" y="38569"/>
                      <a:pt x="16873" y="38714"/>
                    </a:cubicBezTo>
                    <a:cubicBezTo>
                      <a:pt x="17746" y="38822"/>
                      <a:pt x="18631" y="38870"/>
                      <a:pt x="19516" y="38870"/>
                    </a:cubicBezTo>
                    <a:cubicBezTo>
                      <a:pt x="20213" y="38870"/>
                      <a:pt x="20909" y="38840"/>
                      <a:pt x="21599" y="38787"/>
                    </a:cubicBezTo>
                    <a:cubicBezTo>
                      <a:pt x="24716" y="38543"/>
                      <a:pt x="27776" y="37644"/>
                      <a:pt x="30264" y="35699"/>
                    </a:cubicBezTo>
                    <a:cubicBezTo>
                      <a:pt x="31478" y="34751"/>
                      <a:pt x="32599" y="33506"/>
                      <a:pt x="33232" y="32089"/>
                    </a:cubicBezTo>
                    <a:cubicBezTo>
                      <a:pt x="33459" y="31581"/>
                      <a:pt x="33192" y="31052"/>
                      <a:pt x="32616" y="31013"/>
                    </a:cubicBezTo>
                    <a:cubicBezTo>
                      <a:pt x="31839" y="30959"/>
                      <a:pt x="31059" y="30939"/>
                      <a:pt x="30284" y="30879"/>
                    </a:cubicBezTo>
                    <a:cubicBezTo>
                      <a:pt x="29507" y="30818"/>
                      <a:pt x="28724" y="30770"/>
                      <a:pt x="27943" y="30741"/>
                    </a:cubicBezTo>
                    <a:cubicBezTo>
                      <a:pt x="27483" y="30724"/>
                      <a:pt x="27022" y="30715"/>
                      <a:pt x="26560" y="30715"/>
                    </a:cubicBezTo>
                    <a:cubicBezTo>
                      <a:pt x="25463" y="30715"/>
                      <a:pt x="24367" y="30767"/>
                      <a:pt x="23277" y="30896"/>
                    </a:cubicBezTo>
                    <a:cubicBezTo>
                      <a:pt x="20618" y="31212"/>
                      <a:pt x="17975" y="31957"/>
                      <a:pt x="15701" y="33409"/>
                    </a:cubicBezTo>
                    <a:cubicBezTo>
                      <a:pt x="15081" y="33806"/>
                      <a:pt x="14491" y="34249"/>
                      <a:pt x="13938" y="34738"/>
                    </a:cubicBezTo>
                    <a:cubicBezTo>
                      <a:pt x="13935" y="34741"/>
                      <a:pt x="13932" y="34745"/>
                      <a:pt x="13928" y="34748"/>
                    </a:cubicBezTo>
                    <a:cubicBezTo>
                      <a:pt x="14120" y="33492"/>
                      <a:pt x="14318" y="32238"/>
                      <a:pt x="14531" y="30986"/>
                    </a:cubicBezTo>
                    <a:cubicBezTo>
                      <a:pt x="14803" y="29379"/>
                      <a:pt x="15093" y="27773"/>
                      <a:pt x="15419" y="26174"/>
                    </a:cubicBezTo>
                    <a:cubicBezTo>
                      <a:pt x="16097" y="26340"/>
                      <a:pt x="16790" y="26403"/>
                      <a:pt x="17487" y="26403"/>
                    </a:cubicBezTo>
                    <a:cubicBezTo>
                      <a:pt x="17932" y="26403"/>
                      <a:pt x="18379" y="26377"/>
                      <a:pt x="18824" y="26337"/>
                    </a:cubicBezTo>
                    <a:cubicBezTo>
                      <a:pt x="20120" y="26220"/>
                      <a:pt x="21421" y="26027"/>
                      <a:pt x="22689" y="25741"/>
                    </a:cubicBezTo>
                    <a:cubicBezTo>
                      <a:pt x="25064" y="25208"/>
                      <a:pt x="27389" y="24232"/>
                      <a:pt x="29138" y="22495"/>
                    </a:cubicBezTo>
                    <a:cubicBezTo>
                      <a:pt x="30066" y="21577"/>
                      <a:pt x="30780" y="20481"/>
                      <a:pt x="31179" y="19234"/>
                    </a:cubicBezTo>
                    <a:cubicBezTo>
                      <a:pt x="31314" y="18819"/>
                      <a:pt x="30956" y="18388"/>
                      <a:pt x="30536" y="18388"/>
                    </a:cubicBezTo>
                    <a:cubicBezTo>
                      <a:pt x="30535" y="18388"/>
                      <a:pt x="30535" y="18388"/>
                      <a:pt x="30534" y="18388"/>
                    </a:cubicBezTo>
                    <a:cubicBezTo>
                      <a:pt x="28146" y="18396"/>
                      <a:pt x="25771" y="18647"/>
                      <a:pt x="23454" y="19232"/>
                    </a:cubicBezTo>
                    <a:cubicBezTo>
                      <a:pt x="21335" y="19767"/>
                      <a:pt x="19237" y="20558"/>
                      <a:pt x="17482" y="21887"/>
                    </a:cubicBezTo>
                    <a:cubicBezTo>
                      <a:pt x="16986" y="22262"/>
                      <a:pt x="16523" y="22675"/>
                      <a:pt x="16094" y="23125"/>
                    </a:cubicBezTo>
                    <a:cubicBezTo>
                      <a:pt x="16363" y="22010"/>
                      <a:pt x="16653" y="20901"/>
                      <a:pt x="16982" y="19801"/>
                    </a:cubicBezTo>
                    <a:cubicBezTo>
                      <a:pt x="17409" y="18365"/>
                      <a:pt x="17905" y="16957"/>
                      <a:pt x="18434" y="15560"/>
                    </a:cubicBezTo>
                    <a:cubicBezTo>
                      <a:pt x="20856" y="14755"/>
                      <a:pt x="23015" y="13086"/>
                      <a:pt x="24556" y="11074"/>
                    </a:cubicBezTo>
                    <a:cubicBezTo>
                      <a:pt x="26202" y="8922"/>
                      <a:pt x="27133" y="6259"/>
                      <a:pt x="27259" y="3557"/>
                    </a:cubicBezTo>
                    <a:cubicBezTo>
                      <a:pt x="27291" y="2873"/>
                      <a:pt x="27274" y="2181"/>
                      <a:pt x="27186" y="1501"/>
                    </a:cubicBezTo>
                    <a:cubicBezTo>
                      <a:pt x="27104" y="848"/>
                      <a:pt x="26895" y="48"/>
                      <a:pt x="26095" y="2"/>
                    </a:cubicBezTo>
                    <a:cubicBezTo>
                      <a:pt x="26075" y="1"/>
                      <a:pt x="26055" y="0"/>
                      <a:pt x="26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2"/>
              <p:cNvSpPr/>
              <p:nvPr/>
            </p:nvSpPr>
            <p:spPr>
              <a:xfrm>
                <a:off x="-3756400" y="10274625"/>
                <a:ext cx="177975" cy="279350"/>
              </a:xfrm>
              <a:custGeom>
                <a:avLst/>
                <a:gdLst/>
                <a:ahLst/>
                <a:cxnLst/>
                <a:rect l="l" t="t" r="r" b="b"/>
                <a:pathLst>
                  <a:path w="7119" h="11174" extrusionOk="0">
                    <a:moveTo>
                      <a:pt x="7051" y="0"/>
                    </a:moveTo>
                    <a:cubicBezTo>
                      <a:pt x="7042" y="0"/>
                      <a:pt x="7033" y="3"/>
                      <a:pt x="7024" y="9"/>
                    </a:cubicBezTo>
                    <a:cubicBezTo>
                      <a:pt x="6595" y="313"/>
                      <a:pt x="6271" y="755"/>
                      <a:pt x="5952" y="1167"/>
                    </a:cubicBezTo>
                    <a:cubicBezTo>
                      <a:pt x="5630" y="1584"/>
                      <a:pt x="5312" y="2002"/>
                      <a:pt x="5009" y="2433"/>
                    </a:cubicBezTo>
                    <a:cubicBezTo>
                      <a:pt x="4361" y="3362"/>
                      <a:pt x="3733" y="4305"/>
                      <a:pt x="3124" y="5260"/>
                    </a:cubicBezTo>
                    <a:cubicBezTo>
                      <a:pt x="2530" y="6192"/>
                      <a:pt x="1971" y="7149"/>
                      <a:pt x="1426" y="8112"/>
                    </a:cubicBezTo>
                    <a:cubicBezTo>
                      <a:pt x="1152" y="8592"/>
                      <a:pt x="876" y="9073"/>
                      <a:pt x="632" y="9569"/>
                    </a:cubicBezTo>
                    <a:cubicBezTo>
                      <a:pt x="441" y="9954"/>
                      <a:pt x="1" y="10590"/>
                      <a:pt x="162" y="11029"/>
                    </a:cubicBezTo>
                    <a:cubicBezTo>
                      <a:pt x="193" y="11112"/>
                      <a:pt x="265" y="11173"/>
                      <a:pt x="352" y="11173"/>
                    </a:cubicBezTo>
                    <a:cubicBezTo>
                      <a:pt x="369" y="11173"/>
                      <a:pt x="386" y="11171"/>
                      <a:pt x="404" y="11166"/>
                    </a:cubicBezTo>
                    <a:cubicBezTo>
                      <a:pt x="833" y="11049"/>
                      <a:pt x="1049" y="10464"/>
                      <a:pt x="1254" y="10106"/>
                    </a:cubicBezTo>
                    <a:cubicBezTo>
                      <a:pt x="1527" y="9626"/>
                      <a:pt x="1783" y="9136"/>
                      <a:pt x="2049" y="8651"/>
                    </a:cubicBezTo>
                    <a:cubicBezTo>
                      <a:pt x="2591" y="7657"/>
                      <a:pt x="3162" y="6681"/>
                      <a:pt x="3735" y="5704"/>
                    </a:cubicBezTo>
                    <a:cubicBezTo>
                      <a:pt x="4294" y="4750"/>
                      <a:pt x="4873" y="3808"/>
                      <a:pt x="5471" y="2879"/>
                    </a:cubicBezTo>
                    <a:cubicBezTo>
                      <a:pt x="5769" y="2413"/>
                      <a:pt x="6061" y="1945"/>
                      <a:pt x="6354" y="1477"/>
                    </a:cubicBezTo>
                    <a:cubicBezTo>
                      <a:pt x="6634" y="1030"/>
                      <a:pt x="6950" y="580"/>
                      <a:pt x="7107" y="73"/>
                    </a:cubicBezTo>
                    <a:cubicBezTo>
                      <a:pt x="7119" y="38"/>
                      <a:pt x="7086" y="0"/>
                      <a:pt x="7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32"/>
              <p:cNvSpPr/>
              <p:nvPr/>
            </p:nvSpPr>
            <p:spPr>
              <a:xfrm>
                <a:off x="-3976150" y="10520100"/>
                <a:ext cx="163950" cy="217800"/>
              </a:xfrm>
              <a:custGeom>
                <a:avLst/>
                <a:gdLst/>
                <a:ahLst/>
                <a:cxnLst/>
                <a:rect l="l" t="t" r="r" b="b"/>
                <a:pathLst>
                  <a:path w="6558" h="8712" extrusionOk="0">
                    <a:moveTo>
                      <a:pt x="73" y="0"/>
                    </a:moveTo>
                    <a:cubicBezTo>
                      <a:pt x="33" y="0"/>
                      <a:pt x="1" y="45"/>
                      <a:pt x="23" y="86"/>
                    </a:cubicBezTo>
                    <a:cubicBezTo>
                      <a:pt x="422" y="852"/>
                      <a:pt x="1021" y="1516"/>
                      <a:pt x="1542" y="2202"/>
                    </a:cubicBezTo>
                    <a:cubicBezTo>
                      <a:pt x="2073" y="2907"/>
                      <a:pt x="2578" y="3628"/>
                      <a:pt x="3056" y="4372"/>
                    </a:cubicBezTo>
                    <a:cubicBezTo>
                      <a:pt x="3525" y="5096"/>
                      <a:pt x="3977" y="5832"/>
                      <a:pt x="4431" y="6564"/>
                    </a:cubicBezTo>
                    <a:cubicBezTo>
                      <a:pt x="4886" y="7297"/>
                      <a:pt x="5256" y="8235"/>
                      <a:pt x="6021" y="8668"/>
                    </a:cubicBezTo>
                    <a:cubicBezTo>
                      <a:pt x="6074" y="8698"/>
                      <a:pt x="6133" y="8711"/>
                      <a:pt x="6191" y="8711"/>
                    </a:cubicBezTo>
                    <a:cubicBezTo>
                      <a:pt x="6376" y="8711"/>
                      <a:pt x="6557" y="8573"/>
                      <a:pt x="6546" y="8367"/>
                    </a:cubicBezTo>
                    <a:cubicBezTo>
                      <a:pt x="6521" y="7875"/>
                      <a:pt x="6375" y="7579"/>
                      <a:pt x="6110" y="7166"/>
                    </a:cubicBezTo>
                    <a:cubicBezTo>
                      <a:pt x="5864" y="6782"/>
                      <a:pt x="5615" y="6400"/>
                      <a:pt x="5366" y="6018"/>
                    </a:cubicBezTo>
                    <a:cubicBezTo>
                      <a:pt x="4863" y="5251"/>
                      <a:pt x="4335" y="4507"/>
                      <a:pt x="3779" y="3782"/>
                    </a:cubicBezTo>
                    <a:cubicBezTo>
                      <a:pt x="3249" y="3088"/>
                      <a:pt x="2702" y="2406"/>
                      <a:pt x="2120" y="1755"/>
                    </a:cubicBezTo>
                    <a:cubicBezTo>
                      <a:pt x="1539" y="1104"/>
                      <a:pt x="891" y="405"/>
                      <a:pt x="101" y="8"/>
                    </a:cubicBezTo>
                    <a:cubicBezTo>
                      <a:pt x="92" y="3"/>
                      <a:pt x="82"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2"/>
              <p:cNvSpPr/>
              <p:nvPr/>
            </p:nvSpPr>
            <p:spPr>
              <a:xfrm>
                <a:off x="-4096600" y="10803750"/>
                <a:ext cx="204750" cy="197000"/>
              </a:xfrm>
              <a:custGeom>
                <a:avLst/>
                <a:gdLst/>
                <a:ahLst/>
                <a:cxnLst/>
                <a:rect l="l" t="t" r="r" b="b"/>
                <a:pathLst>
                  <a:path w="8190" h="7880" extrusionOk="0">
                    <a:moveTo>
                      <a:pt x="169" y="0"/>
                    </a:moveTo>
                    <a:cubicBezTo>
                      <a:pt x="81" y="0"/>
                      <a:pt x="1" y="84"/>
                      <a:pt x="58" y="176"/>
                    </a:cubicBezTo>
                    <a:cubicBezTo>
                      <a:pt x="517" y="929"/>
                      <a:pt x="1227" y="1511"/>
                      <a:pt x="1844" y="2131"/>
                    </a:cubicBezTo>
                    <a:cubicBezTo>
                      <a:pt x="2510" y="2802"/>
                      <a:pt x="3192" y="3456"/>
                      <a:pt x="3857" y="4127"/>
                    </a:cubicBezTo>
                    <a:cubicBezTo>
                      <a:pt x="4505" y="4783"/>
                      <a:pt x="5142" y="5447"/>
                      <a:pt x="5770" y="6122"/>
                    </a:cubicBezTo>
                    <a:cubicBezTo>
                      <a:pt x="6085" y="6459"/>
                      <a:pt x="6396" y="6799"/>
                      <a:pt x="6707" y="7140"/>
                    </a:cubicBezTo>
                    <a:cubicBezTo>
                      <a:pt x="7024" y="7490"/>
                      <a:pt x="7302" y="7826"/>
                      <a:pt x="7795" y="7878"/>
                    </a:cubicBezTo>
                    <a:cubicBezTo>
                      <a:pt x="7805" y="7879"/>
                      <a:pt x="7814" y="7880"/>
                      <a:pt x="7823" y="7880"/>
                    </a:cubicBezTo>
                    <a:cubicBezTo>
                      <a:pt x="8015" y="7880"/>
                      <a:pt x="8190" y="7674"/>
                      <a:pt x="8182" y="7491"/>
                    </a:cubicBezTo>
                    <a:cubicBezTo>
                      <a:pt x="8167" y="7031"/>
                      <a:pt x="7847" y="6725"/>
                      <a:pt x="7536" y="6415"/>
                    </a:cubicBezTo>
                    <a:cubicBezTo>
                      <a:pt x="7210" y="6089"/>
                      <a:pt x="6883" y="5765"/>
                      <a:pt x="6553" y="5444"/>
                    </a:cubicBezTo>
                    <a:cubicBezTo>
                      <a:pt x="5874" y="4786"/>
                      <a:pt x="5188" y="4135"/>
                      <a:pt x="4494" y="3491"/>
                    </a:cubicBezTo>
                    <a:cubicBezTo>
                      <a:pt x="3820" y="2863"/>
                      <a:pt x="3143" y="2235"/>
                      <a:pt x="2436" y="1641"/>
                    </a:cubicBezTo>
                    <a:cubicBezTo>
                      <a:pt x="1746" y="1061"/>
                      <a:pt x="1058" y="380"/>
                      <a:pt x="224" y="12"/>
                    </a:cubicBezTo>
                    <a:cubicBezTo>
                      <a:pt x="206" y="4"/>
                      <a:pt x="187"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32"/>
              <p:cNvSpPr/>
              <p:nvPr/>
            </p:nvSpPr>
            <p:spPr>
              <a:xfrm>
                <a:off x="-4176400" y="11103375"/>
                <a:ext cx="227950" cy="120250"/>
              </a:xfrm>
              <a:custGeom>
                <a:avLst/>
                <a:gdLst/>
                <a:ahLst/>
                <a:cxnLst/>
                <a:rect l="l" t="t" r="r" b="b"/>
                <a:pathLst>
                  <a:path w="9118" h="4810" extrusionOk="0">
                    <a:moveTo>
                      <a:pt x="200" y="0"/>
                    </a:moveTo>
                    <a:cubicBezTo>
                      <a:pt x="143" y="0"/>
                      <a:pt x="87" y="4"/>
                      <a:pt x="30" y="14"/>
                    </a:cubicBezTo>
                    <a:cubicBezTo>
                      <a:pt x="10" y="20"/>
                      <a:pt x="1" y="44"/>
                      <a:pt x="12" y="62"/>
                    </a:cubicBezTo>
                    <a:cubicBezTo>
                      <a:pt x="204" y="343"/>
                      <a:pt x="537" y="487"/>
                      <a:pt x="827" y="650"/>
                    </a:cubicBezTo>
                    <a:cubicBezTo>
                      <a:pt x="1205" y="860"/>
                      <a:pt x="1584" y="1060"/>
                      <a:pt x="1968" y="1257"/>
                    </a:cubicBezTo>
                    <a:cubicBezTo>
                      <a:pt x="2759" y="1663"/>
                      <a:pt x="3540" y="2089"/>
                      <a:pt x="4323" y="2513"/>
                    </a:cubicBezTo>
                    <a:cubicBezTo>
                      <a:pt x="5083" y="2924"/>
                      <a:pt x="5836" y="3351"/>
                      <a:pt x="6580" y="3796"/>
                    </a:cubicBezTo>
                    <a:cubicBezTo>
                      <a:pt x="7288" y="4218"/>
                      <a:pt x="8008" y="4773"/>
                      <a:pt x="8856" y="4810"/>
                    </a:cubicBezTo>
                    <a:cubicBezTo>
                      <a:pt x="8859" y="4810"/>
                      <a:pt x="8863" y="4810"/>
                      <a:pt x="8866" y="4810"/>
                    </a:cubicBezTo>
                    <a:cubicBezTo>
                      <a:pt x="9028" y="4810"/>
                      <a:pt x="9117" y="4620"/>
                      <a:pt x="9043" y="4484"/>
                    </a:cubicBezTo>
                    <a:cubicBezTo>
                      <a:pt x="8632" y="3738"/>
                      <a:pt x="7787" y="3360"/>
                      <a:pt x="7064" y="2967"/>
                    </a:cubicBezTo>
                    <a:cubicBezTo>
                      <a:pt x="6281" y="2540"/>
                      <a:pt x="5489" y="2130"/>
                      <a:pt x="4687" y="1739"/>
                    </a:cubicBezTo>
                    <a:cubicBezTo>
                      <a:pt x="3926" y="1366"/>
                      <a:pt x="3149" y="1029"/>
                      <a:pt x="2366" y="704"/>
                    </a:cubicBezTo>
                    <a:cubicBezTo>
                      <a:pt x="1943" y="529"/>
                      <a:pt x="1524" y="363"/>
                      <a:pt x="1090" y="220"/>
                    </a:cubicBezTo>
                    <a:cubicBezTo>
                      <a:pt x="806" y="127"/>
                      <a:pt x="503"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2"/>
              <p:cNvSpPr/>
              <p:nvPr/>
            </p:nvSpPr>
            <p:spPr>
              <a:xfrm>
                <a:off x="-3851100" y="11025325"/>
                <a:ext cx="389000" cy="119600"/>
              </a:xfrm>
              <a:custGeom>
                <a:avLst/>
                <a:gdLst/>
                <a:ahLst/>
                <a:cxnLst/>
                <a:rect l="l" t="t" r="r" b="b"/>
                <a:pathLst>
                  <a:path w="15560" h="4784" extrusionOk="0">
                    <a:moveTo>
                      <a:pt x="15101" y="1"/>
                    </a:moveTo>
                    <a:cubicBezTo>
                      <a:pt x="15095" y="1"/>
                      <a:pt x="15090" y="1"/>
                      <a:pt x="15085" y="1"/>
                    </a:cubicBezTo>
                    <a:cubicBezTo>
                      <a:pt x="13818" y="58"/>
                      <a:pt x="12573" y="515"/>
                      <a:pt x="11358" y="850"/>
                    </a:cubicBezTo>
                    <a:cubicBezTo>
                      <a:pt x="10107" y="1192"/>
                      <a:pt x="8868" y="1567"/>
                      <a:pt x="7626" y="1940"/>
                    </a:cubicBezTo>
                    <a:cubicBezTo>
                      <a:pt x="6384" y="2313"/>
                      <a:pt x="5141" y="2677"/>
                      <a:pt x="3891" y="3023"/>
                    </a:cubicBezTo>
                    <a:lnTo>
                      <a:pt x="2095" y="3517"/>
                    </a:lnTo>
                    <a:cubicBezTo>
                      <a:pt x="1459" y="3694"/>
                      <a:pt x="819" y="3818"/>
                      <a:pt x="263" y="4190"/>
                    </a:cubicBezTo>
                    <a:cubicBezTo>
                      <a:pt x="1" y="4365"/>
                      <a:pt x="100" y="4769"/>
                      <a:pt x="423" y="4781"/>
                    </a:cubicBezTo>
                    <a:cubicBezTo>
                      <a:pt x="462" y="4783"/>
                      <a:pt x="501" y="4783"/>
                      <a:pt x="539" y="4783"/>
                    </a:cubicBezTo>
                    <a:cubicBezTo>
                      <a:pt x="1137" y="4783"/>
                      <a:pt x="1685" y="4589"/>
                      <a:pt x="2261" y="4426"/>
                    </a:cubicBezTo>
                    <a:lnTo>
                      <a:pt x="4131" y="3893"/>
                    </a:lnTo>
                    <a:cubicBezTo>
                      <a:pt x="5378" y="3539"/>
                      <a:pt x="6629" y="3204"/>
                      <a:pt x="7884" y="2875"/>
                    </a:cubicBezTo>
                    <a:cubicBezTo>
                      <a:pt x="9138" y="2548"/>
                      <a:pt x="10391" y="2223"/>
                      <a:pt x="11638" y="1867"/>
                    </a:cubicBezTo>
                    <a:cubicBezTo>
                      <a:pt x="12849" y="1521"/>
                      <a:pt x="14153" y="1266"/>
                      <a:pt x="15263" y="657"/>
                    </a:cubicBezTo>
                    <a:cubicBezTo>
                      <a:pt x="15560" y="493"/>
                      <a:pt x="15439" y="1"/>
                      <a:pt x="15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2"/>
              <p:cNvSpPr/>
              <p:nvPr/>
            </p:nvSpPr>
            <p:spPr>
              <a:xfrm>
                <a:off x="-3786500" y="10711400"/>
                <a:ext cx="281450" cy="94650"/>
              </a:xfrm>
              <a:custGeom>
                <a:avLst/>
                <a:gdLst/>
                <a:ahLst/>
                <a:cxnLst/>
                <a:rect l="l" t="t" r="r" b="b"/>
                <a:pathLst>
                  <a:path w="11258" h="3786" extrusionOk="0">
                    <a:moveTo>
                      <a:pt x="10621" y="0"/>
                    </a:moveTo>
                    <a:cubicBezTo>
                      <a:pt x="9860" y="0"/>
                      <a:pt x="9054" y="291"/>
                      <a:pt x="8341" y="469"/>
                    </a:cubicBezTo>
                    <a:cubicBezTo>
                      <a:pt x="7363" y="713"/>
                      <a:pt x="6399" y="997"/>
                      <a:pt x="5439" y="1304"/>
                    </a:cubicBezTo>
                    <a:cubicBezTo>
                      <a:pt x="4478" y="1612"/>
                      <a:pt x="3528" y="1939"/>
                      <a:pt x="2583" y="2289"/>
                    </a:cubicBezTo>
                    <a:cubicBezTo>
                      <a:pt x="2118" y="2461"/>
                      <a:pt x="1653" y="2631"/>
                      <a:pt x="1200" y="2831"/>
                    </a:cubicBezTo>
                    <a:cubicBezTo>
                      <a:pt x="799" y="3007"/>
                      <a:pt x="337" y="3142"/>
                      <a:pt x="67" y="3503"/>
                    </a:cubicBezTo>
                    <a:cubicBezTo>
                      <a:pt x="1" y="3591"/>
                      <a:pt x="67" y="3757"/>
                      <a:pt x="177" y="3773"/>
                    </a:cubicBezTo>
                    <a:cubicBezTo>
                      <a:pt x="233" y="3782"/>
                      <a:pt x="287" y="3785"/>
                      <a:pt x="342" y="3785"/>
                    </a:cubicBezTo>
                    <a:cubicBezTo>
                      <a:pt x="730" y="3785"/>
                      <a:pt x="1104" y="3598"/>
                      <a:pt x="1469" y="3473"/>
                    </a:cubicBezTo>
                    <a:cubicBezTo>
                      <a:pt x="1932" y="3313"/>
                      <a:pt x="2388" y="3132"/>
                      <a:pt x="2849" y="2964"/>
                    </a:cubicBezTo>
                    <a:cubicBezTo>
                      <a:pt x="3795" y="2620"/>
                      <a:pt x="4748" y="2296"/>
                      <a:pt x="5708" y="1995"/>
                    </a:cubicBezTo>
                    <a:cubicBezTo>
                      <a:pt x="6645" y="1701"/>
                      <a:pt x="7586" y="1426"/>
                      <a:pt x="8529" y="1154"/>
                    </a:cubicBezTo>
                    <a:cubicBezTo>
                      <a:pt x="9413" y="899"/>
                      <a:pt x="10473" y="779"/>
                      <a:pt x="11204" y="205"/>
                    </a:cubicBezTo>
                    <a:cubicBezTo>
                      <a:pt x="11257" y="165"/>
                      <a:pt x="11227" y="71"/>
                      <a:pt x="11165" y="58"/>
                    </a:cubicBezTo>
                    <a:cubicBezTo>
                      <a:pt x="10988" y="17"/>
                      <a:pt x="10805" y="0"/>
                      <a:pt x="10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98" name="Google Shape;1298;p32"/>
          <p:cNvSpPr/>
          <p:nvPr/>
        </p:nvSpPr>
        <p:spPr>
          <a:xfrm flipH="1">
            <a:off x="2875170" y="3876595"/>
            <a:ext cx="891" cy="1040"/>
          </a:xfrm>
          <a:custGeom>
            <a:avLst/>
            <a:gdLst/>
            <a:ahLst/>
            <a:cxnLst/>
            <a:rect l="l" t="t" r="r" b="b"/>
            <a:pathLst>
              <a:path w="30" h="35" extrusionOk="0">
                <a:moveTo>
                  <a:pt x="29" y="1"/>
                </a:moveTo>
                <a:lnTo>
                  <a:pt x="0" y="34"/>
                </a:lnTo>
                <a:cubicBezTo>
                  <a:pt x="11" y="24"/>
                  <a:pt x="20" y="13"/>
                  <a:pt x="29" y="1"/>
                </a:cubicBezTo>
                <a:close/>
              </a:path>
            </a:pathLst>
          </a:custGeom>
          <a:solidFill>
            <a:srgbClr val="2486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9" name="Google Shape;1299;p32"/>
          <p:cNvSpPr/>
          <p:nvPr/>
        </p:nvSpPr>
        <p:spPr>
          <a:xfrm>
            <a:off x="-846267" y="-512849"/>
            <a:ext cx="3195597" cy="4378688"/>
          </a:xfrm>
          <a:custGeom>
            <a:avLst/>
            <a:gdLst/>
            <a:ahLst/>
            <a:cxnLst/>
            <a:rect l="l" t="t" r="r" b="b"/>
            <a:pathLst>
              <a:path w="11755" h="16107" extrusionOk="0">
                <a:moveTo>
                  <a:pt x="4723" y="0"/>
                </a:moveTo>
                <a:cubicBezTo>
                  <a:pt x="679" y="0"/>
                  <a:pt x="0" y="9466"/>
                  <a:pt x="1441" y="12310"/>
                </a:cubicBezTo>
                <a:cubicBezTo>
                  <a:pt x="2483" y="14342"/>
                  <a:pt x="4497" y="16106"/>
                  <a:pt x="6744" y="16106"/>
                </a:cubicBezTo>
                <a:cubicBezTo>
                  <a:pt x="6902" y="16106"/>
                  <a:pt x="7061" y="16098"/>
                  <a:pt x="7221" y="16080"/>
                </a:cubicBezTo>
                <a:cubicBezTo>
                  <a:pt x="9843" y="15774"/>
                  <a:pt x="11657" y="12999"/>
                  <a:pt x="11700" y="10355"/>
                </a:cubicBezTo>
                <a:cubicBezTo>
                  <a:pt x="11755" y="7711"/>
                  <a:pt x="10455" y="5231"/>
                  <a:pt x="8980" y="3024"/>
                </a:cubicBezTo>
                <a:cubicBezTo>
                  <a:pt x="8466" y="2259"/>
                  <a:pt x="7920" y="1505"/>
                  <a:pt x="7166" y="959"/>
                </a:cubicBezTo>
                <a:cubicBezTo>
                  <a:pt x="6244" y="291"/>
                  <a:pt x="5432" y="0"/>
                  <a:pt x="4723" y="0"/>
                </a:cubicBezTo>
                <a:close/>
              </a:path>
            </a:pathLst>
          </a:custGeom>
          <a:solidFill>
            <a:srgbClr val="FFCFC0">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60878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2">
  <p:cSld name="1_Background 2">
    <p:spTree>
      <p:nvGrpSpPr>
        <p:cNvPr id="1" name="Shape 1300"/>
        <p:cNvGrpSpPr/>
        <p:nvPr/>
      </p:nvGrpSpPr>
      <p:grpSpPr>
        <a:xfrm>
          <a:off x="0" y="0"/>
          <a:ext cx="0" cy="0"/>
          <a:chOff x="0" y="0"/>
          <a:chExt cx="0" cy="0"/>
        </a:xfrm>
      </p:grpSpPr>
      <p:grpSp>
        <p:nvGrpSpPr>
          <p:cNvPr id="1301" name="Google Shape;1301;p33"/>
          <p:cNvGrpSpPr/>
          <p:nvPr/>
        </p:nvGrpSpPr>
        <p:grpSpPr>
          <a:xfrm rot="9280668">
            <a:off x="2150051" y="-524219"/>
            <a:ext cx="11901535" cy="10194376"/>
            <a:chOff x="-2893286" y="-1251218"/>
            <a:chExt cx="8926319" cy="7645925"/>
          </a:xfrm>
        </p:grpSpPr>
        <p:sp>
          <p:nvSpPr>
            <p:cNvPr id="1302" name="Google Shape;1302;p33"/>
            <p:cNvSpPr/>
            <p:nvPr/>
          </p:nvSpPr>
          <p:spPr>
            <a:xfrm rot="7511453">
              <a:off x="-1399990" y="-542283"/>
              <a:ext cx="4963847" cy="6228056"/>
            </a:xfrm>
            <a:custGeom>
              <a:avLst/>
              <a:gdLst/>
              <a:ahLst/>
              <a:cxnLst/>
              <a:rect l="l" t="t" r="r" b="b"/>
              <a:pathLst>
                <a:path w="43768" h="56166" extrusionOk="0">
                  <a:moveTo>
                    <a:pt x="24054" y="0"/>
                  </a:moveTo>
                  <a:cubicBezTo>
                    <a:pt x="22092" y="0"/>
                    <a:pt x="20084" y="480"/>
                    <a:pt x="18082" y="1557"/>
                  </a:cubicBezTo>
                  <a:cubicBezTo>
                    <a:pt x="16673" y="2311"/>
                    <a:pt x="15329" y="3250"/>
                    <a:pt x="14411" y="4561"/>
                  </a:cubicBezTo>
                  <a:cubicBezTo>
                    <a:pt x="12925" y="6670"/>
                    <a:pt x="12739" y="9434"/>
                    <a:pt x="12991" y="12002"/>
                  </a:cubicBezTo>
                  <a:cubicBezTo>
                    <a:pt x="13253" y="14580"/>
                    <a:pt x="13908" y="17115"/>
                    <a:pt x="13887" y="19693"/>
                  </a:cubicBezTo>
                  <a:cubicBezTo>
                    <a:pt x="13843" y="23047"/>
                    <a:pt x="12685" y="26303"/>
                    <a:pt x="10598" y="28925"/>
                  </a:cubicBezTo>
                  <a:cubicBezTo>
                    <a:pt x="9025" y="30881"/>
                    <a:pt x="6971" y="32410"/>
                    <a:pt x="5452" y="34410"/>
                  </a:cubicBezTo>
                  <a:cubicBezTo>
                    <a:pt x="0" y="41555"/>
                    <a:pt x="2917" y="51945"/>
                    <a:pt x="11297" y="55212"/>
                  </a:cubicBezTo>
                  <a:cubicBezTo>
                    <a:pt x="12979" y="55866"/>
                    <a:pt x="14767" y="56166"/>
                    <a:pt x="16565" y="56166"/>
                  </a:cubicBezTo>
                  <a:cubicBezTo>
                    <a:pt x="18820" y="56166"/>
                    <a:pt x="21092" y="55695"/>
                    <a:pt x="23195" y="54862"/>
                  </a:cubicBezTo>
                  <a:cubicBezTo>
                    <a:pt x="26975" y="53365"/>
                    <a:pt x="30231" y="50765"/>
                    <a:pt x="32995" y="47793"/>
                  </a:cubicBezTo>
                  <a:cubicBezTo>
                    <a:pt x="37289" y="43172"/>
                    <a:pt x="40490" y="37644"/>
                    <a:pt x="42358" y="31613"/>
                  </a:cubicBezTo>
                  <a:cubicBezTo>
                    <a:pt x="43199" y="28849"/>
                    <a:pt x="43768" y="25975"/>
                    <a:pt x="43713" y="23091"/>
                  </a:cubicBezTo>
                  <a:cubicBezTo>
                    <a:pt x="43520" y="13399"/>
                    <a:pt x="34421" y="0"/>
                    <a:pt x="24054"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33"/>
            <p:cNvSpPr/>
            <p:nvPr/>
          </p:nvSpPr>
          <p:spPr>
            <a:xfrm>
              <a:off x="-102350" y="-489975"/>
              <a:ext cx="6135383" cy="3597514"/>
            </a:xfrm>
            <a:custGeom>
              <a:avLst/>
              <a:gdLst/>
              <a:ahLst/>
              <a:cxnLst/>
              <a:rect l="l" t="t" r="r" b="b"/>
              <a:pathLst>
                <a:path w="38799" h="22750" extrusionOk="0">
                  <a:moveTo>
                    <a:pt x="21596" y="1"/>
                  </a:moveTo>
                  <a:cubicBezTo>
                    <a:pt x="18432" y="1"/>
                    <a:pt x="15293" y="432"/>
                    <a:pt x="12143" y="432"/>
                  </a:cubicBezTo>
                  <a:cubicBezTo>
                    <a:pt x="11346" y="432"/>
                    <a:pt x="10548" y="404"/>
                    <a:pt x="9748" y="335"/>
                  </a:cubicBezTo>
                  <a:cubicBezTo>
                    <a:pt x="9073" y="277"/>
                    <a:pt x="8246" y="226"/>
                    <a:pt x="7363" y="226"/>
                  </a:cubicBezTo>
                  <a:cubicBezTo>
                    <a:pt x="4074" y="226"/>
                    <a:pt x="1" y="939"/>
                    <a:pt x="35" y="4694"/>
                  </a:cubicBezTo>
                  <a:cubicBezTo>
                    <a:pt x="46" y="6224"/>
                    <a:pt x="1128" y="7524"/>
                    <a:pt x="2133" y="8671"/>
                  </a:cubicBezTo>
                  <a:lnTo>
                    <a:pt x="8524" y="15915"/>
                  </a:lnTo>
                  <a:cubicBezTo>
                    <a:pt x="11015" y="18733"/>
                    <a:pt x="13758" y="21716"/>
                    <a:pt x="17429" y="22525"/>
                  </a:cubicBezTo>
                  <a:cubicBezTo>
                    <a:pt x="18129" y="22680"/>
                    <a:pt x="18838" y="22750"/>
                    <a:pt x="19549" y="22750"/>
                  </a:cubicBezTo>
                  <a:cubicBezTo>
                    <a:pt x="21332" y="22750"/>
                    <a:pt x="23124" y="22311"/>
                    <a:pt x="24803" y="21694"/>
                  </a:cubicBezTo>
                  <a:cubicBezTo>
                    <a:pt x="29643" y="19913"/>
                    <a:pt x="33839" y="16712"/>
                    <a:pt x="36821" y="12506"/>
                  </a:cubicBezTo>
                  <a:cubicBezTo>
                    <a:pt x="37881" y="11020"/>
                    <a:pt x="38799" y="9228"/>
                    <a:pt x="38395" y="7458"/>
                  </a:cubicBezTo>
                  <a:cubicBezTo>
                    <a:pt x="38067" y="6049"/>
                    <a:pt x="36963" y="4967"/>
                    <a:pt x="35794" y="4104"/>
                  </a:cubicBezTo>
                  <a:cubicBezTo>
                    <a:pt x="32233" y="1482"/>
                    <a:pt x="27775" y="313"/>
                    <a:pt x="23361" y="51"/>
                  </a:cubicBezTo>
                  <a:cubicBezTo>
                    <a:pt x="22772" y="16"/>
                    <a:pt x="22183" y="1"/>
                    <a:pt x="21596" y="1"/>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4" name="Google Shape;1304;p33"/>
          <p:cNvSpPr/>
          <p:nvPr/>
        </p:nvSpPr>
        <p:spPr>
          <a:xfrm rot="7885320">
            <a:off x="-1963759" y="-286825"/>
            <a:ext cx="4229988" cy="4913249"/>
          </a:xfrm>
          <a:custGeom>
            <a:avLst/>
            <a:gdLst/>
            <a:ahLst/>
            <a:cxnLst/>
            <a:rect l="l" t="t" r="r" b="b"/>
            <a:pathLst>
              <a:path w="34782" h="40401" extrusionOk="0">
                <a:moveTo>
                  <a:pt x="27335" y="1"/>
                </a:moveTo>
                <a:cubicBezTo>
                  <a:pt x="21337" y="1"/>
                  <a:pt x="13261" y="3359"/>
                  <a:pt x="10708" y="5214"/>
                </a:cubicBezTo>
                <a:cubicBezTo>
                  <a:pt x="5420" y="9104"/>
                  <a:pt x="1793" y="14851"/>
                  <a:pt x="558" y="21297"/>
                </a:cubicBezTo>
                <a:cubicBezTo>
                  <a:pt x="88" y="23809"/>
                  <a:pt x="1" y="26421"/>
                  <a:pt x="634" y="28890"/>
                </a:cubicBezTo>
                <a:cubicBezTo>
                  <a:pt x="1661" y="32910"/>
                  <a:pt x="4589" y="36308"/>
                  <a:pt x="8195" y="38362"/>
                </a:cubicBezTo>
                <a:cubicBezTo>
                  <a:pt x="10396" y="39603"/>
                  <a:pt x="12905" y="40401"/>
                  <a:pt x="15423" y="40401"/>
                </a:cubicBezTo>
                <a:cubicBezTo>
                  <a:pt x="15942" y="40401"/>
                  <a:pt x="16461" y="40367"/>
                  <a:pt x="16979" y="40296"/>
                </a:cubicBezTo>
                <a:cubicBezTo>
                  <a:pt x="20005" y="39881"/>
                  <a:pt x="22911" y="38100"/>
                  <a:pt x="24299" y="35380"/>
                </a:cubicBezTo>
                <a:cubicBezTo>
                  <a:pt x="26069" y="31872"/>
                  <a:pt x="25140" y="27666"/>
                  <a:pt x="25523" y="23755"/>
                </a:cubicBezTo>
                <a:cubicBezTo>
                  <a:pt x="25839" y="20674"/>
                  <a:pt x="26987" y="17735"/>
                  <a:pt x="28844" y="15255"/>
                </a:cubicBezTo>
                <a:cubicBezTo>
                  <a:pt x="30898" y="12534"/>
                  <a:pt x="33902" y="10164"/>
                  <a:pt x="34252" y="6766"/>
                </a:cubicBezTo>
                <a:cubicBezTo>
                  <a:pt x="34782" y="1682"/>
                  <a:pt x="31578" y="1"/>
                  <a:pt x="27335" y="1"/>
                </a:cubicBezTo>
                <a:close/>
              </a:path>
            </a:pathLst>
          </a:custGeom>
          <a:solidFill>
            <a:srgbClr val="FFCFC0">
              <a:alpha val="49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5" name="Google Shape;1305;p33"/>
          <p:cNvGrpSpPr/>
          <p:nvPr/>
        </p:nvGrpSpPr>
        <p:grpSpPr>
          <a:xfrm rot="10800000" flipH="1">
            <a:off x="10012203" y="-379819"/>
            <a:ext cx="2647517" cy="3331412"/>
            <a:chOff x="5108601" y="1658560"/>
            <a:chExt cx="1985638" cy="2498559"/>
          </a:xfrm>
        </p:grpSpPr>
        <p:grpSp>
          <p:nvGrpSpPr>
            <p:cNvPr id="1306" name="Google Shape;1306;p33"/>
            <p:cNvGrpSpPr/>
            <p:nvPr/>
          </p:nvGrpSpPr>
          <p:grpSpPr>
            <a:xfrm flipH="1">
              <a:off x="5475995" y="2326723"/>
              <a:ext cx="1314734" cy="1634533"/>
              <a:chOff x="-5267275" y="9662750"/>
              <a:chExt cx="1475075" cy="1833875"/>
            </a:xfrm>
          </p:grpSpPr>
          <p:sp>
            <p:nvSpPr>
              <p:cNvPr id="1307" name="Google Shape;1307;p33"/>
              <p:cNvSpPr/>
              <p:nvPr/>
            </p:nvSpPr>
            <p:spPr>
              <a:xfrm>
                <a:off x="-5267275" y="9662750"/>
                <a:ext cx="1475075" cy="1833875"/>
              </a:xfrm>
              <a:custGeom>
                <a:avLst/>
                <a:gdLst/>
                <a:ahLst/>
                <a:cxnLst/>
                <a:rect l="l" t="t" r="r" b="b"/>
                <a:pathLst>
                  <a:path w="59003" h="73355" extrusionOk="0">
                    <a:moveTo>
                      <a:pt x="58003" y="0"/>
                    </a:moveTo>
                    <a:cubicBezTo>
                      <a:pt x="57927" y="0"/>
                      <a:pt x="57851" y="10"/>
                      <a:pt x="57776" y="30"/>
                    </a:cubicBezTo>
                    <a:cubicBezTo>
                      <a:pt x="51838" y="1625"/>
                      <a:pt x="46088" y="3850"/>
                      <a:pt x="40623" y="6666"/>
                    </a:cubicBezTo>
                    <a:cubicBezTo>
                      <a:pt x="35177" y="9476"/>
                      <a:pt x="30053" y="12923"/>
                      <a:pt x="25419" y="16936"/>
                    </a:cubicBezTo>
                    <a:cubicBezTo>
                      <a:pt x="20739" y="20988"/>
                      <a:pt x="16581" y="25634"/>
                      <a:pt x="13094" y="30752"/>
                    </a:cubicBezTo>
                    <a:cubicBezTo>
                      <a:pt x="9533" y="35980"/>
                      <a:pt x="6696" y="41669"/>
                      <a:pt x="4663" y="47660"/>
                    </a:cubicBezTo>
                    <a:cubicBezTo>
                      <a:pt x="2818" y="53102"/>
                      <a:pt x="1579" y="58845"/>
                      <a:pt x="1324" y="64601"/>
                    </a:cubicBezTo>
                    <a:cubicBezTo>
                      <a:pt x="1237" y="64570"/>
                      <a:pt x="1144" y="64555"/>
                      <a:pt x="1052" y="64555"/>
                    </a:cubicBezTo>
                    <a:cubicBezTo>
                      <a:pt x="975" y="64555"/>
                      <a:pt x="897" y="64566"/>
                      <a:pt x="822" y="64587"/>
                    </a:cubicBezTo>
                    <a:cubicBezTo>
                      <a:pt x="397" y="64704"/>
                      <a:pt x="1" y="65246"/>
                      <a:pt x="191" y="65699"/>
                    </a:cubicBezTo>
                    <a:cubicBezTo>
                      <a:pt x="491" y="66425"/>
                      <a:pt x="859" y="67121"/>
                      <a:pt x="1291" y="67778"/>
                    </a:cubicBezTo>
                    <a:cubicBezTo>
                      <a:pt x="1297" y="68031"/>
                      <a:pt x="1301" y="68285"/>
                      <a:pt x="1311" y="68538"/>
                    </a:cubicBezTo>
                    <a:cubicBezTo>
                      <a:pt x="1319" y="68795"/>
                      <a:pt x="1512" y="68923"/>
                      <a:pt x="1706" y="68923"/>
                    </a:cubicBezTo>
                    <a:cubicBezTo>
                      <a:pt x="1829" y="68923"/>
                      <a:pt x="1952" y="68872"/>
                      <a:pt x="2029" y="68770"/>
                    </a:cubicBezTo>
                    <a:cubicBezTo>
                      <a:pt x="2293" y="69083"/>
                      <a:pt x="2576" y="69383"/>
                      <a:pt x="2874" y="69664"/>
                    </a:cubicBezTo>
                    <a:cubicBezTo>
                      <a:pt x="4067" y="70786"/>
                      <a:pt x="5458" y="71647"/>
                      <a:pt x="6967" y="72274"/>
                    </a:cubicBezTo>
                    <a:cubicBezTo>
                      <a:pt x="8792" y="73031"/>
                      <a:pt x="10749" y="73355"/>
                      <a:pt x="12715" y="73355"/>
                    </a:cubicBezTo>
                    <a:cubicBezTo>
                      <a:pt x="14414" y="73355"/>
                      <a:pt x="16120" y="73113"/>
                      <a:pt x="17753" y="72699"/>
                    </a:cubicBezTo>
                    <a:cubicBezTo>
                      <a:pt x="23973" y="71124"/>
                      <a:pt x="29341" y="67101"/>
                      <a:pt x="33384" y="62210"/>
                    </a:cubicBezTo>
                    <a:cubicBezTo>
                      <a:pt x="37798" y="56870"/>
                      <a:pt x="40703" y="50561"/>
                      <a:pt x="42861" y="44015"/>
                    </a:cubicBezTo>
                    <a:cubicBezTo>
                      <a:pt x="45191" y="36947"/>
                      <a:pt x="46693" y="29645"/>
                      <a:pt x="48771" y="22503"/>
                    </a:cubicBezTo>
                    <a:cubicBezTo>
                      <a:pt x="50711" y="15828"/>
                      <a:pt x="53184" y="9212"/>
                      <a:pt x="57193" y="3480"/>
                    </a:cubicBezTo>
                    <a:cubicBezTo>
                      <a:pt x="57658" y="2814"/>
                      <a:pt x="58145" y="2163"/>
                      <a:pt x="58644" y="1522"/>
                    </a:cubicBezTo>
                    <a:cubicBezTo>
                      <a:pt x="58894" y="1203"/>
                      <a:pt x="59003" y="813"/>
                      <a:pt x="58785" y="440"/>
                    </a:cubicBezTo>
                    <a:cubicBezTo>
                      <a:pt x="58624" y="164"/>
                      <a:pt x="58317" y="0"/>
                      <a:pt x="58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3"/>
              <p:cNvSpPr/>
              <p:nvPr/>
            </p:nvSpPr>
            <p:spPr>
              <a:xfrm>
                <a:off x="-5200250" y="9663950"/>
                <a:ext cx="1406175" cy="1769375"/>
              </a:xfrm>
              <a:custGeom>
                <a:avLst/>
                <a:gdLst/>
                <a:ahLst/>
                <a:cxnLst/>
                <a:rect l="l" t="t" r="r" b="b"/>
                <a:pathLst>
                  <a:path w="56247" h="70775" extrusionOk="0">
                    <a:moveTo>
                      <a:pt x="55611" y="0"/>
                    </a:moveTo>
                    <a:cubicBezTo>
                      <a:pt x="55015" y="370"/>
                      <a:pt x="54429" y="756"/>
                      <a:pt x="53847" y="1150"/>
                    </a:cubicBezTo>
                    <a:cubicBezTo>
                      <a:pt x="52592" y="1998"/>
                      <a:pt x="51356" y="2873"/>
                      <a:pt x="50154" y="3795"/>
                    </a:cubicBezTo>
                    <a:cubicBezTo>
                      <a:pt x="49999" y="3914"/>
                      <a:pt x="49845" y="4037"/>
                      <a:pt x="49690" y="4157"/>
                    </a:cubicBezTo>
                    <a:cubicBezTo>
                      <a:pt x="49730" y="3592"/>
                      <a:pt x="49762" y="3027"/>
                      <a:pt x="49822" y="2463"/>
                    </a:cubicBezTo>
                    <a:cubicBezTo>
                      <a:pt x="49855" y="2159"/>
                      <a:pt x="49890" y="1855"/>
                      <a:pt x="49927" y="1551"/>
                    </a:cubicBezTo>
                    <a:lnTo>
                      <a:pt x="49927" y="1551"/>
                    </a:lnTo>
                    <a:cubicBezTo>
                      <a:pt x="49572" y="1671"/>
                      <a:pt x="49217" y="1791"/>
                      <a:pt x="48866" y="1914"/>
                    </a:cubicBezTo>
                    <a:cubicBezTo>
                      <a:pt x="48752" y="2317"/>
                      <a:pt x="48652" y="2724"/>
                      <a:pt x="48563" y="3136"/>
                    </a:cubicBezTo>
                    <a:cubicBezTo>
                      <a:pt x="48413" y="3848"/>
                      <a:pt x="48318" y="4565"/>
                      <a:pt x="48253" y="5290"/>
                    </a:cubicBezTo>
                    <a:cubicBezTo>
                      <a:pt x="46790" y="6465"/>
                      <a:pt x="45359" y="7676"/>
                      <a:pt x="43957" y="8926"/>
                    </a:cubicBezTo>
                    <a:cubicBezTo>
                      <a:pt x="44124" y="7834"/>
                      <a:pt x="44305" y="6744"/>
                      <a:pt x="44473" y="5654"/>
                    </a:cubicBezTo>
                    <a:cubicBezTo>
                      <a:pt x="44583" y="4931"/>
                      <a:pt x="44668" y="4205"/>
                      <a:pt x="44755" y="3480"/>
                    </a:cubicBezTo>
                    <a:lnTo>
                      <a:pt x="44755" y="3480"/>
                    </a:lnTo>
                    <a:cubicBezTo>
                      <a:pt x="44470" y="3596"/>
                      <a:pt x="44184" y="3712"/>
                      <a:pt x="43900" y="3833"/>
                    </a:cubicBezTo>
                    <a:cubicBezTo>
                      <a:pt x="43762" y="4404"/>
                      <a:pt x="43625" y="4977"/>
                      <a:pt x="43505" y="5554"/>
                    </a:cubicBezTo>
                    <a:cubicBezTo>
                      <a:pt x="43180" y="7111"/>
                      <a:pt x="42880" y="8677"/>
                      <a:pt x="42527" y="10230"/>
                    </a:cubicBezTo>
                    <a:cubicBezTo>
                      <a:pt x="39498" y="13041"/>
                      <a:pt x="36616" y="16008"/>
                      <a:pt x="33875" y="19102"/>
                    </a:cubicBezTo>
                    <a:cubicBezTo>
                      <a:pt x="33869" y="18503"/>
                      <a:pt x="33867" y="17904"/>
                      <a:pt x="33870" y="17304"/>
                    </a:cubicBezTo>
                    <a:cubicBezTo>
                      <a:pt x="33875" y="16074"/>
                      <a:pt x="33901" y="14844"/>
                      <a:pt x="33906" y="13614"/>
                    </a:cubicBezTo>
                    <a:cubicBezTo>
                      <a:pt x="33913" y="12015"/>
                      <a:pt x="33939" y="10419"/>
                      <a:pt x="33959" y="8820"/>
                    </a:cubicBezTo>
                    <a:lnTo>
                      <a:pt x="33959" y="8820"/>
                    </a:lnTo>
                    <a:cubicBezTo>
                      <a:pt x="33691" y="8978"/>
                      <a:pt x="33428" y="9146"/>
                      <a:pt x="33161" y="9308"/>
                    </a:cubicBezTo>
                    <a:cubicBezTo>
                      <a:pt x="32926" y="10709"/>
                      <a:pt x="32740" y="12117"/>
                      <a:pt x="32588" y="13534"/>
                    </a:cubicBezTo>
                    <a:cubicBezTo>
                      <a:pt x="32456" y="14762"/>
                      <a:pt x="32379" y="15991"/>
                      <a:pt x="32323" y="17224"/>
                    </a:cubicBezTo>
                    <a:cubicBezTo>
                      <a:pt x="32295" y="17840"/>
                      <a:pt x="32272" y="18455"/>
                      <a:pt x="32252" y="19071"/>
                    </a:cubicBezTo>
                    <a:cubicBezTo>
                      <a:pt x="32243" y="19392"/>
                      <a:pt x="32229" y="19713"/>
                      <a:pt x="32226" y="20034"/>
                    </a:cubicBezTo>
                    <a:cubicBezTo>
                      <a:pt x="32223" y="20358"/>
                      <a:pt x="32149" y="20672"/>
                      <a:pt x="32149" y="20998"/>
                    </a:cubicBezTo>
                    <a:cubicBezTo>
                      <a:pt x="32149" y="21026"/>
                      <a:pt x="32155" y="21049"/>
                      <a:pt x="32157" y="21076"/>
                    </a:cubicBezTo>
                    <a:cubicBezTo>
                      <a:pt x="31553" y="21784"/>
                      <a:pt x="30956" y="22497"/>
                      <a:pt x="30365" y="23215"/>
                    </a:cubicBezTo>
                    <a:cubicBezTo>
                      <a:pt x="28458" y="25540"/>
                      <a:pt x="26618" y="27917"/>
                      <a:pt x="24846" y="30349"/>
                    </a:cubicBezTo>
                    <a:cubicBezTo>
                      <a:pt x="24657" y="25862"/>
                      <a:pt x="24357" y="21379"/>
                      <a:pt x="24019" y="16904"/>
                    </a:cubicBezTo>
                    <a:cubicBezTo>
                      <a:pt x="23993" y="16565"/>
                      <a:pt x="23962" y="16226"/>
                      <a:pt x="23930" y="15886"/>
                    </a:cubicBezTo>
                    <a:cubicBezTo>
                      <a:pt x="23692" y="16084"/>
                      <a:pt x="23455" y="16283"/>
                      <a:pt x="23220" y="16482"/>
                    </a:cubicBezTo>
                    <a:cubicBezTo>
                      <a:pt x="23174" y="17806"/>
                      <a:pt x="23140" y="19129"/>
                      <a:pt x="23128" y="20456"/>
                    </a:cubicBezTo>
                    <a:cubicBezTo>
                      <a:pt x="23105" y="23201"/>
                      <a:pt x="23073" y="25945"/>
                      <a:pt x="23104" y="28691"/>
                    </a:cubicBezTo>
                    <a:cubicBezTo>
                      <a:pt x="23117" y="30028"/>
                      <a:pt x="23127" y="31367"/>
                      <a:pt x="23153" y="32704"/>
                    </a:cubicBezTo>
                    <a:cubicBezTo>
                      <a:pt x="21851" y="34547"/>
                      <a:pt x="20579" y="36413"/>
                      <a:pt x="19343" y="38301"/>
                    </a:cubicBezTo>
                    <a:cubicBezTo>
                      <a:pt x="17720" y="40773"/>
                      <a:pt x="16172" y="43288"/>
                      <a:pt x="14662" y="45827"/>
                    </a:cubicBezTo>
                    <a:cubicBezTo>
                      <a:pt x="14645" y="45208"/>
                      <a:pt x="14599" y="44589"/>
                      <a:pt x="14533" y="43969"/>
                    </a:cubicBezTo>
                    <a:cubicBezTo>
                      <a:pt x="14351" y="42255"/>
                      <a:pt x="14110" y="40549"/>
                      <a:pt x="13908" y="38837"/>
                    </a:cubicBezTo>
                    <a:cubicBezTo>
                      <a:pt x="13496" y="35376"/>
                      <a:pt x="13258" y="31904"/>
                      <a:pt x="12982" y="28431"/>
                    </a:cubicBezTo>
                    <a:cubicBezTo>
                      <a:pt x="12951" y="28050"/>
                      <a:pt x="12925" y="27670"/>
                      <a:pt x="12899" y="27289"/>
                    </a:cubicBezTo>
                    <a:cubicBezTo>
                      <a:pt x="12520" y="27780"/>
                      <a:pt x="12143" y="28273"/>
                      <a:pt x="11778" y="28774"/>
                    </a:cubicBezTo>
                    <a:cubicBezTo>
                      <a:pt x="11736" y="30128"/>
                      <a:pt x="11735" y="31482"/>
                      <a:pt x="11740" y="32838"/>
                    </a:cubicBezTo>
                    <a:cubicBezTo>
                      <a:pt x="11753" y="36241"/>
                      <a:pt x="11994" y="39657"/>
                      <a:pt x="12354" y="43038"/>
                    </a:cubicBezTo>
                    <a:cubicBezTo>
                      <a:pt x="12549" y="44861"/>
                      <a:pt x="12725" y="46736"/>
                      <a:pt x="12320" y="48541"/>
                    </a:cubicBezTo>
                    <a:cubicBezTo>
                      <a:pt x="12246" y="48868"/>
                      <a:pt x="12318" y="49212"/>
                      <a:pt x="12520" y="49481"/>
                    </a:cubicBezTo>
                    <a:cubicBezTo>
                      <a:pt x="11532" y="51188"/>
                      <a:pt x="10551" y="52900"/>
                      <a:pt x="9578" y="54619"/>
                    </a:cubicBezTo>
                    <a:cubicBezTo>
                      <a:pt x="8646" y="56260"/>
                      <a:pt x="7701" y="57900"/>
                      <a:pt x="6729" y="59526"/>
                    </a:cubicBezTo>
                    <a:cubicBezTo>
                      <a:pt x="6126" y="57037"/>
                      <a:pt x="5509" y="54553"/>
                      <a:pt x="4848" y="52079"/>
                    </a:cubicBezTo>
                    <a:cubicBezTo>
                      <a:pt x="4211" y="49690"/>
                      <a:pt x="3545" y="47305"/>
                      <a:pt x="2967" y="44899"/>
                    </a:cubicBezTo>
                    <a:cubicBezTo>
                      <a:pt x="2712" y="45559"/>
                      <a:pt x="2468" y="46224"/>
                      <a:pt x="2233" y="46894"/>
                    </a:cubicBezTo>
                    <a:cubicBezTo>
                      <a:pt x="2278" y="47130"/>
                      <a:pt x="2324" y="47368"/>
                      <a:pt x="2370" y="47605"/>
                    </a:cubicBezTo>
                    <a:cubicBezTo>
                      <a:pt x="3003" y="50829"/>
                      <a:pt x="3655" y="54049"/>
                      <a:pt x="4366" y="57257"/>
                    </a:cubicBezTo>
                    <a:cubicBezTo>
                      <a:pt x="4699" y="58754"/>
                      <a:pt x="5034" y="60249"/>
                      <a:pt x="5372" y="61746"/>
                    </a:cubicBezTo>
                    <a:cubicBezTo>
                      <a:pt x="3715" y="64398"/>
                      <a:pt x="1952" y="66982"/>
                      <a:pt x="1" y="69424"/>
                    </a:cubicBezTo>
                    <a:cubicBezTo>
                      <a:pt x="65" y="69487"/>
                      <a:pt x="127" y="69553"/>
                      <a:pt x="193" y="69616"/>
                    </a:cubicBezTo>
                    <a:cubicBezTo>
                      <a:pt x="641" y="70036"/>
                      <a:pt x="1119" y="70423"/>
                      <a:pt x="1624" y="70775"/>
                    </a:cubicBezTo>
                    <a:cubicBezTo>
                      <a:pt x="1745" y="70620"/>
                      <a:pt x="1868" y="70465"/>
                      <a:pt x="1989" y="70307"/>
                    </a:cubicBezTo>
                    <a:cubicBezTo>
                      <a:pt x="2986" y="69005"/>
                      <a:pt x="3933" y="67664"/>
                      <a:pt x="4841" y="66297"/>
                    </a:cubicBezTo>
                    <a:cubicBezTo>
                      <a:pt x="5459" y="65365"/>
                      <a:pt x="6055" y="64418"/>
                      <a:pt x="6643" y="63466"/>
                    </a:cubicBezTo>
                    <a:cubicBezTo>
                      <a:pt x="14235" y="62525"/>
                      <a:pt x="21875" y="61984"/>
                      <a:pt x="29526" y="61941"/>
                    </a:cubicBezTo>
                    <a:cubicBezTo>
                      <a:pt x="29616" y="61941"/>
                      <a:pt x="29706" y="61940"/>
                      <a:pt x="29796" y="61940"/>
                    </a:cubicBezTo>
                    <a:cubicBezTo>
                      <a:pt x="30156" y="61940"/>
                      <a:pt x="30516" y="61944"/>
                      <a:pt x="30876" y="61944"/>
                    </a:cubicBezTo>
                    <a:cubicBezTo>
                      <a:pt x="31397" y="61307"/>
                      <a:pt x="31897" y="60655"/>
                      <a:pt x="32376" y="59991"/>
                    </a:cubicBezTo>
                    <a:cubicBezTo>
                      <a:pt x="31892" y="59988"/>
                      <a:pt x="31409" y="59986"/>
                      <a:pt x="30925" y="59986"/>
                    </a:cubicBezTo>
                    <a:cubicBezTo>
                      <a:pt x="24899" y="59986"/>
                      <a:pt x="18875" y="60278"/>
                      <a:pt x="12876" y="60862"/>
                    </a:cubicBezTo>
                    <a:cubicBezTo>
                      <a:pt x="11204" y="61026"/>
                      <a:pt x="9533" y="61223"/>
                      <a:pt x="7867" y="61439"/>
                    </a:cubicBezTo>
                    <a:cubicBezTo>
                      <a:pt x="8561" y="60265"/>
                      <a:pt x="9244" y="59084"/>
                      <a:pt x="9917" y="57895"/>
                    </a:cubicBezTo>
                    <a:cubicBezTo>
                      <a:pt x="11479" y="55139"/>
                      <a:pt x="13011" y="52369"/>
                      <a:pt x="14574" y="49615"/>
                    </a:cubicBezTo>
                    <a:cubicBezTo>
                      <a:pt x="23056" y="47294"/>
                      <a:pt x="31602" y="45277"/>
                      <a:pt x="40259" y="43723"/>
                    </a:cubicBezTo>
                    <a:cubicBezTo>
                      <a:pt x="40514" y="42943"/>
                      <a:pt x="40762" y="42160"/>
                      <a:pt x="40998" y="41375"/>
                    </a:cubicBezTo>
                    <a:lnTo>
                      <a:pt x="40998" y="41375"/>
                    </a:lnTo>
                    <a:cubicBezTo>
                      <a:pt x="40947" y="41384"/>
                      <a:pt x="40895" y="41392"/>
                      <a:pt x="40844" y="41401"/>
                    </a:cubicBezTo>
                    <a:cubicBezTo>
                      <a:pt x="38583" y="41801"/>
                      <a:pt x="36326" y="42227"/>
                      <a:pt x="34075" y="42682"/>
                    </a:cubicBezTo>
                    <a:cubicBezTo>
                      <a:pt x="29546" y="43597"/>
                      <a:pt x="25043" y="44624"/>
                      <a:pt x="20564" y="45765"/>
                    </a:cubicBezTo>
                    <a:cubicBezTo>
                      <a:pt x="19078" y="46144"/>
                      <a:pt x="17594" y="46534"/>
                      <a:pt x="16111" y="46937"/>
                    </a:cubicBezTo>
                    <a:cubicBezTo>
                      <a:pt x="17201" y="45056"/>
                      <a:pt x="18313" y="43187"/>
                      <a:pt x="19466" y="41343"/>
                    </a:cubicBezTo>
                    <a:cubicBezTo>
                      <a:pt x="20963" y="38949"/>
                      <a:pt x="22512" y="36591"/>
                      <a:pt x="24115" y="34268"/>
                    </a:cubicBezTo>
                    <a:cubicBezTo>
                      <a:pt x="24177" y="34264"/>
                      <a:pt x="24238" y="34254"/>
                      <a:pt x="24298" y="34238"/>
                    </a:cubicBezTo>
                    <a:cubicBezTo>
                      <a:pt x="30924" y="32330"/>
                      <a:pt x="37594" y="30592"/>
                      <a:pt x="44312" y="29025"/>
                    </a:cubicBezTo>
                    <a:cubicBezTo>
                      <a:pt x="44482" y="28364"/>
                      <a:pt x="44654" y="27703"/>
                      <a:pt x="44827" y="27043"/>
                    </a:cubicBezTo>
                    <a:lnTo>
                      <a:pt x="44827" y="27043"/>
                    </a:lnTo>
                    <a:cubicBezTo>
                      <a:pt x="43323" y="27389"/>
                      <a:pt x="41819" y="27742"/>
                      <a:pt x="40319" y="28103"/>
                    </a:cubicBezTo>
                    <a:cubicBezTo>
                      <a:pt x="36777" y="28959"/>
                      <a:pt x="33248" y="29870"/>
                      <a:pt x="29734" y="30833"/>
                    </a:cubicBezTo>
                    <a:cubicBezTo>
                      <a:pt x="28398" y="31200"/>
                      <a:pt x="27067" y="31574"/>
                      <a:pt x="25735" y="31958"/>
                    </a:cubicBezTo>
                    <a:cubicBezTo>
                      <a:pt x="27116" y="30028"/>
                      <a:pt x="28539" y="28130"/>
                      <a:pt x="30004" y="26263"/>
                    </a:cubicBezTo>
                    <a:cubicBezTo>
                      <a:pt x="31185" y="24761"/>
                      <a:pt x="32396" y="23283"/>
                      <a:pt x="33637" y="21829"/>
                    </a:cubicBezTo>
                    <a:cubicBezTo>
                      <a:pt x="38096" y="21207"/>
                      <a:pt x="42533" y="20457"/>
                      <a:pt x="46956" y="19615"/>
                    </a:cubicBezTo>
                    <a:cubicBezTo>
                      <a:pt x="47172" y="18934"/>
                      <a:pt x="47395" y="18256"/>
                      <a:pt x="47625" y="17580"/>
                    </a:cubicBezTo>
                    <a:lnTo>
                      <a:pt x="47625" y="17580"/>
                    </a:lnTo>
                    <a:cubicBezTo>
                      <a:pt x="47333" y="17637"/>
                      <a:pt x="47043" y="17697"/>
                      <a:pt x="46750" y="17752"/>
                    </a:cubicBezTo>
                    <a:cubicBezTo>
                      <a:pt x="43794" y="18316"/>
                      <a:pt x="40832" y="18836"/>
                      <a:pt x="37861" y="19317"/>
                    </a:cubicBezTo>
                    <a:cubicBezTo>
                      <a:pt x="37070" y="19444"/>
                      <a:pt x="36278" y="19572"/>
                      <a:pt x="35487" y="19701"/>
                    </a:cubicBezTo>
                    <a:cubicBezTo>
                      <a:pt x="37678" y="17230"/>
                      <a:pt x="39962" y="14845"/>
                      <a:pt x="42334" y="12545"/>
                    </a:cubicBezTo>
                    <a:cubicBezTo>
                      <a:pt x="42799" y="12097"/>
                      <a:pt x="43269" y="11652"/>
                      <a:pt x="43743" y="11212"/>
                    </a:cubicBezTo>
                    <a:cubicBezTo>
                      <a:pt x="44597" y="11169"/>
                      <a:pt x="45454" y="11077"/>
                      <a:pt x="46301" y="11001"/>
                    </a:cubicBezTo>
                    <a:cubicBezTo>
                      <a:pt x="47373" y="10904"/>
                      <a:pt x="48443" y="10796"/>
                      <a:pt x="49515" y="10693"/>
                    </a:cubicBezTo>
                    <a:lnTo>
                      <a:pt x="50412" y="10607"/>
                    </a:lnTo>
                    <a:cubicBezTo>
                      <a:pt x="50647" y="10107"/>
                      <a:pt x="50886" y="9608"/>
                      <a:pt x="51137" y="9113"/>
                    </a:cubicBezTo>
                    <a:lnTo>
                      <a:pt x="51137" y="9113"/>
                    </a:lnTo>
                    <a:lnTo>
                      <a:pt x="49356" y="9288"/>
                    </a:lnTo>
                    <a:cubicBezTo>
                      <a:pt x="48061" y="9416"/>
                      <a:pt x="46748" y="9510"/>
                      <a:pt x="45446" y="9649"/>
                    </a:cubicBezTo>
                    <a:cubicBezTo>
                      <a:pt x="46446" y="8750"/>
                      <a:pt x="47462" y="7867"/>
                      <a:pt x="48493" y="7004"/>
                    </a:cubicBezTo>
                    <a:cubicBezTo>
                      <a:pt x="48666" y="7157"/>
                      <a:pt x="48893" y="7246"/>
                      <a:pt x="49142" y="7269"/>
                    </a:cubicBezTo>
                    <a:cubicBezTo>
                      <a:pt x="49968" y="7346"/>
                      <a:pt x="50822" y="7323"/>
                      <a:pt x="51651" y="7337"/>
                    </a:cubicBezTo>
                    <a:cubicBezTo>
                      <a:pt x="51794" y="7338"/>
                      <a:pt x="51937" y="7338"/>
                      <a:pt x="52079" y="7340"/>
                    </a:cubicBezTo>
                    <a:cubicBezTo>
                      <a:pt x="52377" y="6806"/>
                      <a:pt x="52681" y="6277"/>
                      <a:pt x="52999" y="5754"/>
                    </a:cubicBezTo>
                    <a:cubicBezTo>
                      <a:pt x="52549" y="5754"/>
                      <a:pt x="52101" y="5757"/>
                      <a:pt x="51651" y="5765"/>
                    </a:cubicBezTo>
                    <a:cubicBezTo>
                      <a:pt x="51223" y="5772"/>
                      <a:pt x="50793" y="5788"/>
                      <a:pt x="50364" y="5798"/>
                    </a:cubicBezTo>
                    <a:lnTo>
                      <a:pt x="49941" y="5809"/>
                    </a:lnTo>
                    <a:cubicBezTo>
                      <a:pt x="51983" y="4154"/>
                      <a:pt x="54083" y="2575"/>
                      <a:pt x="56195" y="1006"/>
                    </a:cubicBezTo>
                    <a:cubicBezTo>
                      <a:pt x="56247" y="797"/>
                      <a:pt x="56215" y="576"/>
                      <a:pt x="56104" y="390"/>
                    </a:cubicBezTo>
                    <a:cubicBezTo>
                      <a:pt x="55992" y="205"/>
                      <a:pt x="55817" y="66"/>
                      <a:pt x="55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9" name="Google Shape;1309;p33"/>
            <p:cNvGrpSpPr/>
            <p:nvPr/>
          </p:nvGrpSpPr>
          <p:grpSpPr>
            <a:xfrm flipH="1">
              <a:off x="5466480" y="1658560"/>
              <a:ext cx="1627759" cy="1061783"/>
              <a:chOff x="-5607800" y="8913100"/>
              <a:chExt cx="1826275" cy="1191275"/>
            </a:xfrm>
          </p:grpSpPr>
          <p:sp>
            <p:nvSpPr>
              <p:cNvPr id="1310" name="Google Shape;1310;p33"/>
              <p:cNvSpPr/>
              <p:nvPr/>
            </p:nvSpPr>
            <p:spPr>
              <a:xfrm>
                <a:off x="-5607800" y="8913100"/>
                <a:ext cx="1826275" cy="1191275"/>
              </a:xfrm>
              <a:custGeom>
                <a:avLst/>
                <a:gdLst/>
                <a:ahLst/>
                <a:cxnLst/>
                <a:rect l="l" t="t" r="r" b="b"/>
                <a:pathLst>
                  <a:path w="73051" h="47651" extrusionOk="0">
                    <a:moveTo>
                      <a:pt x="44689" y="1"/>
                    </a:moveTo>
                    <a:cubicBezTo>
                      <a:pt x="41831" y="1"/>
                      <a:pt x="38972" y="447"/>
                      <a:pt x="36246" y="1320"/>
                    </a:cubicBezTo>
                    <a:cubicBezTo>
                      <a:pt x="33999" y="2038"/>
                      <a:pt x="31831" y="3036"/>
                      <a:pt x="29838" y="4301"/>
                    </a:cubicBezTo>
                    <a:cubicBezTo>
                      <a:pt x="28818" y="4952"/>
                      <a:pt x="27845" y="5674"/>
                      <a:pt x="26927" y="6463"/>
                    </a:cubicBezTo>
                    <a:cubicBezTo>
                      <a:pt x="26483" y="6844"/>
                      <a:pt x="26064" y="7251"/>
                      <a:pt x="25628" y="7641"/>
                    </a:cubicBezTo>
                    <a:cubicBezTo>
                      <a:pt x="25219" y="8008"/>
                      <a:pt x="24742" y="8406"/>
                      <a:pt x="24184" y="8510"/>
                    </a:cubicBezTo>
                    <a:cubicBezTo>
                      <a:pt x="24102" y="8525"/>
                      <a:pt x="24011" y="8534"/>
                      <a:pt x="23917" y="8534"/>
                    </a:cubicBezTo>
                    <a:cubicBezTo>
                      <a:pt x="23584" y="8534"/>
                      <a:pt x="23208" y="8430"/>
                      <a:pt x="23030" y="8159"/>
                    </a:cubicBezTo>
                    <a:cubicBezTo>
                      <a:pt x="22697" y="7655"/>
                      <a:pt x="23202" y="6824"/>
                      <a:pt x="23400" y="6356"/>
                    </a:cubicBezTo>
                    <a:lnTo>
                      <a:pt x="25364" y="1726"/>
                    </a:lnTo>
                    <a:cubicBezTo>
                      <a:pt x="25540" y="1309"/>
                      <a:pt x="25301" y="775"/>
                      <a:pt x="24842" y="775"/>
                    </a:cubicBezTo>
                    <a:cubicBezTo>
                      <a:pt x="24782" y="775"/>
                      <a:pt x="24719" y="784"/>
                      <a:pt x="24653" y="804"/>
                    </a:cubicBezTo>
                    <a:cubicBezTo>
                      <a:pt x="21944" y="1590"/>
                      <a:pt x="19385" y="2824"/>
                      <a:pt x="17069" y="4415"/>
                    </a:cubicBezTo>
                    <a:cubicBezTo>
                      <a:pt x="12856" y="6198"/>
                      <a:pt x="8925" y="8736"/>
                      <a:pt x="5872" y="12172"/>
                    </a:cubicBezTo>
                    <a:cubicBezTo>
                      <a:pt x="2370" y="16114"/>
                      <a:pt x="179" y="21129"/>
                      <a:pt x="61" y="26437"/>
                    </a:cubicBezTo>
                    <a:cubicBezTo>
                      <a:pt x="1" y="29125"/>
                      <a:pt x="517" y="31788"/>
                      <a:pt x="1599" y="34248"/>
                    </a:cubicBezTo>
                    <a:cubicBezTo>
                      <a:pt x="2680" y="36708"/>
                      <a:pt x="4401" y="38880"/>
                      <a:pt x="6350" y="40714"/>
                    </a:cubicBezTo>
                    <a:cubicBezTo>
                      <a:pt x="10282" y="44414"/>
                      <a:pt x="15294" y="47069"/>
                      <a:pt x="20716" y="47571"/>
                    </a:cubicBezTo>
                    <a:cubicBezTo>
                      <a:pt x="21286" y="47624"/>
                      <a:pt x="21861" y="47650"/>
                      <a:pt x="22436" y="47650"/>
                    </a:cubicBezTo>
                    <a:cubicBezTo>
                      <a:pt x="26869" y="47650"/>
                      <a:pt x="31357" y="46086"/>
                      <a:pt x="34615" y="43058"/>
                    </a:cubicBezTo>
                    <a:cubicBezTo>
                      <a:pt x="35056" y="42648"/>
                      <a:pt x="35470" y="42209"/>
                      <a:pt x="35856" y="41747"/>
                    </a:cubicBezTo>
                    <a:cubicBezTo>
                      <a:pt x="36244" y="41283"/>
                      <a:pt x="36309" y="40410"/>
                      <a:pt x="35645" y="40107"/>
                    </a:cubicBezTo>
                    <a:cubicBezTo>
                      <a:pt x="34541" y="39603"/>
                      <a:pt x="33483" y="39005"/>
                      <a:pt x="32482" y="38317"/>
                    </a:cubicBezTo>
                    <a:cubicBezTo>
                      <a:pt x="32018" y="37997"/>
                      <a:pt x="31565" y="37661"/>
                      <a:pt x="31134" y="37299"/>
                    </a:cubicBezTo>
                    <a:cubicBezTo>
                      <a:pt x="30956" y="37148"/>
                      <a:pt x="30741" y="36976"/>
                      <a:pt x="30610" y="36804"/>
                    </a:cubicBezTo>
                    <a:cubicBezTo>
                      <a:pt x="30563" y="36737"/>
                      <a:pt x="30521" y="36665"/>
                      <a:pt x="30483" y="36592"/>
                    </a:cubicBezTo>
                    <a:cubicBezTo>
                      <a:pt x="30425" y="36483"/>
                      <a:pt x="30443" y="36505"/>
                      <a:pt x="30452" y="36348"/>
                    </a:cubicBezTo>
                    <a:cubicBezTo>
                      <a:pt x="30457" y="36279"/>
                      <a:pt x="30509" y="36126"/>
                      <a:pt x="30590" y="35984"/>
                    </a:cubicBezTo>
                    <a:cubicBezTo>
                      <a:pt x="30716" y="35766"/>
                      <a:pt x="30822" y="35653"/>
                      <a:pt x="31014" y="35475"/>
                    </a:cubicBezTo>
                    <a:cubicBezTo>
                      <a:pt x="31304" y="35206"/>
                      <a:pt x="31764" y="34951"/>
                      <a:pt x="32143" y="34796"/>
                    </a:cubicBezTo>
                    <a:cubicBezTo>
                      <a:pt x="32973" y="34457"/>
                      <a:pt x="33807" y="34340"/>
                      <a:pt x="34677" y="34340"/>
                    </a:cubicBezTo>
                    <a:cubicBezTo>
                      <a:pt x="34855" y="34340"/>
                      <a:pt x="35034" y="34345"/>
                      <a:pt x="35215" y="34354"/>
                    </a:cubicBezTo>
                    <a:cubicBezTo>
                      <a:pt x="37580" y="34473"/>
                      <a:pt x="39849" y="35490"/>
                      <a:pt x="42097" y="36238"/>
                    </a:cubicBezTo>
                    <a:cubicBezTo>
                      <a:pt x="43956" y="36855"/>
                      <a:pt x="45866" y="37234"/>
                      <a:pt x="47811" y="37234"/>
                    </a:cubicBezTo>
                    <a:cubicBezTo>
                      <a:pt x="48261" y="37234"/>
                      <a:pt x="48714" y="37214"/>
                      <a:pt x="49168" y="37171"/>
                    </a:cubicBezTo>
                    <a:cubicBezTo>
                      <a:pt x="51838" y="36921"/>
                      <a:pt x="54430" y="36061"/>
                      <a:pt x="56677" y="34587"/>
                    </a:cubicBezTo>
                    <a:cubicBezTo>
                      <a:pt x="57335" y="34156"/>
                      <a:pt x="57309" y="32995"/>
                      <a:pt x="56443" y="32804"/>
                    </a:cubicBezTo>
                    <a:cubicBezTo>
                      <a:pt x="54688" y="32417"/>
                      <a:pt x="53044" y="31639"/>
                      <a:pt x="51634" y="30526"/>
                    </a:cubicBezTo>
                    <a:cubicBezTo>
                      <a:pt x="54886" y="28633"/>
                      <a:pt x="58682" y="27822"/>
                      <a:pt x="61870" y="25784"/>
                    </a:cubicBezTo>
                    <a:cubicBezTo>
                      <a:pt x="63579" y="24692"/>
                      <a:pt x="65126" y="23332"/>
                      <a:pt x="66407" y="21758"/>
                    </a:cubicBezTo>
                    <a:cubicBezTo>
                      <a:pt x="67735" y="20128"/>
                      <a:pt x="68709" y="18337"/>
                      <a:pt x="69538" y="16412"/>
                    </a:cubicBezTo>
                    <a:cubicBezTo>
                      <a:pt x="70470" y="14241"/>
                      <a:pt x="71345" y="12071"/>
                      <a:pt x="72765" y="10162"/>
                    </a:cubicBezTo>
                    <a:cubicBezTo>
                      <a:pt x="73051" y="9778"/>
                      <a:pt x="72824" y="9175"/>
                      <a:pt x="72447" y="8954"/>
                    </a:cubicBezTo>
                    <a:cubicBezTo>
                      <a:pt x="68623" y="6701"/>
                      <a:pt x="64406" y="5318"/>
                      <a:pt x="59956" y="5123"/>
                    </a:cubicBezTo>
                    <a:cubicBezTo>
                      <a:pt x="59567" y="5105"/>
                      <a:pt x="59178" y="5097"/>
                      <a:pt x="58789" y="5097"/>
                    </a:cubicBezTo>
                    <a:cubicBezTo>
                      <a:pt x="56957" y="5097"/>
                      <a:pt x="55129" y="5290"/>
                      <a:pt x="53335" y="5674"/>
                    </a:cubicBezTo>
                    <a:cubicBezTo>
                      <a:pt x="52273" y="5903"/>
                      <a:pt x="51227" y="6205"/>
                      <a:pt x="50206" y="6579"/>
                    </a:cubicBezTo>
                    <a:cubicBezTo>
                      <a:pt x="49675" y="6774"/>
                      <a:pt x="49162" y="7010"/>
                      <a:pt x="48635" y="7217"/>
                    </a:cubicBezTo>
                    <a:cubicBezTo>
                      <a:pt x="48307" y="7346"/>
                      <a:pt x="47969" y="7362"/>
                      <a:pt x="47668" y="7409"/>
                    </a:cubicBezTo>
                    <a:cubicBezTo>
                      <a:pt x="47665" y="7409"/>
                      <a:pt x="47631" y="7395"/>
                      <a:pt x="47616" y="7392"/>
                    </a:cubicBezTo>
                    <a:cubicBezTo>
                      <a:pt x="47614" y="7374"/>
                      <a:pt x="47614" y="7357"/>
                      <a:pt x="47614" y="7339"/>
                    </a:cubicBezTo>
                    <a:cubicBezTo>
                      <a:pt x="47611" y="7064"/>
                      <a:pt x="47736" y="6760"/>
                      <a:pt x="47814" y="6499"/>
                    </a:cubicBezTo>
                    <a:cubicBezTo>
                      <a:pt x="47986" y="5921"/>
                      <a:pt x="48210" y="5361"/>
                      <a:pt x="48482" y="4825"/>
                    </a:cubicBezTo>
                    <a:cubicBezTo>
                      <a:pt x="49047" y="3710"/>
                      <a:pt x="49801" y="2705"/>
                      <a:pt x="50710" y="1848"/>
                    </a:cubicBezTo>
                    <a:cubicBezTo>
                      <a:pt x="51103" y="1476"/>
                      <a:pt x="50926" y="724"/>
                      <a:pt x="50383" y="606"/>
                    </a:cubicBezTo>
                    <a:cubicBezTo>
                      <a:pt x="48511" y="200"/>
                      <a:pt x="46600" y="1"/>
                      <a:pt x="44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3"/>
              <p:cNvSpPr/>
              <p:nvPr/>
            </p:nvSpPr>
            <p:spPr>
              <a:xfrm>
                <a:off x="-5577650" y="8913175"/>
                <a:ext cx="1794175" cy="1119425"/>
              </a:xfrm>
              <a:custGeom>
                <a:avLst/>
                <a:gdLst/>
                <a:ahLst/>
                <a:cxnLst/>
                <a:rect l="l" t="t" r="r" b="b"/>
                <a:pathLst>
                  <a:path w="71767" h="44777" extrusionOk="0">
                    <a:moveTo>
                      <a:pt x="43092" y="1"/>
                    </a:moveTo>
                    <a:cubicBezTo>
                      <a:pt x="42098" y="16"/>
                      <a:pt x="41108" y="84"/>
                      <a:pt x="40122" y="205"/>
                    </a:cubicBezTo>
                    <a:lnTo>
                      <a:pt x="39671" y="484"/>
                    </a:lnTo>
                    <a:cubicBezTo>
                      <a:pt x="37172" y="2035"/>
                      <a:pt x="34765" y="3723"/>
                      <a:pt x="32443" y="5524"/>
                    </a:cubicBezTo>
                    <a:cubicBezTo>
                      <a:pt x="27803" y="9124"/>
                      <a:pt x="23545" y="13212"/>
                      <a:pt x="19782" y="17722"/>
                    </a:cubicBezTo>
                    <a:cubicBezTo>
                      <a:pt x="18730" y="18981"/>
                      <a:pt x="17715" y="20272"/>
                      <a:pt x="16737" y="21592"/>
                    </a:cubicBezTo>
                    <a:cubicBezTo>
                      <a:pt x="15785" y="22881"/>
                      <a:pt x="14776" y="24227"/>
                      <a:pt x="14100" y="25688"/>
                    </a:cubicBezTo>
                    <a:cubicBezTo>
                      <a:pt x="12947" y="26199"/>
                      <a:pt x="11803" y="26727"/>
                      <a:pt x="10667" y="27274"/>
                    </a:cubicBezTo>
                    <a:cubicBezTo>
                      <a:pt x="8924" y="28115"/>
                      <a:pt x="7206" y="29004"/>
                      <a:pt x="5512" y="29942"/>
                    </a:cubicBezTo>
                    <a:cubicBezTo>
                      <a:pt x="5598" y="29644"/>
                      <a:pt x="5668" y="29342"/>
                      <a:pt x="5721" y="29036"/>
                    </a:cubicBezTo>
                    <a:cubicBezTo>
                      <a:pt x="5849" y="28318"/>
                      <a:pt x="5945" y="27593"/>
                      <a:pt x="6088" y="26874"/>
                    </a:cubicBezTo>
                    <a:cubicBezTo>
                      <a:pt x="6372" y="25439"/>
                      <a:pt x="6730" y="24012"/>
                      <a:pt x="7152" y="22610"/>
                    </a:cubicBezTo>
                    <a:cubicBezTo>
                      <a:pt x="7992" y="19816"/>
                      <a:pt x="9107" y="17112"/>
                      <a:pt x="10386" y="14489"/>
                    </a:cubicBezTo>
                    <a:cubicBezTo>
                      <a:pt x="11644" y="11907"/>
                      <a:pt x="12999" y="9296"/>
                      <a:pt x="14847" y="7081"/>
                    </a:cubicBezTo>
                    <a:cubicBezTo>
                      <a:pt x="16545" y="5043"/>
                      <a:pt x="18628" y="3383"/>
                      <a:pt x="20863" y="1972"/>
                    </a:cubicBezTo>
                    <a:cubicBezTo>
                      <a:pt x="21249" y="1728"/>
                      <a:pt x="21641" y="1493"/>
                      <a:pt x="22034" y="1261"/>
                    </a:cubicBezTo>
                    <a:lnTo>
                      <a:pt x="22034" y="1261"/>
                    </a:lnTo>
                    <a:cubicBezTo>
                      <a:pt x="19849" y="2038"/>
                      <a:pt x="17775" y="3096"/>
                      <a:pt x="15863" y="4411"/>
                    </a:cubicBezTo>
                    <a:cubicBezTo>
                      <a:pt x="15729" y="4469"/>
                      <a:pt x="15594" y="4529"/>
                      <a:pt x="15461" y="4587"/>
                    </a:cubicBezTo>
                    <a:cubicBezTo>
                      <a:pt x="15161" y="4877"/>
                      <a:pt x="14868" y="5174"/>
                      <a:pt x="14587" y="5481"/>
                    </a:cubicBezTo>
                    <a:cubicBezTo>
                      <a:pt x="12589" y="7660"/>
                      <a:pt x="11120" y="10241"/>
                      <a:pt x="9790" y="12865"/>
                    </a:cubicBezTo>
                    <a:cubicBezTo>
                      <a:pt x="8433" y="15540"/>
                      <a:pt x="7226" y="18302"/>
                      <a:pt x="6285" y="21152"/>
                    </a:cubicBezTo>
                    <a:cubicBezTo>
                      <a:pt x="5755" y="22755"/>
                      <a:pt x="5308" y="24385"/>
                      <a:pt x="5000" y="26047"/>
                    </a:cubicBezTo>
                    <a:cubicBezTo>
                      <a:pt x="4739" y="27459"/>
                      <a:pt x="4396" y="28983"/>
                      <a:pt x="4692" y="30409"/>
                    </a:cubicBezTo>
                    <a:cubicBezTo>
                      <a:pt x="3099" y="31315"/>
                      <a:pt x="1534" y="32269"/>
                      <a:pt x="0" y="33273"/>
                    </a:cubicBezTo>
                    <a:cubicBezTo>
                      <a:pt x="121" y="33600"/>
                      <a:pt x="252" y="33924"/>
                      <a:pt x="393" y="34245"/>
                    </a:cubicBezTo>
                    <a:cubicBezTo>
                      <a:pt x="430" y="34328"/>
                      <a:pt x="473" y="34409"/>
                      <a:pt x="511" y="34492"/>
                    </a:cubicBezTo>
                    <a:cubicBezTo>
                      <a:pt x="1218" y="34028"/>
                      <a:pt x="1927" y="33571"/>
                      <a:pt x="2647" y="33127"/>
                    </a:cubicBezTo>
                    <a:cubicBezTo>
                      <a:pt x="3521" y="33938"/>
                      <a:pt x="4540" y="34581"/>
                      <a:pt x="5551" y="35217"/>
                    </a:cubicBezTo>
                    <a:cubicBezTo>
                      <a:pt x="6721" y="35955"/>
                      <a:pt x="7915" y="36655"/>
                      <a:pt x="9132" y="37320"/>
                    </a:cubicBezTo>
                    <a:cubicBezTo>
                      <a:pt x="11570" y="38650"/>
                      <a:pt x="14090" y="39826"/>
                      <a:pt x="16675" y="40843"/>
                    </a:cubicBezTo>
                    <a:cubicBezTo>
                      <a:pt x="21354" y="42685"/>
                      <a:pt x="26229" y="43990"/>
                      <a:pt x="31193" y="44777"/>
                    </a:cubicBezTo>
                    <a:cubicBezTo>
                      <a:pt x="31873" y="44334"/>
                      <a:pt x="32520" y="43841"/>
                      <a:pt x="33126" y="43302"/>
                    </a:cubicBezTo>
                    <a:cubicBezTo>
                      <a:pt x="30713" y="43052"/>
                      <a:pt x="28316" y="42665"/>
                      <a:pt x="25945" y="42143"/>
                    </a:cubicBezTo>
                    <a:cubicBezTo>
                      <a:pt x="20654" y="40976"/>
                      <a:pt x="15519" y="39186"/>
                      <a:pt x="10650" y="36811"/>
                    </a:cubicBezTo>
                    <a:cubicBezTo>
                      <a:pt x="9279" y="36141"/>
                      <a:pt x="7931" y="35426"/>
                      <a:pt x="6607" y="34664"/>
                    </a:cubicBezTo>
                    <a:cubicBezTo>
                      <a:pt x="5936" y="34277"/>
                      <a:pt x="5274" y="33876"/>
                      <a:pt x="4610" y="33480"/>
                    </a:cubicBezTo>
                    <a:cubicBezTo>
                      <a:pt x="4287" y="33288"/>
                      <a:pt x="3966" y="33095"/>
                      <a:pt x="3647" y="32898"/>
                    </a:cubicBezTo>
                    <a:cubicBezTo>
                      <a:pt x="3539" y="32831"/>
                      <a:pt x="3430" y="32774"/>
                      <a:pt x="3320" y="32718"/>
                    </a:cubicBezTo>
                    <a:cubicBezTo>
                      <a:pt x="5359" y="31487"/>
                      <a:pt x="7443" y="30332"/>
                      <a:pt x="9569" y="29258"/>
                    </a:cubicBezTo>
                    <a:cubicBezTo>
                      <a:pt x="13059" y="27492"/>
                      <a:pt x="16645" y="25927"/>
                      <a:pt x="20287" y="24507"/>
                    </a:cubicBezTo>
                    <a:cubicBezTo>
                      <a:pt x="20735" y="24828"/>
                      <a:pt x="21176" y="25149"/>
                      <a:pt x="21652" y="25436"/>
                    </a:cubicBezTo>
                    <a:cubicBezTo>
                      <a:pt x="22249" y="25797"/>
                      <a:pt x="22856" y="26131"/>
                      <a:pt x="23471" y="26458"/>
                    </a:cubicBezTo>
                    <a:cubicBezTo>
                      <a:pt x="24655" y="27089"/>
                      <a:pt x="25845" y="27705"/>
                      <a:pt x="27043" y="28306"/>
                    </a:cubicBezTo>
                    <a:cubicBezTo>
                      <a:pt x="29486" y="29526"/>
                      <a:pt x="31944" y="30724"/>
                      <a:pt x="34458" y="31790"/>
                    </a:cubicBezTo>
                    <a:cubicBezTo>
                      <a:pt x="39434" y="33901"/>
                      <a:pt x="44584" y="35682"/>
                      <a:pt x="49931" y="36562"/>
                    </a:cubicBezTo>
                    <a:cubicBezTo>
                      <a:pt x="50189" y="36603"/>
                      <a:pt x="50447" y="36642"/>
                      <a:pt x="50706" y="36680"/>
                    </a:cubicBezTo>
                    <a:cubicBezTo>
                      <a:pt x="51878" y="36374"/>
                      <a:pt x="53011" y="35940"/>
                      <a:pt x="54087" y="35384"/>
                    </a:cubicBezTo>
                    <a:cubicBezTo>
                      <a:pt x="53126" y="35309"/>
                      <a:pt x="52169" y="35201"/>
                      <a:pt x="51214" y="35063"/>
                    </a:cubicBezTo>
                    <a:cubicBezTo>
                      <a:pt x="48578" y="34675"/>
                      <a:pt x="45969" y="34080"/>
                      <a:pt x="43411" y="33337"/>
                    </a:cubicBezTo>
                    <a:cubicBezTo>
                      <a:pt x="38281" y="31845"/>
                      <a:pt x="33344" y="29730"/>
                      <a:pt x="28498" y="27498"/>
                    </a:cubicBezTo>
                    <a:cubicBezTo>
                      <a:pt x="27113" y="26859"/>
                      <a:pt x="25732" y="26213"/>
                      <a:pt x="24343" y="25579"/>
                    </a:cubicBezTo>
                    <a:cubicBezTo>
                      <a:pt x="23666" y="25271"/>
                      <a:pt x="22994" y="24957"/>
                      <a:pt x="22301" y="24685"/>
                    </a:cubicBezTo>
                    <a:cubicBezTo>
                      <a:pt x="21870" y="24514"/>
                      <a:pt x="21437" y="24370"/>
                      <a:pt x="21002" y="24232"/>
                    </a:cubicBezTo>
                    <a:cubicBezTo>
                      <a:pt x="21944" y="23870"/>
                      <a:pt x="22889" y="23516"/>
                      <a:pt x="23838" y="23171"/>
                    </a:cubicBezTo>
                    <a:cubicBezTo>
                      <a:pt x="28747" y="21391"/>
                      <a:pt x="33734" y="19837"/>
                      <a:pt x="38746" y="18374"/>
                    </a:cubicBezTo>
                    <a:cubicBezTo>
                      <a:pt x="40299" y="17921"/>
                      <a:pt x="41854" y="17474"/>
                      <a:pt x="43413" y="17035"/>
                    </a:cubicBezTo>
                    <a:cubicBezTo>
                      <a:pt x="44033" y="17477"/>
                      <a:pt x="44701" y="17850"/>
                      <a:pt x="45364" y="18227"/>
                    </a:cubicBezTo>
                    <a:cubicBezTo>
                      <a:pt x="46299" y="18756"/>
                      <a:pt x="47268" y="19235"/>
                      <a:pt x="48232" y="19710"/>
                    </a:cubicBezTo>
                    <a:cubicBezTo>
                      <a:pt x="50152" y="20651"/>
                      <a:pt x="52142" y="21465"/>
                      <a:pt x="54138" y="22227"/>
                    </a:cubicBezTo>
                    <a:cubicBezTo>
                      <a:pt x="56742" y="23220"/>
                      <a:pt x="59398" y="24069"/>
                      <a:pt x="62098" y="24768"/>
                    </a:cubicBezTo>
                    <a:cubicBezTo>
                      <a:pt x="62581" y="24393"/>
                      <a:pt x="63048" y="23997"/>
                      <a:pt x="63496" y="23578"/>
                    </a:cubicBezTo>
                    <a:cubicBezTo>
                      <a:pt x="62813" y="23414"/>
                      <a:pt x="62131" y="23245"/>
                      <a:pt x="61453" y="23063"/>
                    </a:cubicBezTo>
                    <a:cubicBezTo>
                      <a:pt x="57385" y="21975"/>
                      <a:pt x="53399" y="20599"/>
                      <a:pt x="49527" y="18947"/>
                    </a:cubicBezTo>
                    <a:cubicBezTo>
                      <a:pt x="48440" y="18485"/>
                      <a:pt x="47351" y="18029"/>
                      <a:pt x="46278" y="17536"/>
                    </a:cubicBezTo>
                    <a:cubicBezTo>
                      <a:pt x="45694" y="17267"/>
                      <a:pt x="45108" y="16984"/>
                      <a:pt x="44510" y="16728"/>
                    </a:cubicBezTo>
                    <a:cubicBezTo>
                      <a:pt x="47882" y="15778"/>
                      <a:pt x="51259" y="14847"/>
                      <a:pt x="54631" y="13903"/>
                    </a:cubicBezTo>
                    <a:cubicBezTo>
                      <a:pt x="57344" y="13144"/>
                      <a:pt x="60069" y="12383"/>
                      <a:pt x="62819" y="11744"/>
                    </a:cubicBezTo>
                    <a:cubicBezTo>
                      <a:pt x="63275" y="12085"/>
                      <a:pt x="63802" y="12318"/>
                      <a:pt x="64326" y="12555"/>
                    </a:cubicBezTo>
                    <a:cubicBezTo>
                      <a:pt x="64960" y="12843"/>
                      <a:pt x="65620" y="13081"/>
                      <a:pt x="66276" y="13316"/>
                    </a:cubicBezTo>
                    <a:cubicBezTo>
                      <a:pt x="67258" y="13671"/>
                      <a:pt x="68270" y="13955"/>
                      <a:pt x="69290" y="14202"/>
                    </a:cubicBezTo>
                    <a:cubicBezTo>
                      <a:pt x="69469" y="13800"/>
                      <a:pt x="69658" y="13402"/>
                      <a:pt x="69852" y="13008"/>
                    </a:cubicBezTo>
                    <a:cubicBezTo>
                      <a:pt x="68779" y="12779"/>
                      <a:pt x="67718" y="12506"/>
                      <a:pt x="66655" y="12225"/>
                    </a:cubicBezTo>
                    <a:cubicBezTo>
                      <a:pt x="65975" y="12046"/>
                      <a:pt x="65307" y="11830"/>
                      <a:pt x="64630" y="11644"/>
                    </a:cubicBezTo>
                    <a:cubicBezTo>
                      <a:pt x="64429" y="11589"/>
                      <a:pt x="64230" y="11529"/>
                      <a:pt x="64032" y="11471"/>
                    </a:cubicBezTo>
                    <a:cubicBezTo>
                      <a:pt x="66481" y="10941"/>
                      <a:pt x="68952" y="10525"/>
                      <a:pt x="71452" y="10311"/>
                    </a:cubicBezTo>
                    <a:cubicBezTo>
                      <a:pt x="71489" y="10261"/>
                      <a:pt x="71521" y="10208"/>
                      <a:pt x="71559" y="10159"/>
                    </a:cubicBezTo>
                    <a:cubicBezTo>
                      <a:pt x="71767" y="9878"/>
                      <a:pt x="71702" y="9484"/>
                      <a:pt x="71506" y="9203"/>
                    </a:cubicBezTo>
                    <a:cubicBezTo>
                      <a:pt x="69313" y="9230"/>
                      <a:pt x="67091" y="9619"/>
                      <a:pt x="64969" y="10029"/>
                    </a:cubicBezTo>
                    <a:cubicBezTo>
                      <a:pt x="62620" y="10482"/>
                      <a:pt x="60300" y="11061"/>
                      <a:pt x="57989" y="11676"/>
                    </a:cubicBezTo>
                    <a:cubicBezTo>
                      <a:pt x="58296" y="11498"/>
                      <a:pt x="58601" y="11320"/>
                      <a:pt x="58907" y="11140"/>
                    </a:cubicBezTo>
                    <a:cubicBezTo>
                      <a:pt x="60335" y="10302"/>
                      <a:pt x="61778" y="9490"/>
                      <a:pt x="63249" y="8727"/>
                    </a:cubicBezTo>
                    <a:cubicBezTo>
                      <a:pt x="64501" y="8077"/>
                      <a:pt x="65774" y="7468"/>
                      <a:pt x="67070" y="6913"/>
                    </a:cubicBezTo>
                    <a:cubicBezTo>
                      <a:pt x="66514" y="6695"/>
                      <a:pt x="65952" y="6496"/>
                      <a:pt x="65385" y="6313"/>
                    </a:cubicBezTo>
                    <a:cubicBezTo>
                      <a:pt x="63154" y="7357"/>
                      <a:pt x="60992" y="8542"/>
                      <a:pt x="58872" y="9795"/>
                    </a:cubicBezTo>
                    <a:cubicBezTo>
                      <a:pt x="58044" y="10284"/>
                      <a:pt x="57226" y="10784"/>
                      <a:pt x="56415" y="11299"/>
                    </a:cubicBezTo>
                    <a:cubicBezTo>
                      <a:pt x="55781" y="11699"/>
                      <a:pt x="55090" y="12065"/>
                      <a:pt x="54571" y="12607"/>
                    </a:cubicBezTo>
                    <a:cubicBezTo>
                      <a:pt x="49786" y="13918"/>
                      <a:pt x="45008" y="15254"/>
                      <a:pt x="40237" y="16613"/>
                    </a:cubicBezTo>
                    <a:cubicBezTo>
                      <a:pt x="38857" y="17009"/>
                      <a:pt x="37479" y="17413"/>
                      <a:pt x="36104" y="17823"/>
                    </a:cubicBezTo>
                    <a:cubicBezTo>
                      <a:pt x="36506" y="17417"/>
                      <a:pt x="36907" y="17009"/>
                      <a:pt x="37315" y="16607"/>
                    </a:cubicBezTo>
                    <a:cubicBezTo>
                      <a:pt x="38177" y="15759"/>
                      <a:pt x="39067" y="14945"/>
                      <a:pt x="39975" y="14147"/>
                    </a:cubicBezTo>
                    <a:cubicBezTo>
                      <a:pt x="43855" y="10718"/>
                      <a:pt x="48174" y="7821"/>
                      <a:pt x="52817" y="5533"/>
                    </a:cubicBezTo>
                    <a:lnTo>
                      <a:pt x="52817" y="5533"/>
                    </a:lnTo>
                    <a:cubicBezTo>
                      <a:pt x="52587" y="5576"/>
                      <a:pt x="52357" y="5620"/>
                      <a:pt x="52129" y="5670"/>
                    </a:cubicBezTo>
                    <a:cubicBezTo>
                      <a:pt x="51065" y="5898"/>
                      <a:pt x="50020" y="6201"/>
                      <a:pt x="48999" y="6576"/>
                    </a:cubicBezTo>
                    <a:cubicBezTo>
                      <a:pt x="48555" y="6738"/>
                      <a:pt x="48122" y="6927"/>
                      <a:pt x="47684" y="7107"/>
                    </a:cubicBezTo>
                    <a:cubicBezTo>
                      <a:pt x="44939" y="8779"/>
                      <a:pt x="42332" y="10669"/>
                      <a:pt x="39889" y="12759"/>
                    </a:cubicBezTo>
                    <a:cubicBezTo>
                      <a:pt x="38838" y="13659"/>
                      <a:pt x="37831" y="14609"/>
                      <a:pt x="36856" y="15590"/>
                    </a:cubicBezTo>
                    <a:cubicBezTo>
                      <a:pt x="36377" y="16074"/>
                      <a:pt x="35901" y="16562"/>
                      <a:pt x="35450" y="17070"/>
                    </a:cubicBezTo>
                    <a:cubicBezTo>
                      <a:pt x="35092" y="17474"/>
                      <a:pt x="34756" y="17852"/>
                      <a:pt x="34501" y="18303"/>
                    </a:cubicBezTo>
                    <a:cubicBezTo>
                      <a:pt x="31365" y="19257"/>
                      <a:pt x="28245" y="20258"/>
                      <a:pt x="25154" y="21342"/>
                    </a:cubicBezTo>
                    <a:cubicBezTo>
                      <a:pt x="22088" y="22417"/>
                      <a:pt x="19048" y="23573"/>
                      <a:pt x="16057" y="24840"/>
                    </a:cubicBezTo>
                    <a:lnTo>
                      <a:pt x="16057" y="24840"/>
                    </a:lnTo>
                    <a:cubicBezTo>
                      <a:pt x="16523" y="24201"/>
                      <a:pt x="16975" y="23550"/>
                      <a:pt x="17451" y="22921"/>
                    </a:cubicBezTo>
                    <a:cubicBezTo>
                      <a:pt x="18317" y="21775"/>
                      <a:pt x="19181" y="20628"/>
                      <a:pt x="20092" y="19516"/>
                    </a:cubicBezTo>
                    <a:cubicBezTo>
                      <a:pt x="21934" y="17273"/>
                      <a:pt x="23887" y="15123"/>
                      <a:pt x="25946" y="13078"/>
                    </a:cubicBezTo>
                    <a:cubicBezTo>
                      <a:pt x="30054" y="8988"/>
                      <a:pt x="34582" y="5344"/>
                      <a:pt x="39454" y="2204"/>
                    </a:cubicBezTo>
                    <a:cubicBezTo>
                      <a:pt x="40646" y="1436"/>
                      <a:pt x="41860" y="705"/>
                      <a:pt x="43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2" name="Google Shape;1312;p33"/>
            <p:cNvGrpSpPr/>
            <p:nvPr/>
          </p:nvGrpSpPr>
          <p:grpSpPr>
            <a:xfrm flipH="1">
              <a:off x="5108601" y="2815578"/>
              <a:ext cx="745550" cy="1341540"/>
              <a:chOff x="-4216475" y="10211225"/>
              <a:chExt cx="836475" cy="1505150"/>
            </a:xfrm>
          </p:grpSpPr>
          <p:sp>
            <p:nvSpPr>
              <p:cNvPr id="1313" name="Google Shape;1313;p33"/>
              <p:cNvSpPr/>
              <p:nvPr/>
            </p:nvSpPr>
            <p:spPr>
              <a:xfrm>
                <a:off x="-4216475" y="10211225"/>
                <a:ext cx="836475" cy="1505150"/>
              </a:xfrm>
              <a:custGeom>
                <a:avLst/>
                <a:gdLst/>
                <a:ahLst/>
                <a:cxnLst/>
                <a:rect l="l" t="t" r="r" b="b"/>
                <a:pathLst>
                  <a:path w="33459" h="60206" extrusionOk="0">
                    <a:moveTo>
                      <a:pt x="26036" y="0"/>
                    </a:moveTo>
                    <a:cubicBezTo>
                      <a:pt x="25685" y="0"/>
                      <a:pt x="25369" y="178"/>
                      <a:pt x="25078" y="358"/>
                    </a:cubicBezTo>
                    <a:cubicBezTo>
                      <a:pt x="24803" y="529"/>
                      <a:pt x="24535" y="705"/>
                      <a:pt x="24272" y="891"/>
                    </a:cubicBezTo>
                    <a:cubicBezTo>
                      <a:pt x="23773" y="1243"/>
                      <a:pt x="23288" y="1619"/>
                      <a:pt x="22824" y="2017"/>
                    </a:cubicBezTo>
                    <a:cubicBezTo>
                      <a:pt x="20972" y="3614"/>
                      <a:pt x="19457" y="5565"/>
                      <a:pt x="18365" y="7755"/>
                    </a:cubicBezTo>
                    <a:cubicBezTo>
                      <a:pt x="17746" y="8998"/>
                      <a:pt x="17260" y="10313"/>
                      <a:pt x="16943" y="11667"/>
                    </a:cubicBezTo>
                    <a:cubicBezTo>
                      <a:pt x="16776" y="12386"/>
                      <a:pt x="16633" y="13140"/>
                      <a:pt x="16658" y="13881"/>
                    </a:cubicBezTo>
                    <a:cubicBezTo>
                      <a:pt x="16679" y="14546"/>
                      <a:pt x="16785" y="15202"/>
                      <a:pt x="17172" y="15722"/>
                    </a:cubicBezTo>
                    <a:cubicBezTo>
                      <a:pt x="16868" y="16418"/>
                      <a:pt x="16586" y="17121"/>
                      <a:pt x="16323" y="17832"/>
                    </a:cubicBezTo>
                    <a:cubicBezTo>
                      <a:pt x="16131" y="18350"/>
                      <a:pt x="15951" y="18873"/>
                      <a:pt x="15776" y="19397"/>
                    </a:cubicBezTo>
                    <a:cubicBezTo>
                      <a:pt x="15709" y="18974"/>
                      <a:pt x="15618" y="18557"/>
                      <a:pt x="15523" y="18147"/>
                    </a:cubicBezTo>
                    <a:cubicBezTo>
                      <a:pt x="15299" y="17179"/>
                      <a:pt x="14975" y="16237"/>
                      <a:pt x="14536" y="15345"/>
                    </a:cubicBezTo>
                    <a:cubicBezTo>
                      <a:pt x="13754" y="13763"/>
                      <a:pt x="12517" y="12381"/>
                      <a:pt x="10895" y="11638"/>
                    </a:cubicBezTo>
                    <a:cubicBezTo>
                      <a:pt x="10148" y="11295"/>
                      <a:pt x="9343" y="11094"/>
                      <a:pt x="8524" y="11094"/>
                    </a:cubicBezTo>
                    <a:cubicBezTo>
                      <a:pt x="8379" y="11094"/>
                      <a:pt x="8234" y="11100"/>
                      <a:pt x="8088" y="11113"/>
                    </a:cubicBezTo>
                    <a:cubicBezTo>
                      <a:pt x="7876" y="11131"/>
                      <a:pt x="7734" y="11300"/>
                      <a:pt x="7781" y="11515"/>
                    </a:cubicBezTo>
                    <a:cubicBezTo>
                      <a:pt x="8139" y="13137"/>
                      <a:pt x="8681" y="14706"/>
                      <a:pt x="9542" y="16134"/>
                    </a:cubicBezTo>
                    <a:cubicBezTo>
                      <a:pt x="10398" y="17551"/>
                      <a:pt x="11491" y="18835"/>
                      <a:pt x="12768" y="19890"/>
                    </a:cubicBezTo>
                    <a:cubicBezTo>
                      <a:pt x="13462" y="20464"/>
                      <a:pt x="14265" y="21139"/>
                      <a:pt x="15158" y="21382"/>
                    </a:cubicBezTo>
                    <a:cubicBezTo>
                      <a:pt x="14431" y="23851"/>
                      <a:pt x="13857" y="26362"/>
                      <a:pt x="13361" y="28889"/>
                    </a:cubicBezTo>
                    <a:cubicBezTo>
                      <a:pt x="13307" y="29165"/>
                      <a:pt x="13257" y="29442"/>
                      <a:pt x="13204" y="29720"/>
                    </a:cubicBezTo>
                    <a:cubicBezTo>
                      <a:pt x="13106" y="29506"/>
                      <a:pt x="13003" y="29294"/>
                      <a:pt x="12897" y="29086"/>
                    </a:cubicBezTo>
                    <a:cubicBezTo>
                      <a:pt x="12480" y="28259"/>
                      <a:pt x="11990" y="27472"/>
                      <a:pt x="11437" y="26732"/>
                    </a:cubicBezTo>
                    <a:cubicBezTo>
                      <a:pt x="10364" y="25291"/>
                      <a:pt x="9099" y="23853"/>
                      <a:pt x="7376" y="23205"/>
                    </a:cubicBezTo>
                    <a:cubicBezTo>
                      <a:pt x="6356" y="22821"/>
                      <a:pt x="5246" y="22753"/>
                      <a:pt x="4170" y="22686"/>
                    </a:cubicBezTo>
                    <a:cubicBezTo>
                      <a:pt x="4164" y="22685"/>
                      <a:pt x="4157" y="22685"/>
                      <a:pt x="4151" y="22685"/>
                    </a:cubicBezTo>
                    <a:cubicBezTo>
                      <a:pt x="3944" y="22685"/>
                      <a:pt x="3771" y="22885"/>
                      <a:pt x="3771" y="23085"/>
                    </a:cubicBezTo>
                    <a:cubicBezTo>
                      <a:pt x="3771" y="24970"/>
                      <a:pt x="4597" y="26750"/>
                      <a:pt x="5658" y="28270"/>
                    </a:cubicBezTo>
                    <a:cubicBezTo>
                      <a:pt x="6714" y="29781"/>
                      <a:pt x="8091" y="31077"/>
                      <a:pt x="9819" y="31773"/>
                    </a:cubicBezTo>
                    <a:cubicBezTo>
                      <a:pt x="10614" y="32092"/>
                      <a:pt x="11472" y="32269"/>
                      <a:pt x="12330" y="32269"/>
                    </a:cubicBezTo>
                    <a:cubicBezTo>
                      <a:pt x="12469" y="32269"/>
                      <a:pt x="12608" y="32264"/>
                      <a:pt x="12747" y="32255"/>
                    </a:cubicBezTo>
                    <a:lnTo>
                      <a:pt x="12747" y="32255"/>
                    </a:lnTo>
                    <a:cubicBezTo>
                      <a:pt x="12380" y="34392"/>
                      <a:pt x="12045" y="36536"/>
                      <a:pt x="11695" y="38675"/>
                    </a:cubicBezTo>
                    <a:cubicBezTo>
                      <a:pt x="11495" y="38438"/>
                      <a:pt x="11287" y="38209"/>
                      <a:pt x="11066" y="37988"/>
                    </a:cubicBezTo>
                    <a:cubicBezTo>
                      <a:pt x="10373" y="37300"/>
                      <a:pt x="9621" y="36677"/>
                      <a:pt x="8816" y="36124"/>
                    </a:cubicBezTo>
                    <a:cubicBezTo>
                      <a:pt x="7235" y="35034"/>
                      <a:pt x="5308" y="34143"/>
                      <a:pt x="3374" y="33991"/>
                    </a:cubicBezTo>
                    <a:cubicBezTo>
                      <a:pt x="3224" y="33979"/>
                      <a:pt x="3071" y="33973"/>
                      <a:pt x="2918" y="33973"/>
                    </a:cubicBezTo>
                    <a:cubicBezTo>
                      <a:pt x="2102" y="33973"/>
                      <a:pt x="1269" y="34153"/>
                      <a:pt x="594" y="34619"/>
                    </a:cubicBezTo>
                    <a:cubicBezTo>
                      <a:pt x="406" y="34750"/>
                      <a:pt x="234" y="34888"/>
                      <a:pt x="136" y="35098"/>
                    </a:cubicBezTo>
                    <a:cubicBezTo>
                      <a:pt x="1" y="35386"/>
                      <a:pt x="84" y="35671"/>
                      <a:pt x="210" y="35944"/>
                    </a:cubicBezTo>
                    <a:cubicBezTo>
                      <a:pt x="408" y="36376"/>
                      <a:pt x="672" y="36774"/>
                      <a:pt x="962" y="37147"/>
                    </a:cubicBezTo>
                    <a:cubicBezTo>
                      <a:pt x="2160" y="38685"/>
                      <a:pt x="3950" y="39700"/>
                      <a:pt x="5747" y="40380"/>
                    </a:cubicBezTo>
                    <a:cubicBezTo>
                      <a:pt x="6877" y="40810"/>
                      <a:pt x="8182" y="41119"/>
                      <a:pt x="9461" y="41119"/>
                    </a:cubicBezTo>
                    <a:cubicBezTo>
                      <a:pt x="10099" y="41119"/>
                      <a:pt x="10731" y="41042"/>
                      <a:pt x="11331" y="40864"/>
                    </a:cubicBezTo>
                    <a:lnTo>
                      <a:pt x="11331" y="40864"/>
                    </a:lnTo>
                    <a:cubicBezTo>
                      <a:pt x="10778" y="44096"/>
                      <a:pt x="10140" y="47327"/>
                      <a:pt x="8999" y="50410"/>
                    </a:cubicBezTo>
                    <a:cubicBezTo>
                      <a:pt x="8925" y="50607"/>
                      <a:pt x="8851" y="50802"/>
                      <a:pt x="8775" y="50995"/>
                    </a:cubicBezTo>
                    <a:cubicBezTo>
                      <a:pt x="8736" y="51092"/>
                      <a:pt x="8698" y="51189"/>
                      <a:pt x="8658" y="51285"/>
                    </a:cubicBezTo>
                    <a:cubicBezTo>
                      <a:pt x="8640" y="51333"/>
                      <a:pt x="8620" y="51382"/>
                      <a:pt x="8600" y="51430"/>
                    </a:cubicBezTo>
                    <a:cubicBezTo>
                      <a:pt x="8590" y="51451"/>
                      <a:pt x="8578" y="51482"/>
                      <a:pt x="8569" y="51503"/>
                    </a:cubicBezTo>
                    <a:cubicBezTo>
                      <a:pt x="8405" y="51889"/>
                      <a:pt x="8231" y="52270"/>
                      <a:pt x="8048" y="52646"/>
                    </a:cubicBezTo>
                    <a:cubicBezTo>
                      <a:pt x="7688" y="53394"/>
                      <a:pt x="7288" y="54120"/>
                      <a:pt x="6849" y="54825"/>
                    </a:cubicBezTo>
                    <a:cubicBezTo>
                      <a:pt x="6628" y="55178"/>
                      <a:pt x="6396" y="55523"/>
                      <a:pt x="6151" y="55861"/>
                    </a:cubicBezTo>
                    <a:cubicBezTo>
                      <a:pt x="6032" y="56024"/>
                      <a:pt x="5909" y="56184"/>
                      <a:pt x="5788" y="56345"/>
                    </a:cubicBezTo>
                    <a:cubicBezTo>
                      <a:pt x="5759" y="56385"/>
                      <a:pt x="5728" y="56425"/>
                      <a:pt x="5699" y="56465"/>
                    </a:cubicBezTo>
                    <a:lnTo>
                      <a:pt x="5645" y="56535"/>
                    </a:lnTo>
                    <a:lnTo>
                      <a:pt x="5592" y="56604"/>
                    </a:lnTo>
                    <a:cubicBezTo>
                      <a:pt x="5552" y="56653"/>
                      <a:pt x="5513" y="56703"/>
                      <a:pt x="5473" y="56752"/>
                    </a:cubicBezTo>
                    <a:cubicBezTo>
                      <a:pt x="4948" y="57400"/>
                      <a:pt x="4365" y="58002"/>
                      <a:pt x="3784" y="58599"/>
                    </a:cubicBezTo>
                    <a:cubicBezTo>
                      <a:pt x="3649" y="58735"/>
                      <a:pt x="3540" y="58892"/>
                      <a:pt x="3417" y="59040"/>
                    </a:cubicBezTo>
                    <a:cubicBezTo>
                      <a:pt x="3279" y="59205"/>
                      <a:pt x="3106" y="59344"/>
                      <a:pt x="2944" y="59485"/>
                    </a:cubicBezTo>
                    <a:cubicBezTo>
                      <a:pt x="2628" y="59760"/>
                      <a:pt x="2918" y="60205"/>
                      <a:pt x="3264" y="60205"/>
                    </a:cubicBezTo>
                    <a:cubicBezTo>
                      <a:pt x="3329" y="60205"/>
                      <a:pt x="3395" y="60190"/>
                      <a:pt x="3460" y="60154"/>
                    </a:cubicBezTo>
                    <a:cubicBezTo>
                      <a:pt x="3642" y="60058"/>
                      <a:pt x="3817" y="59945"/>
                      <a:pt x="4001" y="59858"/>
                    </a:cubicBezTo>
                    <a:cubicBezTo>
                      <a:pt x="4197" y="59764"/>
                      <a:pt x="4395" y="59687"/>
                      <a:pt x="4578" y="59566"/>
                    </a:cubicBezTo>
                    <a:cubicBezTo>
                      <a:pt x="4950" y="59321"/>
                      <a:pt x="5321" y="59049"/>
                      <a:pt x="5650" y="58748"/>
                    </a:cubicBezTo>
                    <a:cubicBezTo>
                      <a:pt x="6298" y="58161"/>
                      <a:pt x="6892" y="57518"/>
                      <a:pt x="7426" y="56825"/>
                    </a:cubicBezTo>
                    <a:cubicBezTo>
                      <a:pt x="8449" y="55496"/>
                      <a:pt x="9271" y="54038"/>
                      <a:pt x="9937" y="52501"/>
                    </a:cubicBezTo>
                    <a:cubicBezTo>
                      <a:pt x="11331" y="49282"/>
                      <a:pt x="12150" y="45847"/>
                      <a:pt x="12733" y="42397"/>
                    </a:cubicBezTo>
                    <a:cubicBezTo>
                      <a:pt x="12991" y="40875"/>
                      <a:pt x="13228" y="39350"/>
                      <a:pt x="13459" y="37824"/>
                    </a:cubicBezTo>
                    <a:cubicBezTo>
                      <a:pt x="14531" y="38314"/>
                      <a:pt x="15693" y="38569"/>
                      <a:pt x="16873" y="38714"/>
                    </a:cubicBezTo>
                    <a:cubicBezTo>
                      <a:pt x="17746" y="38822"/>
                      <a:pt x="18631" y="38870"/>
                      <a:pt x="19516" y="38870"/>
                    </a:cubicBezTo>
                    <a:cubicBezTo>
                      <a:pt x="20213" y="38870"/>
                      <a:pt x="20909" y="38840"/>
                      <a:pt x="21599" y="38787"/>
                    </a:cubicBezTo>
                    <a:cubicBezTo>
                      <a:pt x="24716" y="38543"/>
                      <a:pt x="27776" y="37644"/>
                      <a:pt x="30264" y="35699"/>
                    </a:cubicBezTo>
                    <a:cubicBezTo>
                      <a:pt x="31478" y="34751"/>
                      <a:pt x="32599" y="33506"/>
                      <a:pt x="33232" y="32089"/>
                    </a:cubicBezTo>
                    <a:cubicBezTo>
                      <a:pt x="33459" y="31581"/>
                      <a:pt x="33192" y="31052"/>
                      <a:pt x="32616" y="31013"/>
                    </a:cubicBezTo>
                    <a:cubicBezTo>
                      <a:pt x="31839" y="30959"/>
                      <a:pt x="31059" y="30939"/>
                      <a:pt x="30284" y="30879"/>
                    </a:cubicBezTo>
                    <a:cubicBezTo>
                      <a:pt x="29507" y="30818"/>
                      <a:pt x="28724" y="30770"/>
                      <a:pt x="27943" y="30741"/>
                    </a:cubicBezTo>
                    <a:cubicBezTo>
                      <a:pt x="27483" y="30724"/>
                      <a:pt x="27022" y="30715"/>
                      <a:pt x="26560" y="30715"/>
                    </a:cubicBezTo>
                    <a:cubicBezTo>
                      <a:pt x="25463" y="30715"/>
                      <a:pt x="24367" y="30767"/>
                      <a:pt x="23277" y="30896"/>
                    </a:cubicBezTo>
                    <a:cubicBezTo>
                      <a:pt x="20618" y="31212"/>
                      <a:pt x="17975" y="31957"/>
                      <a:pt x="15701" y="33409"/>
                    </a:cubicBezTo>
                    <a:cubicBezTo>
                      <a:pt x="15081" y="33806"/>
                      <a:pt x="14491" y="34249"/>
                      <a:pt x="13938" y="34738"/>
                    </a:cubicBezTo>
                    <a:cubicBezTo>
                      <a:pt x="13935" y="34741"/>
                      <a:pt x="13932" y="34745"/>
                      <a:pt x="13928" y="34748"/>
                    </a:cubicBezTo>
                    <a:cubicBezTo>
                      <a:pt x="14120" y="33492"/>
                      <a:pt x="14318" y="32238"/>
                      <a:pt x="14531" y="30986"/>
                    </a:cubicBezTo>
                    <a:cubicBezTo>
                      <a:pt x="14803" y="29379"/>
                      <a:pt x="15093" y="27773"/>
                      <a:pt x="15419" y="26174"/>
                    </a:cubicBezTo>
                    <a:cubicBezTo>
                      <a:pt x="16097" y="26340"/>
                      <a:pt x="16790" y="26403"/>
                      <a:pt x="17487" y="26403"/>
                    </a:cubicBezTo>
                    <a:cubicBezTo>
                      <a:pt x="17932" y="26403"/>
                      <a:pt x="18379" y="26377"/>
                      <a:pt x="18824" y="26337"/>
                    </a:cubicBezTo>
                    <a:cubicBezTo>
                      <a:pt x="20120" y="26220"/>
                      <a:pt x="21421" y="26027"/>
                      <a:pt x="22689" y="25741"/>
                    </a:cubicBezTo>
                    <a:cubicBezTo>
                      <a:pt x="25064" y="25208"/>
                      <a:pt x="27389" y="24232"/>
                      <a:pt x="29138" y="22495"/>
                    </a:cubicBezTo>
                    <a:cubicBezTo>
                      <a:pt x="30066" y="21577"/>
                      <a:pt x="30780" y="20481"/>
                      <a:pt x="31179" y="19234"/>
                    </a:cubicBezTo>
                    <a:cubicBezTo>
                      <a:pt x="31314" y="18819"/>
                      <a:pt x="30956" y="18388"/>
                      <a:pt x="30536" y="18388"/>
                    </a:cubicBezTo>
                    <a:cubicBezTo>
                      <a:pt x="30535" y="18388"/>
                      <a:pt x="30535" y="18388"/>
                      <a:pt x="30534" y="18388"/>
                    </a:cubicBezTo>
                    <a:cubicBezTo>
                      <a:pt x="28146" y="18396"/>
                      <a:pt x="25771" y="18647"/>
                      <a:pt x="23454" y="19232"/>
                    </a:cubicBezTo>
                    <a:cubicBezTo>
                      <a:pt x="21335" y="19767"/>
                      <a:pt x="19237" y="20558"/>
                      <a:pt x="17482" y="21887"/>
                    </a:cubicBezTo>
                    <a:cubicBezTo>
                      <a:pt x="16986" y="22262"/>
                      <a:pt x="16523" y="22675"/>
                      <a:pt x="16094" y="23125"/>
                    </a:cubicBezTo>
                    <a:cubicBezTo>
                      <a:pt x="16363" y="22010"/>
                      <a:pt x="16653" y="20901"/>
                      <a:pt x="16982" y="19801"/>
                    </a:cubicBezTo>
                    <a:cubicBezTo>
                      <a:pt x="17409" y="18365"/>
                      <a:pt x="17905" y="16957"/>
                      <a:pt x="18434" y="15560"/>
                    </a:cubicBezTo>
                    <a:cubicBezTo>
                      <a:pt x="20856" y="14755"/>
                      <a:pt x="23015" y="13086"/>
                      <a:pt x="24556" y="11074"/>
                    </a:cubicBezTo>
                    <a:cubicBezTo>
                      <a:pt x="26202" y="8922"/>
                      <a:pt x="27133" y="6259"/>
                      <a:pt x="27259" y="3557"/>
                    </a:cubicBezTo>
                    <a:cubicBezTo>
                      <a:pt x="27291" y="2873"/>
                      <a:pt x="27274" y="2181"/>
                      <a:pt x="27186" y="1501"/>
                    </a:cubicBezTo>
                    <a:cubicBezTo>
                      <a:pt x="27104" y="848"/>
                      <a:pt x="26895" y="48"/>
                      <a:pt x="26095" y="2"/>
                    </a:cubicBezTo>
                    <a:cubicBezTo>
                      <a:pt x="26075" y="1"/>
                      <a:pt x="26055" y="0"/>
                      <a:pt x="26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3"/>
              <p:cNvSpPr/>
              <p:nvPr/>
            </p:nvSpPr>
            <p:spPr>
              <a:xfrm>
                <a:off x="-3756400" y="10274625"/>
                <a:ext cx="177975" cy="279350"/>
              </a:xfrm>
              <a:custGeom>
                <a:avLst/>
                <a:gdLst/>
                <a:ahLst/>
                <a:cxnLst/>
                <a:rect l="l" t="t" r="r" b="b"/>
                <a:pathLst>
                  <a:path w="7119" h="11174" extrusionOk="0">
                    <a:moveTo>
                      <a:pt x="7051" y="0"/>
                    </a:moveTo>
                    <a:cubicBezTo>
                      <a:pt x="7042" y="0"/>
                      <a:pt x="7033" y="3"/>
                      <a:pt x="7024" y="9"/>
                    </a:cubicBezTo>
                    <a:cubicBezTo>
                      <a:pt x="6595" y="313"/>
                      <a:pt x="6271" y="755"/>
                      <a:pt x="5952" y="1167"/>
                    </a:cubicBezTo>
                    <a:cubicBezTo>
                      <a:pt x="5630" y="1584"/>
                      <a:pt x="5312" y="2002"/>
                      <a:pt x="5009" y="2433"/>
                    </a:cubicBezTo>
                    <a:cubicBezTo>
                      <a:pt x="4361" y="3362"/>
                      <a:pt x="3733" y="4305"/>
                      <a:pt x="3124" y="5260"/>
                    </a:cubicBezTo>
                    <a:cubicBezTo>
                      <a:pt x="2530" y="6192"/>
                      <a:pt x="1971" y="7149"/>
                      <a:pt x="1426" y="8112"/>
                    </a:cubicBezTo>
                    <a:cubicBezTo>
                      <a:pt x="1152" y="8592"/>
                      <a:pt x="876" y="9073"/>
                      <a:pt x="632" y="9569"/>
                    </a:cubicBezTo>
                    <a:cubicBezTo>
                      <a:pt x="441" y="9954"/>
                      <a:pt x="1" y="10590"/>
                      <a:pt x="162" y="11029"/>
                    </a:cubicBezTo>
                    <a:cubicBezTo>
                      <a:pt x="193" y="11112"/>
                      <a:pt x="265" y="11173"/>
                      <a:pt x="352" y="11173"/>
                    </a:cubicBezTo>
                    <a:cubicBezTo>
                      <a:pt x="369" y="11173"/>
                      <a:pt x="386" y="11171"/>
                      <a:pt x="404" y="11166"/>
                    </a:cubicBezTo>
                    <a:cubicBezTo>
                      <a:pt x="833" y="11049"/>
                      <a:pt x="1049" y="10464"/>
                      <a:pt x="1254" y="10106"/>
                    </a:cubicBezTo>
                    <a:cubicBezTo>
                      <a:pt x="1527" y="9626"/>
                      <a:pt x="1783" y="9136"/>
                      <a:pt x="2049" y="8651"/>
                    </a:cubicBezTo>
                    <a:cubicBezTo>
                      <a:pt x="2591" y="7657"/>
                      <a:pt x="3162" y="6681"/>
                      <a:pt x="3735" y="5704"/>
                    </a:cubicBezTo>
                    <a:cubicBezTo>
                      <a:pt x="4294" y="4750"/>
                      <a:pt x="4873" y="3808"/>
                      <a:pt x="5471" y="2879"/>
                    </a:cubicBezTo>
                    <a:cubicBezTo>
                      <a:pt x="5769" y="2413"/>
                      <a:pt x="6061" y="1945"/>
                      <a:pt x="6354" y="1477"/>
                    </a:cubicBezTo>
                    <a:cubicBezTo>
                      <a:pt x="6634" y="1030"/>
                      <a:pt x="6950" y="580"/>
                      <a:pt x="7107" y="73"/>
                    </a:cubicBezTo>
                    <a:cubicBezTo>
                      <a:pt x="7119" y="38"/>
                      <a:pt x="7086" y="0"/>
                      <a:pt x="7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3"/>
              <p:cNvSpPr/>
              <p:nvPr/>
            </p:nvSpPr>
            <p:spPr>
              <a:xfrm>
                <a:off x="-3976150" y="10520100"/>
                <a:ext cx="163950" cy="217800"/>
              </a:xfrm>
              <a:custGeom>
                <a:avLst/>
                <a:gdLst/>
                <a:ahLst/>
                <a:cxnLst/>
                <a:rect l="l" t="t" r="r" b="b"/>
                <a:pathLst>
                  <a:path w="6558" h="8712" extrusionOk="0">
                    <a:moveTo>
                      <a:pt x="73" y="0"/>
                    </a:moveTo>
                    <a:cubicBezTo>
                      <a:pt x="33" y="0"/>
                      <a:pt x="1" y="45"/>
                      <a:pt x="23" y="86"/>
                    </a:cubicBezTo>
                    <a:cubicBezTo>
                      <a:pt x="422" y="852"/>
                      <a:pt x="1021" y="1516"/>
                      <a:pt x="1542" y="2202"/>
                    </a:cubicBezTo>
                    <a:cubicBezTo>
                      <a:pt x="2073" y="2907"/>
                      <a:pt x="2578" y="3628"/>
                      <a:pt x="3056" y="4372"/>
                    </a:cubicBezTo>
                    <a:cubicBezTo>
                      <a:pt x="3525" y="5096"/>
                      <a:pt x="3977" y="5832"/>
                      <a:pt x="4431" y="6564"/>
                    </a:cubicBezTo>
                    <a:cubicBezTo>
                      <a:pt x="4886" y="7297"/>
                      <a:pt x="5256" y="8235"/>
                      <a:pt x="6021" y="8668"/>
                    </a:cubicBezTo>
                    <a:cubicBezTo>
                      <a:pt x="6074" y="8698"/>
                      <a:pt x="6133" y="8711"/>
                      <a:pt x="6191" y="8711"/>
                    </a:cubicBezTo>
                    <a:cubicBezTo>
                      <a:pt x="6376" y="8711"/>
                      <a:pt x="6557" y="8573"/>
                      <a:pt x="6546" y="8367"/>
                    </a:cubicBezTo>
                    <a:cubicBezTo>
                      <a:pt x="6521" y="7875"/>
                      <a:pt x="6375" y="7579"/>
                      <a:pt x="6110" y="7166"/>
                    </a:cubicBezTo>
                    <a:cubicBezTo>
                      <a:pt x="5864" y="6782"/>
                      <a:pt x="5615" y="6400"/>
                      <a:pt x="5366" y="6018"/>
                    </a:cubicBezTo>
                    <a:cubicBezTo>
                      <a:pt x="4863" y="5251"/>
                      <a:pt x="4335" y="4507"/>
                      <a:pt x="3779" y="3782"/>
                    </a:cubicBezTo>
                    <a:cubicBezTo>
                      <a:pt x="3249" y="3088"/>
                      <a:pt x="2702" y="2406"/>
                      <a:pt x="2120" y="1755"/>
                    </a:cubicBezTo>
                    <a:cubicBezTo>
                      <a:pt x="1539" y="1104"/>
                      <a:pt x="891" y="405"/>
                      <a:pt x="101" y="8"/>
                    </a:cubicBezTo>
                    <a:cubicBezTo>
                      <a:pt x="92" y="3"/>
                      <a:pt x="82"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3"/>
              <p:cNvSpPr/>
              <p:nvPr/>
            </p:nvSpPr>
            <p:spPr>
              <a:xfrm>
                <a:off x="-4096600" y="10803750"/>
                <a:ext cx="204750" cy="197000"/>
              </a:xfrm>
              <a:custGeom>
                <a:avLst/>
                <a:gdLst/>
                <a:ahLst/>
                <a:cxnLst/>
                <a:rect l="l" t="t" r="r" b="b"/>
                <a:pathLst>
                  <a:path w="8190" h="7880" extrusionOk="0">
                    <a:moveTo>
                      <a:pt x="169" y="0"/>
                    </a:moveTo>
                    <a:cubicBezTo>
                      <a:pt x="81" y="0"/>
                      <a:pt x="1" y="84"/>
                      <a:pt x="58" y="176"/>
                    </a:cubicBezTo>
                    <a:cubicBezTo>
                      <a:pt x="517" y="929"/>
                      <a:pt x="1227" y="1511"/>
                      <a:pt x="1844" y="2131"/>
                    </a:cubicBezTo>
                    <a:cubicBezTo>
                      <a:pt x="2510" y="2802"/>
                      <a:pt x="3192" y="3456"/>
                      <a:pt x="3857" y="4127"/>
                    </a:cubicBezTo>
                    <a:cubicBezTo>
                      <a:pt x="4505" y="4783"/>
                      <a:pt x="5142" y="5447"/>
                      <a:pt x="5770" y="6122"/>
                    </a:cubicBezTo>
                    <a:cubicBezTo>
                      <a:pt x="6085" y="6459"/>
                      <a:pt x="6396" y="6799"/>
                      <a:pt x="6707" y="7140"/>
                    </a:cubicBezTo>
                    <a:cubicBezTo>
                      <a:pt x="7024" y="7490"/>
                      <a:pt x="7302" y="7826"/>
                      <a:pt x="7795" y="7878"/>
                    </a:cubicBezTo>
                    <a:cubicBezTo>
                      <a:pt x="7805" y="7879"/>
                      <a:pt x="7814" y="7880"/>
                      <a:pt x="7823" y="7880"/>
                    </a:cubicBezTo>
                    <a:cubicBezTo>
                      <a:pt x="8015" y="7880"/>
                      <a:pt x="8190" y="7674"/>
                      <a:pt x="8182" y="7491"/>
                    </a:cubicBezTo>
                    <a:cubicBezTo>
                      <a:pt x="8167" y="7031"/>
                      <a:pt x="7847" y="6725"/>
                      <a:pt x="7536" y="6415"/>
                    </a:cubicBezTo>
                    <a:cubicBezTo>
                      <a:pt x="7210" y="6089"/>
                      <a:pt x="6883" y="5765"/>
                      <a:pt x="6553" y="5444"/>
                    </a:cubicBezTo>
                    <a:cubicBezTo>
                      <a:pt x="5874" y="4786"/>
                      <a:pt x="5188" y="4135"/>
                      <a:pt x="4494" y="3491"/>
                    </a:cubicBezTo>
                    <a:cubicBezTo>
                      <a:pt x="3820" y="2863"/>
                      <a:pt x="3143" y="2235"/>
                      <a:pt x="2436" y="1641"/>
                    </a:cubicBezTo>
                    <a:cubicBezTo>
                      <a:pt x="1746" y="1061"/>
                      <a:pt x="1058" y="380"/>
                      <a:pt x="224" y="12"/>
                    </a:cubicBezTo>
                    <a:cubicBezTo>
                      <a:pt x="206" y="4"/>
                      <a:pt x="187"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3"/>
              <p:cNvSpPr/>
              <p:nvPr/>
            </p:nvSpPr>
            <p:spPr>
              <a:xfrm>
                <a:off x="-4176400" y="11103375"/>
                <a:ext cx="227950" cy="120250"/>
              </a:xfrm>
              <a:custGeom>
                <a:avLst/>
                <a:gdLst/>
                <a:ahLst/>
                <a:cxnLst/>
                <a:rect l="l" t="t" r="r" b="b"/>
                <a:pathLst>
                  <a:path w="9118" h="4810" extrusionOk="0">
                    <a:moveTo>
                      <a:pt x="200" y="0"/>
                    </a:moveTo>
                    <a:cubicBezTo>
                      <a:pt x="143" y="0"/>
                      <a:pt x="87" y="4"/>
                      <a:pt x="30" y="14"/>
                    </a:cubicBezTo>
                    <a:cubicBezTo>
                      <a:pt x="10" y="20"/>
                      <a:pt x="1" y="44"/>
                      <a:pt x="12" y="62"/>
                    </a:cubicBezTo>
                    <a:cubicBezTo>
                      <a:pt x="204" y="343"/>
                      <a:pt x="537" y="487"/>
                      <a:pt x="827" y="650"/>
                    </a:cubicBezTo>
                    <a:cubicBezTo>
                      <a:pt x="1205" y="860"/>
                      <a:pt x="1584" y="1060"/>
                      <a:pt x="1968" y="1257"/>
                    </a:cubicBezTo>
                    <a:cubicBezTo>
                      <a:pt x="2759" y="1663"/>
                      <a:pt x="3540" y="2089"/>
                      <a:pt x="4323" y="2513"/>
                    </a:cubicBezTo>
                    <a:cubicBezTo>
                      <a:pt x="5083" y="2924"/>
                      <a:pt x="5836" y="3351"/>
                      <a:pt x="6580" y="3796"/>
                    </a:cubicBezTo>
                    <a:cubicBezTo>
                      <a:pt x="7288" y="4218"/>
                      <a:pt x="8008" y="4773"/>
                      <a:pt x="8856" y="4810"/>
                    </a:cubicBezTo>
                    <a:cubicBezTo>
                      <a:pt x="8859" y="4810"/>
                      <a:pt x="8863" y="4810"/>
                      <a:pt x="8866" y="4810"/>
                    </a:cubicBezTo>
                    <a:cubicBezTo>
                      <a:pt x="9028" y="4810"/>
                      <a:pt x="9117" y="4620"/>
                      <a:pt x="9043" y="4484"/>
                    </a:cubicBezTo>
                    <a:cubicBezTo>
                      <a:pt x="8632" y="3738"/>
                      <a:pt x="7787" y="3360"/>
                      <a:pt x="7064" y="2967"/>
                    </a:cubicBezTo>
                    <a:cubicBezTo>
                      <a:pt x="6281" y="2540"/>
                      <a:pt x="5489" y="2130"/>
                      <a:pt x="4687" y="1739"/>
                    </a:cubicBezTo>
                    <a:cubicBezTo>
                      <a:pt x="3926" y="1366"/>
                      <a:pt x="3149" y="1029"/>
                      <a:pt x="2366" y="704"/>
                    </a:cubicBezTo>
                    <a:cubicBezTo>
                      <a:pt x="1943" y="529"/>
                      <a:pt x="1524" y="363"/>
                      <a:pt x="1090" y="220"/>
                    </a:cubicBezTo>
                    <a:cubicBezTo>
                      <a:pt x="806" y="127"/>
                      <a:pt x="503"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3"/>
              <p:cNvSpPr/>
              <p:nvPr/>
            </p:nvSpPr>
            <p:spPr>
              <a:xfrm>
                <a:off x="-3851100" y="11025325"/>
                <a:ext cx="389000" cy="119600"/>
              </a:xfrm>
              <a:custGeom>
                <a:avLst/>
                <a:gdLst/>
                <a:ahLst/>
                <a:cxnLst/>
                <a:rect l="l" t="t" r="r" b="b"/>
                <a:pathLst>
                  <a:path w="15560" h="4784" extrusionOk="0">
                    <a:moveTo>
                      <a:pt x="15101" y="1"/>
                    </a:moveTo>
                    <a:cubicBezTo>
                      <a:pt x="15095" y="1"/>
                      <a:pt x="15090" y="1"/>
                      <a:pt x="15085" y="1"/>
                    </a:cubicBezTo>
                    <a:cubicBezTo>
                      <a:pt x="13818" y="58"/>
                      <a:pt x="12573" y="515"/>
                      <a:pt x="11358" y="850"/>
                    </a:cubicBezTo>
                    <a:cubicBezTo>
                      <a:pt x="10107" y="1192"/>
                      <a:pt x="8868" y="1567"/>
                      <a:pt x="7626" y="1940"/>
                    </a:cubicBezTo>
                    <a:cubicBezTo>
                      <a:pt x="6384" y="2313"/>
                      <a:pt x="5141" y="2677"/>
                      <a:pt x="3891" y="3023"/>
                    </a:cubicBezTo>
                    <a:lnTo>
                      <a:pt x="2095" y="3517"/>
                    </a:lnTo>
                    <a:cubicBezTo>
                      <a:pt x="1459" y="3694"/>
                      <a:pt x="819" y="3818"/>
                      <a:pt x="263" y="4190"/>
                    </a:cubicBezTo>
                    <a:cubicBezTo>
                      <a:pt x="1" y="4365"/>
                      <a:pt x="100" y="4769"/>
                      <a:pt x="423" y="4781"/>
                    </a:cubicBezTo>
                    <a:cubicBezTo>
                      <a:pt x="462" y="4783"/>
                      <a:pt x="501" y="4783"/>
                      <a:pt x="539" y="4783"/>
                    </a:cubicBezTo>
                    <a:cubicBezTo>
                      <a:pt x="1137" y="4783"/>
                      <a:pt x="1685" y="4589"/>
                      <a:pt x="2261" y="4426"/>
                    </a:cubicBezTo>
                    <a:lnTo>
                      <a:pt x="4131" y="3893"/>
                    </a:lnTo>
                    <a:cubicBezTo>
                      <a:pt x="5378" y="3539"/>
                      <a:pt x="6629" y="3204"/>
                      <a:pt x="7884" y="2875"/>
                    </a:cubicBezTo>
                    <a:cubicBezTo>
                      <a:pt x="9138" y="2548"/>
                      <a:pt x="10391" y="2223"/>
                      <a:pt x="11638" y="1867"/>
                    </a:cubicBezTo>
                    <a:cubicBezTo>
                      <a:pt x="12849" y="1521"/>
                      <a:pt x="14153" y="1266"/>
                      <a:pt x="15263" y="657"/>
                    </a:cubicBezTo>
                    <a:cubicBezTo>
                      <a:pt x="15560" y="493"/>
                      <a:pt x="15439" y="1"/>
                      <a:pt x="15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3"/>
              <p:cNvSpPr/>
              <p:nvPr/>
            </p:nvSpPr>
            <p:spPr>
              <a:xfrm>
                <a:off x="-3786500" y="10711400"/>
                <a:ext cx="281450" cy="94650"/>
              </a:xfrm>
              <a:custGeom>
                <a:avLst/>
                <a:gdLst/>
                <a:ahLst/>
                <a:cxnLst/>
                <a:rect l="l" t="t" r="r" b="b"/>
                <a:pathLst>
                  <a:path w="11258" h="3786" extrusionOk="0">
                    <a:moveTo>
                      <a:pt x="10621" y="0"/>
                    </a:moveTo>
                    <a:cubicBezTo>
                      <a:pt x="9860" y="0"/>
                      <a:pt x="9054" y="291"/>
                      <a:pt x="8341" y="469"/>
                    </a:cubicBezTo>
                    <a:cubicBezTo>
                      <a:pt x="7363" y="713"/>
                      <a:pt x="6399" y="997"/>
                      <a:pt x="5439" y="1304"/>
                    </a:cubicBezTo>
                    <a:cubicBezTo>
                      <a:pt x="4478" y="1612"/>
                      <a:pt x="3528" y="1939"/>
                      <a:pt x="2583" y="2289"/>
                    </a:cubicBezTo>
                    <a:cubicBezTo>
                      <a:pt x="2118" y="2461"/>
                      <a:pt x="1653" y="2631"/>
                      <a:pt x="1200" y="2831"/>
                    </a:cubicBezTo>
                    <a:cubicBezTo>
                      <a:pt x="799" y="3007"/>
                      <a:pt x="337" y="3142"/>
                      <a:pt x="67" y="3503"/>
                    </a:cubicBezTo>
                    <a:cubicBezTo>
                      <a:pt x="1" y="3591"/>
                      <a:pt x="67" y="3757"/>
                      <a:pt x="177" y="3773"/>
                    </a:cubicBezTo>
                    <a:cubicBezTo>
                      <a:pt x="233" y="3782"/>
                      <a:pt x="287" y="3785"/>
                      <a:pt x="342" y="3785"/>
                    </a:cubicBezTo>
                    <a:cubicBezTo>
                      <a:pt x="730" y="3785"/>
                      <a:pt x="1104" y="3598"/>
                      <a:pt x="1469" y="3473"/>
                    </a:cubicBezTo>
                    <a:cubicBezTo>
                      <a:pt x="1932" y="3313"/>
                      <a:pt x="2388" y="3132"/>
                      <a:pt x="2849" y="2964"/>
                    </a:cubicBezTo>
                    <a:cubicBezTo>
                      <a:pt x="3795" y="2620"/>
                      <a:pt x="4748" y="2296"/>
                      <a:pt x="5708" y="1995"/>
                    </a:cubicBezTo>
                    <a:cubicBezTo>
                      <a:pt x="6645" y="1701"/>
                      <a:pt x="7586" y="1426"/>
                      <a:pt x="8529" y="1154"/>
                    </a:cubicBezTo>
                    <a:cubicBezTo>
                      <a:pt x="9413" y="899"/>
                      <a:pt x="10473" y="779"/>
                      <a:pt x="11204" y="205"/>
                    </a:cubicBezTo>
                    <a:cubicBezTo>
                      <a:pt x="11257" y="165"/>
                      <a:pt x="11227" y="71"/>
                      <a:pt x="11165" y="58"/>
                    </a:cubicBezTo>
                    <a:cubicBezTo>
                      <a:pt x="10988" y="17"/>
                      <a:pt x="10805" y="0"/>
                      <a:pt x="10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63968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3">
  <p:cSld name="1_Background 3">
    <p:spTree>
      <p:nvGrpSpPr>
        <p:cNvPr id="1" name="Shape 1320"/>
        <p:cNvGrpSpPr/>
        <p:nvPr/>
      </p:nvGrpSpPr>
      <p:grpSpPr>
        <a:xfrm>
          <a:off x="0" y="0"/>
          <a:ext cx="0" cy="0"/>
          <a:chOff x="0" y="0"/>
          <a:chExt cx="0" cy="0"/>
        </a:xfrm>
      </p:grpSpPr>
      <p:grpSp>
        <p:nvGrpSpPr>
          <p:cNvPr id="1321" name="Google Shape;1321;p34"/>
          <p:cNvGrpSpPr/>
          <p:nvPr/>
        </p:nvGrpSpPr>
        <p:grpSpPr>
          <a:xfrm>
            <a:off x="-4220815" y="-1371191"/>
            <a:ext cx="16731200" cy="11166165"/>
            <a:chOff x="-2893286" y="-1251218"/>
            <a:chExt cx="12548400" cy="8374624"/>
          </a:xfrm>
        </p:grpSpPr>
        <p:sp>
          <p:nvSpPr>
            <p:cNvPr id="1322" name="Google Shape;1322;p34"/>
            <p:cNvSpPr/>
            <p:nvPr/>
          </p:nvSpPr>
          <p:spPr>
            <a:xfrm rot="7511453">
              <a:off x="-1399990" y="-542283"/>
              <a:ext cx="4963847" cy="6228056"/>
            </a:xfrm>
            <a:custGeom>
              <a:avLst/>
              <a:gdLst/>
              <a:ahLst/>
              <a:cxnLst/>
              <a:rect l="l" t="t" r="r" b="b"/>
              <a:pathLst>
                <a:path w="43768" h="56166" extrusionOk="0">
                  <a:moveTo>
                    <a:pt x="24054" y="0"/>
                  </a:moveTo>
                  <a:cubicBezTo>
                    <a:pt x="22092" y="0"/>
                    <a:pt x="20084" y="480"/>
                    <a:pt x="18082" y="1557"/>
                  </a:cubicBezTo>
                  <a:cubicBezTo>
                    <a:pt x="16673" y="2311"/>
                    <a:pt x="15329" y="3250"/>
                    <a:pt x="14411" y="4561"/>
                  </a:cubicBezTo>
                  <a:cubicBezTo>
                    <a:pt x="12925" y="6670"/>
                    <a:pt x="12739" y="9434"/>
                    <a:pt x="12991" y="12002"/>
                  </a:cubicBezTo>
                  <a:cubicBezTo>
                    <a:pt x="13253" y="14580"/>
                    <a:pt x="13908" y="17115"/>
                    <a:pt x="13887" y="19693"/>
                  </a:cubicBezTo>
                  <a:cubicBezTo>
                    <a:pt x="13843" y="23047"/>
                    <a:pt x="12685" y="26303"/>
                    <a:pt x="10598" y="28925"/>
                  </a:cubicBezTo>
                  <a:cubicBezTo>
                    <a:pt x="9025" y="30881"/>
                    <a:pt x="6971" y="32410"/>
                    <a:pt x="5452" y="34410"/>
                  </a:cubicBezTo>
                  <a:cubicBezTo>
                    <a:pt x="0" y="41555"/>
                    <a:pt x="2917" y="51945"/>
                    <a:pt x="11297" y="55212"/>
                  </a:cubicBezTo>
                  <a:cubicBezTo>
                    <a:pt x="12979" y="55866"/>
                    <a:pt x="14767" y="56166"/>
                    <a:pt x="16565" y="56166"/>
                  </a:cubicBezTo>
                  <a:cubicBezTo>
                    <a:pt x="18820" y="56166"/>
                    <a:pt x="21092" y="55695"/>
                    <a:pt x="23195" y="54862"/>
                  </a:cubicBezTo>
                  <a:cubicBezTo>
                    <a:pt x="26975" y="53365"/>
                    <a:pt x="30231" y="50765"/>
                    <a:pt x="32995" y="47793"/>
                  </a:cubicBezTo>
                  <a:cubicBezTo>
                    <a:pt x="37289" y="43172"/>
                    <a:pt x="40490" y="37644"/>
                    <a:pt x="42358" y="31613"/>
                  </a:cubicBezTo>
                  <a:cubicBezTo>
                    <a:pt x="43199" y="28849"/>
                    <a:pt x="43768" y="25975"/>
                    <a:pt x="43713" y="23091"/>
                  </a:cubicBezTo>
                  <a:cubicBezTo>
                    <a:pt x="43520" y="13399"/>
                    <a:pt x="34421" y="0"/>
                    <a:pt x="24054"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4"/>
            <p:cNvSpPr/>
            <p:nvPr/>
          </p:nvSpPr>
          <p:spPr>
            <a:xfrm>
              <a:off x="4425800" y="2327525"/>
              <a:ext cx="5229314" cy="4795880"/>
            </a:xfrm>
            <a:custGeom>
              <a:avLst/>
              <a:gdLst/>
              <a:ahLst/>
              <a:cxnLst/>
              <a:rect l="l" t="t" r="r" b="b"/>
              <a:pathLst>
                <a:path w="15624" h="14329" extrusionOk="0">
                  <a:moveTo>
                    <a:pt x="8358" y="1"/>
                  </a:moveTo>
                  <a:cubicBezTo>
                    <a:pt x="5891" y="1"/>
                    <a:pt x="2866" y="476"/>
                    <a:pt x="1694" y="1253"/>
                  </a:cubicBezTo>
                  <a:cubicBezTo>
                    <a:pt x="459" y="2061"/>
                    <a:pt x="0" y="3700"/>
                    <a:pt x="230" y="5153"/>
                  </a:cubicBezTo>
                  <a:cubicBezTo>
                    <a:pt x="448" y="6595"/>
                    <a:pt x="1235" y="7895"/>
                    <a:pt x="2065" y="9097"/>
                  </a:cubicBezTo>
                  <a:cubicBezTo>
                    <a:pt x="3201" y="10736"/>
                    <a:pt x="4502" y="12331"/>
                    <a:pt x="6228" y="13347"/>
                  </a:cubicBezTo>
                  <a:cubicBezTo>
                    <a:pt x="7260" y="13959"/>
                    <a:pt x="8475" y="14329"/>
                    <a:pt x="9667" y="14329"/>
                  </a:cubicBezTo>
                  <a:cubicBezTo>
                    <a:pt x="10455" y="14329"/>
                    <a:pt x="11233" y="14167"/>
                    <a:pt x="11942" y="13806"/>
                  </a:cubicBezTo>
                  <a:cubicBezTo>
                    <a:pt x="13329" y="13107"/>
                    <a:pt x="14302" y="11719"/>
                    <a:pt x="14728" y="10222"/>
                  </a:cubicBezTo>
                  <a:cubicBezTo>
                    <a:pt x="15624" y="7120"/>
                    <a:pt x="14739" y="1515"/>
                    <a:pt x="11188" y="324"/>
                  </a:cubicBezTo>
                  <a:cubicBezTo>
                    <a:pt x="10524" y="103"/>
                    <a:pt x="9501" y="1"/>
                    <a:pt x="8358" y="1"/>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4"/>
            <p:cNvSpPr/>
            <p:nvPr/>
          </p:nvSpPr>
          <p:spPr>
            <a:xfrm>
              <a:off x="1814725" y="1953800"/>
              <a:ext cx="3242416" cy="4795864"/>
            </a:xfrm>
            <a:custGeom>
              <a:avLst/>
              <a:gdLst/>
              <a:ahLst/>
              <a:cxnLst/>
              <a:rect l="l" t="t" r="r" b="b"/>
              <a:pathLst>
                <a:path w="14882" h="22012" extrusionOk="0">
                  <a:moveTo>
                    <a:pt x="7328" y="0"/>
                  </a:moveTo>
                  <a:cubicBezTo>
                    <a:pt x="6568" y="0"/>
                    <a:pt x="5784" y="253"/>
                    <a:pt x="4994" y="832"/>
                  </a:cubicBezTo>
                  <a:cubicBezTo>
                    <a:pt x="1" y="4460"/>
                    <a:pt x="2011" y="13386"/>
                    <a:pt x="3835" y="18062"/>
                  </a:cubicBezTo>
                  <a:cubicBezTo>
                    <a:pt x="4207" y="19034"/>
                    <a:pt x="4633" y="20018"/>
                    <a:pt x="5332" y="20793"/>
                  </a:cubicBezTo>
                  <a:cubicBezTo>
                    <a:pt x="5966" y="21497"/>
                    <a:pt x="6879" y="22012"/>
                    <a:pt x="7810" y="22012"/>
                  </a:cubicBezTo>
                  <a:cubicBezTo>
                    <a:pt x="7905" y="22012"/>
                    <a:pt x="8001" y="22006"/>
                    <a:pt x="8096" y="21995"/>
                  </a:cubicBezTo>
                  <a:cubicBezTo>
                    <a:pt x="8796" y="21919"/>
                    <a:pt x="9429" y="21547"/>
                    <a:pt x="10019" y="21176"/>
                  </a:cubicBezTo>
                  <a:cubicBezTo>
                    <a:pt x="11341" y="20323"/>
                    <a:pt x="12630" y="19351"/>
                    <a:pt x="13428" y="17996"/>
                  </a:cubicBezTo>
                  <a:cubicBezTo>
                    <a:pt x="14171" y="16740"/>
                    <a:pt x="14433" y="15265"/>
                    <a:pt x="14630" y="13812"/>
                  </a:cubicBezTo>
                  <a:cubicBezTo>
                    <a:pt x="14805" y="12763"/>
                    <a:pt x="14881" y="11692"/>
                    <a:pt x="14870" y="10622"/>
                  </a:cubicBezTo>
                  <a:cubicBezTo>
                    <a:pt x="14796" y="7270"/>
                    <a:pt x="11402" y="0"/>
                    <a:pt x="7328" y="0"/>
                  </a:cubicBezTo>
                  <a:close/>
                </a:path>
              </a:pathLst>
            </a:custGeom>
            <a:solidFill>
              <a:srgbClr val="FFCFC0">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5" name="Google Shape;1325;p34"/>
          <p:cNvGrpSpPr/>
          <p:nvPr/>
        </p:nvGrpSpPr>
        <p:grpSpPr>
          <a:xfrm rot="10800000">
            <a:off x="5723470" y="-342931"/>
            <a:ext cx="2078097" cy="2996668"/>
            <a:chOff x="-1279900" y="9489425"/>
            <a:chExt cx="1398450" cy="2016600"/>
          </a:xfrm>
        </p:grpSpPr>
        <p:sp>
          <p:nvSpPr>
            <p:cNvPr id="1326" name="Google Shape;1326;p34"/>
            <p:cNvSpPr/>
            <p:nvPr/>
          </p:nvSpPr>
          <p:spPr>
            <a:xfrm>
              <a:off x="-1279900" y="9489425"/>
              <a:ext cx="1398450" cy="2016600"/>
            </a:xfrm>
            <a:custGeom>
              <a:avLst/>
              <a:gdLst/>
              <a:ahLst/>
              <a:cxnLst/>
              <a:rect l="l" t="t" r="r" b="b"/>
              <a:pathLst>
                <a:path w="55938" h="80664" extrusionOk="0">
                  <a:moveTo>
                    <a:pt x="12508" y="0"/>
                  </a:moveTo>
                  <a:cubicBezTo>
                    <a:pt x="12347" y="0"/>
                    <a:pt x="12180" y="152"/>
                    <a:pt x="12172" y="321"/>
                  </a:cubicBezTo>
                  <a:cubicBezTo>
                    <a:pt x="11945" y="4787"/>
                    <a:pt x="11832" y="9297"/>
                    <a:pt x="12150" y="13762"/>
                  </a:cubicBezTo>
                  <a:cubicBezTo>
                    <a:pt x="12433" y="17730"/>
                    <a:pt x="13260" y="21774"/>
                    <a:pt x="15419" y="25175"/>
                  </a:cubicBezTo>
                  <a:cubicBezTo>
                    <a:pt x="16488" y="26860"/>
                    <a:pt x="17881" y="28461"/>
                    <a:pt x="19633" y="29455"/>
                  </a:cubicBezTo>
                  <a:cubicBezTo>
                    <a:pt x="19678" y="29481"/>
                    <a:pt x="19728" y="29494"/>
                    <a:pt x="19780" y="29494"/>
                  </a:cubicBezTo>
                  <a:cubicBezTo>
                    <a:pt x="19804" y="29494"/>
                    <a:pt x="19828" y="29491"/>
                    <a:pt x="19852" y="29485"/>
                  </a:cubicBezTo>
                  <a:cubicBezTo>
                    <a:pt x="20227" y="30935"/>
                    <a:pt x="20629" y="32378"/>
                    <a:pt x="21074" y="33811"/>
                  </a:cubicBezTo>
                  <a:cubicBezTo>
                    <a:pt x="21294" y="34514"/>
                    <a:pt x="21521" y="35211"/>
                    <a:pt x="21759" y="35905"/>
                  </a:cubicBezTo>
                  <a:cubicBezTo>
                    <a:pt x="21636" y="35788"/>
                    <a:pt x="21511" y="35670"/>
                    <a:pt x="21383" y="35557"/>
                  </a:cubicBezTo>
                  <a:cubicBezTo>
                    <a:pt x="20777" y="35019"/>
                    <a:pt x="20152" y="34506"/>
                    <a:pt x="19505" y="34016"/>
                  </a:cubicBezTo>
                  <a:cubicBezTo>
                    <a:pt x="18212" y="33035"/>
                    <a:pt x="16849" y="32149"/>
                    <a:pt x="15410" y="31397"/>
                  </a:cubicBezTo>
                  <a:cubicBezTo>
                    <a:pt x="12500" y="29878"/>
                    <a:pt x="9360" y="28793"/>
                    <a:pt x="6130" y="28219"/>
                  </a:cubicBezTo>
                  <a:cubicBezTo>
                    <a:pt x="4401" y="27910"/>
                    <a:pt x="2644" y="27733"/>
                    <a:pt x="888" y="27733"/>
                  </a:cubicBezTo>
                  <a:cubicBezTo>
                    <a:pt x="782" y="27733"/>
                    <a:pt x="675" y="27734"/>
                    <a:pt x="568" y="27735"/>
                  </a:cubicBezTo>
                  <a:cubicBezTo>
                    <a:pt x="261" y="27739"/>
                    <a:pt x="0" y="28108"/>
                    <a:pt x="195" y="28386"/>
                  </a:cubicBezTo>
                  <a:cubicBezTo>
                    <a:pt x="1987" y="30950"/>
                    <a:pt x="4298" y="33075"/>
                    <a:pt x="7014" y="34632"/>
                  </a:cubicBezTo>
                  <a:cubicBezTo>
                    <a:pt x="9955" y="36320"/>
                    <a:pt x="13270" y="37267"/>
                    <a:pt x="16643" y="37533"/>
                  </a:cubicBezTo>
                  <a:cubicBezTo>
                    <a:pt x="17245" y="37580"/>
                    <a:pt x="17848" y="37603"/>
                    <a:pt x="18450" y="37603"/>
                  </a:cubicBezTo>
                  <a:cubicBezTo>
                    <a:pt x="19724" y="37603"/>
                    <a:pt x="20997" y="37501"/>
                    <a:pt x="22260" y="37318"/>
                  </a:cubicBezTo>
                  <a:cubicBezTo>
                    <a:pt x="22751" y="38661"/>
                    <a:pt x="23284" y="39989"/>
                    <a:pt x="23858" y="41302"/>
                  </a:cubicBezTo>
                  <a:cubicBezTo>
                    <a:pt x="24929" y="43739"/>
                    <a:pt x="26128" y="46118"/>
                    <a:pt x="27384" y="48462"/>
                  </a:cubicBezTo>
                  <a:cubicBezTo>
                    <a:pt x="28046" y="49698"/>
                    <a:pt x="28721" y="50928"/>
                    <a:pt x="29411" y="52150"/>
                  </a:cubicBezTo>
                  <a:cubicBezTo>
                    <a:pt x="29321" y="52078"/>
                    <a:pt x="29234" y="52003"/>
                    <a:pt x="29143" y="51931"/>
                  </a:cubicBezTo>
                  <a:cubicBezTo>
                    <a:pt x="27984" y="51017"/>
                    <a:pt x="26762" y="50183"/>
                    <a:pt x="25487" y="49439"/>
                  </a:cubicBezTo>
                  <a:cubicBezTo>
                    <a:pt x="22919" y="47934"/>
                    <a:pt x="20170" y="46761"/>
                    <a:pt x="17306" y="45950"/>
                  </a:cubicBezTo>
                  <a:cubicBezTo>
                    <a:pt x="15693" y="45497"/>
                    <a:pt x="14048" y="45167"/>
                    <a:pt x="12385" y="44964"/>
                  </a:cubicBezTo>
                  <a:cubicBezTo>
                    <a:pt x="12369" y="44962"/>
                    <a:pt x="12354" y="44961"/>
                    <a:pt x="12339" y="44961"/>
                  </a:cubicBezTo>
                  <a:cubicBezTo>
                    <a:pt x="12021" y="44961"/>
                    <a:pt x="11868" y="45376"/>
                    <a:pt x="12006" y="45625"/>
                  </a:cubicBezTo>
                  <a:cubicBezTo>
                    <a:pt x="13502" y="48341"/>
                    <a:pt x="15585" y="50650"/>
                    <a:pt x="18103" y="52451"/>
                  </a:cubicBezTo>
                  <a:cubicBezTo>
                    <a:pt x="20617" y="54249"/>
                    <a:pt x="23576" y="55605"/>
                    <a:pt x="26613" y="56213"/>
                  </a:cubicBezTo>
                  <a:cubicBezTo>
                    <a:pt x="27399" y="56371"/>
                    <a:pt x="28195" y="56465"/>
                    <a:pt x="28984" y="56465"/>
                  </a:cubicBezTo>
                  <a:cubicBezTo>
                    <a:pt x="29895" y="56465"/>
                    <a:pt x="30798" y="56339"/>
                    <a:pt x="31669" y="56038"/>
                  </a:cubicBezTo>
                  <a:cubicBezTo>
                    <a:pt x="32589" y="57564"/>
                    <a:pt x="33539" y="59072"/>
                    <a:pt x="34521" y="60562"/>
                  </a:cubicBezTo>
                  <a:cubicBezTo>
                    <a:pt x="35758" y="62430"/>
                    <a:pt x="37054" y="64264"/>
                    <a:pt x="38424" y="66040"/>
                  </a:cubicBezTo>
                  <a:cubicBezTo>
                    <a:pt x="38074" y="65897"/>
                    <a:pt x="37704" y="65793"/>
                    <a:pt x="37340" y="65701"/>
                  </a:cubicBezTo>
                  <a:cubicBezTo>
                    <a:pt x="36564" y="65507"/>
                    <a:pt x="35769" y="65398"/>
                    <a:pt x="34974" y="65320"/>
                  </a:cubicBezTo>
                  <a:cubicBezTo>
                    <a:pt x="33909" y="65214"/>
                    <a:pt x="32838" y="65166"/>
                    <a:pt x="31767" y="65166"/>
                  </a:cubicBezTo>
                  <a:cubicBezTo>
                    <a:pt x="31104" y="65166"/>
                    <a:pt x="30442" y="65184"/>
                    <a:pt x="29781" y="65219"/>
                  </a:cubicBezTo>
                  <a:cubicBezTo>
                    <a:pt x="26304" y="65405"/>
                    <a:pt x="22846" y="66071"/>
                    <a:pt x="19557" y="67213"/>
                  </a:cubicBezTo>
                  <a:cubicBezTo>
                    <a:pt x="17924" y="67780"/>
                    <a:pt x="16173" y="68417"/>
                    <a:pt x="15017" y="69770"/>
                  </a:cubicBezTo>
                  <a:cubicBezTo>
                    <a:pt x="14767" y="70060"/>
                    <a:pt x="14880" y="70439"/>
                    <a:pt x="15229" y="70573"/>
                  </a:cubicBezTo>
                  <a:cubicBezTo>
                    <a:pt x="18638" y="71887"/>
                    <a:pt x="22290" y="72554"/>
                    <a:pt x="25944" y="72554"/>
                  </a:cubicBezTo>
                  <a:cubicBezTo>
                    <a:pt x="25965" y="72554"/>
                    <a:pt x="25985" y="72554"/>
                    <a:pt x="26006" y="72554"/>
                  </a:cubicBezTo>
                  <a:cubicBezTo>
                    <a:pt x="29265" y="72548"/>
                    <a:pt x="32534" y="71998"/>
                    <a:pt x="35514" y="70648"/>
                  </a:cubicBezTo>
                  <a:cubicBezTo>
                    <a:pt x="37096" y="69933"/>
                    <a:pt x="38539" y="68953"/>
                    <a:pt x="39737" y="67695"/>
                  </a:cubicBezTo>
                  <a:cubicBezTo>
                    <a:pt x="40768" y="68962"/>
                    <a:pt x="41840" y="70195"/>
                    <a:pt x="42961" y="71384"/>
                  </a:cubicBezTo>
                  <a:cubicBezTo>
                    <a:pt x="46052" y="74659"/>
                    <a:pt x="49527" y="77627"/>
                    <a:pt x="53389" y="79959"/>
                  </a:cubicBezTo>
                  <a:cubicBezTo>
                    <a:pt x="53631" y="80107"/>
                    <a:pt x="53874" y="80262"/>
                    <a:pt x="54129" y="80386"/>
                  </a:cubicBezTo>
                  <a:cubicBezTo>
                    <a:pt x="54407" y="80523"/>
                    <a:pt x="54720" y="80577"/>
                    <a:pt x="55018" y="80647"/>
                  </a:cubicBezTo>
                  <a:cubicBezTo>
                    <a:pt x="55064" y="80658"/>
                    <a:pt x="55110" y="80664"/>
                    <a:pt x="55154" y="80664"/>
                  </a:cubicBezTo>
                  <a:cubicBezTo>
                    <a:pt x="55620" y="80664"/>
                    <a:pt x="55937" y="80080"/>
                    <a:pt x="55566" y="79712"/>
                  </a:cubicBezTo>
                  <a:cubicBezTo>
                    <a:pt x="55360" y="79509"/>
                    <a:pt x="55168" y="79281"/>
                    <a:pt x="54933" y="79112"/>
                  </a:cubicBezTo>
                  <a:cubicBezTo>
                    <a:pt x="54691" y="78937"/>
                    <a:pt x="54419" y="78794"/>
                    <a:pt x="54162" y="78639"/>
                  </a:cubicBezTo>
                  <a:cubicBezTo>
                    <a:pt x="53691" y="78352"/>
                    <a:pt x="53224" y="78058"/>
                    <a:pt x="52764" y="77756"/>
                  </a:cubicBezTo>
                  <a:cubicBezTo>
                    <a:pt x="51828" y="77145"/>
                    <a:pt x="50919" y="76500"/>
                    <a:pt x="50032" y="75821"/>
                  </a:cubicBezTo>
                  <a:cubicBezTo>
                    <a:pt x="48317" y="74511"/>
                    <a:pt x="46698" y="73068"/>
                    <a:pt x="45165" y="71550"/>
                  </a:cubicBezTo>
                  <a:cubicBezTo>
                    <a:pt x="47110" y="68566"/>
                    <a:pt x="47922" y="64998"/>
                    <a:pt x="48110" y="61475"/>
                  </a:cubicBezTo>
                  <a:cubicBezTo>
                    <a:pt x="48214" y="59504"/>
                    <a:pt x="48113" y="57531"/>
                    <a:pt x="47953" y="55565"/>
                  </a:cubicBezTo>
                  <a:cubicBezTo>
                    <a:pt x="47796" y="53647"/>
                    <a:pt x="47623" y="51728"/>
                    <a:pt x="47374" y="49820"/>
                  </a:cubicBezTo>
                  <a:cubicBezTo>
                    <a:pt x="47095" y="47667"/>
                    <a:pt x="46683" y="45525"/>
                    <a:pt x="46012" y="43458"/>
                  </a:cubicBezTo>
                  <a:cubicBezTo>
                    <a:pt x="45950" y="43267"/>
                    <a:pt x="45764" y="43152"/>
                    <a:pt x="45582" y="43152"/>
                  </a:cubicBezTo>
                  <a:cubicBezTo>
                    <a:pt x="45447" y="43152"/>
                    <a:pt x="45315" y="43215"/>
                    <a:pt x="45238" y="43357"/>
                  </a:cubicBezTo>
                  <a:cubicBezTo>
                    <a:pt x="43380" y="46767"/>
                    <a:pt x="42590" y="50610"/>
                    <a:pt x="42218" y="54443"/>
                  </a:cubicBezTo>
                  <a:cubicBezTo>
                    <a:pt x="42028" y="56384"/>
                    <a:pt x="41928" y="58334"/>
                    <a:pt x="41869" y="60282"/>
                  </a:cubicBezTo>
                  <a:cubicBezTo>
                    <a:pt x="41814" y="62171"/>
                    <a:pt x="41831" y="64056"/>
                    <a:pt x="42094" y="65931"/>
                  </a:cubicBezTo>
                  <a:cubicBezTo>
                    <a:pt x="42238" y="66955"/>
                    <a:pt x="42454" y="67970"/>
                    <a:pt x="42778" y="68953"/>
                  </a:cubicBezTo>
                  <a:cubicBezTo>
                    <a:pt x="42797" y="69010"/>
                    <a:pt x="42820" y="69064"/>
                    <a:pt x="42838" y="69120"/>
                  </a:cubicBezTo>
                  <a:cubicBezTo>
                    <a:pt x="40564" y="66608"/>
                    <a:pt x="38487" y="63921"/>
                    <a:pt x="36558" y="61136"/>
                  </a:cubicBezTo>
                  <a:cubicBezTo>
                    <a:pt x="36279" y="60732"/>
                    <a:pt x="36002" y="60327"/>
                    <a:pt x="35729" y="59918"/>
                  </a:cubicBezTo>
                  <a:cubicBezTo>
                    <a:pt x="38579" y="56849"/>
                    <a:pt x="40526" y="52826"/>
                    <a:pt x="41310" y="48726"/>
                  </a:cubicBezTo>
                  <a:cubicBezTo>
                    <a:pt x="42223" y="43979"/>
                    <a:pt x="41647" y="39108"/>
                    <a:pt x="41228" y="34337"/>
                  </a:cubicBezTo>
                  <a:cubicBezTo>
                    <a:pt x="40985" y="31589"/>
                    <a:pt x="40791" y="28828"/>
                    <a:pt x="41002" y="26070"/>
                  </a:cubicBezTo>
                  <a:cubicBezTo>
                    <a:pt x="41019" y="25836"/>
                    <a:pt x="40845" y="25722"/>
                    <a:pt x="40660" y="25722"/>
                  </a:cubicBezTo>
                  <a:cubicBezTo>
                    <a:pt x="40532" y="25722"/>
                    <a:pt x="40397" y="25777"/>
                    <a:pt x="40319" y="25886"/>
                  </a:cubicBezTo>
                  <a:cubicBezTo>
                    <a:pt x="37628" y="29623"/>
                    <a:pt x="35574" y="33811"/>
                    <a:pt x="34303" y="38237"/>
                  </a:cubicBezTo>
                  <a:cubicBezTo>
                    <a:pt x="33033" y="42664"/>
                    <a:pt x="32497" y="47335"/>
                    <a:pt x="32829" y="51932"/>
                  </a:cubicBezTo>
                  <a:cubicBezTo>
                    <a:pt x="32933" y="53374"/>
                    <a:pt x="33094" y="54836"/>
                    <a:pt x="33377" y="56270"/>
                  </a:cubicBezTo>
                  <a:cubicBezTo>
                    <a:pt x="31993" y="54039"/>
                    <a:pt x="30673" y="51770"/>
                    <a:pt x="29388" y="49482"/>
                  </a:cubicBezTo>
                  <a:cubicBezTo>
                    <a:pt x="28276" y="47503"/>
                    <a:pt x="27210" y="45500"/>
                    <a:pt x="26209" y="43469"/>
                  </a:cubicBezTo>
                  <a:cubicBezTo>
                    <a:pt x="26232" y="43430"/>
                    <a:pt x="26252" y="43389"/>
                    <a:pt x="26266" y="43346"/>
                  </a:cubicBezTo>
                  <a:cubicBezTo>
                    <a:pt x="26928" y="41216"/>
                    <a:pt x="27583" y="39084"/>
                    <a:pt x="28231" y="36949"/>
                  </a:cubicBezTo>
                  <a:cubicBezTo>
                    <a:pt x="28847" y="34905"/>
                    <a:pt x="29469" y="32857"/>
                    <a:pt x="29810" y="30746"/>
                  </a:cubicBezTo>
                  <a:cubicBezTo>
                    <a:pt x="30495" y="26494"/>
                    <a:pt x="30234" y="22181"/>
                    <a:pt x="30158" y="17897"/>
                  </a:cubicBezTo>
                  <a:cubicBezTo>
                    <a:pt x="30115" y="15463"/>
                    <a:pt x="30125" y="13016"/>
                    <a:pt x="30441" y="10599"/>
                  </a:cubicBezTo>
                  <a:cubicBezTo>
                    <a:pt x="30472" y="10364"/>
                    <a:pt x="30251" y="10217"/>
                    <a:pt x="30038" y="10217"/>
                  </a:cubicBezTo>
                  <a:cubicBezTo>
                    <a:pt x="29906" y="10217"/>
                    <a:pt x="29777" y="10274"/>
                    <a:pt x="29715" y="10402"/>
                  </a:cubicBezTo>
                  <a:cubicBezTo>
                    <a:pt x="27818" y="14378"/>
                    <a:pt x="26200" y="18494"/>
                    <a:pt x="25096" y="22763"/>
                  </a:cubicBezTo>
                  <a:cubicBezTo>
                    <a:pt x="24004" y="26989"/>
                    <a:pt x="23416" y="31374"/>
                    <a:pt x="23625" y="35742"/>
                  </a:cubicBezTo>
                  <a:cubicBezTo>
                    <a:pt x="23665" y="36578"/>
                    <a:pt x="23731" y="37414"/>
                    <a:pt x="23838" y="38245"/>
                  </a:cubicBezTo>
                  <a:cubicBezTo>
                    <a:pt x="23424" y="37242"/>
                    <a:pt x="23026" y="36232"/>
                    <a:pt x="22658" y="35208"/>
                  </a:cubicBezTo>
                  <a:cubicBezTo>
                    <a:pt x="21804" y="32834"/>
                    <a:pt x="21068" y="30420"/>
                    <a:pt x="20373" y="27996"/>
                  </a:cubicBezTo>
                  <a:cubicBezTo>
                    <a:pt x="20869" y="24392"/>
                    <a:pt x="20786" y="20755"/>
                    <a:pt x="20201" y="17157"/>
                  </a:cubicBezTo>
                  <a:cubicBezTo>
                    <a:pt x="19550" y="13177"/>
                    <a:pt x="18263" y="9326"/>
                    <a:pt x="16390" y="5755"/>
                  </a:cubicBezTo>
                  <a:cubicBezTo>
                    <a:pt x="15339" y="3760"/>
                    <a:pt x="14106" y="1867"/>
                    <a:pt x="12705" y="99"/>
                  </a:cubicBezTo>
                  <a:cubicBezTo>
                    <a:pt x="12649" y="30"/>
                    <a:pt x="12579" y="0"/>
                    <a:pt x="12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4"/>
            <p:cNvSpPr/>
            <p:nvPr/>
          </p:nvSpPr>
          <p:spPr>
            <a:xfrm>
              <a:off x="-647950" y="10580350"/>
              <a:ext cx="38575" cy="44975"/>
            </a:xfrm>
            <a:custGeom>
              <a:avLst/>
              <a:gdLst/>
              <a:ahLst/>
              <a:cxnLst/>
              <a:rect l="l" t="t" r="r" b="b"/>
              <a:pathLst>
                <a:path w="1543" h="1799" extrusionOk="0">
                  <a:moveTo>
                    <a:pt x="1017" y="1"/>
                  </a:moveTo>
                  <a:cubicBezTo>
                    <a:pt x="979" y="27"/>
                    <a:pt x="942" y="53"/>
                    <a:pt x="903" y="77"/>
                  </a:cubicBezTo>
                  <a:cubicBezTo>
                    <a:pt x="604" y="283"/>
                    <a:pt x="298" y="492"/>
                    <a:pt x="1" y="715"/>
                  </a:cubicBezTo>
                  <a:cubicBezTo>
                    <a:pt x="177" y="1077"/>
                    <a:pt x="357" y="1438"/>
                    <a:pt x="536" y="1799"/>
                  </a:cubicBezTo>
                  <a:cubicBezTo>
                    <a:pt x="885" y="1565"/>
                    <a:pt x="1220" y="1315"/>
                    <a:pt x="1542" y="1048"/>
                  </a:cubicBezTo>
                  <a:cubicBezTo>
                    <a:pt x="1366" y="699"/>
                    <a:pt x="1191" y="351"/>
                    <a:pt x="10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4"/>
            <p:cNvSpPr/>
            <p:nvPr/>
          </p:nvSpPr>
          <p:spPr>
            <a:xfrm>
              <a:off x="-771550" y="10271275"/>
              <a:ext cx="32525" cy="22900"/>
            </a:xfrm>
            <a:custGeom>
              <a:avLst/>
              <a:gdLst/>
              <a:ahLst/>
              <a:cxnLst/>
              <a:rect l="l" t="t" r="r" b="b"/>
              <a:pathLst>
                <a:path w="1301" h="916" extrusionOk="0">
                  <a:moveTo>
                    <a:pt x="0" y="0"/>
                  </a:moveTo>
                  <a:cubicBezTo>
                    <a:pt x="76" y="269"/>
                    <a:pt x="152" y="536"/>
                    <a:pt x="229" y="805"/>
                  </a:cubicBezTo>
                  <a:cubicBezTo>
                    <a:pt x="416" y="838"/>
                    <a:pt x="607" y="863"/>
                    <a:pt x="794" y="892"/>
                  </a:cubicBezTo>
                  <a:cubicBezTo>
                    <a:pt x="884" y="907"/>
                    <a:pt x="975" y="915"/>
                    <a:pt x="1065" y="915"/>
                  </a:cubicBezTo>
                  <a:cubicBezTo>
                    <a:pt x="1097" y="915"/>
                    <a:pt x="1128" y="914"/>
                    <a:pt x="1160" y="912"/>
                  </a:cubicBezTo>
                  <a:cubicBezTo>
                    <a:pt x="1206" y="909"/>
                    <a:pt x="1255" y="906"/>
                    <a:pt x="1301" y="900"/>
                  </a:cubicBezTo>
                  <a:cubicBezTo>
                    <a:pt x="1223" y="651"/>
                    <a:pt x="1141" y="404"/>
                    <a:pt x="1064" y="157"/>
                  </a:cubicBezTo>
                  <a:cubicBezTo>
                    <a:pt x="1037" y="148"/>
                    <a:pt x="1011" y="137"/>
                    <a:pt x="982" y="131"/>
                  </a:cubicBezTo>
                  <a:cubicBezTo>
                    <a:pt x="759" y="80"/>
                    <a:pt x="535" y="40"/>
                    <a:pt x="307" y="15"/>
                  </a:cubicBezTo>
                  <a:cubicBezTo>
                    <a:pt x="206" y="5"/>
                    <a:pt x="103"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4"/>
            <p:cNvSpPr/>
            <p:nvPr/>
          </p:nvSpPr>
          <p:spPr>
            <a:xfrm>
              <a:off x="-862150" y="10634300"/>
              <a:ext cx="105975" cy="209875"/>
            </a:xfrm>
            <a:custGeom>
              <a:avLst/>
              <a:gdLst/>
              <a:ahLst/>
              <a:cxnLst/>
              <a:rect l="l" t="t" r="r" b="b"/>
              <a:pathLst>
                <a:path w="4239" h="8395" extrusionOk="0">
                  <a:moveTo>
                    <a:pt x="1" y="0"/>
                  </a:moveTo>
                  <a:lnTo>
                    <a:pt x="1" y="0"/>
                  </a:lnTo>
                  <a:cubicBezTo>
                    <a:pt x="53" y="174"/>
                    <a:pt x="104" y="346"/>
                    <a:pt x="153" y="516"/>
                  </a:cubicBezTo>
                  <a:cubicBezTo>
                    <a:pt x="492" y="1711"/>
                    <a:pt x="847" y="2897"/>
                    <a:pt x="1211" y="4084"/>
                  </a:cubicBezTo>
                  <a:cubicBezTo>
                    <a:pt x="1527" y="5119"/>
                    <a:pt x="1842" y="6153"/>
                    <a:pt x="2172" y="7183"/>
                  </a:cubicBezTo>
                  <a:cubicBezTo>
                    <a:pt x="2840" y="7622"/>
                    <a:pt x="3529" y="8028"/>
                    <a:pt x="4239" y="8394"/>
                  </a:cubicBezTo>
                  <a:cubicBezTo>
                    <a:pt x="4116" y="8003"/>
                    <a:pt x="3970" y="7614"/>
                    <a:pt x="3827" y="7224"/>
                  </a:cubicBezTo>
                  <a:cubicBezTo>
                    <a:pt x="3402" y="6053"/>
                    <a:pt x="2950" y="4892"/>
                    <a:pt x="2503" y="3728"/>
                  </a:cubicBezTo>
                  <a:cubicBezTo>
                    <a:pt x="2066" y="2590"/>
                    <a:pt x="1622" y="1456"/>
                    <a:pt x="1163" y="326"/>
                  </a:cubicBezTo>
                  <a:cubicBezTo>
                    <a:pt x="974" y="269"/>
                    <a:pt x="785" y="209"/>
                    <a:pt x="596" y="155"/>
                  </a:cubicBezTo>
                  <a:cubicBezTo>
                    <a:pt x="398" y="100"/>
                    <a:pt x="199" y="52"/>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4"/>
            <p:cNvSpPr/>
            <p:nvPr/>
          </p:nvSpPr>
          <p:spPr>
            <a:xfrm>
              <a:off x="-876725" y="10303175"/>
              <a:ext cx="53900" cy="125700"/>
            </a:xfrm>
            <a:custGeom>
              <a:avLst/>
              <a:gdLst/>
              <a:ahLst/>
              <a:cxnLst/>
              <a:rect l="l" t="t" r="r" b="b"/>
              <a:pathLst>
                <a:path w="2156" h="5028" extrusionOk="0">
                  <a:moveTo>
                    <a:pt x="1272" y="0"/>
                  </a:moveTo>
                  <a:cubicBezTo>
                    <a:pt x="1030" y="977"/>
                    <a:pt x="800" y="1956"/>
                    <a:pt x="545" y="2928"/>
                  </a:cubicBezTo>
                  <a:cubicBezTo>
                    <a:pt x="372" y="3598"/>
                    <a:pt x="186" y="4263"/>
                    <a:pt x="0" y="4927"/>
                  </a:cubicBezTo>
                  <a:cubicBezTo>
                    <a:pt x="172" y="4944"/>
                    <a:pt x="344" y="4967"/>
                    <a:pt x="516" y="4981"/>
                  </a:cubicBezTo>
                  <a:cubicBezTo>
                    <a:pt x="768" y="5000"/>
                    <a:pt x="1021" y="5015"/>
                    <a:pt x="1273" y="5027"/>
                  </a:cubicBezTo>
                  <a:cubicBezTo>
                    <a:pt x="1408" y="4459"/>
                    <a:pt x="1534" y="3888"/>
                    <a:pt x="1652" y="3315"/>
                  </a:cubicBezTo>
                  <a:cubicBezTo>
                    <a:pt x="1840" y="2411"/>
                    <a:pt x="2018" y="1502"/>
                    <a:pt x="2156" y="588"/>
                  </a:cubicBezTo>
                  <a:cubicBezTo>
                    <a:pt x="1864" y="387"/>
                    <a:pt x="1569" y="190"/>
                    <a:pt x="1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4"/>
            <p:cNvSpPr/>
            <p:nvPr/>
          </p:nvSpPr>
          <p:spPr>
            <a:xfrm>
              <a:off x="-349800" y="10254000"/>
              <a:ext cx="111550" cy="223650"/>
            </a:xfrm>
            <a:custGeom>
              <a:avLst/>
              <a:gdLst/>
              <a:ahLst/>
              <a:cxnLst/>
              <a:rect l="l" t="t" r="r" b="b"/>
              <a:pathLst>
                <a:path w="4462" h="8946" extrusionOk="0">
                  <a:moveTo>
                    <a:pt x="203" y="0"/>
                  </a:moveTo>
                  <a:cubicBezTo>
                    <a:pt x="134" y="131"/>
                    <a:pt x="68" y="263"/>
                    <a:pt x="1" y="393"/>
                  </a:cubicBezTo>
                  <a:cubicBezTo>
                    <a:pt x="893" y="2164"/>
                    <a:pt x="1794" y="3928"/>
                    <a:pt x="2726" y="5678"/>
                  </a:cubicBezTo>
                  <a:lnTo>
                    <a:pt x="4461" y="8946"/>
                  </a:lnTo>
                  <a:cubicBezTo>
                    <a:pt x="4406" y="8104"/>
                    <a:pt x="4337" y="7264"/>
                    <a:pt x="4263" y="6426"/>
                  </a:cubicBezTo>
                  <a:lnTo>
                    <a:pt x="3517" y="5216"/>
                  </a:lnTo>
                  <a:cubicBezTo>
                    <a:pt x="2434" y="3464"/>
                    <a:pt x="1324" y="1729"/>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4"/>
            <p:cNvSpPr/>
            <p:nvPr/>
          </p:nvSpPr>
          <p:spPr>
            <a:xfrm>
              <a:off x="-640300" y="9935375"/>
              <a:ext cx="114950" cy="79300"/>
            </a:xfrm>
            <a:custGeom>
              <a:avLst/>
              <a:gdLst/>
              <a:ahLst/>
              <a:cxnLst/>
              <a:rect l="l" t="t" r="r" b="b"/>
              <a:pathLst>
                <a:path w="4598" h="3172" extrusionOk="0">
                  <a:moveTo>
                    <a:pt x="4574" y="1"/>
                  </a:moveTo>
                  <a:cubicBezTo>
                    <a:pt x="4186" y="222"/>
                    <a:pt x="3797" y="446"/>
                    <a:pt x="3406" y="663"/>
                  </a:cubicBezTo>
                  <a:cubicBezTo>
                    <a:pt x="2512" y="1155"/>
                    <a:pt x="1625" y="1659"/>
                    <a:pt x="700" y="2097"/>
                  </a:cubicBezTo>
                  <a:cubicBezTo>
                    <a:pt x="559" y="2164"/>
                    <a:pt x="415" y="2229"/>
                    <a:pt x="269" y="2292"/>
                  </a:cubicBezTo>
                  <a:cubicBezTo>
                    <a:pt x="178" y="2585"/>
                    <a:pt x="86" y="2878"/>
                    <a:pt x="0" y="3171"/>
                  </a:cubicBezTo>
                  <a:cubicBezTo>
                    <a:pt x="318" y="3067"/>
                    <a:pt x="631" y="2947"/>
                    <a:pt x="934" y="2829"/>
                  </a:cubicBezTo>
                  <a:cubicBezTo>
                    <a:pt x="1898" y="2451"/>
                    <a:pt x="2842" y="2026"/>
                    <a:pt x="3762" y="1552"/>
                  </a:cubicBezTo>
                  <a:cubicBezTo>
                    <a:pt x="4040" y="1407"/>
                    <a:pt x="4318" y="1263"/>
                    <a:pt x="4597" y="1119"/>
                  </a:cubicBezTo>
                  <a:cubicBezTo>
                    <a:pt x="4588" y="765"/>
                    <a:pt x="4580" y="411"/>
                    <a:pt x="4574" y="58"/>
                  </a:cubicBezTo>
                  <a:lnTo>
                    <a:pt x="45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4"/>
            <p:cNvSpPr/>
            <p:nvPr/>
          </p:nvSpPr>
          <p:spPr>
            <a:xfrm>
              <a:off x="-735425" y="10716775"/>
              <a:ext cx="94075" cy="148250"/>
            </a:xfrm>
            <a:custGeom>
              <a:avLst/>
              <a:gdLst/>
              <a:ahLst/>
              <a:cxnLst/>
              <a:rect l="l" t="t" r="r" b="b"/>
              <a:pathLst>
                <a:path w="3763" h="5930" extrusionOk="0">
                  <a:moveTo>
                    <a:pt x="3099" y="1"/>
                  </a:moveTo>
                  <a:cubicBezTo>
                    <a:pt x="2922" y="340"/>
                    <a:pt x="2747" y="679"/>
                    <a:pt x="2574" y="1022"/>
                  </a:cubicBezTo>
                  <a:cubicBezTo>
                    <a:pt x="2156" y="1845"/>
                    <a:pt x="1708" y="2653"/>
                    <a:pt x="1253" y="3456"/>
                  </a:cubicBezTo>
                  <a:cubicBezTo>
                    <a:pt x="860" y="4147"/>
                    <a:pt x="423" y="4821"/>
                    <a:pt x="0" y="5502"/>
                  </a:cubicBezTo>
                  <a:cubicBezTo>
                    <a:pt x="321" y="5653"/>
                    <a:pt x="645" y="5794"/>
                    <a:pt x="974" y="5929"/>
                  </a:cubicBezTo>
                  <a:cubicBezTo>
                    <a:pt x="1396" y="5263"/>
                    <a:pt x="1775" y="4567"/>
                    <a:pt x="2142" y="3892"/>
                  </a:cubicBezTo>
                  <a:cubicBezTo>
                    <a:pt x="2574" y="3099"/>
                    <a:pt x="2959" y="2284"/>
                    <a:pt x="3323" y="1459"/>
                  </a:cubicBezTo>
                  <a:cubicBezTo>
                    <a:pt x="3480" y="1102"/>
                    <a:pt x="3627" y="742"/>
                    <a:pt x="3762" y="377"/>
                  </a:cubicBezTo>
                  <a:cubicBezTo>
                    <a:pt x="3744" y="366"/>
                    <a:pt x="3725" y="355"/>
                    <a:pt x="3707" y="345"/>
                  </a:cubicBezTo>
                  <a:cubicBezTo>
                    <a:pt x="3507" y="227"/>
                    <a:pt x="3303" y="114"/>
                    <a:pt x="30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4"/>
            <p:cNvSpPr/>
            <p:nvPr/>
          </p:nvSpPr>
          <p:spPr>
            <a:xfrm>
              <a:off x="-222400" y="10798750"/>
              <a:ext cx="145525" cy="147225"/>
            </a:xfrm>
            <a:custGeom>
              <a:avLst/>
              <a:gdLst/>
              <a:ahLst/>
              <a:cxnLst/>
              <a:rect l="l" t="t" r="r" b="b"/>
              <a:pathLst>
                <a:path w="5821" h="5889" extrusionOk="0">
                  <a:moveTo>
                    <a:pt x="164" y="0"/>
                  </a:moveTo>
                  <a:cubicBezTo>
                    <a:pt x="104" y="428"/>
                    <a:pt x="48" y="858"/>
                    <a:pt x="1" y="1287"/>
                  </a:cubicBezTo>
                  <a:cubicBezTo>
                    <a:pt x="655" y="1890"/>
                    <a:pt x="1351" y="2454"/>
                    <a:pt x="2037" y="3017"/>
                  </a:cubicBezTo>
                  <a:cubicBezTo>
                    <a:pt x="3261" y="4023"/>
                    <a:pt x="4529" y="4972"/>
                    <a:pt x="5820" y="5889"/>
                  </a:cubicBezTo>
                  <a:cubicBezTo>
                    <a:pt x="5796" y="5268"/>
                    <a:pt x="5762" y="4649"/>
                    <a:pt x="5717" y="4031"/>
                  </a:cubicBezTo>
                  <a:cubicBezTo>
                    <a:pt x="5701" y="4020"/>
                    <a:pt x="5685" y="4009"/>
                    <a:pt x="5668" y="3998"/>
                  </a:cubicBezTo>
                  <a:cubicBezTo>
                    <a:pt x="4901" y="3469"/>
                    <a:pt x="4145" y="2922"/>
                    <a:pt x="3387" y="2380"/>
                  </a:cubicBezTo>
                  <a:cubicBezTo>
                    <a:pt x="2568" y="1797"/>
                    <a:pt x="1759" y="1198"/>
                    <a:pt x="961" y="587"/>
                  </a:cubicBezTo>
                  <a:cubicBezTo>
                    <a:pt x="699" y="385"/>
                    <a:pt x="432" y="192"/>
                    <a:pt x="1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4"/>
            <p:cNvSpPr/>
            <p:nvPr/>
          </p:nvSpPr>
          <p:spPr>
            <a:xfrm>
              <a:off x="-933825" y="9955200"/>
              <a:ext cx="167625" cy="127875"/>
            </a:xfrm>
            <a:custGeom>
              <a:avLst/>
              <a:gdLst/>
              <a:ahLst/>
              <a:cxnLst/>
              <a:rect l="l" t="t" r="r" b="b"/>
              <a:pathLst>
                <a:path w="6705" h="5115" extrusionOk="0">
                  <a:moveTo>
                    <a:pt x="6568" y="0"/>
                  </a:moveTo>
                  <a:cubicBezTo>
                    <a:pt x="6109" y="203"/>
                    <a:pt x="5655" y="410"/>
                    <a:pt x="5203" y="628"/>
                  </a:cubicBezTo>
                  <a:cubicBezTo>
                    <a:pt x="3989" y="1216"/>
                    <a:pt x="2779" y="1840"/>
                    <a:pt x="1602" y="2500"/>
                  </a:cubicBezTo>
                  <a:cubicBezTo>
                    <a:pt x="1070" y="2799"/>
                    <a:pt x="535" y="3099"/>
                    <a:pt x="1" y="3398"/>
                  </a:cubicBezTo>
                  <a:cubicBezTo>
                    <a:pt x="228" y="3981"/>
                    <a:pt x="482" y="4554"/>
                    <a:pt x="766" y="5115"/>
                  </a:cubicBezTo>
                  <a:cubicBezTo>
                    <a:pt x="1366" y="4740"/>
                    <a:pt x="1966" y="4367"/>
                    <a:pt x="2567" y="3994"/>
                  </a:cubicBezTo>
                  <a:cubicBezTo>
                    <a:pt x="3692" y="3297"/>
                    <a:pt x="4808" y="2570"/>
                    <a:pt x="5903" y="1826"/>
                  </a:cubicBezTo>
                  <a:cubicBezTo>
                    <a:pt x="6172" y="1643"/>
                    <a:pt x="6441" y="1459"/>
                    <a:pt x="6705" y="1271"/>
                  </a:cubicBezTo>
                  <a:cubicBezTo>
                    <a:pt x="6666" y="848"/>
                    <a:pt x="6620" y="424"/>
                    <a:pt x="65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4"/>
            <p:cNvSpPr/>
            <p:nvPr/>
          </p:nvSpPr>
          <p:spPr>
            <a:xfrm>
              <a:off x="-980875" y="9633650"/>
              <a:ext cx="179975" cy="170825"/>
            </a:xfrm>
            <a:custGeom>
              <a:avLst/>
              <a:gdLst/>
              <a:ahLst/>
              <a:cxnLst/>
              <a:rect l="l" t="t" r="r" b="b"/>
              <a:pathLst>
                <a:path w="7199" h="6833" extrusionOk="0">
                  <a:moveTo>
                    <a:pt x="14" y="1"/>
                  </a:moveTo>
                  <a:cubicBezTo>
                    <a:pt x="8" y="322"/>
                    <a:pt x="4" y="643"/>
                    <a:pt x="0" y="964"/>
                  </a:cubicBezTo>
                  <a:cubicBezTo>
                    <a:pt x="1012" y="1797"/>
                    <a:pt x="2026" y="2630"/>
                    <a:pt x="3042" y="3457"/>
                  </a:cubicBezTo>
                  <a:lnTo>
                    <a:pt x="6941" y="6622"/>
                  </a:lnTo>
                  <a:cubicBezTo>
                    <a:pt x="7027" y="6692"/>
                    <a:pt x="7113" y="6762"/>
                    <a:pt x="7199" y="6832"/>
                  </a:cubicBezTo>
                  <a:cubicBezTo>
                    <a:pt x="6999" y="6154"/>
                    <a:pt x="6776" y="5484"/>
                    <a:pt x="6538" y="4818"/>
                  </a:cubicBezTo>
                  <a:lnTo>
                    <a:pt x="3649" y="2673"/>
                  </a:lnTo>
                  <a:cubicBezTo>
                    <a:pt x="2440" y="1777"/>
                    <a:pt x="1230" y="885"/>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4"/>
            <p:cNvSpPr/>
            <p:nvPr/>
          </p:nvSpPr>
          <p:spPr>
            <a:xfrm>
              <a:off x="-233800" y="11010600"/>
              <a:ext cx="157275" cy="39300"/>
            </a:xfrm>
            <a:custGeom>
              <a:avLst/>
              <a:gdLst/>
              <a:ahLst/>
              <a:cxnLst/>
              <a:rect l="l" t="t" r="r" b="b"/>
              <a:pathLst>
                <a:path w="6291" h="1572" extrusionOk="0">
                  <a:moveTo>
                    <a:pt x="6290" y="0"/>
                  </a:moveTo>
                  <a:lnTo>
                    <a:pt x="6290" y="0"/>
                  </a:lnTo>
                  <a:cubicBezTo>
                    <a:pt x="5587" y="83"/>
                    <a:pt x="4885" y="175"/>
                    <a:pt x="4183" y="267"/>
                  </a:cubicBezTo>
                  <a:cubicBezTo>
                    <a:pt x="3230" y="390"/>
                    <a:pt x="2284" y="533"/>
                    <a:pt x="1335" y="687"/>
                  </a:cubicBezTo>
                  <a:cubicBezTo>
                    <a:pt x="891" y="757"/>
                    <a:pt x="445" y="828"/>
                    <a:pt x="1" y="914"/>
                  </a:cubicBezTo>
                  <a:cubicBezTo>
                    <a:pt x="1" y="1132"/>
                    <a:pt x="1" y="1348"/>
                    <a:pt x="4" y="1566"/>
                  </a:cubicBezTo>
                  <a:cubicBezTo>
                    <a:pt x="179" y="1570"/>
                    <a:pt x="354" y="1572"/>
                    <a:pt x="529" y="1572"/>
                  </a:cubicBezTo>
                  <a:cubicBezTo>
                    <a:pt x="784" y="1572"/>
                    <a:pt x="1040" y="1569"/>
                    <a:pt x="1294" y="1565"/>
                  </a:cubicBezTo>
                  <a:cubicBezTo>
                    <a:pt x="2284" y="1550"/>
                    <a:pt x="3273" y="1530"/>
                    <a:pt x="4263" y="1485"/>
                  </a:cubicBezTo>
                  <a:cubicBezTo>
                    <a:pt x="4913" y="1456"/>
                    <a:pt x="5564" y="1428"/>
                    <a:pt x="6213" y="1391"/>
                  </a:cubicBezTo>
                  <a:cubicBezTo>
                    <a:pt x="6233" y="1137"/>
                    <a:pt x="6252" y="882"/>
                    <a:pt x="6266" y="627"/>
                  </a:cubicBezTo>
                  <a:cubicBezTo>
                    <a:pt x="6276" y="418"/>
                    <a:pt x="6284" y="209"/>
                    <a:pt x="6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4"/>
            <p:cNvSpPr/>
            <p:nvPr/>
          </p:nvSpPr>
          <p:spPr>
            <a:xfrm>
              <a:off x="-420850" y="10997125"/>
              <a:ext cx="63950" cy="33525"/>
            </a:xfrm>
            <a:custGeom>
              <a:avLst/>
              <a:gdLst/>
              <a:ahLst/>
              <a:cxnLst/>
              <a:rect l="l" t="t" r="r" b="b"/>
              <a:pathLst>
                <a:path w="2558" h="1341" extrusionOk="0">
                  <a:moveTo>
                    <a:pt x="488" y="1"/>
                  </a:moveTo>
                  <a:cubicBezTo>
                    <a:pt x="326" y="1"/>
                    <a:pt x="163" y="2"/>
                    <a:pt x="0" y="6"/>
                  </a:cubicBezTo>
                  <a:cubicBezTo>
                    <a:pt x="54" y="88"/>
                    <a:pt x="105" y="171"/>
                    <a:pt x="159" y="252"/>
                  </a:cubicBezTo>
                  <a:cubicBezTo>
                    <a:pt x="346" y="535"/>
                    <a:pt x="536" y="814"/>
                    <a:pt x="725" y="1094"/>
                  </a:cubicBezTo>
                  <a:cubicBezTo>
                    <a:pt x="1108" y="1146"/>
                    <a:pt x="1488" y="1195"/>
                    <a:pt x="1871" y="1243"/>
                  </a:cubicBezTo>
                  <a:cubicBezTo>
                    <a:pt x="2095" y="1272"/>
                    <a:pt x="2325" y="1305"/>
                    <a:pt x="2557" y="1341"/>
                  </a:cubicBezTo>
                  <a:cubicBezTo>
                    <a:pt x="2437" y="1169"/>
                    <a:pt x="2316" y="998"/>
                    <a:pt x="2196" y="828"/>
                  </a:cubicBezTo>
                  <a:cubicBezTo>
                    <a:pt x="2012" y="561"/>
                    <a:pt x="1831" y="292"/>
                    <a:pt x="1650" y="25"/>
                  </a:cubicBezTo>
                  <a:cubicBezTo>
                    <a:pt x="1262" y="11"/>
                    <a:pt x="876" y="1"/>
                    <a:pt x="4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4"/>
            <p:cNvSpPr/>
            <p:nvPr/>
          </p:nvSpPr>
          <p:spPr>
            <a:xfrm>
              <a:off x="-497050" y="11118650"/>
              <a:ext cx="34725" cy="171075"/>
            </a:xfrm>
            <a:custGeom>
              <a:avLst/>
              <a:gdLst/>
              <a:ahLst/>
              <a:cxnLst/>
              <a:rect l="l" t="t" r="r" b="b"/>
              <a:pathLst>
                <a:path w="1389" h="6843" extrusionOk="0">
                  <a:moveTo>
                    <a:pt x="744" y="0"/>
                  </a:moveTo>
                  <a:cubicBezTo>
                    <a:pt x="594" y="0"/>
                    <a:pt x="445" y="1"/>
                    <a:pt x="295" y="2"/>
                  </a:cubicBezTo>
                  <a:cubicBezTo>
                    <a:pt x="297" y="348"/>
                    <a:pt x="298" y="692"/>
                    <a:pt x="288" y="1032"/>
                  </a:cubicBezTo>
                  <a:cubicBezTo>
                    <a:pt x="254" y="2066"/>
                    <a:pt x="196" y="3099"/>
                    <a:pt x="153" y="4133"/>
                  </a:cubicBezTo>
                  <a:cubicBezTo>
                    <a:pt x="117" y="5028"/>
                    <a:pt x="40" y="5937"/>
                    <a:pt x="1" y="6843"/>
                  </a:cubicBezTo>
                  <a:cubicBezTo>
                    <a:pt x="466" y="6743"/>
                    <a:pt x="926" y="6629"/>
                    <a:pt x="1386" y="6502"/>
                  </a:cubicBezTo>
                  <a:cubicBezTo>
                    <a:pt x="1389" y="5679"/>
                    <a:pt x="1356" y="4856"/>
                    <a:pt x="1344" y="4051"/>
                  </a:cubicBezTo>
                  <a:cubicBezTo>
                    <a:pt x="1329" y="3044"/>
                    <a:pt x="1292" y="2038"/>
                    <a:pt x="1218" y="1032"/>
                  </a:cubicBezTo>
                  <a:cubicBezTo>
                    <a:pt x="1194" y="698"/>
                    <a:pt x="1166" y="349"/>
                    <a:pt x="1117" y="4"/>
                  </a:cubicBezTo>
                  <a:cubicBezTo>
                    <a:pt x="992" y="1"/>
                    <a:pt x="868" y="0"/>
                    <a:pt x="7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4"/>
            <p:cNvSpPr/>
            <p:nvPr/>
          </p:nvSpPr>
          <p:spPr>
            <a:xfrm>
              <a:off x="-120100" y="11319300"/>
              <a:ext cx="50175" cy="73700"/>
            </a:xfrm>
            <a:custGeom>
              <a:avLst/>
              <a:gdLst/>
              <a:ahLst/>
              <a:cxnLst/>
              <a:rect l="l" t="t" r="r" b="b"/>
              <a:pathLst>
                <a:path w="2007" h="2948" extrusionOk="0">
                  <a:moveTo>
                    <a:pt x="514" y="1"/>
                  </a:moveTo>
                  <a:cubicBezTo>
                    <a:pt x="483" y="80"/>
                    <a:pt x="451" y="160"/>
                    <a:pt x="422" y="242"/>
                  </a:cubicBezTo>
                  <a:cubicBezTo>
                    <a:pt x="270" y="665"/>
                    <a:pt x="130" y="1098"/>
                    <a:pt x="1" y="1534"/>
                  </a:cubicBezTo>
                  <a:cubicBezTo>
                    <a:pt x="538" y="2017"/>
                    <a:pt x="1085" y="2486"/>
                    <a:pt x="1642" y="2947"/>
                  </a:cubicBezTo>
                  <a:cubicBezTo>
                    <a:pt x="1757" y="2399"/>
                    <a:pt x="1885" y="1854"/>
                    <a:pt x="2006" y="1307"/>
                  </a:cubicBezTo>
                  <a:cubicBezTo>
                    <a:pt x="1500" y="882"/>
                    <a:pt x="1002" y="446"/>
                    <a:pt x="5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4"/>
            <p:cNvSpPr/>
            <p:nvPr/>
          </p:nvSpPr>
          <p:spPr>
            <a:xfrm>
              <a:off x="-1152400" y="10190725"/>
              <a:ext cx="156500" cy="211575"/>
            </a:xfrm>
            <a:custGeom>
              <a:avLst/>
              <a:gdLst/>
              <a:ahLst/>
              <a:cxnLst/>
              <a:rect l="l" t="t" r="r" b="b"/>
              <a:pathLst>
                <a:path w="6260" h="8463" extrusionOk="0">
                  <a:moveTo>
                    <a:pt x="1" y="1"/>
                  </a:moveTo>
                  <a:cubicBezTo>
                    <a:pt x="328" y="644"/>
                    <a:pt x="660" y="1286"/>
                    <a:pt x="996" y="1925"/>
                  </a:cubicBezTo>
                  <a:cubicBezTo>
                    <a:pt x="2040" y="3902"/>
                    <a:pt x="3158" y="5843"/>
                    <a:pt x="4317" y="7758"/>
                  </a:cubicBezTo>
                  <a:cubicBezTo>
                    <a:pt x="4953" y="8024"/>
                    <a:pt x="5602" y="8257"/>
                    <a:pt x="6260" y="8463"/>
                  </a:cubicBezTo>
                  <a:cubicBezTo>
                    <a:pt x="5711" y="7655"/>
                    <a:pt x="5169" y="6843"/>
                    <a:pt x="4635" y="6026"/>
                  </a:cubicBezTo>
                  <a:cubicBezTo>
                    <a:pt x="3382" y="4099"/>
                    <a:pt x="2171" y="2144"/>
                    <a:pt x="1002" y="160"/>
                  </a:cubicBezTo>
                  <a:cubicBezTo>
                    <a:pt x="669" y="102"/>
                    <a:pt x="336" y="4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4"/>
            <p:cNvSpPr/>
            <p:nvPr/>
          </p:nvSpPr>
          <p:spPr>
            <a:xfrm>
              <a:off x="-679550" y="10185275"/>
              <a:ext cx="144800" cy="91975"/>
            </a:xfrm>
            <a:custGeom>
              <a:avLst/>
              <a:gdLst/>
              <a:ahLst/>
              <a:cxnLst/>
              <a:rect l="l" t="t" r="r" b="b"/>
              <a:pathLst>
                <a:path w="5792" h="3679" extrusionOk="0">
                  <a:moveTo>
                    <a:pt x="44" y="1"/>
                  </a:moveTo>
                  <a:cubicBezTo>
                    <a:pt x="29" y="97"/>
                    <a:pt x="15" y="196"/>
                    <a:pt x="1" y="294"/>
                  </a:cubicBezTo>
                  <a:cubicBezTo>
                    <a:pt x="1288" y="1180"/>
                    <a:pt x="2611" y="2008"/>
                    <a:pt x="3975" y="2775"/>
                  </a:cubicBezTo>
                  <a:cubicBezTo>
                    <a:pt x="4532" y="3087"/>
                    <a:pt x="5094" y="3385"/>
                    <a:pt x="5659" y="3678"/>
                  </a:cubicBezTo>
                  <a:cubicBezTo>
                    <a:pt x="5707" y="3431"/>
                    <a:pt x="5751" y="3184"/>
                    <a:pt x="5791" y="2936"/>
                  </a:cubicBezTo>
                  <a:cubicBezTo>
                    <a:pt x="5265" y="2700"/>
                    <a:pt x="4741" y="2457"/>
                    <a:pt x="4222" y="2207"/>
                  </a:cubicBezTo>
                  <a:cubicBezTo>
                    <a:pt x="2806" y="1521"/>
                    <a:pt x="1414" y="785"/>
                    <a:pt x="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4"/>
            <p:cNvSpPr/>
            <p:nvPr/>
          </p:nvSpPr>
          <p:spPr>
            <a:xfrm>
              <a:off x="-461625" y="10644275"/>
              <a:ext cx="223300" cy="79325"/>
            </a:xfrm>
            <a:custGeom>
              <a:avLst/>
              <a:gdLst/>
              <a:ahLst/>
              <a:cxnLst/>
              <a:rect l="l" t="t" r="r" b="b"/>
              <a:pathLst>
                <a:path w="8932" h="3173" extrusionOk="0">
                  <a:moveTo>
                    <a:pt x="8931" y="0"/>
                  </a:moveTo>
                  <a:lnTo>
                    <a:pt x="8880" y="11"/>
                  </a:lnTo>
                  <a:cubicBezTo>
                    <a:pt x="8409" y="102"/>
                    <a:pt x="7942" y="214"/>
                    <a:pt x="7472" y="315"/>
                  </a:cubicBezTo>
                  <a:cubicBezTo>
                    <a:pt x="6482" y="528"/>
                    <a:pt x="5501" y="780"/>
                    <a:pt x="4515" y="1015"/>
                  </a:cubicBezTo>
                  <a:cubicBezTo>
                    <a:pt x="3555" y="1242"/>
                    <a:pt x="2596" y="1464"/>
                    <a:pt x="1639" y="1708"/>
                  </a:cubicBezTo>
                  <a:cubicBezTo>
                    <a:pt x="1122" y="1838"/>
                    <a:pt x="547" y="1946"/>
                    <a:pt x="15" y="2127"/>
                  </a:cubicBezTo>
                  <a:cubicBezTo>
                    <a:pt x="7" y="2475"/>
                    <a:pt x="1" y="2824"/>
                    <a:pt x="2" y="3173"/>
                  </a:cubicBezTo>
                  <a:cubicBezTo>
                    <a:pt x="629" y="3111"/>
                    <a:pt x="1268" y="2910"/>
                    <a:pt x="1849" y="2769"/>
                  </a:cubicBezTo>
                  <a:cubicBezTo>
                    <a:pt x="2834" y="2531"/>
                    <a:pt x="3810" y="2265"/>
                    <a:pt x="4785" y="1995"/>
                  </a:cubicBezTo>
                  <a:cubicBezTo>
                    <a:pt x="5736" y="1734"/>
                    <a:pt x="6689" y="1482"/>
                    <a:pt x="7629" y="1184"/>
                  </a:cubicBezTo>
                  <a:cubicBezTo>
                    <a:pt x="8036" y="1055"/>
                    <a:pt x="8444" y="929"/>
                    <a:pt x="8848" y="796"/>
                  </a:cubicBezTo>
                  <a:cubicBezTo>
                    <a:pt x="8880" y="532"/>
                    <a:pt x="8907" y="266"/>
                    <a:pt x="89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4"/>
            <p:cNvSpPr/>
            <p:nvPr/>
          </p:nvSpPr>
          <p:spPr>
            <a:xfrm>
              <a:off x="-766325" y="11152600"/>
              <a:ext cx="204300" cy="150450"/>
            </a:xfrm>
            <a:custGeom>
              <a:avLst/>
              <a:gdLst/>
              <a:ahLst/>
              <a:cxnLst/>
              <a:rect l="l" t="t" r="r" b="b"/>
              <a:pathLst>
                <a:path w="8172" h="6018" extrusionOk="0">
                  <a:moveTo>
                    <a:pt x="1224" y="0"/>
                  </a:moveTo>
                  <a:cubicBezTo>
                    <a:pt x="814" y="114"/>
                    <a:pt x="407" y="235"/>
                    <a:pt x="0" y="362"/>
                  </a:cubicBezTo>
                  <a:cubicBezTo>
                    <a:pt x="680" y="1070"/>
                    <a:pt x="1371" y="1767"/>
                    <a:pt x="2085" y="2444"/>
                  </a:cubicBezTo>
                  <a:cubicBezTo>
                    <a:pt x="3056" y="3366"/>
                    <a:pt x="4048" y="4264"/>
                    <a:pt x="5058" y="5141"/>
                  </a:cubicBezTo>
                  <a:cubicBezTo>
                    <a:pt x="5404" y="5440"/>
                    <a:pt x="5757" y="5732"/>
                    <a:pt x="6114" y="6018"/>
                  </a:cubicBezTo>
                  <a:cubicBezTo>
                    <a:pt x="6801" y="6001"/>
                    <a:pt x="7487" y="5958"/>
                    <a:pt x="8172" y="5889"/>
                  </a:cubicBezTo>
                  <a:cubicBezTo>
                    <a:pt x="7980" y="5700"/>
                    <a:pt x="7776" y="5523"/>
                    <a:pt x="7570" y="5353"/>
                  </a:cubicBezTo>
                  <a:cubicBezTo>
                    <a:pt x="7074" y="4938"/>
                    <a:pt x="6570" y="4537"/>
                    <a:pt x="6065" y="4135"/>
                  </a:cubicBezTo>
                  <a:cubicBezTo>
                    <a:pt x="4997" y="3281"/>
                    <a:pt x="3948" y="2406"/>
                    <a:pt x="2919" y="1505"/>
                  </a:cubicBezTo>
                  <a:cubicBezTo>
                    <a:pt x="2351" y="1007"/>
                    <a:pt x="1786" y="507"/>
                    <a:pt x="12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5" name="Google Shape;1345;p34"/>
          <p:cNvGrpSpPr/>
          <p:nvPr/>
        </p:nvGrpSpPr>
        <p:grpSpPr>
          <a:xfrm rot="10800000">
            <a:off x="10137397" y="-328962"/>
            <a:ext cx="2191961" cy="2725139"/>
            <a:chOff x="-5267275" y="9662750"/>
            <a:chExt cx="1475075" cy="1833875"/>
          </a:xfrm>
        </p:grpSpPr>
        <p:sp>
          <p:nvSpPr>
            <p:cNvPr id="1346" name="Google Shape;1346;p34"/>
            <p:cNvSpPr/>
            <p:nvPr/>
          </p:nvSpPr>
          <p:spPr>
            <a:xfrm>
              <a:off x="-5267275" y="9662750"/>
              <a:ext cx="1475075" cy="1833875"/>
            </a:xfrm>
            <a:custGeom>
              <a:avLst/>
              <a:gdLst/>
              <a:ahLst/>
              <a:cxnLst/>
              <a:rect l="l" t="t" r="r" b="b"/>
              <a:pathLst>
                <a:path w="59003" h="73355" extrusionOk="0">
                  <a:moveTo>
                    <a:pt x="58003" y="0"/>
                  </a:moveTo>
                  <a:cubicBezTo>
                    <a:pt x="57927" y="0"/>
                    <a:pt x="57851" y="10"/>
                    <a:pt x="57776" y="30"/>
                  </a:cubicBezTo>
                  <a:cubicBezTo>
                    <a:pt x="51838" y="1625"/>
                    <a:pt x="46088" y="3850"/>
                    <a:pt x="40623" y="6666"/>
                  </a:cubicBezTo>
                  <a:cubicBezTo>
                    <a:pt x="35177" y="9476"/>
                    <a:pt x="30053" y="12923"/>
                    <a:pt x="25419" y="16936"/>
                  </a:cubicBezTo>
                  <a:cubicBezTo>
                    <a:pt x="20739" y="20988"/>
                    <a:pt x="16581" y="25634"/>
                    <a:pt x="13094" y="30752"/>
                  </a:cubicBezTo>
                  <a:cubicBezTo>
                    <a:pt x="9533" y="35980"/>
                    <a:pt x="6696" y="41669"/>
                    <a:pt x="4663" y="47660"/>
                  </a:cubicBezTo>
                  <a:cubicBezTo>
                    <a:pt x="2818" y="53102"/>
                    <a:pt x="1579" y="58845"/>
                    <a:pt x="1324" y="64601"/>
                  </a:cubicBezTo>
                  <a:cubicBezTo>
                    <a:pt x="1237" y="64570"/>
                    <a:pt x="1144" y="64555"/>
                    <a:pt x="1052" y="64555"/>
                  </a:cubicBezTo>
                  <a:cubicBezTo>
                    <a:pt x="975" y="64555"/>
                    <a:pt x="897" y="64566"/>
                    <a:pt x="822" y="64587"/>
                  </a:cubicBezTo>
                  <a:cubicBezTo>
                    <a:pt x="397" y="64704"/>
                    <a:pt x="1" y="65246"/>
                    <a:pt x="191" y="65699"/>
                  </a:cubicBezTo>
                  <a:cubicBezTo>
                    <a:pt x="491" y="66425"/>
                    <a:pt x="859" y="67121"/>
                    <a:pt x="1291" y="67778"/>
                  </a:cubicBezTo>
                  <a:cubicBezTo>
                    <a:pt x="1297" y="68031"/>
                    <a:pt x="1301" y="68285"/>
                    <a:pt x="1311" y="68538"/>
                  </a:cubicBezTo>
                  <a:cubicBezTo>
                    <a:pt x="1319" y="68795"/>
                    <a:pt x="1512" y="68923"/>
                    <a:pt x="1706" y="68923"/>
                  </a:cubicBezTo>
                  <a:cubicBezTo>
                    <a:pt x="1829" y="68923"/>
                    <a:pt x="1952" y="68872"/>
                    <a:pt x="2029" y="68770"/>
                  </a:cubicBezTo>
                  <a:cubicBezTo>
                    <a:pt x="2293" y="69083"/>
                    <a:pt x="2576" y="69383"/>
                    <a:pt x="2874" y="69664"/>
                  </a:cubicBezTo>
                  <a:cubicBezTo>
                    <a:pt x="4067" y="70786"/>
                    <a:pt x="5458" y="71647"/>
                    <a:pt x="6967" y="72274"/>
                  </a:cubicBezTo>
                  <a:cubicBezTo>
                    <a:pt x="8792" y="73031"/>
                    <a:pt x="10749" y="73355"/>
                    <a:pt x="12715" y="73355"/>
                  </a:cubicBezTo>
                  <a:cubicBezTo>
                    <a:pt x="14414" y="73355"/>
                    <a:pt x="16120" y="73113"/>
                    <a:pt x="17753" y="72699"/>
                  </a:cubicBezTo>
                  <a:cubicBezTo>
                    <a:pt x="23973" y="71124"/>
                    <a:pt x="29341" y="67101"/>
                    <a:pt x="33384" y="62210"/>
                  </a:cubicBezTo>
                  <a:cubicBezTo>
                    <a:pt x="37798" y="56870"/>
                    <a:pt x="40703" y="50561"/>
                    <a:pt x="42861" y="44015"/>
                  </a:cubicBezTo>
                  <a:cubicBezTo>
                    <a:pt x="45191" y="36947"/>
                    <a:pt x="46693" y="29645"/>
                    <a:pt x="48771" y="22503"/>
                  </a:cubicBezTo>
                  <a:cubicBezTo>
                    <a:pt x="50711" y="15828"/>
                    <a:pt x="53184" y="9212"/>
                    <a:pt x="57193" y="3480"/>
                  </a:cubicBezTo>
                  <a:cubicBezTo>
                    <a:pt x="57658" y="2814"/>
                    <a:pt x="58145" y="2163"/>
                    <a:pt x="58644" y="1522"/>
                  </a:cubicBezTo>
                  <a:cubicBezTo>
                    <a:pt x="58894" y="1203"/>
                    <a:pt x="59003" y="813"/>
                    <a:pt x="58785" y="440"/>
                  </a:cubicBezTo>
                  <a:cubicBezTo>
                    <a:pt x="58624" y="164"/>
                    <a:pt x="58317" y="0"/>
                    <a:pt x="58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4"/>
            <p:cNvSpPr/>
            <p:nvPr/>
          </p:nvSpPr>
          <p:spPr>
            <a:xfrm>
              <a:off x="-5200250" y="9663950"/>
              <a:ext cx="1406175" cy="1769375"/>
            </a:xfrm>
            <a:custGeom>
              <a:avLst/>
              <a:gdLst/>
              <a:ahLst/>
              <a:cxnLst/>
              <a:rect l="l" t="t" r="r" b="b"/>
              <a:pathLst>
                <a:path w="56247" h="70775" extrusionOk="0">
                  <a:moveTo>
                    <a:pt x="55611" y="0"/>
                  </a:moveTo>
                  <a:cubicBezTo>
                    <a:pt x="55015" y="370"/>
                    <a:pt x="54429" y="756"/>
                    <a:pt x="53847" y="1150"/>
                  </a:cubicBezTo>
                  <a:cubicBezTo>
                    <a:pt x="52592" y="1998"/>
                    <a:pt x="51356" y="2873"/>
                    <a:pt x="50154" y="3795"/>
                  </a:cubicBezTo>
                  <a:cubicBezTo>
                    <a:pt x="49999" y="3914"/>
                    <a:pt x="49845" y="4037"/>
                    <a:pt x="49690" y="4157"/>
                  </a:cubicBezTo>
                  <a:cubicBezTo>
                    <a:pt x="49730" y="3592"/>
                    <a:pt x="49762" y="3027"/>
                    <a:pt x="49822" y="2463"/>
                  </a:cubicBezTo>
                  <a:cubicBezTo>
                    <a:pt x="49855" y="2159"/>
                    <a:pt x="49890" y="1855"/>
                    <a:pt x="49927" y="1551"/>
                  </a:cubicBezTo>
                  <a:lnTo>
                    <a:pt x="49927" y="1551"/>
                  </a:lnTo>
                  <a:cubicBezTo>
                    <a:pt x="49572" y="1671"/>
                    <a:pt x="49217" y="1791"/>
                    <a:pt x="48866" y="1914"/>
                  </a:cubicBezTo>
                  <a:cubicBezTo>
                    <a:pt x="48752" y="2317"/>
                    <a:pt x="48652" y="2724"/>
                    <a:pt x="48563" y="3136"/>
                  </a:cubicBezTo>
                  <a:cubicBezTo>
                    <a:pt x="48413" y="3848"/>
                    <a:pt x="48318" y="4565"/>
                    <a:pt x="48253" y="5290"/>
                  </a:cubicBezTo>
                  <a:cubicBezTo>
                    <a:pt x="46790" y="6465"/>
                    <a:pt x="45359" y="7676"/>
                    <a:pt x="43957" y="8926"/>
                  </a:cubicBezTo>
                  <a:cubicBezTo>
                    <a:pt x="44124" y="7834"/>
                    <a:pt x="44305" y="6744"/>
                    <a:pt x="44473" y="5654"/>
                  </a:cubicBezTo>
                  <a:cubicBezTo>
                    <a:pt x="44583" y="4931"/>
                    <a:pt x="44668" y="4205"/>
                    <a:pt x="44755" y="3480"/>
                  </a:cubicBezTo>
                  <a:lnTo>
                    <a:pt x="44755" y="3480"/>
                  </a:lnTo>
                  <a:cubicBezTo>
                    <a:pt x="44470" y="3596"/>
                    <a:pt x="44184" y="3712"/>
                    <a:pt x="43900" y="3833"/>
                  </a:cubicBezTo>
                  <a:cubicBezTo>
                    <a:pt x="43762" y="4404"/>
                    <a:pt x="43625" y="4977"/>
                    <a:pt x="43505" y="5554"/>
                  </a:cubicBezTo>
                  <a:cubicBezTo>
                    <a:pt x="43180" y="7111"/>
                    <a:pt x="42880" y="8677"/>
                    <a:pt x="42527" y="10230"/>
                  </a:cubicBezTo>
                  <a:cubicBezTo>
                    <a:pt x="39498" y="13041"/>
                    <a:pt x="36616" y="16008"/>
                    <a:pt x="33875" y="19102"/>
                  </a:cubicBezTo>
                  <a:cubicBezTo>
                    <a:pt x="33869" y="18503"/>
                    <a:pt x="33867" y="17904"/>
                    <a:pt x="33870" y="17304"/>
                  </a:cubicBezTo>
                  <a:cubicBezTo>
                    <a:pt x="33875" y="16074"/>
                    <a:pt x="33901" y="14844"/>
                    <a:pt x="33906" y="13614"/>
                  </a:cubicBezTo>
                  <a:cubicBezTo>
                    <a:pt x="33913" y="12015"/>
                    <a:pt x="33939" y="10419"/>
                    <a:pt x="33959" y="8820"/>
                  </a:cubicBezTo>
                  <a:lnTo>
                    <a:pt x="33959" y="8820"/>
                  </a:lnTo>
                  <a:cubicBezTo>
                    <a:pt x="33691" y="8978"/>
                    <a:pt x="33428" y="9146"/>
                    <a:pt x="33161" y="9308"/>
                  </a:cubicBezTo>
                  <a:cubicBezTo>
                    <a:pt x="32926" y="10709"/>
                    <a:pt x="32740" y="12117"/>
                    <a:pt x="32588" y="13534"/>
                  </a:cubicBezTo>
                  <a:cubicBezTo>
                    <a:pt x="32456" y="14762"/>
                    <a:pt x="32379" y="15991"/>
                    <a:pt x="32323" y="17224"/>
                  </a:cubicBezTo>
                  <a:cubicBezTo>
                    <a:pt x="32295" y="17840"/>
                    <a:pt x="32272" y="18455"/>
                    <a:pt x="32252" y="19071"/>
                  </a:cubicBezTo>
                  <a:cubicBezTo>
                    <a:pt x="32243" y="19392"/>
                    <a:pt x="32229" y="19713"/>
                    <a:pt x="32226" y="20034"/>
                  </a:cubicBezTo>
                  <a:cubicBezTo>
                    <a:pt x="32223" y="20358"/>
                    <a:pt x="32149" y="20672"/>
                    <a:pt x="32149" y="20998"/>
                  </a:cubicBezTo>
                  <a:cubicBezTo>
                    <a:pt x="32149" y="21026"/>
                    <a:pt x="32155" y="21049"/>
                    <a:pt x="32157" y="21076"/>
                  </a:cubicBezTo>
                  <a:cubicBezTo>
                    <a:pt x="31553" y="21784"/>
                    <a:pt x="30956" y="22497"/>
                    <a:pt x="30365" y="23215"/>
                  </a:cubicBezTo>
                  <a:cubicBezTo>
                    <a:pt x="28458" y="25540"/>
                    <a:pt x="26618" y="27917"/>
                    <a:pt x="24846" y="30349"/>
                  </a:cubicBezTo>
                  <a:cubicBezTo>
                    <a:pt x="24657" y="25862"/>
                    <a:pt x="24357" y="21379"/>
                    <a:pt x="24019" y="16904"/>
                  </a:cubicBezTo>
                  <a:cubicBezTo>
                    <a:pt x="23993" y="16565"/>
                    <a:pt x="23962" y="16226"/>
                    <a:pt x="23930" y="15886"/>
                  </a:cubicBezTo>
                  <a:cubicBezTo>
                    <a:pt x="23692" y="16084"/>
                    <a:pt x="23455" y="16283"/>
                    <a:pt x="23220" y="16482"/>
                  </a:cubicBezTo>
                  <a:cubicBezTo>
                    <a:pt x="23174" y="17806"/>
                    <a:pt x="23140" y="19129"/>
                    <a:pt x="23128" y="20456"/>
                  </a:cubicBezTo>
                  <a:cubicBezTo>
                    <a:pt x="23105" y="23201"/>
                    <a:pt x="23073" y="25945"/>
                    <a:pt x="23104" y="28691"/>
                  </a:cubicBezTo>
                  <a:cubicBezTo>
                    <a:pt x="23117" y="30028"/>
                    <a:pt x="23127" y="31367"/>
                    <a:pt x="23153" y="32704"/>
                  </a:cubicBezTo>
                  <a:cubicBezTo>
                    <a:pt x="21851" y="34547"/>
                    <a:pt x="20579" y="36413"/>
                    <a:pt x="19343" y="38301"/>
                  </a:cubicBezTo>
                  <a:cubicBezTo>
                    <a:pt x="17720" y="40773"/>
                    <a:pt x="16172" y="43288"/>
                    <a:pt x="14662" y="45827"/>
                  </a:cubicBezTo>
                  <a:cubicBezTo>
                    <a:pt x="14645" y="45208"/>
                    <a:pt x="14599" y="44589"/>
                    <a:pt x="14533" y="43969"/>
                  </a:cubicBezTo>
                  <a:cubicBezTo>
                    <a:pt x="14351" y="42255"/>
                    <a:pt x="14110" y="40549"/>
                    <a:pt x="13908" y="38837"/>
                  </a:cubicBezTo>
                  <a:cubicBezTo>
                    <a:pt x="13496" y="35376"/>
                    <a:pt x="13258" y="31904"/>
                    <a:pt x="12982" y="28431"/>
                  </a:cubicBezTo>
                  <a:cubicBezTo>
                    <a:pt x="12951" y="28050"/>
                    <a:pt x="12925" y="27670"/>
                    <a:pt x="12899" y="27289"/>
                  </a:cubicBezTo>
                  <a:cubicBezTo>
                    <a:pt x="12520" y="27780"/>
                    <a:pt x="12143" y="28273"/>
                    <a:pt x="11778" y="28774"/>
                  </a:cubicBezTo>
                  <a:cubicBezTo>
                    <a:pt x="11736" y="30128"/>
                    <a:pt x="11735" y="31482"/>
                    <a:pt x="11740" y="32838"/>
                  </a:cubicBezTo>
                  <a:cubicBezTo>
                    <a:pt x="11753" y="36241"/>
                    <a:pt x="11994" y="39657"/>
                    <a:pt x="12354" y="43038"/>
                  </a:cubicBezTo>
                  <a:cubicBezTo>
                    <a:pt x="12549" y="44861"/>
                    <a:pt x="12725" y="46736"/>
                    <a:pt x="12320" y="48541"/>
                  </a:cubicBezTo>
                  <a:cubicBezTo>
                    <a:pt x="12246" y="48868"/>
                    <a:pt x="12318" y="49212"/>
                    <a:pt x="12520" y="49481"/>
                  </a:cubicBezTo>
                  <a:cubicBezTo>
                    <a:pt x="11532" y="51188"/>
                    <a:pt x="10551" y="52900"/>
                    <a:pt x="9578" y="54619"/>
                  </a:cubicBezTo>
                  <a:cubicBezTo>
                    <a:pt x="8646" y="56260"/>
                    <a:pt x="7701" y="57900"/>
                    <a:pt x="6729" y="59526"/>
                  </a:cubicBezTo>
                  <a:cubicBezTo>
                    <a:pt x="6126" y="57037"/>
                    <a:pt x="5509" y="54553"/>
                    <a:pt x="4848" y="52079"/>
                  </a:cubicBezTo>
                  <a:cubicBezTo>
                    <a:pt x="4211" y="49690"/>
                    <a:pt x="3545" y="47305"/>
                    <a:pt x="2967" y="44899"/>
                  </a:cubicBezTo>
                  <a:cubicBezTo>
                    <a:pt x="2712" y="45559"/>
                    <a:pt x="2468" y="46224"/>
                    <a:pt x="2233" y="46894"/>
                  </a:cubicBezTo>
                  <a:cubicBezTo>
                    <a:pt x="2278" y="47130"/>
                    <a:pt x="2324" y="47368"/>
                    <a:pt x="2370" y="47605"/>
                  </a:cubicBezTo>
                  <a:cubicBezTo>
                    <a:pt x="3003" y="50829"/>
                    <a:pt x="3655" y="54049"/>
                    <a:pt x="4366" y="57257"/>
                  </a:cubicBezTo>
                  <a:cubicBezTo>
                    <a:pt x="4699" y="58754"/>
                    <a:pt x="5034" y="60249"/>
                    <a:pt x="5372" y="61746"/>
                  </a:cubicBezTo>
                  <a:cubicBezTo>
                    <a:pt x="3715" y="64398"/>
                    <a:pt x="1952" y="66982"/>
                    <a:pt x="1" y="69424"/>
                  </a:cubicBezTo>
                  <a:cubicBezTo>
                    <a:pt x="65" y="69487"/>
                    <a:pt x="127" y="69553"/>
                    <a:pt x="193" y="69616"/>
                  </a:cubicBezTo>
                  <a:cubicBezTo>
                    <a:pt x="641" y="70036"/>
                    <a:pt x="1119" y="70423"/>
                    <a:pt x="1624" y="70775"/>
                  </a:cubicBezTo>
                  <a:cubicBezTo>
                    <a:pt x="1745" y="70620"/>
                    <a:pt x="1868" y="70465"/>
                    <a:pt x="1989" y="70307"/>
                  </a:cubicBezTo>
                  <a:cubicBezTo>
                    <a:pt x="2986" y="69005"/>
                    <a:pt x="3933" y="67664"/>
                    <a:pt x="4841" y="66297"/>
                  </a:cubicBezTo>
                  <a:cubicBezTo>
                    <a:pt x="5459" y="65365"/>
                    <a:pt x="6055" y="64418"/>
                    <a:pt x="6643" y="63466"/>
                  </a:cubicBezTo>
                  <a:cubicBezTo>
                    <a:pt x="14235" y="62525"/>
                    <a:pt x="21875" y="61984"/>
                    <a:pt x="29526" y="61941"/>
                  </a:cubicBezTo>
                  <a:cubicBezTo>
                    <a:pt x="29616" y="61941"/>
                    <a:pt x="29706" y="61940"/>
                    <a:pt x="29796" y="61940"/>
                  </a:cubicBezTo>
                  <a:cubicBezTo>
                    <a:pt x="30156" y="61940"/>
                    <a:pt x="30516" y="61944"/>
                    <a:pt x="30876" y="61944"/>
                  </a:cubicBezTo>
                  <a:cubicBezTo>
                    <a:pt x="31397" y="61307"/>
                    <a:pt x="31897" y="60655"/>
                    <a:pt x="32376" y="59991"/>
                  </a:cubicBezTo>
                  <a:cubicBezTo>
                    <a:pt x="31892" y="59988"/>
                    <a:pt x="31409" y="59986"/>
                    <a:pt x="30925" y="59986"/>
                  </a:cubicBezTo>
                  <a:cubicBezTo>
                    <a:pt x="24899" y="59986"/>
                    <a:pt x="18875" y="60278"/>
                    <a:pt x="12876" y="60862"/>
                  </a:cubicBezTo>
                  <a:cubicBezTo>
                    <a:pt x="11204" y="61026"/>
                    <a:pt x="9533" y="61223"/>
                    <a:pt x="7867" y="61439"/>
                  </a:cubicBezTo>
                  <a:cubicBezTo>
                    <a:pt x="8561" y="60265"/>
                    <a:pt x="9244" y="59084"/>
                    <a:pt x="9917" y="57895"/>
                  </a:cubicBezTo>
                  <a:cubicBezTo>
                    <a:pt x="11479" y="55139"/>
                    <a:pt x="13011" y="52369"/>
                    <a:pt x="14574" y="49615"/>
                  </a:cubicBezTo>
                  <a:cubicBezTo>
                    <a:pt x="23056" y="47294"/>
                    <a:pt x="31602" y="45277"/>
                    <a:pt x="40259" y="43723"/>
                  </a:cubicBezTo>
                  <a:cubicBezTo>
                    <a:pt x="40514" y="42943"/>
                    <a:pt x="40762" y="42160"/>
                    <a:pt x="40998" y="41375"/>
                  </a:cubicBezTo>
                  <a:lnTo>
                    <a:pt x="40998" y="41375"/>
                  </a:lnTo>
                  <a:cubicBezTo>
                    <a:pt x="40947" y="41384"/>
                    <a:pt x="40895" y="41392"/>
                    <a:pt x="40844" y="41401"/>
                  </a:cubicBezTo>
                  <a:cubicBezTo>
                    <a:pt x="38583" y="41801"/>
                    <a:pt x="36326" y="42227"/>
                    <a:pt x="34075" y="42682"/>
                  </a:cubicBezTo>
                  <a:cubicBezTo>
                    <a:pt x="29546" y="43597"/>
                    <a:pt x="25043" y="44624"/>
                    <a:pt x="20564" y="45765"/>
                  </a:cubicBezTo>
                  <a:cubicBezTo>
                    <a:pt x="19078" y="46144"/>
                    <a:pt x="17594" y="46534"/>
                    <a:pt x="16111" y="46937"/>
                  </a:cubicBezTo>
                  <a:cubicBezTo>
                    <a:pt x="17201" y="45056"/>
                    <a:pt x="18313" y="43187"/>
                    <a:pt x="19466" y="41343"/>
                  </a:cubicBezTo>
                  <a:cubicBezTo>
                    <a:pt x="20963" y="38949"/>
                    <a:pt x="22512" y="36591"/>
                    <a:pt x="24115" y="34268"/>
                  </a:cubicBezTo>
                  <a:cubicBezTo>
                    <a:pt x="24177" y="34264"/>
                    <a:pt x="24238" y="34254"/>
                    <a:pt x="24298" y="34238"/>
                  </a:cubicBezTo>
                  <a:cubicBezTo>
                    <a:pt x="30924" y="32330"/>
                    <a:pt x="37594" y="30592"/>
                    <a:pt x="44312" y="29025"/>
                  </a:cubicBezTo>
                  <a:cubicBezTo>
                    <a:pt x="44482" y="28364"/>
                    <a:pt x="44654" y="27703"/>
                    <a:pt x="44827" y="27043"/>
                  </a:cubicBezTo>
                  <a:lnTo>
                    <a:pt x="44827" y="27043"/>
                  </a:lnTo>
                  <a:cubicBezTo>
                    <a:pt x="43323" y="27389"/>
                    <a:pt x="41819" y="27742"/>
                    <a:pt x="40319" y="28103"/>
                  </a:cubicBezTo>
                  <a:cubicBezTo>
                    <a:pt x="36777" y="28959"/>
                    <a:pt x="33248" y="29870"/>
                    <a:pt x="29734" y="30833"/>
                  </a:cubicBezTo>
                  <a:cubicBezTo>
                    <a:pt x="28398" y="31200"/>
                    <a:pt x="27067" y="31574"/>
                    <a:pt x="25735" y="31958"/>
                  </a:cubicBezTo>
                  <a:cubicBezTo>
                    <a:pt x="27116" y="30028"/>
                    <a:pt x="28539" y="28130"/>
                    <a:pt x="30004" y="26263"/>
                  </a:cubicBezTo>
                  <a:cubicBezTo>
                    <a:pt x="31185" y="24761"/>
                    <a:pt x="32396" y="23283"/>
                    <a:pt x="33637" y="21829"/>
                  </a:cubicBezTo>
                  <a:cubicBezTo>
                    <a:pt x="38096" y="21207"/>
                    <a:pt x="42533" y="20457"/>
                    <a:pt x="46956" y="19615"/>
                  </a:cubicBezTo>
                  <a:cubicBezTo>
                    <a:pt x="47172" y="18934"/>
                    <a:pt x="47395" y="18256"/>
                    <a:pt x="47625" y="17580"/>
                  </a:cubicBezTo>
                  <a:lnTo>
                    <a:pt x="47625" y="17580"/>
                  </a:lnTo>
                  <a:cubicBezTo>
                    <a:pt x="47333" y="17637"/>
                    <a:pt x="47043" y="17697"/>
                    <a:pt x="46750" y="17752"/>
                  </a:cubicBezTo>
                  <a:cubicBezTo>
                    <a:pt x="43794" y="18316"/>
                    <a:pt x="40832" y="18836"/>
                    <a:pt x="37861" y="19317"/>
                  </a:cubicBezTo>
                  <a:cubicBezTo>
                    <a:pt x="37070" y="19444"/>
                    <a:pt x="36278" y="19572"/>
                    <a:pt x="35487" y="19701"/>
                  </a:cubicBezTo>
                  <a:cubicBezTo>
                    <a:pt x="37678" y="17230"/>
                    <a:pt x="39962" y="14845"/>
                    <a:pt x="42334" y="12545"/>
                  </a:cubicBezTo>
                  <a:cubicBezTo>
                    <a:pt x="42799" y="12097"/>
                    <a:pt x="43269" y="11652"/>
                    <a:pt x="43743" y="11212"/>
                  </a:cubicBezTo>
                  <a:cubicBezTo>
                    <a:pt x="44597" y="11169"/>
                    <a:pt x="45454" y="11077"/>
                    <a:pt x="46301" y="11001"/>
                  </a:cubicBezTo>
                  <a:cubicBezTo>
                    <a:pt x="47373" y="10904"/>
                    <a:pt x="48443" y="10796"/>
                    <a:pt x="49515" y="10693"/>
                  </a:cubicBezTo>
                  <a:lnTo>
                    <a:pt x="50412" y="10607"/>
                  </a:lnTo>
                  <a:cubicBezTo>
                    <a:pt x="50647" y="10107"/>
                    <a:pt x="50886" y="9608"/>
                    <a:pt x="51137" y="9113"/>
                  </a:cubicBezTo>
                  <a:lnTo>
                    <a:pt x="51137" y="9113"/>
                  </a:lnTo>
                  <a:lnTo>
                    <a:pt x="49356" y="9288"/>
                  </a:lnTo>
                  <a:cubicBezTo>
                    <a:pt x="48061" y="9416"/>
                    <a:pt x="46748" y="9510"/>
                    <a:pt x="45446" y="9649"/>
                  </a:cubicBezTo>
                  <a:cubicBezTo>
                    <a:pt x="46446" y="8750"/>
                    <a:pt x="47462" y="7867"/>
                    <a:pt x="48493" y="7004"/>
                  </a:cubicBezTo>
                  <a:cubicBezTo>
                    <a:pt x="48666" y="7157"/>
                    <a:pt x="48893" y="7246"/>
                    <a:pt x="49142" y="7269"/>
                  </a:cubicBezTo>
                  <a:cubicBezTo>
                    <a:pt x="49968" y="7346"/>
                    <a:pt x="50822" y="7323"/>
                    <a:pt x="51651" y="7337"/>
                  </a:cubicBezTo>
                  <a:cubicBezTo>
                    <a:pt x="51794" y="7338"/>
                    <a:pt x="51937" y="7338"/>
                    <a:pt x="52079" y="7340"/>
                  </a:cubicBezTo>
                  <a:cubicBezTo>
                    <a:pt x="52377" y="6806"/>
                    <a:pt x="52681" y="6277"/>
                    <a:pt x="52999" y="5754"/>
                  </a:cubicBezTo>
                  <a:cubicBezTo>
                    <a:pt x="52549" y="5754"/>
                    <a:pt x="52101" y="5757"/>
                    <a:pt x="51651" y="5765"/>
                  </a:cubicBezTo>
                  <a:cubicBezTo>
                    <a:pt x="51223" y="5772"/>
                    <a:pt x="50793" y="5788"/>
                    <a:pt x="50364" y="5798"/>
                  </a:cubicBezTo>
                  <a:lnTo>
                    <a:pt x="49941" y="5809"/>
                  </a:lnTo>
                  <a:cubicBezTo>
                    <a:pt x="51983" y="4154"/>
                    <a:pt x="54083" y="2575"/>
                    <a:pt x="56195" y="1006"/>
                  </a:cubicBezTo>
                  <a:cubicBezTo>
                    <a:pt x="56247" y="797"/>
                    <a:pt x="56215" y="576"/>
                    <a:pt x="56104" y="390"/>
                  </a:cubicBezTo>
                  <a:cubicBezTo>
                    <a:pt x="55992" y="205"/>
                    <a:pt x="55817" y="66"/>
                    <a:pt x="556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34"/>
          <p:cNvGrpSpPr/>
          <p:nvPr/>
        </p:nvGrpSpPr>
        <p:grpSpPr>
          <a:xfrm rot="10800000">
            <a:off x="10121533" y="1739921"/>
            <a:ext cx="2713844" cy="1770235"/>
            <a:chOff x="-5607800" y="8913100"/>
            <a:chExt cx="1826275" cy="1191275"/>
          </a:xfrm>
        </p:grpSpPr>
        <p:sp>
          <p:nvSpPr>
            <p:cNvPr id="1349" name="Google Shape;1349;p34"/>
            <p:cNvSpPr/>
            <p:nvPr/>
          </p:nvSpPr>
          <p:spPr>
            <a:xfrm>
              <a:off x="-5607800" y="8913100"/>
              <a:ext cx="1826275" cy="1191275"/>
            </a:xfrm>
            <a:custGeom>
              <a:avLst/>
              <a:gdLst/>
              <a:ahLst/>
              <a:cxnLst/>
              <a:rect l="l" t="t" r="r" b="b"/>
              <a:pathLst>
                <a:path w="73051" h="47651" extrusionOk="0">
                  <a:moveTo>
                    <a:pt x="44689" y="1"/>
                  </a:moveTo>
                  <a:cubicBezTo>
                    <a:pt x="41831" y="1"/>
                    <a:pt x="38972" y="447"/>
                    <a:pt x="36246" y="1320"/>
                  </a:cubicBezTo>
                  <a:cubicBezTo>
                    <a:pt x="33999" y="2038"/>
                    <a:pt x="31831" y="3036"/>
                    <a:pt x="29838" y="4301"/>
                  </a:cubicBezTo>
                  <a:cubicBezTo>
                    <a:pt x="28818" y="4952"/>
                    <a:pt x="27845" y="5674"/>
                    <a:pt x="26927" y="6463"/>
                  </a:cubicBezTo>
                  <a:cubicBezTo>
                    <a:pt x="26483" y="6844"/>
                    <a:pt x="26064" y="7251"/>
                    <a:pt x="25628" y="7641"/>
                  </a:cubicBezTo>
                  <a:cubicBezTo>
                    <a:pt x="25219" y="8008"/>
                    <a:pt x="24742" y="8406"/>
                    <a:pt x="24184" y="8510"/>
                  </a:cubicBezTo>
                  <a:cubicBezTo>
                    <a:pt x="24102" y="8525"/>
                    <a:pt x="24011" y="8534"/>
                    <a:pt x="23917" y="8534"/>
                  </a:cubicBezTo>
                  <a:cubicBezTo>
                    <a:pt x="23584" y="8534"/>
                    <a:pt x="23208" y="8430"/>
                    <a:pt x="23030" y="8159"/>
                  </a:cubicBezTo>
                  <a:cubicBezTo>
                    <a:pt x="22697" y="7655"/>
                    <a:pt x="23202" y="6824"/>
                    <a:pt x="23400" y="6356"/>
                  </a:cubicBezTo>
                  <a:lnTo>
                    <a:pt x="25364" y="1726"/>
                  </a:lnTo>
                  <a:cubicBezTo>
                    <a:pt x="25540" y="1309"/>
                    <a:pt x="25301" y="775"/>
                    <a:pt x="24842" y="775"/>
                  </a:cubicBezTo>
                  <a:cubicBezTo>
                    <a:pt x="24782" y="775"/>
                    <a:pt x="24719" y="784"/>
                    <a:pt x="24653" y="804"/>
                  </a:cubicBezTo>
                  <a:cubicBezTo>
                    <a:pt x="21944" y="1590"/>
                    <a:pt x="19385" y="2824"/>
                    <a:pt x="17069" y="4415"/>
                  </a:cubicBezTo>
                  <a:cubicBezTo>
                    <a:pt x="12856" y="6198"/>
                    <a:pt x="8925" y="8736"/>
                    <a:pt x="5872" y="12172"/>
                  </a:cubicBezTo>
                  <a:cubicBezTo>
                    <a:pt x="2370" y="16114"/>
                    <a:pt x="179" y="21129"/>
                    <a:pt x="61" y="26437"/>
                  </a:cubicBezTo>
                  <a:cubicBezTo>
                    <a:pt x="1" y="29125"/>
                    <a:pt x="517" y="31788"/>
                    <a:pt x="1599" y="34248"/>
                  </a:cubicBezTo>
                  <a:cubicBezTo>
                    <a:pt x="2680" y="36708"/>
                    <a:pt x="4401" y="38880"/>
                    <a:pt x="6350" y="40714"/>
                  </a:cubicBezTo>
                  <a:cubicBezTo>
                    <a:pt x="10282" y="44414"/>
                    <a:pt x="15294" y="47069"/>
                    <a:pt x="20716" y="47571"/>
                  </a:cubicBezTo>
                  <a:cubicBezTo>
                    <a:pt x="21286" y="47624"/>
                    <a:pt x="21861" y="47650"/>
                    <a:pt x="22436" y="47650"/>
                  </a:cubicBezTo>
                  <a:cubicBezTo>
                    <a:pt x="26869" y="47650"/>
                    <a:pt x="31357" y="46086"/>
                    <a:pt x="34615" y="43058"/>
                  </a:cubicBezTo>
                  <a:cubicBezTo>
                    <a:pt x="35056" y="42648"/>
                    <a:pt x="35470" y="42209"/>
                    <a:pt x="35856" y="41747"/>
                  </a:cubicBezTo>
                  <a:cubicBezTo>
                    <a:pt x="36244" y="41283"/>
                    <a:pt x="36309" y="40410"/>
                    <a:pt x="35645" y="40107"/>
                  </a:cubicBezTo>
                  <a:cubicBezTo>
                    <a:pt x="34541" y="39603"/>
                    <a:pt x="33483" y="39005"/>
                    <a:pt x="32482" y="38317"/>
                  </a:cubicBezTo>
                  <a:cubicBezTo>
                    <a:pt x="32018" y="37997"/>
                    <a:pt x="31565" y="37661"/>
                    <a:pt x="31134" y="37299"/>
                  </a:cubicBezTo>
                  <a:cubicBezTo>
                    <a:pt x="30956" y="37148"/>
                    <a:pt x="30741" y="36976"/>
                    <a:pt x="30610" y="36804"/>
                  </a:cubicBezTo>
                  <a:cubicBezTo>
                    <a:pt x="30563" y="36737"/>
                    <a:pt x="30521" y="36665"/>
                    <a:pt x="30483" y="36592"/>
                  </a:cubicBezTo>
                  <a:cubicBezTo>
                    <a:pt x="30425" y="36483"/>
                    <a:pt x="30443" y="36505"/>
                    <a:pt x="30452" y="36348"/>
                  </a:cubicBezTo>
                  <a:cubicBezTo>
                    <a:pt x="30457" y="36279"/>
                    <a:pt x="30509" y="36126"/>
                    <a:pt x="30590" y="35984"/>
                  </a:cubicBezTo>
                  <a:cubicBezTo>
                    <a:pt x="30716" y="35766"/>
                    <a:pt x="30822" y="35653"/>
                    <a:pt x="31014" y="35475"/>
                  </a:cubicBezTo>
                  <a:cubicBezTo>
                    <a:pt x="31304" y="35206"/>
                    <a:pt x="31764" y="34951"/>
                    <a:pt x="32143" y="34796"/>
                  </a:cubicBezTo>
                  <a:cubicBezTo>
                    <a:pt x="32973" y="34457"/>
                    <a:pt x="33807" y="34340"/>
                    <a:pt x="34677" y="34340"/>
                  </a:cubicBezTo>
                  <a:cubicBezTo>
                    <a:pt x="34855" y="34340"/>
                    <a:pt x="35034" y="34345"/>
                    <a:pt x="35215" y="34354"/>
                  </a:cubicBezTo>
                  <a:cubicBezTo>
                    <a:pt x="37580" y="34473"/>
                    <a:pt x="39849" y="35490"/>
                    <a:pt x="42097" y="36238"/>
                  </a:cubicBezTo>
                  <a:cubicBezTo>
                    <a:pt x="43956" y="36855"/>
                    <a:pt x="45866" y="37234"/>
                    <a:pt x="47811" y="37234"/>
                  </a:cubicBezTo>
                  <a:cubicBezTo>
                    <a:pt x="48261" y="37234"/>
                    <a:pt x="48714" y="37214"/>
                    <a:pt x="49168" y="37171"/>
                  </a:cubicBezTo>
                  <a:cubicBezTo>
                    <a:pt x="51838" y="36921"/>
                    <a:pt x="54430" y="36061"/>
                    <a:pt x="56677" y="34587"/>
                  </a:cubicBezTo>
                  <a:cubicBezTo>
                    <a:pt x="57335" y="34156"/>
                    <a:pt x="57309" y="32995"/>
                    <a:pt x="56443" y="32804"/>
                  </a:cubicBezTo>
                  <a:cubicBezTo>
                    <a:pt x="54688" y="32417"/>
                    <a:pt x="53044" y="31639"/>
                    <a:pt x="51634" y="30526"/>
                  </a:cubicBezTo>
                  <a:cubicBezTo>
                    <a:pt x="54886" y="28633"/>
                    <a:pt x="58682" y="27822"/>
                    <a:pt x="61870" y="25784"/>
                  </a:cubicBezTo>
                  <a:cubicBezTo>
                    <a:pt x="63579" y="24692"/>
                    <a:pt x="65126" y="23332"/>
                    <a:pt x="66407" y="21758"/>
                  </a:cubicBezTo>
                  <a:cubicBezTo>
                    <a:pt x="67735" y="20128"/>
                    <a:pt x="68709" y="18337"/>
                    <a:pt x="69538" y="16412"/>
                  </a:cubicBezTo>
                  <a:cubicBezTo>
                    <a:pt x="70470" y="14241"/>
                    <a:pt x="71345" y="12071"/>
                    <a:pt x="72765" y="10162"/>
                  </a:cubicBezTo>
                  <a:cubicBezTo>
                    <a:pt x="73051" y="9778"/>
                    <a:pt x="72824" y="9175"/>
                    <a:pt x="72447" y="8954"/>
                  </a:cubicBezTo>
                  <a:cubicBezTo>
                    <a:pt x="68623" y="6701"/>
                    <a:pt x="64406" y="5318"/>
                    <a:pt x="59956" y="5123"/>
                  </a:cubicBezTo>
                  <a:cubicBezTo>
                    <a:pt x="59567" y="5105"/>
                    <a:pt x="59178" y="5097"/>
                    <a:pt x="58789" y="5097"/>
                  </a:cubicBezTo>
                  <a:cubicBezTo>
                    <a:pt x="56957" y="5097"/>
                    <a:pt x="55129" y="5290"/>
                    <a:pt x="53335" y="5674"/>
                  </a:cubicBezTo>
                  <a:cubicBezTo>
                    <a:pt x="52273" y="5903"/>
                    <a:pt x="51227" y="6205"/>
                    <a:pt x="50206" y="6579"/>
                  </a:cubicBezTo>
                  <a:cubicBezTo>
                    <a:pt x="49675" y="6774"/>
                    <a:pt x="49162" y="7010"/>
                    <a:pt x="48635" y="7217"/>
                  </a:cubicBezTo>
                  <a:cubicBezTo>
                    <a:pt x="48307" y="7346"/>
                    <a:pt x="47969" y="7362"/>
                    <a:pt x="47668" y="7409"/>
                  </a:cubicBezTo>
                  <a:cubicBezTo>
                    <a:pt x="47665" y="7409"/>
                    <a:pt x="47631" y="7395"/>
                    <a:pt x="47616" y="7392"/>
                  </a:cubicBezTo>
                  <a:cubicBezTo>
                    <a:pt x="47614" y="7374"/>
                    <a:pt x="47614" y="7357"/>
                    <a:pt x="47614" y="7339"/>
                  </a:cubicBezTo>
                  <a:cubicBezTo>
                    <a:pt x="47611" y="7064"/>
                    <a:pt x="47736" y="6760"/>
                    <a:pt x="47814" y="6499"/>
                  </a:cubicBezTo>
                  <a:cubicBezTo>
                    <a:pt x="47986" y="5921"/>
                    <a:pt x="48210" y="5361"/>
                    <a:pt x="48482" y="4825"/>
                  </a:cubicBezTo>
                  <a:cubicBezTo>
                    <a:pt x="49047" y="3710"/>
                    <a:pt x="49801" y="2705"/>
                    <a:pt x="50710" y="1848"/>
                  </a:cubicBezTo>
                  <a:cubicBezTo>
                    <a:pt x="51103" y="1476"/>
                    <a:pt x="50926" y="724"/>
                    <a:pt x="50383" y="606"/>
                  </a:cubicBezTo>
                  <a:cubicBezTo>
                    <a:pt x="48511" y="200"/>
                    <a:pt x="46600" y="1"/>
                    <a:pt x="44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4"/>
            <p:cNvSpPr/>
            <p:nvPr/>
          </p:nvSpPr>
          <p:spPr>
            <a:xfrm>
              <a:off x="-5577650" y="8913175"/>
              <a:ext cx="1794175" cy="1119425"/>
            </a:xfrm>
            <a:custGeom>
              <a:avLst/>
              <a:gdLst/>
              <a:ahLst/>
              <a:cxnLst/>
              <a:rect l="l" t="t" r="r" b="b"/>
              <a:pathLst>
                <a:path w="71767" h="44777" extrusionOk="0">
                  <a:moveTo>
                    <a:pt x="43092" y="1"/>
                  </a:moveTo>
                  <a:cubicBezTo>
                    <a:pt x="42098" y="16"/>
                    <a:pt x="41108" y="84"/>
                    <a:pt x="40122" y="205"/>
                  </a:cubicBezTo>
                  <a:lnTo>
                    <a:pt x="39671" y="484"/>
                  </a:lnTo>
                  <a:cubicBezTo>
                    <a:pt x="37172" y="2035"/>
                    <a:pt x="34765" y="3723"/>
                    <a:pt x="32443" y="5524"/>
                  </a:cubicBezTo>
                  <a:cubicBezTo>
                    <a:pt x="27803" y="9124"/>
                    <a:pt x="23545" y="13212"/>
                    <a:pt x="19782" y="17722"/>
                  </a:cubicBezTo>
                  <a:cubicBezTo>
                    <a:pt x="18730" y="18981"/>
                    <a:pt x="17715" y="20272"/>
                    <a:pt x="16737" y="21592"/>
                  </a:cubicBezTo>
                  <a:cubicBezTo>
                    <a:pt x="15785" y="22881"/>
                    <a:pt x="14776" y="24227"/>
                    <a:pt x="14100" y="25688"/>
                  </a:cubicBezTo>
                  <a:cubicBezTo>
                    <a:pt x="12947" y="26199"/>
                    <a:pt x="11803" y="26727"/>
                    <a:pt x="10667" y="27274"/>
                  </a:cubicBezTo>
                  <a:cubicBezTo>
                    <a:pt x="8924" y="28115"/>
                    <a:pt x="7206" y="29004"/>
                    <a:pt x="5512" y="29942"/>
                  </a:cubicBezTo>
                  <a:cubicBezTo>
                    <a:pt x="5598" y="29644"/>
                    <a:pt x="5668" y="29342"/>
                    <a:pt x="5721" y="29036"/>
                  </a:cubicBezTo>
                  <a:cubicBezTo>
                    <a:pt x="5849" y="28318"/>
                    <a:pt x="5945" y="27593"/>
                    <a:pt x="6088" y="26874"/>
                  </a:cubicBezTo>
                  <a:cubicBezTo>
                    <a:pt x="6372" y="25439"/>
                    <a:pt x="6730" y="24012"/>
                    <a:pt x="7152" y="22610"/>
                  </a:cubicBezTo>
                  <a:cubicBezTo>
                    <a:pt x="7992" y="19816"/>
                    <a:pt x="9107" y="17112"/>
                    <a:pt x="10386" y="14489"/>
                  </a:cubicBezTo>
                  <a:cubicBezTo>
                    <a:pt x="11644" y="11907"/>
                    <a:pt x="12999" y="9296"/>
                    <a:pt x="14847" y="7081"/>
                  </a:cubicBezTo>
                  <a:cubicBezTo>
                    <a:pt x="16545" y="5043"/>
                    <a:pt x="18628" y="3383"/>
                    <a:pt x="20863" y="1972"/>
                  </a:cubicBezTo>
                  <a:cubicBezTo>
                    <a:pt x="21249" y="1728"/>
                    <a:pt x="21641" y="1493"/>
                    <a:pt x="22034" y="1261"/>
                  </a:cubicBezTo>
                  <a:lnTo>
                    <a:pt x="22034" y="1261"/>
                  </a:lnTo>
                  <a:cubicBezTo>
                    <a:pt x="19849" y="2038"/>
                    <a:pt x="17775" y="3096"/>
                    <a:pt x="15863" y="4411"/>
                  </a:cubicBezTo>
                  <a:cubicBezTo>
                    <a:pt x="15729" y="4469"/>
                    <a:pt x="15594" y="4529"/>
                    <a:pt x="15461" y="4587"/>
                  </a:cubicBezTo>
                  <a:cubicBezTo>
                    <a:pt x="15161" y="4877"/>
                    <a:pt x="14868" y="5174"/>
                    <a:pt x="14587" y="5481"/>
                  </a:cubicBezTo>
                  <a:cubicBezTo>
                    <a:pt x="12589" y="7660"/>
                    <a:pt x="11120" y="10241"/>
                    <a:pt x="9790" y="12865"/>
                  </a:cubicBezTo>
                  <a:cubicBezTo>
                    <a:pt x="8433" y="15540"/>
                    <a:pt x="7226" y="18302"/>
                    <a:pt x="6285" y="21152"/>
                  </a:cubicBezTo>
                  <a:cubicBezTo>
                    <a:pt x="5755" y="22755"/>
                    <a:pt x="5308" y="24385"/>
                    <a:pt x="5000" y="26047"/>
                  </a:cubicBezTo>
                  <a:cubicBezTo>
                    <a:pt x="4739" y="27459"/>
                    <a:pt x="4396" y="28983"/>
                    <a:pt x="4692" y="30409"/>
                  </a:cubicBezTo>
                  <a:cubicBezTo>
                    <a:pt x="3099" y="31315"/>
                    <a:pt x="1534" y="32269"/>
                    <a:pt x="0" y="33273"/>
                  </a:cubicBezTo>
                  <a:cubicBezTo>
                    <a:pt x="121" y="33600"/>
                    <a:pt x="252" y="33924"/>
                    <a:pt x="393" y="34245"/>
                  </a:cubicBezTo>
                  <a:cubicBezTo>
                    <a:pt x="430" y="34328"/>
                    <a:pt x="473" y="34409"/>
                    <a:pt x="511" y="34492"/>
                  </a:cubicBezTo>
                  <a:cubicBezTo>
                    <a:pt x="1218" y="34028"/>
                    <a:pt x="1927" y="33571"/>
                    <a:pt x="2647" y="33127"/>
                  </a:cubicBezTo>
                  <a:cubicBezTo>
                    <a:pt x="3521" y="33938"/>
                    <a:pt x="4540" y="34581"/>
                    <a:pt x="5551" y="35217"/>
                  </a:cubicBezTo>
                  <a:cubicBezTo>
                    <a:pt x="6721" y="35955"/>
                    <a:pt x="7915" y="36655"/>
                    <a:pt x="9132" y="37320"/>
                  </a:cubicBezTo>
                  <a:cubicBezTo>
                    <a:pt x="11570" y="38650"/>
                    <a:pt x="14090" y="39826"/>
                    <a:pt x="16675" y="40843"/>
                  </a:cubicBezTo>
                  <a:cubicBezTo>
                    <a:pt x="21354" y="42685"/>
                    <a:pt x="26229" y="43990"/>
                    <a:pt x="31193" y="44777"/>
                  </a:cubicBezTo>
                  <a:cubicBezTo>
                    <a:pt x="31873" y="44334"/>
                    <a:pt x="32520" y="43841"/>
                    <a:pt x="33126" y="43302"/>
                  </a:cubicBezTo>
                  <a:cubicBezTo>
                    <a:pt x="30713" y="43052"/>
                    <a:pt x="28316" y="42665"/>
                    <a:pt x="25945" y="42143"/>
                  </a:cubicBezTo>
                  <a:cubicBezTo>
                    <a:pt x="20654" y="40976"/>
                    <a:pt x="15519" y="39186"/>
                    <a:pt x="10650" y="36811"/>
                  </a:cubicBezTo>
                  <a:cubicBezTo>
                    <a:pt x="9279" y="36141"/>
                    <a:pt x="7931" y="35426"/>
                    <a:pt x="6607" y="34664"/>
                  </a:cubicBezTo>
                  <a:cubicBezTo>
                    <a:pt x="5936" y="34277"/>
                    <a:pt x="5274" y="33876"/>
                    <a:pt x="4610" y="33480"/>
                  </a:cubicBezTo>
                  <a:cubicBezTo>
                    <a:pt x="4287" y="33288"/>
                    <a:pt x="3966" y="33095"/>
                    <a:pt x="3647" y="32898"/>
                  </a:cubicBezTo>
                  <a:cubicBezTo>
                    <a:pt x="3539" y="32831"/>
                    <a:pt x="3430" y="32774"/>
                    <a:pt x="3320" y="32718"/>
                  </a:cubicBezTo>
                  <a:cubicBezTo>
                    <a:pt x="5359" y="31487"/>
                    <a:pt x="7443" y="30332"/>
                    <a:pt x="9569" y="29258"/>
                  </a:cubicBezTo>
                  <a:cubicBezTo>
                    <a:pt x="13059" y="27492"/>
                    <a:pt x="16645" y="25927"/>
                    <a:pt x="20287" y="24507"/>
                  </a:cubicBezTo>
                  <a:cubicBezTo>
                    <a:pt x="20735" y="24828"/>
                    <a:pt x="21176" y="25149"/>
                    <a:pt x="21652" y="25436"/>
                  </a:cubicBezTo>
                  <a:cubicBezTo>
                    <a:pt x="22249" y="25797"/>
                    <a:pt x="22856" y="26131"/>
                    <a:pt x="23471" y="26458"/>
                  </a:cubicBezTo>
                  <a:cubicBezTo>
                    <a:pt x="24655" y="27089"/>
                    <a:pt x="25845" y="27705"/>
                    <a:pt x="27043" y="28306"/>
                  </a:cubicBezTo>
                  <a:cubicBezTo>
                    <a:pt x="29486" y="29526"/>
                    <a:pt x="31944" y="30724"/>
                    <a:pt x="34458" y="31790"/>
                  </a:cubicBezTo>
                  <a:cubicBezTo>
                    <a:pt x="39434" y="33901"/>
                    <a:pt x="44584" y="35682"/>
                    <a:pt x="49931" y="36562"/>
                  </a:cubicBezTo>
                  <a:cubicBezTo>
                    <a:pt x="50189" y="36603"/>
                    <a:pt x="50447" y="36642"/>
                    <a:pt x="50706" y="36680"/>
                  </a:cubicBezTo>
                  <a:cubicBezTo>
                    <a:pt x="51878" y="36374"/>
                    <a:pt x="53011" y="35940"/>
                    <a:pt x="54087" y="35384"/>
                  </a:cubicBezTo>
                  <a:cubicBezTo>
                    <a:pt x="53126" y="35309"/>
                    <a:pt x="52169" y="35201"/>
                    <a:pt x="51214" y="35063"/>
                  </a:cubicBezTo>
                  <a:cubicBezTo>
                    <a:pt x="48578" y="34675"/>
                    <a:pt x="45969" y="34080"/>
                    <a:pt x="43411" y="33337"/>
                  </a:cubicBezTo>
                  <a:cubicBezTo>
                    <a:pt x="38281" y="31845"/>
                    <a:pt x="33344" y="29730"/>
                    <a:pt x="28498" y="27498"/>
                  </a:cubicBezTo>
                  <a:cubicBezTo>
                    <a:pt x="27113" y="26859"/>
                    <a:pt x="25732" y="26213"/>
                    <a:pt x="24343" y="25579"/>
                  </a:cubicBezTo>
                  <a:cubicBezTo>
                    <a:pt x="23666" y="25271"/>
                    <a:pt x="22994" y="24957"/>
                    <a:pt x="22301" y="24685"/>
                  </a:cubicBezTo>
                  <a:cubicBezTo>
                    <a:pt x="21870" y="24514"/>
                    <a:pt x="21437" y="24370"/>
                    <a:pt x="21002" y="24232"/>
                  </a:cubicBezTo>
                  <a:cubicBezTo>
                    <a:pt x="21944" y="23870"/>
                    <a:pt x="22889" y="23516"/>
                    <a:pt x="23838" y="23171"/>
                  </a:cubicBezTo>
                  <a:cubicBezTo>
                    <a:pt x="28747" y="21391"/>
                    <a:pt x="33734" y="19837"/>
                    <a:pt x="38746" y="18374"/>
                  </a:cubicBezTo>
                  <a:cubicBezTo>
                    <a:pt x="40299" y="17921"/>
                    <a:pt x="41854" y="17474"/>
                    <a:pt x="43413" y="17035"/>
                  </a:cubicBezTo>
                  <a:cubicBezTo>
                    <a:pt x="44033" y="17477"/>
                    <a:pt x="44701" y="17850"/>
                    <a:pt x="45364" y="18227"/>
                  </a:cubicBezTo>
                  <a:cubicBezTo>
                    <a:pt x="46299" y="18756"/>
                    <a:pt x="47268" y="19235"/>
                    <a:pt x="48232" y="19710"/>
                  </a:cubicBezTo>
                  <a:cubicBezTo>
                    <a:pt x="50152" y="20651"/>
                    <a:pt x="52142" y="21465"/>
                    <a:pt x="54138" y="22227"/>
                  </a:cubicBezTo>
                  <a:cubicBezTo>
                    <a:pt x="56742" y="23220"/>
                    <a:pt x="59398" y="24069"/>
                    <a:pt x="62098" y="24768"/>
                  </a:cubicBezTo>
                  <a:cubicBezTo>
                    <a:pt x="62581" y="24393"/>
                    <a:pt x="63048" y="23997"/>
                    <a:pt x="63496" y="23578"/>
                  </a:cubicBezTo>
                  <a:cubicBezTo>
                    <a:pt x="62813" y="23414"/>
                    <a:pt x="62131" y="23245"/>
                    <a:pt x="61453" y="23063"/>
                  </a:cubicBezTo>
                  <a:cubicBezTo>
                    <a:pt x="57385" y="21975"/>
                    <a:pt x="53399" y="20599"/>
                    <a:pt x="49527" y="18947"/>
                  </a:cubicBezTo>
                  <a:cubicBezTo>
                    <a:pt x="48440" y="18485"/>
                    <a:pt x="47351" y="18029"/>
                    <a:pt x="46278" y="17536"/>
                  </a:cubicBezTo>
                  <a:cubicBezTo>
                    <a:pt x="45694" y="17267"/>
                    <a:pt x="45108" y="16984"/>
                    <a:pt x="44510" y="16728"/>
                  </a:cubicBezTo>
                  <a:cubicBezTo>
                    <a:pt x="47882" y="15778"/>
                    <a:pt x="51259" y="14847"/>
                    <a:pt x="54631" y="13903"/>
                  </a:cubicBezTo>
                  <a:cubicBezTo>
                    <a:pt x="57344" y="13144"/>
                    <a:pt x="60069" y="12383"/>
                    <a:pt x="62819" y="11744"/>
                  </a:cubicBezTo>
                  <a:cubicBezTo>
                    <a:pt x="63275" y="12085"/>
                    <a:pt x="63802" y="12318"/>
                    <a:pt x="64326" y="12555"/>
                  </a:cubicBezTo>
                  <a:cubicBezTo>
                    <a:pt x="64960" y="12843"/>
                    <a:pt x="65620" y="13081"/>
                    <a:pt x="66276" y="13316"/>
                  </a:cubicBezTo>
                  <a:cubicBezTo>
                    <a:pt x="67258" y="13671"/>
                    <a:pt x="68270" y="13955"/>
                    <a:pt x="69290" y="14202"/>
                  </a:cubicBezTo>
                  <a:cubicBezTo>
                    <a:pt x="69469" y="13800"/>
                    <a:pt x="69658" y="13402"/>
                    <a:pt x="69852" y="13008"/>
                  </a:cubicBezTo>
                  <a:cubicBezTo>
                    <a:pt x="68779" y="12779"/>
                    <a:pt x="67718" y="12506"/>
                    <a:pt x="66655" y="12225"/>
                  </a:cubicBezTo>
                  <a:cubicBezTo>
                    <a:pt x="65975" y="12046"/>
                    <a:pt x="65307" y="11830"/>
                    <a:pt x="64630" y="11644"/>
                  </a:cubicBezTo>
                  <a:cubicBezTo>
                    <a:pt x="64429" y="11589"/>
                    <a:pt x="64230" y="11529"/>
                    <a:pt x="64032" y="11471"/>
                  </a:cubicBezTo>
                  <a:cubicBezTo>
                    <a:pt x="66481" y="10941"/>
                    <a:pt x="68952" y="10525"/>
                    <a:pt x="71452" y="10311"/>
                  </a:cubicBezTo>
                  <a:cubicBezTo>
                    <a:pt x="71489" y="10261"/>
                    <a:pt x="71521" y="10208"/>
                    <a:pt x="71559" y="10159"/>
                  </a:cubicBezTo>
                  <a:cubicBezTo>
                    <a:pt x="71767" y="9878"/>
                    <a:pt x="71702" y="9484"/>
                    <a:pt x="71506" y="9203"/>
                  </a:cubicBezTo>
                  <a:cubicBezTo>
                    <a:pt x="69313" y="9230"/>
                    <a:pt x="67091" y="9619"/>
                    <a:pt x="64969" y="10029"/>
                  </a:cubicBezTo>
                  <a:cubicBezTo>
                    <a:pt x="62620" y="10482"/>
                    <a:pt x="60300" y="11061"/>
                    <a:pt x="57989" y="11676"/>
                  </a:cubicBezTo>
                  <a:cubicBezTo>
                    <a:pt x="58296" y="11498"/>
                    <a:pt x="58601" y="11320"/>
                    <a:pt x="58907" y="11140"/>
                  </a:cubicBezTo>
                  <a:cubicBezTo>
                    <a:pt x="60335" y="10302"/>
                    <a:pt x="61778" y="9490"/>
                    <a:pt x="63249" y="8727"/>
                  </a:cubicBezTo>
                  <a:cubicBezTo>
                    <a:pt x="64501" y="8077"/>
                    <a:pt x="65774" y="7468"/>
                    <a:pt x="67070" y="6913"/>
                  </a:cubicBezTo>
                  <a:cubicBezTo>
                    <a:pt x="66514" y="6695"/>
                    <a:pt x="65952" y="6496"/>
                    <a:pt x="65385" y="6313"/>
                  </a:cubicBezTo>
                  <a:cubicBezTo>
                    <a:pt x="63154" y="7357"/>
                    <a:pt x="60992" y="8542"/>
                    <a:pt x="58872" y="9795"/>
                  </a:cubicBezTo>
                  <a:cubicBezTo>
                    <a:pt x="58044" y="10284"/>
                    <a:pt x="57226" y="10784"/>
                    <a:pt x="56415" y="11299"/>
                  </a:cubicBezTo>
                  <a:cubicBezTo>
                    <a:pt x="55781" y="11699"/>
                    <a:pt x="55090" y="12065"/>
                    <a:pt x="54571" y="12607"/>
                  </a:cubicBezTo>
                  <a:cubicBezTo>
                    <a:pt x="49786" y="13918"/>
                    <a:pt x="45008" y="15254"/>
                    <a:pt x="40237" y="16613"/>
                  </a:cubicBezTo>
                  <a:cubicBezTo>
                    <a:pt x="38857" y="17009"/>
                    <a:pt x="37479" y="17413"/>
                    <a:pt x="36104" y="17823"/>
                  </a:cubicBezTo>
                  <a:cubicBezTo>
                    <a:pt x="36506" y="17417"/>
                    <a:pt x="36907" y="17009"/>
                    <a:pt x="37315" y="16607"/>
                  </a:cubicBezTo>
                  <a:cubicBezTo>
                    <a:pt x="38177" y="15759"/>
                    <a:pt x="39067" y="14945"/>
                    <a:pt x="39975" y="14147"/>
                  </a:cubicBezTo>
                  <a:cubicBezTo>
                    <a:pt x="43855" y="10718"/>
                    <a:pt x="48174" y="7821"/>
                    <a:pt x="52817" y="5533"/>
                  </a:cubicBezTo>
                  <a:lnTo>
                    <a:pt x="52817" y="5533"/>
                  </a:lnTo>
                  <a:cubicBezTo>
                    <a:pt x="52587" y="5576"/>
                    <a:pt x="52357" y="5620"/>
                    <a:pt x="52129" y="5670"/>
                  </a:cubicBezTo>
                  <a:cubicBezTo>
                    <a:pt x="51065" y="5898"/>
                    <a:pt x="50020" y="6201"/>
                    <a:pt x="48999" y="6576"/>
                  </a:cubicBezTo>
                  <a:cubicBezTo>
                    <a:pt x="48555" y="6738"/>
                    <a:pt x="48122" y="6927"/>
                    <a:pt x="47684" y="7107"/>
                  </a:cubicBezTo>
                  <a:cubicBezTo>
                    <a:pt x="44939" y="8779"/>
                    <a:pt x="42332" y="10669"/>
                    <a:pt x="39889" y="12759"/>
                  </a:cubicBezTo>
                  <a:cubicBezTo>
                    <a:pt x="38838" y="13659"/>
                    <a:pt x="37831" y="14609"/>
                    <a:pt x="36856" y="15590"/>
                  </a:cubicBezTo>
                  <a:cubicBezTo>
                    <a:pt x="36377" y="16074"/>
                    <a:pt x="35901" y="16562"/>
                    <a:pt x="35450" y="17070"/>
                  </a:cubicBezTo>
                  <a:cubicBezTo>
                    <a:pt x="35092" y="17474"/>
                    <a:pt x="34756" y="17852"/>
                    <a:pt x="34501" y="18303"/>
                  </a:cubicBezTo>
                  <a:cubicBezTo>
                    <a:pt x="31365" y="19257"/>
                    <a:pt x="28245" y="20258"/>
                    <a:pt x="25154" y="21342"/>
                  </a:cubicBezTo>
                  <a:cubicBezTo>
                    <a:pt x="22088" y="22417"/>
                    <a:pt x="19048" y="23573"/>
                    <a:pt x="16057" y="24840"/>
                  </a:cubicBezTo>
                  <a:lnTo>
                    <a:pt x="16057" y="24840"/>
                  </a:lnTo>
                  <a:cubicBezTo>
                    <a:pt x="16523" y="24201"/>
                    <a:pt x="16975" y="23550"/>
                    <a:pt x="17451" y="22921"/>
                  </a:cubicBezTo>
                  <a:cubicBezTo>
                    <a:pt x="18317" y="21775"/>
                    <a:pt x="19181" y="20628"/>
                    <a:pt x="20092" y="19516"/>
                  </a:cubicBezTo>
                  <a:cubicBezTo>
                    <a:pt x="21934" y="17273"/>
                    <a:pt x="23887" y="15123"/>
                    <a:pt x="25946" y="13078"/>
                  </a:cubicBezTo>
                  <a:cubicBezTo>
                    <a:pt x="30054" y="8988"/>
                    <a:pt x="34582" y="5344"/>
                    <a:pt x="39454" y="2204"/>
                  </a:cubicBezTo>
                  <a:cubicBezTo>
                    <a:pt x="40646" y="1436"/>
                    <a:pt x="41860" y="705"/>
                    <a:pt x="43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1" name="Google Shape;1351;p34"/>
          <p:cNvGrpSpPr/>
          <p:nvPr/>
        </p:nvGrpSpPr>
        <p:grpSpPr>
          <a:xfrm rot="10800000">
            <a:off x="7540325" y="-492832"/>
            <a:ext cx="1650760" cy="2350815"/>
            <a:chOff x="-2214975" y="10024925"/>
            <a:chExt cx="1110875" cy="1581975"/>
          </a:xfrm>
        </p:grpSpPr>
        <p:sp>
          <p:nvSpPr>
            <p:cNvPr id="1352" name="Google Shape;1352;p34"/>
            <p:cNvSpPr/>
            <p:nvPr/>
          </p:nvSpPr>
          <p:spPr>
            <a:xfrm>
              <a:off x="-2214975" y="10024925"/>
              <a:ext cx="1110875" cy="1581975"/>
            </a:xfrm>
            <a:custGeom>
              <a:avLst/>
              <a:gdLst/>
              <a:ahLst/>
              <a:cxnLst/>
              <a:rect l="l" t="t" r="r" b="b"/>
              <a:pathLst>
                <a:path w="44435" h="63279" extrusionOk="0">
                  <a:moveTo>
                    <a:pt x="20387" y="1"/>
                  </a:moveTo>
                  <a:cubicBezTo>
                    <a:pt x="20241" y="1"/>
                    <a:pt x="20092" y="67"/>
                    <a:pt x="19997" y="211"/>
                  </a:cubicBezTo>
                  <a:cubicBezTo>
                    <a:pt x="16432" y="5618"/>
                    <a:pt x="13112" y="11322"/>
                    <a:pt x="11699" y="17708"/>
                  </a:cubicBezTo>
                  <a:cubicBezTo>
                    <a:pt x="10400" y="23586"/>
                    <a:pt x="10601" y="29772"/>
                    <a:pt x="12217" y="35570"/>
                  </a:cubicBezTo>
                  <a:cubicBezTo>
                    <a:pt x="12894" y="37993"/>
                    <a:pt x="13823" y="40341"/>
                    <a:pt x="14993" y="42569"/>
                  </a:cubicBezTo>
                  <a:cubicBezTo>
                    <a:pt x="10981" y="40112"/>
                    <a:pt x="7292" y="37127"/>
                    <a:pt x="4114" y="33657"/>
                  </a:cubicBezTo>
                  <a:cubicBezTo>
                    <a:pt x="3053" y="32499"/>
                    <a:pt x="2050" y="31292"/>
                    <a:pt x="1105" y="30035"/>
                  </a:cubicBezTo>
                  <a:cubicBezTo>
                    <a:pt x="977" y="29864"/>
                    <a:pt x="801" y="29746"/>
                    <a:pt x="595" y="29746"/>
                  </a:cubicBezTo>
                  <a:cubicBezTo>
                    <a:pt x="548" y="29746"/>
                    <a:pt x="498" y="29752"/>
                    <a:pt x="447" y="29766"/>
                  </a:cubicBezTo>
                  <a:cubicBezTo>
                    <a:pt x="212" y="29831"/>
                    <a:pt x="1" y="30076"/>
                    <a:pt x="19" y="30328"/>
                  </a:cubicBezTo>
                  <a:cubicBezTo>
                    <a:pt x="143" y="32080"/>
                    <a:pt x="364" y="33823"/>
                    <a:pt x="679" y="35550"/>
                  </a:cubicBezTo>
                  <a:cubicBezTo>
                    <a:pt x="994" y="37270"/>
                    <a:pt x="1293" y="38979"/>
                    <a:pt x="1748" y="40669"/>
                  </a:cubicBezTo>
                  <a:cubicBezTo>
                    <a:pt x="2654" y="44028"/>
                    <a:pt x="3939" y="47274"/>
                    <a:pt x="5576" y="50343"/>
                  </a:cubicBezTo>
                  <a:cubicBezTo>
                    <a:pt x="7230" y="53434"/>
                    <a:pt x="9241" y="56319"/>
                    <a:pt x="11572" y="58939"/>
                  </a:cubicBezTo>
                  <a:cubicBezTo>
                    <a:pt x="14250" y="61952"/>
                    <a:pt x="17766" y="63279"/>
                    <a:pt x="21389" y="63279"/>
                  </a:cubicBezTo>
                  <a:cubicBezTo>
                    <a:pt x="24582" y="63279"/>
                    <a:pt x="27859" y="62248"/>
                    <a:pt x="30721" y="60433"/>
                  </a:cubicBezTo>
                  <a:cubicBezTo>
                    <a:pt x="35175" y="57607"/>
                    <a:pt x="38387" y="53204"/>
                    <a:pt x="40469" y="48414"/>
                  </a:cubicBezTo>
                  <a:cubicBezTo>
                    <a:pt x="42780" y="43099"/>
                    <a:pt x="43978" y="37290"/>
                    <a:pt x="44310" y="31515"/>
                  </a:cubicBezTo>
                  <a:cubicBezTo>
                    <a:pt x="44399" y="29972"/>
                    <a:pt x="44420" y="28426"/>
                    <a:pt x="44376" y="26878"/>
                  </a:cubicBezTo>
                  <a:cubicBezTo>
                    <a:pt x="44356" y="26211"/>
                    <a:pt x="44434" y="25396"/>
                    <a:pt x="44085" y="24799"/>
                  </a:cubicBezTo>
                  <a:cubicBezTo>
                    <a:pt x="43914" y="24504"/>
                    <a:pt x="43605" y="24294"/>
                    <a:pt x="43266" y="24260"/>
                  </a:cubicBezTo>
                  <a:cubicBezTo>
                    <a:pt x="43228" y="24256"/>
                    <a:pt x="43191" y="24254"/>
                    <a:pt x="43155" y="24254"/>
                  </a:cubicBezTo>
                  <a:cubicBezTo>
                    <a:pt x="42778" y="24254"/>
                    <a:pt x="42473" y="24451"/>
                    <a:pt x="42152" y="24648"/>
                  </a:cubicBezTo>
                  <a:cubicBezTo>
                    <a:pt x="35928" y="28519"/>
                    <a:pt x="30728" y="33835"/>
                    <a:pt x="26996" y="40144"/>
                  </a:cubicBezTo>
                  <a:cubicBezTo>
                    <a:pt x="26968" y="35725"/>
                    <a:pt x="25823" y="31384"/>
                    <a:pt x="24570" y="27137"/>
                  </a:cubicBezTo>
                  <a:cubicBezTo>
                    <a:pt x="23779" y="24450"/>
                    <a:pt x="22979" y="21763"/>
                    <a:pt x="22379" y="19025"/>
                  </a:cubicBezTo>
                  <a:cubicBezTo>
                    <a:pt x="21755" y="16182"/>
                    <a:pt x="21397" y="13294"/>
                    <a:pt x="21187" y="10392"/>
                  </a:cubicBezTo>
                  <a:cubicBezTo>
                    <a:pt x="20947" y="7079"/>
                    <a:pt x="20892" y="3758"/>
                    <a:pt x="20837" y="440"/>
                  </a:cubicBezTo>
                  <a:cubicBezTo>
                    <a:pt x="20832" y="160"/>
                    <a:pt x="20613" y="1"/>
                    <a:pt x="203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4"/>
            <p:cNvSpPr/>
            <p:nvPr/>
          </p:nvSpPr>
          <p:spPr>
            <a:xfrm>
              <a:off x="-2213275" y="10025000"/>
              <a:ext cx="1106475" cy="1580775"/>
            </a:xfrm>
            <a:custGeom>
              <a:avLst/>
              <a:gdLst/>
              <a:ahLst/>
              <a:cxnLst/>
              <a:rect l="l" t="t" r="r" b="b"/>
              <a:pathLst>
                <a:path w="44259" h="63231" extrusionOk="0">
                  <a:moveTo>
                    <a:pt x="20323" y="1"/>
                  </a:moveTo>
                  <a:cubicBezTo>
                    <a:pt x="20284" y="1"/>
                    <a:pt x="20245" y="5"/>
                    <a:pt x="20207" y="15"/>
                  </a:cubicBezTo>
                  <a:cubicBezTo>
                    <a:pt x="19272" y="1351"/>
                    <a:pt x="18676" y="2920"/>
                    <a:pt x="18278" y="4494"/>
                  </a:cubicBezTo>
                  <a:cubicBezTo>
                    <a:pt x="17690" y="6817"/>
                    <a:pt x="17314" y="9197"/>
                    <a:pt x="17030" y="11574"/>
                  </a:cubicBezTo>
                  <a:cubicBezTo>
                    <a:pt x="16457" y="16374"/>
                    <a:pt x="16416" y="21204"/>
                    <a:pt x="16881" y="26017"/>
                  </a:cubicBezTo>
                  <a:cubicBezTo>
                    <a:pt x="17346" y="30853"/>
                    <a:pt x="18286" y="35642"/>
                    <a:pt x="19717" y="40286"/>
                  </a:cubicBezTo>
                  <a:cubicBezTo>
                    <a:pt x="21125" y="44851"/>
                    <a:pt x="23301" y="49173"/>
                    <a:pt x="24459" y="53813"/>
                  </a:cubicBezTo>
                  <a:cubicBezTo>
                    <a:pt x="25061" y="56225"/>
                    <a:pt x="25303" y="58794"/>
                    <a:pt x="24878" y="61205"/>
                  </a:cubicBezTo>
                  <a:cubicBezTo>
                    <a:pt x="24781" y="61750"/>
                    <a:pt x="24651" y="62306"/>
                    <a:pt x="24497" y="62853"/>
                  </a:cubicBezTo>
                  <a:cubicBezTo>
                    <a:pt x="24400" y="62591"/>
                    <a:pt x="24300" y="62334"/>
                    <a:pt x="24199" y="62088"/>
                  </a:cubicBezTo>
                  <a:cubicBezTo>
                    <a:pt x="23648" y="60729"/>
                    <a:pt x="22952" y="59455"/>
                    <a:pt x="22122" y="58245"/>
                  </a:cubicBezTo>
                  <a:cubicBezTo>
                    <a:pt x="20451" y="55808"/>
                    <a:pt x="18397" y="53673"/>
                    <a:pt x="16210" y="51702"/>
                  </a:cubicBezTo>
                  <a:cubicBezTo>
                    <a:pt x="13939" y="49655"/>
                    <a:pt x="11579" y="47705"/>
                    <a:pt x="9371" y="45588"/>
                  </a:cubicBezTo>
                  <a:cubicBezTo>
                    <a:pt x="7151" y="43458"/>
                    <a:pt x="5178" y="41144"/>
                    <a:pt x="3656" y="38460"/>
                  </a:cubicBezTo>
                  <a:cubicBezTo>
                    <a:pt x="2808" y="36966"/>
                    <a:pt x="2105" y="35403"/>
                    <a:pt x="1571" y="33771"/>
                  </a:cubicBezTo>
                  <a:cubicBezTo>
                    <a:pt x="1139" y="32450"/>
                    <a:pt x="802" y="31097"/>
                    <a:pt x="456" y="29751"/>
                  </a:cubicBezTo>
                  <a:cubicBezTo>
                    <a:pt x="430" y="29752"/>
                    <a:pt x="405" y="29757"/>
                    <a:pt x="381" y="29765"/>
                  </a:cubicBezTo>
                  <a:cubicBezTo>
                    <a:pt x="221" y="29808"/>
                    <a:pt x="74" y="29937"/>
                    <a:pt x="0" y="30092"/>
                  </a:cubicBezTo>
                  <a:cubicBezTo>
                    <a:pt x="72" y="32705"/>
                    <a:pt x="904" y="35294"/>
                    <a:pt x="1949" y="37668"/>
                  </a:cubicBezTo>
                  <a:cubicBezTo>
                    <a:pt x="3194" y="40496"/>
                    <a:pt x="5027" y="42999"/>
                    <a:pt x="7125" y="45254"/>
                  </a:cubicBezTo>
                  <a:cubicBezTo>
                    <a:pt x="11188" y="49621"/>
                    <a:pt x="16181" y="53099"/>
                    <a:pt x="19663" y="58002"/>
                  </a:cubicBezTo>
                  <a:cubicBezTo>
                    <a:pt x="20591" y="59304"/>
                    <a:pt x="21386" y="60694"/>
                    <a:pt x="22040" y="62152"/>
                  </a:cubicBezTo>
                  <a:cubicBezTo>
                    <a:pt x="22197" y="62501"/>
                    <a:pt x="22337" y="62863"/>
                    <a:pt x="22466" y="63230"/>
                  </a:cubicBezTo>
                  <a:cubicBezTo>
                    <a:pt x="24451" y="63080"/>
                    <a:pt x="26446" y="62547"/>
                    <a:pt x="28330" y="61689"/>
                  </a:cubicBezTo>
                  <a:cubicBezTo>
                    <a:pt x="29114" y="60480"/>
                    <a:pt x="29879" y="59261"/>
                    <a:pt x="30625" y="58030"/>
                  </a:cubicBezTo>
                  <a:cubicBezTo>
                    <a:pt x="32207" y="55415"/>
                    <a:pt x="33727" y="52749"/>
                    <a:pt x="35099" y="50019"/>
                  </a:cubicBezTo>
                  <a:cubicBezTo>
                    <a:pt x="37854" y="44536"/>
                    <a:pt x="40197" y="38882"/>
                    <a:pt x="42127" y="33055"/>
                  </a:cubicBezTo>
                  <a:cubicBezTo>
                    <a:pt x="42663" y="31432"/>
                    <a:pt x="43164" y="29801"/>
                    <a:pt x="43608" y="28151"/>
                  </a:cubicBezTo>
                  <a:cubicBezTo>
                    <a:pt x="43832" y="27312"/>
                    <a:pt x="44044" y="26473"/>
                    <a:pt x="44240" y="25628"/>
                  </a:cubicBezTo>
                  <a:cubicBezTo>
                    <a:pt x="44248" y="25599"/>
                    <a:pt x="44252" y="25571"/>
                    <a:pt x="44259" y="25542"/>
                  </a:cubicBezTo>
                  <a:cubicBezTo>
                    <a:pt x="44219" y="25276"/>
                    <a:pt x="44148" y="25020"/>
                    <a:pt x="44017" y="24796"/>
                  </a:cubicBezTo>
                  <a:cubicBezTo>
                    <a:pt x="43942" y="24671"/>
                    <a:pt x="43842" y="24562"/>
                    <a:pt x="43726" y="24475"/>
                  </a:cubicBezTo>
                  <a:cubicBezTo>
                    <a:pt x="43640" y="24688"/>
                    <a:pt x="43554" y="24902"/>
                    <a:pt x="43477" y="25120"/>
                  </a:cubicBezTo>
                  <a:cubicBezTo>
                    <a:pt x="43224" y="25823"/>
                    <a:pt x="42964" y="26526"/>
                    <a:pt x="42711" y="27231"/>
                  </a:cubicBezTo>
                  <a:cubicBezTo>
                    <a:pt x="42193" y="28661"/>
                    <a:pt x="41664" y="30087"/>
                    <a:pt x="41123" y="31509"/>
                  </a:cubicBezTo>
                  <a:cubicBezTo>
                    <a:pt x="40065" y="34300"/>
                    <a:pt x="38914" y="37054"/>
                    <a:pt x="37668" y="39768"/>
                  </a:cubicBezTo>
                  <a:cubicBezTo>
                    <a:pt x="35147" y="45264"/>
                    <a:pt x="32423" y="50652"/>
                    <a:pt x="29315" y="55842"/>
                  </a:cubicBezTo>
                  <a:cubicBezTo>
                    <a:pt x="28641" y="56966"/>
                    <a:pt x="27947" y="58076"/>
                    <a:pt x="27242" y="59180"/>
                  </a:cubicBezTo>
                  <a:cubicBezTo>
                    <a:pt x="27258" y="58054"/>
                    <a:pt x="27183" y="56929"/>
                    <a:pt x="27018" y="55815"/>
                  </a:cubicBezTo>
                  <a:cubicBezTo>
                    <a:pt x="26321" y="51080"/>
                    <a:pt x="24105" y="46761"/>
                    <a:pt x="22496" y="42302"/>
                  </a:cubicBezTo>
                  <a:cubicBezTo>
                    <a:pt x="19221" y="33227"/>
                    <a:pt x="17933" y="23574"/>
                    <a:pt x="18441" y="13951"/>
                  </a:cubicBezTo>
                  <a:cubicBezTo>
                    <a:pt x="18581" y="11301"/>
                    <a:pt x="18866" y="8660"/>
                    <a:pt x="19298" y="6040"/>
                  </a:cubicBezTo>
                  <a:cubicBezTo>
                    <a:pt x="19602" y="4193"/>
                    <a:pt x="19998" y="2317"/>
                    <a:pt x="20773" y="609"/>
                  </a:cubicBezTo>
                  <a:cubicBezTo>
                    <a:pt x="20773" y="551"/>
                    <a:pt x="20772" y="494"/>
                    <a:pt x="20770" y="436"/>
                  </a:cubicBezTo>
                  <a:cubicBezTo>
                    <a:pt x="20766" y="158"/>
                    <a:pt x="20548" y="1"/>
                    <a:pt x="203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4" name="Google Shape;1354;p34"/>
          <p:cNvGrpSpPr/>
          <p:nvPr/>
        </p:nvGrpSpPr>
        <p:grpSpPr>
          <a:xfrm rot="10800000">
            <a:off x="9524867" y="-655512"/>
            <a:ext cx="1243001" cy="2236653"/>
            <a:chOff x="-4216475" y="10211225"/>
            <a:chExt cx="836475" cy="1505150"/>
          </a:xfrm>
        </p:grpSpPr>
        <p:sp>
          <p:nvSpPr>
            <p:cNvPr id="1355" name="Google Shape;1355;p34"/>
            <p:cNvSpPr/>
            <p:nvPr/>
          </p:nvSpPr>
          <p:spPr>
            <a:xfrm>
              <a:off x="-4216475" y="10211225"/>
              <a:ext cx="836475" cy="1505150"/>
            </a:xfrm>
            <a:custGeom>
              <a:avLst/>
              <a:gdLst/>
              <a:ahLst/>
              <a:cxnLst/>
              <a:rect l="l" t="t" r="r" b="b"/>
              <a:pathLst>
                <a:path w="33459" h="60206" extrusionOk="0">
                  <a:moveTo>
                    <a:pt x="26036" y="0"/>
                  </a:moveTo>
                  <a:cubicBezTo>
                    <a:pt x="25685" y="0"/>
                    <a:pt x="25369" y="178"/>
                    <a:pt x="25078" y="358"/>
                  </a:cubicBezTo>
                  <a:cubicBezTo>
                    <a:pt x="24803" y="529"/>
                    <a:pt x="24535" y="705"/>
                    <a:pt x="24272" y="891"/>
                  </a:cubicBezTo>
                  <a:cubicBezTo>
                    <a:pt x="23773" y="1243"/>
                    <a:pt x="23288" y="1619"/>
                    <a:pt x="22824" y="2017"/>
                  </a:cubicBezTo>
                  <a:cubicBezTo>
                    <a:pt x="20972" y="3614"/>
                    <a:pt x="19457" y="5565"/>
                    <a:pt x="18365" y="7755"/>
                  </a:cubicBezTo>
                  <a:cubicBezTo>
                    <a:pt x="17746" y="8998"/>
                    <a:pt x="17260" y="10313"/>
                    <a:pt x="16943" y="11667"/>
                  </a:cubicBezTo>
                  <a:cubicBezTo>
                    <a:pt x="16776" y="12386"/>
                    <a:pt x="16633" y="13140"/>
                    <a:pt x="16658" y="13881"/>
                  </a:cubicBezTo>
                  <a:cubicBezTo>
                    <a:pt x="16679" y="14546"/>
                    <a:pt x="16785" y="15202"/>
                    <a:pt x="17172" y="15722"/>
                  </a:cubicBezTo>
                  <a:cubicBezTo>
                    <a:pt x="16868" y="16418"/>
                    <a:pt x="16586" y="17121"/>
                    <a:pt x="16323" y="17832"/>
                  </a:cubicBezTo>
                  <a:cubicBezTo>
                    <a:pt x="16131" y="18350"/>
                    <a:pt x="15951" y="18873"/>
                    <a:pt x="15776" y="19397"/>
                  </a:cubicBezTo>
                  <a:cubicBezTo>
                    <a:pt x="15709" y="18974"/>
                    <a:pt x="15618" y="18557"/>
                    <a:pt x="15523" y="18147"/>
                  </a:cubicBezTo>
                  <a:cubicBezTo>
                    <a:pt x="15299" y="17179"/>
                    <a:pt x="14975" y="16237"/>
                    <a:pt x="14536" y="15345"/>
                  </a:cubicBezTo>
                  <a:cubicBezTo>
                    <a:pt x="13754" y="13763"/>
                    <a:pt x="12517" y="12381"/>
                    <a:pt x="10895" y="11638"/>
                  </a:cubicBezTo>
                  <a:cubicBezTo>
                    <a:pt x="10148" y="11295"/>
                    <a:pt x="9343" y="11094"/>
                    <a:pt x="8524" y="11094"/>
                  </a:cubicBezTo>
                  <a:cubicBezTo>
                    <a:pt x="8379" y="11094"/>
                    <a:pt x="8234" y="11100"/>
                    <a:pt x="8088" y="11113"/>
                  </a:cubicBezTo>
                  <a:cubicBezTo>
                    <a:pt x="7876" y="11131"/>
                    <a:pt x="7734" y="11300"/>
                    <a:pt x="7781" y="11515"/>
                  </a:cubicBezTo>
                  <a:cubicBezTo>
                    <a:pt x="8139" y="13137"/>
                    <a:pt x="8681" y="14706"/>
                    <a:pt x="9542" y="16134"/>
                  </a:cubicBezTo>
                  <a:cubicBezTo>
                    <a:pt x="10398" y="17551"/>
                    <a:pt x="11491" y="18835"/>
                    <a:pt x="12768" y="19890"/>
                  </a:cubicBezTo>
                  <a:cubicBezTo>
                    <a:pt x="13462" y="20464"/>
                    <a:pt x="14265" y="21139"/>
                    <a:pt x="15158" y="21382"/>
                  </a:cubicBezTo>
                  <a:cubicBezTo>
                    <a:pt x="14431" y="23851"/>
                    <a:pt x="13857" y="26362"/>
                    <a:pt x="13361" y="28889"/>
                  </a:cubicBezTo>
                  <a:cubicBezTo>
                    <a:pt x="13307" y="29165"/>
                    <a:pt x="13257" y="29442"/>
                    <a:pt x="13204" y="29720"/>
                  </a:cubicBezTo>
                  <a:cubicBezTo>
                    <a:pt x="13106" y="29506"/>
                    <a:pt x="13003" y="29294"/>
                    <a:pt x="12897" y="29086"/>
                  </a:cubicBezTo>
                  <a:cubicBezTo>
                    <a:pt x="12480" y="28259"/>
                    <a:pt x="11990" y="27472"/>
                    <a:pt x="11437" y="26732"/>
                  </a:cubicBezTo>
                  <a:cubicBezTo>
                    <a:pt x="10364" y="25291"/>
                    <a:pt x="9099" y="23853"/>
                    <a:pt x="7376" y="23205"/>
                  </a:cubicBezTo>
                  <a:cubicBezTo>
                    <a:pt x="6356" y="22821"/>
                    <a:pt x="5246" y="22753"/>
                    <a:pt x="4170" y="22686"/>
                  </a:cubicBezTo>
                  <a:cubicBezTo>
                    <a:pt x="4164" y="22685"/>
                    <a:pt x="4157" y="22685"/>
                    <a:pt x="4151" y="22685"/>
                  </a:cubicBezTo>
                  <a:cubicBezTo>
                    <a:pt x="3944" y="22685"/>
                    <a:pt x="3771" y="22885"/>
                    <a:pt x="3771" y="23085"/>
                  </a:cubicBezTo>
                  <a:cubicBezTo>
                    <a:pt x="3771" y="24970"/>
                    <a:pt x="4597" y="26750"/>
                    <a:pt x="5658" y="28270"/>
                  </a:cubicBezTo>
                  <a:cubicBezTo>
                    <a:pt x="6714" y="29781"/>
                    <a:pt x="8091" y="31077"/>
                    <a:pt x="9819" y="31773"/>
                  </a:cubicBezTo>
                  <a:cubicBezTo>
                    <a:pt x="10614" y="32092"/>
                    <a:pt x="11472" y="32269"/>
                    <a:pt x="12330" y="32269"/>
                  </a:cubicBezTo>
                  <a:cubicBezTo>
                    <a:pt x="12469" y="32269"/>
                    <a:pt x="12608" y="32264"/>
                    <a:pt x="12747" y="32255"/>
                  </a:cubicBezTo>
                  <a:lnTo>
                    <a:pt x="12747" y="32255"/>
                  </a:lnTo>
                  <a:cubicBezTo>
                    <a:pt x="12380" y="34392"/>
                    <a:pt x="12045" y="36536"/>
                    <a:pt x="11695" y="38675"/>
                  </a:cubicBezTo>
                  <a:cubicBezTo>
                    <a:pt x="11495" y="38438"/>
                    <a:pt x="11287" y="38209"/>
                    <a:pt x="11066" y="37988"/>
                  </a:cubicBezTo>
                  <a:cubicBezTo>
                    <a:pt x="10373" y="37300"/>
                    <a:pt x="9621" y="36677"/>
                    <a:pt x="8816" y="36124"/>
                  </a:cubicBezTo>
                  <a:cubicBezTo>
                    <a:pt x="7235" y="35034"/>
                    <a:pt x="5308" y="34143"/>
                    <a:pt x="3374" y="33991"/>
                  </a:cubicBezTo>
                  <a:cubicBezTo>
                    <a:pt x="3224" y="33979"/>
                    <a:pt x="3071" y="33973"/>
                    <a:pt x="2918" y="33973"/>
                  </a:cubicBezTo>
                  <a:cubicBezTo>
                    <a:pt x="2102" y="33973"/>
                    <a:pt x="1269" y="34153"/>
                    <a:pt x="594" y="34619"/>
                  </a:cubicBezTo>
                  <a:cubicBezTo>
                    <a:pt x="406" y="34750"/>
                    <a:pt x="234" y="34888"/>
                    <a:pt x="136" y="35098"/>
                  </a:cubicBezTo>
                  <a:cubicBezTo>
                    <a:pt x="1" y="35386"/>
                    <a:pt x="84" y="35671"/>
                    <a:pt x="210" y="35944"/>
                  </a:cubicBezTo>
                  <a:cubicBezTo>
                    <a:pt x="408" y="36376"/>
                    <a:pt x="672" y="36774"/>
                    <a:pt x="962" y="37147"/>
                  </a:cubicBezTo>
                  <a:cubicBezTo>
                    <a:pt x="2160" y="38685"/>
                    <a:pt x="3950" y="39700"/>
                    <a:pt x="5747" y="40380"/>
                  </a:cubicBezTo>
                  <a:cubicBezTo>
                    <a:pt x="6877" y="40810"/>
                    <a:pt x="8182" y="41119"/>
                    <a:pt x="9461" y="41119"/>
                  </a:cubicBezTo>
                  <a:cubicBezTo>
                    <a:pt x="10099" y="41119"/>
                    <a:pt x="10731" y="41042"/>
                    <a:pt x="11331" y="40864"/>
                  </a:cubicBezTo>
                  <a:lnTo>
                    <a:pt x="11331" y="40864"/>
                  </a:lnTo>
                  <a:cubicBezTo>
                    <a:pt x="10778" y="44096"/>
                    <a:pt x="10140" y="47327"/>
                    <a:pt x="8999" y="50410"/>
                  </a:cubicBezTo>
                  <a:cubicBezTo>
                    <a:pt x="8925" y="50607"/>
                    <a:pt x="8851" y="50802"/>
                    <a:pt x="8775" y="50995"/>
                  </a:cubicBezTo>
                  <a:cubicBezTo>
                    <a:pt x="8736" y="51092"/>
                    <a:pt x="8698" y="51189"/>
                    <a:pt x="8658" y="51285"/>
                  </a:cubicBezTo>
                  <a:cubicBezTo>
                    <a:pt x="8640" y="51333"/>
                    <a:pt x="8620" y="51382"/>
                    <a:pt x="8600" y="51430"/>
                  </a:cubicBezTo>
                  <a:cubicBezTo>
                    <a:pt x="8590" y="51451"/>
                    <a:pt x="8578" y="51482"/>
                    <a:pt x="8569" y="51503"/>
                  </a:cubicBezTo>
                  <a:cubicBezTo>
                    <a:pt x="8405" y="51889"/>
                    <a:pt x="8231" y="52270"/>
                    <a:pt x="8048" y="52646"/>
                  </a:cubicBezTo>
                  <a:cubicBezTo>
                    <a:pt x="7688" y="53394"/>
                    <a:pt x="7288" y="54120"/>
                    <a:pt x="6849" y="54825"/>
                  </a:cubicBezTo>
                  <a:cubicBezTo>
                    <a:pt x="6628" y="55178"/>
                    <a:pt x="6396" y="55523"/>
                    <a:pt x="6151" y="55861"/>
                  </a:cubicBezTo>
                  <a:cubicBezTo>
                    <a:pt x="6032" y="56024"/>
                    <a:pt x="5909" y="56184"/>
                    <a:pt x="5788" y="56345"/>
                  </a:cubicBezTo>
                  <a:cubicBezTo>
                    <a:pt x="5759" y="56385"/>
                    <a:pt x="5728" y="56425"/>
                    <a:pt x="5699" y="56465"/>
                  </a:cubicBezTo>
                  <a:lnTo>
                    <a:pt x="5645" y="56535"/>
                  </a:lnTo>
                  <a:lnTo>
                    <a:pt x="5592" y="56604"/>
                  </a:lnTo>
                  <a:cubicBezTo>
                    <a:pt x="5552" y="56653"/>
                    <a:pt x="5513" y="56703"/>
                    <a:pt x="5473" y="56752"/>
                  </a:cubicBezTo>
                  <a:cubicBezTo>
                    <a:pt x="4948" y="57400"/>
                    <a:pt x="4365" y="58002"/>
                    <a:pt x="3784" y="58599"/>
                  </a:cubicBezTo>
                  <a:cubicBezTo>
                    <a:pt x="3649" y="58735"/>
                    <a:pt x="3540" y="58892"/>
                    <a:pt x="3417" y="59040"/>
                  </a:cubicBezTo>
                  <a:cubicBezTo>
                    <a:pt x="3279" y="59205"/>
                    <a:pt x="3106" y="59344"/>
                    <a:pt x="2944" y="59485"/>
                  </a:cubicBezTo>
                  <a:cubicBezTo>
                    <a:pt x="2628" y="59760"/>
                    <a:pt x="2918" y="60205"/>
                    <a:pt x="3264" y="60205"/>
                  </a:cubicBezTo>
                  <a:cubicBezTo>
                    <a:pt x="3329" y="60205"/>
                    <a:pt x="3395" y="60190"/>
                    <a:pt x="3460" y="60154"/>
                  </a:cubicBezTo>
                  <a:cubicBezTo>
                    <a:pt x="3642" y="60058"/>
                    <a:pt x="3817" y="59945"/>
                    <a:pt x="4001" y="59858"/>
                  </a:cubicBezTo>
                  <a:cubicBezTo>
                    <a:pt x="4197" y="59764"/>
                    <a:pt x="4395" y="59687"/>
                    <a:pt x="4578" y="59566"/>
                  </a:cubicBezTo>
                  <a:cubicBezTo>
                    <a:pt x="4950" y="59321"/>
                    <a:pt x="5321" y="59049"/>
                    <a:pt x="5650" y="58748"/>
                  </a:cubicBezTo>
                  <a:cubicBezTo>
                    <a:pt x="6298" y="58161"/>
                    <a:pt x="6892" y="57518"/>
                    <a:pt x="7426" y="56825"/>
                  </a:cubicBezTo>
                  <a:cubicBezTo>
                    <a:pt x="8449" y="55496"/>
                    <a:pt x="9271" y="54038"/>
                    <a:pt x="9937" y="52501"/>
                  </a:cubicBezTo>
                  <a:cubicBezTo>
                    <a:pt x="11331" y="49282"/>
                    <a:pt x="12150" y="45847"/>
                    <a:pt x="12733" y="42397"/>
                  </a:cubicBezTo>
                  <a:cubicBezTo>
                    <a:pt x="12991" y="40875"/>
                    <a:pt x="13228" y="39350"/>
                    <a:pt x="13459" y="37824"/>
                  </a:cubicBezTo>
                  <a:cubicBezTo>
                    <a:pt x="14531" y="38314"/>
                    <a:pt x="15693" y="38569"/>
                    <a:pt x="16873" y="38714"/>
                  </a:cubicBezTo>
                  <a:cubicBezTo>
                    <a:pt x="17746" y="38822"/>
                    <a:pt x="18631" y="38870"/>
                    <a:pt x="19516" y="38870"/>
                  </a:cubicBezTo>
                  <a:cubicBezTo>
                    <a:pt x="20213" y="38870"/>
                    <a:pt x="20909" y="38840"/>
                    <a:pt x="21599" y="38787"/>
                  </a:cubicBezTo>
                  <a:cubicBezTo>
                    <a:pt x="24716" y="38543"/>
                    <a:pt x="27776" y="37644"/>
                    <a:pt x="30264" y="35699"/>
                  </a:cubicBezTo>
                  <a:cubicBezTo>
                    <a:pt x="31478" y="34751"/>
                    <a:pt x="32599" y="33506"/>
                    <a:pt x="33232" y="32089"/>
                  </a:cubicBezTo>
                  <a:cubicBezTo>
                    <a:pt x="33459" y="31581"/>
                    <a:pt x="33192" y="31052"/>
                    <a:pt x="32616" y="31013"/>
                  </a:cubicBezTo>
                  <a:cubicBezTo>
                    <a:pt x="31839" y="30959"/>
                    <a:pt x="31059" y="30939"/>
                    <a:pt x="30284" y="30879"/>
                  </a:cubicBezTo>
                  <a:cubicBezTo>
                    <a:pt x="29507" y="30818"/>
                    <a:pt x="28724" y="30770"/>
                    <a:pt x="27943" y="30741"/>
                  </a:cubicBezTo>
                  <a:cubicBezTo>
                    <a:pt x="27483" y="30724"/>
                    <a:pt x="27022" y="30715"/>
                    <a:pt x="26560" y="30715"/>
                  </a:cubicBezTo>
                  <a:cubicBezTo>
                    <a:pt x="25463" y="30715"/>
                    <a:pt x="24367" y="30767"/>
                    <a:pt x="23277" y="30896"/>
                  </a:cubicBezTo>
                  <a:cubicBezTo>
                    <a:pt x="20618" y="31212"/>
                    <a:pt x="17975" y="31957"/>
                    <a:pt x="15701" y="33409"/>
                  </a:cubicBezTo>
                  <a:cubicBezTo>
                    <a:pt x="15081" y="33806"/>
                    <a:pt x="14491" y="34249"/>
                    <a:pt x="13938" y="34738"/>
                  </a:cubicBezTo>
                  <a:cubicBezTo>
                    <a:pt x="13935" y="34741"/>
                    <a:pt x="13932" y="34745"/>
                    <a:pt x="13928" y="34748"/>
                  </a:cubicBezTo>
                  <a:cubicBezTo>
                    <a:pt x="14120" y="33492"/>
                    <a:pt x="14318" y="32238"/>
                    <a:pt x="14531" y="30986"/>
                  </a:cubicBezTo>
                  <a:cubicBezTo>
                    <a:pt x="14803" y="29379"/>
                    <a:pt x="15093" y="27773"/>
                    <a:pt x="15419" y="26174"/>
                  </a:cubicBezTo>
                  <a:cubicBezTo>
                    <a:pt x="16097" y="26340"/>
                    <a:pt x="16790" y="26403"/>
                    <a:pt x="17487" y="26403"/>
                  </a:cubicBezTo>
                  <a:cubicBezTo>
                    <a:pt x="17932" y="26403"/>
                    <a:pt x="18379" y="26377"/>
                    <a:pt x="18824" y="26337"/>
                  </a:cubicBezTo>
                  <a:cubicBezTo>
                    <a:pt x="20120" y="26220"/>
                    <a:pt x="21421" y="26027"/>
                    <a:pt x="22689" y="25741"/>
                  </a:cubicBezTo>
                  <a:cubicBezTo>
                    <a:pt x="25064" y="25208"/>
                    <a:pt x="27389" y="24232"/>
                    <a:pt x="29138" y="22495"/>
                  </a:cubicBezTo>
                  <a:cubicBezTo>
                    <a:pt x="30066" y="21577"/>
                    <a:pt x="30780" y="20481"/>
                    <a:pt x="31179" y="19234"/>
                  </a:cubicBezTo>
                  <a:cubicBezTo>
                    <a:pt x="31314" y="18819"/>
                    <a:pt x="30956" y="18388"/>
                    <a:pt x="30536" y="18388"/>
                  </a:cubicBezTo>
                  <a:cubicBezTo>
                    <a:pt x="30535" y="18388"/>
                    <a:pt x="30535" y="18388"/>
                    <a:pt x="30534" y="18388"/>
                  </a:cubicBezTo>
                  <a:cubicBezTo>
                    <a:pt x="28146" y="18396"/>
                    <a:pt x="25771" y="18647"/>
                    <a:pt x="23454" y="19232"/>
                  </a:cubicBezTo>
                  <a:cubicBezTo>
                    <a:pt x="21335" y="19767"/>
                    <a:pt x="19237" y="20558"/>
                    <a:pt x="17482" y="21887"/>
                  </a:cubicBezTo>
                  <a:cubicBezTo>
                    <a:pt x="16986" y="22262"/>
                    <a:pt x="16523" y="22675"/>
                    <a:pt x="16094" y="23125"/>
                  </a:cubicBezTo>
                  <a:cubicBezTo>
                    <a:pt x="16363" y="22010"/>
                    <a:pt x="16653" y="20901"/>
                    <a:pt x="16982" y="19801"/>
                  </a:cubicBezTo>
                  <a:cubicBezTo>
                    <a:pt x="17409" y="18365"/>
                    <a:pt x="17905" y="16957"/>
                    <a:pt x="18434" y="15560"/>
                  </a:cubicBezTo>
                  <a:cubicBezTo>
                    <a:pt x="20856" y="14755"/>
                    <a:pt x="23015" y="13086"/>
                    <a:pt x="24556" y="11074"/>
                  </a:cubicBezTo>
                  <a:cubicBezTo>
                    <a:pt x="26202" y="8922"/>
                    <a:pt x="27133" y="6259"/>
                    <a:pt x="27259" y="3557"/>
                  </a:cubicBezTo>
                  <a:cubicBezTo>
                    <a:pt x="27291" y="2873"/>
                    <a:pt x="27274" y="2181"/>
                    <a:pt x="27186" y="1501"/>
                  </a:cubicBezTo>
                  <a:cubicBezTo>
                    <a:pt x="27104" y="848"/>
                    <a:pt x="26895" y="48"/>
                    <a:pt x="26095" y="2"/>
                  </a:cubicBezTo>
                  <a:cubicBezTo>
                    <a:pt x="26075" y="1"/>
                    <a:pt x="26055" y="0"/>
                    <a:pt x="26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34"/>
            <p:cNvSpPr/>
            <p:nvPr/>
          </p:nvSpPr>
          <p:spPr>
            <a:xfrm>
              <a:off x="-3756400" y="10274625"/>
              <a:ext cx="177975" cy="279350"/>
            </a:xfrm>
            <a:custGeom>
              <a:avLst/>
              <a:gdLst/>
              <a:ahLst/>
              <a:cxnLst/>
              <a:rect l="l" t="t" r="r" b="b"/>
              <a:pathLst>
                <a:path w="7119" h="11174" extrusionOk="0">
                  <a:moveTo>
                    <a:pt x="7051" y="0"/>
                  </a:moveTo>
                  <a:cubicBezTo>
                    <a:pt x="7042" y="0"/>
                    <a:pt x="7033" y="3"/>
                    <a:pt x="7024" y="9"/>
                  </a:cubicBezTo>
                  <a:cubicBezTo>
                    <a:pt x="6595" y="313"/>
                    <a:pt x="6271" y="755"/>
                    <a:pt x="5952" y="1167"/>
                  </a:cubicBezTo>
                  <a:cubicBezTo>
                    <a:pt x="5630" y="1584"/>
                    <a:pt x="5312" y="2002"/>
                    <a:pt x="5009" y="2433"/>
                  </a:cubicBezTo>
                  <a:cubicBezTo>
                    <a:pt x="4361" y="3362"/>
                    <a:pt x="3733" y="4305"/>
                    <a:pt x="3124" y="5260"/>
                  </a:cubicBezTo>
                  <a:cubicBezTo>
                    <a:pt x="2530" y="6192"/>
                    <a:pt x="1971" y="7149"/>
                    <a:pt x="1426" y="8112"/>
                  </a:cubicBezTo>
                  <a:cubicBezTo>
                    <a:pt x="1152" y="8592"/>
                    <a:pt x="876" y="9073"/>
                    <a:pt x="632" y="9569"/>
                  </a:cubicBezTo>
                  <a:cubicBezTo>
                    <a:pt x="441" y="9954"/>
                    <a:pt x="1" y="10590"/>
                    <a:pt x="162" y="11029"/>
                  </a:cubicBezTo>
                  <a:cubicBezTo>
                    <a:pt x="193" y="11112"/>
                    <a:pt x="265" y="11173"/>
                    <a:pt x="352" y="11173"/>
                  </a:cubicBezTo>
                  <a:cubicBezTo>
                    <a:pt x="369" y="11173"/>
                    <a:pt x="386" y="11171"/>
                    <a:pt x="404" y="11166"/>
                  </a:cubicBezTo>
                  <a:cubicBezTo>
                    <a:pt x="833" y="11049"/>
                    <a:pt x="1049" y="10464"/>
                    <a:pt x="1254" y="10106"/>
                  </a:cubicBezTo>
                  <a:cubicBezTo>
                    <a:pt x="1527" y="9626"/>
                    <a:pt x="1783" y="9136"/>
                    <a:pt x="2049" y="8651"/>
                  </a:cubicBezTo>
                  <a:cubicBezTo>
                    <a:pt x="2591" y="7657"/>
                    <a:pt x="3162" y="6681"/>
                    <a:pt x="3735" y="5704"/>
                  </a:cubicBezTo>
                  <a:cubicBezTo>
                    <a:pt x="4294" y="4750"/>
                    <a:pt x="4873" y="3808"/>
                    <a:pt x="5471" y="2879"/>
                  </a:cubicBezTo>
                  <a:cubicBezTo>
                    <a:pt x="5769" y="2413"/>
                    <a:pt x="6061" y="1945"/>
                    <a:pt x="6354" y="1477"/>
                  </a:cubicBezTo>
                  <a:cubicBezTo>
                    <a:pt x="6634" y="1030"/>
                    <a:pt x="6950" y="580"/>
                    <a:pt x="7107" y="73"/>
                  </a:cubicBezTo>
                  <a:cubicBezTo>
                    <a:pt x="7119" y="38"/>
                    <a:pt x="7086" y="0"/>
                    <a:pt x="7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34"/>
            <p:cNvSpPr/>
            <p:nvPr/>
          </p:nvSpPr>
          <p:spPr>
            <a:xfrm>
              <a:off x="-3976150" y="10520100"/>
              <a:ext cx="163950" cy="217800"/>
            </a:xfrm>
            <a:custGeom>
              <a:avLst/>
              <a:gdLst/>
              <a:ahLst/>
              <a:cxnLst/>
              <a:rect l="l" t="t" r="r" b="b"/>
              <a:pathLst>
                <a:path w="6558" h="8712" extrusionOk="0">
                  <a:moveTo>
                    <a:pt x="73" y="0"/>
                  </a:moveTo>
                  <a:cubicBezTo>
                    <a:pt x="33" y="0"/>
                    <a:pt x="1" y="45"/>
                    <a:pt x="23" y="86"/>
                  </a:cubicBezTo>
                  <a:cubicBezTo>
                    <a:pt x="422" y="852"/>
                    <a:pt x="1021" y="1516"/>
                    <a:pt x="1542" y="2202"/>
                  </a:cubicBezTo>
                  <a:cubicBezTo>
                    <a:pt x="2073" y="2907"/>
                    <a:pt x="2578" y="3628"/>
                    <a:pt x="3056" y="4372"/>
                  </a:cubicBezTo>
                  <a:cubicBezTo>
                    <a:pt x="3525" y="5096"/>
                    <a:pt x="3977" y="5832"/>
                    <a:pt x="4431" y="6564"/>
                  </a:cubicBezTo>
                  <a:cubicBezTo>
                    <a:pt x="4886" y="7297"/>
                    <a:pt x="5256" y="8235"/>
                    <a:pt x="6021" y="8668"/>
                  </a:cubicBezTo>
                  <a:cubicBezTo>
                    <a:pt x="6074" y="8698"/>
                    <a:pt x="6133" y="8711"/>
                    <a:pt x="6191" y="8711"/>
                  </a:cubicBezTo>
                  <a:cubicBezTo>
                    <a:pt x="6376" y="8711"/>
                    <a:pt x="6557" y="8573"/>
                    <a:pt x="6546" y="8367"/>
                  </a:cubicBezTo>
                  <a:cubicBezTo>
                    <a:pt x="6521" y="7875"/>
                    <a:pt x="6375" y="7579"/>
                    <a:pt x="6110" y="7166"/>
                  </a:cubicBezTo>
                  <a:cubicBezTo>
                    <a:pt x="5864" y="6782"/>
                    <a:pt x="5615" y="6400"/>
                    <a:pt x="5366" y="6018"/>
                  </a:cubicBezTo>
                  <a:cubicBezTo>
                    <a:pt x="4863" y="5251"/>
                    <a:pt x="4335" y="4507"/>
                    <a:pt x="3779" y="3782"/>
                  </a:cubicBezTo>
                  <a:cubicBezTo>
                    <a:pt x="3249" y="3088"/>
                    <a:pt x="2702" y="2406"/>
                    <a:pt x="2120" y="1755"/>
                  </a:cubicBezTo>
                  <a:cubicBezTo>
                    <a:pt x="1539" y="1104"/>
                    <a:pt x="891" y="405"/>
                    <a:pt x="101" y="8"/>
                  </a:cubicBezTo>
                  <a:cubicBezTo>
                    <a:pt x="92" y="3"/>
                    <a:pt x="82" y="0"/>
                    <a:pt x="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34"/>
            <p:cNvSpPr/>
            <p:nvPr/>
          </p:nvSpPr>
          <p:spPr>
            <a:xfrm>
              <a:off x="-4096600" y="10803750"/>
              <a:ext cx="204750" cy="197000"/>
            </a:xfrm>
            <a:custGeom>
              <a:avLst/>
              <a:gdLst/>
              <a:ahLst/>
              <a:cxnLst/>
              <a:rect l="l" t="t" r="r" b="b"/>
              <a:pathLst>
                <a:path w="8190" h="7880" extrusionOk="0">
                  <a:moveTo>
                    <a:pt x="169" y="0"/>
                  </a:moveTo>
                  <a:cubicBezTo>
                    <a:pt x="81" y="0"/>
                    <a:pt x="1" y="84"/>
                    <a:pt x="58" y="176"/>
                  </a:cubicBezTo>
                  <a:cubicBezTo>
                    <a:pt x="517" y="929"/>
                    <a:pt x="1227" y="1511"/>
                    <a:pt x="1844" y="2131"/>
                  </a:cubicBezTo>
                  <a:cubicBezTo>
                    <a:pt x="2510" y="2802"/>
                    <a:pt x="3192" y="3456"/>
                    <a:pt x="3857" y="4127"/>
                  </a:cubicBezTo>
                  <a:cubicBezTo>
                    <a:pt x="4505" y="4783"/>
                    <a:pt x="5142" y="5447"/>
                    <a:pt x="5770" y="6122"/>
                  </a:cubicBezTo>
                  <a:cubicBezTo>
                    <a:pt x="6085" y="6459"/>
                    <a:pt x="6396" y="6799"/>
                    <a:pt x="6707" y="7140"/>
                  </a:cubicBezTo>
                  <a:cubicBezTo>
                    <a:pt x="7024" y="7490"/>
                    <a:pt x="7302" y="7826"/>
                    <a:pt x="7795" y="7878"/>
                  </a:cubicBezTo>
                  <a:cubicBezTo>
                    <a:pt x="7805" y="7879"/>
                    <a:pt x="7814" y="7880"/>
                    <a:pt x="7823" y="7880"/>
                  </a:cubicBezTo>
                  <a:cubicBezTo>
                    <a:pt x="8015" y="7880"/>
                    <a:pt x="8190" y="7674"/>
                    <a:pt x="8182" y="7491"/>
                  </a:cubicBezTo>
                  <a:cubicBezTo>
                    <a:pt x="8167" y="7031"/>
                    <a:pt x="7847" y="6725"/>
                    <a:pt x="7536" y="6415"/>
                  </a:cubicBezTo>
                  <a:cubicBezTo>
                    <a:pt x="7210" y="6089"/>
                    <a:pt x="6883" y="5765"/>
                    <a:pt x="6553" y="5444"/>
                  </a:cubicBezTo>
                  <a:cubicBezTo>
                    <a:pt x="5874" y="4786"/>
                    <a:pt x="5188" y="4135"/>
                    <a:pt x="4494" y="3491"/>
                  </a:cubicBezTo>
                  <a:cubicBezTo>
                    <a:pt x="3820" y="2863"/>
                    <a:pt x="3143" y="2235"/>
                    <a:pt x="2436" y="1641"/>
                  </a:cubicBezTo>
                  <a:cubicBezTo>
                    <a:pt x="1746" y="1061"/>
                    <a:pt x="1058" y="380"/>
                    <a:pt x="224" y="12"/>
                  </a:cubicBezTo>
                  <a:cubicBezTo>
                    <a:pt x="206" y="4"/>
                    <a:pt x="187"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34"/>
            <p:cNvSpPr/>
            <p:nvPr/>
          </p:nvSpPr>
          <p:spPr>
            <a:xfrm>
              <a:off x="-4176400" y="11103375"/>
              <a:ext cx="227950" cy="120250"/>
            </a:xfrm>
            <a:custGeom>
              <a:avLst/>
              <a:gdLst/>
              <a:ahLst/>
              <a:cxnLst/>
              <a:rect l="l" t="t" r="r" b="b"/>
              <a:pathLst>
                <a:path w="9118" h="4810" extrusionOk="0">
                  <a:moveTo>
                    <a:pt x="200" y="0"/>
                  </a:moveTo>
                  <a:cubicBezTo>
                    <a:pt x="143" y="0"/>
                    <a:pt x="87" y="4"/>
                    <a:pt x="30" y="14"/>
                  </a:cubicBezTo>
                  <a:cubicBezTo>
                    <a:pt x="10" y="20"/>
                    <a:pt x="1" y="44"/>
                    <a:pt x="12" y="62"/>
                  </a:cubicBezTo>
                  <a:cubicBezTo>
                    <a:pt x="204" y="343"/>
                    <a:pt x="537" y="487"/>
                    <a:pt x="827" y="650"/>
                  </a:cubicBezTo>
                  <a:cubicBezTo>
                    <a:pt x="1205" y="860"/>
                    <a:pt x="1584" y="1060"/>
                    <a:pt x="1968" y="1257"/>
                  </a:cubicBezTo>
                  <a:cubicBezTo>
                    <a:pt x="2759" y="1663"/>
                    <a:pt x="3540" y="2089"/>
                    <a:pt x="4323" y="2513"/>
                  </a:cubicBezTo>
                  <a:cubicBezTo>
                    <a:pt x="5083" y="2924"/>
                    <a:pt x="5836" y="3351"/>
                    <a:pt x="6580" y="3796"/>
                  </a:cubicBezTo>
                  <a:cubicBezTo>
                    <a:pt x="7288" y="4218"/>
                    <a:pt x="8008" y="4773"/>
                    <a:pt x="8856" y="4810"/>
                  </a:cubicBezTo>
                  <a:cubicBezTo>
                    <a:pt x="8859" y="4810"/>
                    <a:pt x="8863" y="4810"/>
                    <a:pt x="8866" y="4810"/>
                  </a:cubicBezTo>
                  <a:cubicBezTo>
                    <a:pt x="9028" y="4810"/>
                    <a:pt x="9117" y="4620"/>
                    <a:pt x="9043" y="4484"/>
                  </a:cubicBezTo>
                  <a:cubicBezTo>
                    <a:pt x="8632" y="3738"/>
                    <a:pt x="7787" y="3360"/>
                    <a:pt x="7064" y="2967"/>
                  </a:cubicBezTo>
                  <a:cubicBezTo>
                    <a:pt x="6281" y="2540"/>
                    <a:pt x="5489" y="2130"/>
                    <a:pt x="4687" y="1739"/>
                  </a:cubicBezTo>
                  <a:cubicBezTo>
                    <a:pt x="3926" y="1366"/>
                    <a:pt x="3149" y="1029"/>
                    <a:pt x="2366" y="704"/>
                  </a:cubicBezTo>
                  <a:cubicBezTo>
                    <a:pt x="1943" y="529"/>
                    <a:pt x="1524" y="363"/>
                    <a:pt x="1090" y="220"/>
                  </a:cubicBezTo>
                  <a:cubicBezTo>
                    <a:pt x="806" y="127"/>
                    <a:pt x="503"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34"/>
            <p:cNvSpPr/>
            <p:nvPr/>
          </p:nvSpPr>
          <p:spPr>
            <a:xfrm>
              <a:off x="-3851100" y="11025325"/>
              <a:ext cx="389000" cy="119600"/>
            </a:xfrm>
            <a:custGeom>
              <a:avLst/>
              <a:gdLst/>
              <a:ahLst/>
              <a:cxnLst/>
              <a:rect l="l" t="t" r="r" b="b"/>
              <a:pathLst>
                <a:path w="15560" h="4784" extrusionOk="0">
                  <a:moveTo>
                    <a:pt x="15101" y="1"/>
                  </a:moveTo>
                  <a:cubicBezTo>
                    <a:pt x="15095" y="1"/>
                    <a:pt x="15090" y="1"/>
                    <a:pt x="15085" y="1"/>
                  </a:cubicBezTo>
                  <a:cubicBezTo>
                    <a:pt x="13818" y="58"/>
                    <a:pt x="12573" y="515"/>
                    <a:pt x="11358" y="850"/>
                  </a:cubicBezTo>
                  <a:cubicBezTo>
                    <a:pt x="10107" y="1192"/>
                    <a:pt x="8868" y="1567"/>
                    <a:pt x="7626" y="1940"/>
                  </a:cubicBezTo>
                  <a:cubicBezTo>
                    <a:pt x="6384" y="2313"/>
                    <a:pt x="5141" y="2677"/>
                    <a:pt x="3891" y="3023"/>
                  </a:cubicBezTo>
                  <a:lnTo>
                    <a:pt x="2095" y="3517"/>
                  </a:lnTo>
                  <a:cubicBezTo>
                    <a:pt x="1459" y="3694"/>
                    <a:pt x="819" y="3818"/>
                    <a:pt x="263" y="4190"/>
                  </a:cubicBezTo>
                  <a:cubicBezTo>
                    <a:pt x="1" y="4365"/>
                    <a:pt x="100" y="4769"/>
                    <a:pt x="423" y="4781"/>
                  </a:cubicBezTo>
                  <a:cubicBezTo>
                    <a:pt x="462" y="4783"/>
                    <a:pt x="501" y="4783"/>
                    <a:pt x="539" y="4783"/>
                  </a:cubicBezTo>
                  <a:cubicBezTo>
                    <a:pt x="1137" y="4783"/>
                    <a:pt x="1685" y="4589"/>
                    <a:pt x="2261" y="4426"/>
                  </a:cubicBezTo>
                  <a:lnTo>
                    <a:pt x="4131" y="3893"/>
                  </a:lnTo>
                  <a:cubicBezTo>
                    <a:pt x="5378" y="3539"/>
                    <a:pt x="6629" y="3204"/>
                    <a:pt x="7884" y="2875"/>
                  </a:cubicBezTo>
                  <a:cubicBezTo>
                    <a:pt x="9138" y="2548"/>
                    <a:pt x="10391" y="2223"/>
                    <a:pt x="11638" y="1867"/>
                  </a:cubicBezTo>
                  <a:cubicBezTo>
                    <a:pt x="12849" y="1521"/>
                    <a:pt x="14153" y="1266"/>
                    <a:pt x="15263" y="657"/>
                  </a:cubicBezTo>
                  <a:cubicBezTo>
                    <a:pt x="15560" y="493"/>
                    <a:pt x="15439" y="1"/>
                    <a:pt x="15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34"/>
            <p:cNvSpPr/>
            <p:nvPr/>
          </p:nvSpPr>
          <p:spPr>
            <a:xfrm>
              <a:off x="-3786500" y="10711400"/>
              <a:ext cx="281450" cy="94650"/>
            </a:xfrm>
            <a:custGeom>
              <a:avLst/>
              <a:gdLst/>
              <a:ahLst/>
              <a:cxnLst/>
              <a:rect l="l" t="t" r="r" b="b"/>
              <a:pathLst>
                <a:path w="11258" h="3786" extrusionOk="0">
                  <a:moveTo>
                    <a:pt x="10621" y="0"/>
                  </a:moveTo>
                  <a:cubicBezTo>
                    <a:pt x="9860" y="0"/>
                    <a:pt x="9054" y="291"/>
                    <a:pt x="8341" y="469"/>
                  </a:cubicBezTo>
                  <a:cubicBezTo>
                    <a:pt x="7363" y="713"/>
                    <a:pt x="6399" y="997"/>
                    <a:pt x="5439" y="1304"/>
                  </a:cubicBezTo>
                  <a:cubicBezTo>
                    <a:pt x="4478" y="1612"/>
                    <a:pt x="3528" y="1939"/>
                    <a:pt x="2583" y="2289"/>
                  </a:cubicBezTo>
                  <a:cubicBezTo>
                    <a:pt x="2118" y="2461"/>
                    <a:pt x="1653" y="2631"/>
                    <a:pt x="1200" y="2831"/>
                  </a:cubicBezTo>
                  <a:cubicBezTo>
                    <a:pt x="799" y="3007"/>
                    <a:pt x="337" y="3142"/>
                    <a:pt x="67" y="3503"/>
                  </a:cubicBezTo>
                  <a:cubicBezTo>
                    <a:pt x="1" y="3591"/>
                    <a:pt x="67" y="3757"/>
                    <a:pt x="177" y="3773"/>
                  </a:cubicBezTo>
                  <a:cubicBezTo>
                    <a:pt x="233" y="3782"/>
                    <a:pt x="287" y="3785"/>
                    <a:pt x="342" y="3785"/>
                  </a:cubicBezTo>
                  <a:cubicBezTo>
                    <a:pt x="730" y="3785"/>
                    <a:pt x="1104" y="3598"/>
                    <a:pt x="1469" y="3473"/>
                  </a:cubicBezTo>
                  <a:cubicBezTo>
                    <a:pt x="1932" y="3313"/>
                    <a:pt x="2388" y="3132"/>
                    <a:pt x="2849" y="2964"/>
                  </a:cubicBezTo>
                  <a:cubicBezTo>
                    <a:pt x="3795" y="2620"/>
                    <a:pt x="4748" y="2296"/>
                    <a:pt x="5708" y="1995"/>
                  </a:cubicBezTo>
                  <a:cubicBezTo>
                    <a:pt x="6645" y="1701"/>
                    <a:pt x="7586" y="1426"/>
                    <a:pt x="8529" y="1154"/>
                  </a:cubicBezTo>
                  <a:cubicBezTo>
                    <a:pt x="9413" y="899"/>
                    <a:pt x="10473" y="779"/>
                    <a:pt x="11204" y="205"/>
                  </a:cubicBezTo>
                  <a:cubicBezTo>
                    <a:pt x="11257" y="165"/>
                    <a:pt x="11227" y="71"/>
                    <a:pt x="11165" y="58"/>
                  </a:cubicBezTo>
                  <a:cubicBezTo>
                    <a:pt x="10988" y="17"/>
                    <a:pt x="10805" y="0"/>
                    <a:pt x="10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2" name="Google Shape;1362;p34"/>
          <p:cNvSpPr/>
          <p:nvPr/>
        </p:nvSpPr>
        <p:spPr>
          <a:xfrm rot="10800000">
            <a:off x="9401470" y="1619606"/>
            <a:ext cx="927969" cy="318524"/>
          </a:xfrm>
          <a:custGeom>
            <a:avLst/>
            <a:gdLst/>
            <a:ahLst/>
            <a:cxnLst/>
            <a:rect l="l" t="t" r="r" b="b"/>
            <a:pathLst>
              <a:path w="24979" h="8574" extrusionOk="0">
                <a:moveTo>
                  <a:pt x="6390" y="1"/>
                </a:moveTo>
                <a:cubicBezTo>
                  <a:pt x="6386" y="1"/>
                  <a:pt x="6383" y="1"/>
                  <a:pt x="6380" y="1"/>
                </a:cubicBezTo>
                <a:cubicBezTo>
                  <a:pt x="5646" y="2"/>
                  <a:pt x="5117" y="489"/>
                  <a:pt x="4599" y="940"/>
                </a:cubicBezTo>
                <a:cubicBezTo>
                  <a:pt x="4117" y="1360"/>
                  <a:pt x="3635" y="1776"/>
                  <a:pt x="3159" y="2201"/>
                </a:cubicBezTo>
                <a:cubicBezTo>
                  <a:pt x="2155" y="3099"/>
                  <a:pt x="1158" y="3947"/>
                  <a:pt x="354" y="5036"/>
                </a:cubicBezTo>
                <a:cubicBezTo>
                  <a:pt x="0" y="5515"/>
                  <a:pt x="490" y="6021"/>
                  <a:pt x="975" y="6021"/>
                </a:cubicBezTo>
                <a:cubicBezTo>
                  <a:pt x="1075" y="6021"/>
                  <a:pt x="1176" y="5999"/>
                  <a:pt x="1269" y="5951"/>
                </a:cubicBezTo>
                <a:cubicBezTo>
                  <a:pt x="2288" y="5418"/>
                  <a:pt x="3141" y="4695"/>
                  <a:pt x="4025" y="3967"/>
                </a:cubicBezTo>
                <a:cubicBezTo>
                  <a:pt x="4437" y="3629"/>
                  <a:pt x="4848" y="3291"/>
                  <a:pt x="5255" y="2947"/>
                </a:cubicBezTo>
                <a:cubicBezTo>
                  <a:pt x="5459" y="2775"/>
                  <a:pt x="5662" y="2603"/>
                  <a:pt x="5864" y="2431"/>
                </a:cubicBezTo>
                <a:cubicBezTo>
                  <a:pt x="6009" y="2310"/>
                  <a:pt x="6248" y="2028"/>
                  <a:pt x="6419" y="1986"/>
                </a:cubicBezTo>
                <a:lnTo>
                  <a:pt x="6419" y="1986"/>
                </a:lnTo>
                <a:cubicBezTo>
                  <a:pt x="6414" y="1987"/>
                  <a:pt x="6409" y="1988"/>
                  <a:pt x="6403" y="1988"/>
                </a:cubicBezTo>
                <a:cubicBezTo>
                  <a:pt x="6372" y="1988"/>
                  <a:pt x="6345" y="1969"/>
                  <a:pt x="6365" y="1969"/>
                </a:cubicBezTo>
                <a:cubicBezTo>
                  <a:pt x="6380" y="1969"/>
                  <a:pt x="6420" y="1979"/>
                  <a:pt x="6503" y="2014"/>
                </a:cubicBezTo>
                <a:cubicBezTo>
                  <a:pt x="6661" y="2080"/>
                  <a:pt x="6792" y="2181"/>
                  <a:pt x="6898" y="2272"/>
                </a:cubicBezTo>
                <a:cubicBezTo>
                  <a:pt x="7208" y="2539"/>
                  <a:pt x="7408" y="2823"/>
                  <a:pt x="7627" y="3162"/>
                </a:cubicBezTo>
                <a:cubicBezTo>
                  <a:pt x="8119" y="3921"/>
                  <a:pt x="8544" y="4724"/>
                  <a:pt x="9195" y="5366"/>
                </a:cubicBezTo>
                <a:cubicBezTo>
                  <a:pt x="9850" y="6015"/>
                  <a:pt x="10706" y="6507"/>
                  <a:pt x="11641" y="6507"/>
                </a:cubicBezTo>
                <a:cubicBezTo>
                  <a:pt x="11721" y="6507"/>
                  <a:pt x="11801" y="6503"/>
                  <a:pt x="11882" y="6496"/>
                </a:cubicBezTo>
                <a:cubicBezTo>
                  <a:pt x="13012" y="6393"/>
                  <a:pt x="13901" y="5682"/>
                  <a:pt x="14801" y="5056"/>
                </a:cubicBezTo>
                <a:lnTo>
                  <a:pt x="17394" y="3253"/>
                </a:lnTo>
                <a:cubicBezTo>
                  <a:pt x="17611" y="3102"/>
                  <a:pt x="17826" y="2950"/>
                  <a:pt x="18044" y="2803"/>
                </a:cubicBezTo>
                <a:cubicBezTo>
                  <a:pt x="18096" y="2768"/>
                  <a:pt x="18171" y="2725"/>
                  <a:pt x="18237" y="2685"/>
                </a:cubicBezTo>
                <a:cubicBezTo>
                  <a:pt x="18276" y="2723"/>
                  <a:pt x="18313" y="2763"/>
                  <a:pt x="18349" y="2803"/>
                </a:cubicBezTo>
                <a:cubicBezTo>
                  <a:pt x="18549" y="3012"/>
                  <a:pt x="18746" y="3224"/>
                  <a:pt x="18941" y="3437"/>
                </a:cubicBezTo>
                <a:cubicBezTo>
                  <a:pt x="19653" y="4217"/>
                  <a:pt x="20385" y="5097"/>
                  <a:pt x="20952" y="5860"/>
                </a:cubicBezTo>
                <a:cubicBezTo>
                  <a:pt x="21298" y="6324"/>
                  <a:pt x="21626" y="6800"/>
                  <a:pt x="21962" y="7270"/>
                </a:cubicBezTo>
                <a:cubicBezTo>
                  <a:pt x="22157" y="7541"/>
                  <a:pt x="22334" y="7898"/>
                  <a:pt x="22578" y="8122"/>
                </a:cubicBezTo>
                <a:cubicBezTo>
                  <a:pt x="22908" y="8424"/>
                  <a:pt x="23235" y="8535"/>
                  <a:pt x="23625" y="8536"/>
                </a:cubicBezTo>
                <a:cubicBezTo>
                  <a:pt x="23703" y="8561"/>
                  <a:pt x="23783" y="8573"/>
                  <a:pt x="23864" y="8573"/>
                </a:cubicBezTo>
                <a:cubicBezTo>
                  <a:pt x="24242" y="8573"/>
                  <a:pt x="24620" y="8313"/>
                  <a:pt x="24642" y="7908"/>
                </a:cubicBezTo>
                <a:cubicBezTo>
                  <a:pt x="24978" y="7198"/>
                  <a:pt x="24622" y="6588"/>
                  <a:pt x="24201" y="5961"/>
                </a:cubicBezTo>
                <a:cubicBezTo>
                  <a:pt x="23871" y="5470"/>
                  <a:pt x="23507" y="5003"/>
                  <a:pt x="23140" y="4538"/>
                </a:cubicBezTo>
                <a:cubicBezTo>
                  <a:pt x="22486" y="3704"/>
                  <a:pt x="21793" y="2904"/>
                  <a:pt x="21063" y="2135"/>
                </a:cubicBezTo>
                <a:cubicBezTo>
                  <a:pt x="20324" y="1356"/>
                  <a:pt x="19467" y="249"/>
                  <a:pt x="18302" y="249"/>
                </a:cubicBezTo>
                <a:cubicBezTo>
                  <a:pt x="18274" y="249"/>
                  <a:pt x="18245" y="250"/>
                  <a:pt x="18216" y="251"/>
                </a:cubicBezTo>
                <a:cubicBezTo>
                  <a:pt x="17534" y="282"/>
                  <a:pt x="17029" y="727"/>
                  <a:pt x="16504" y="1103"/>
                </a:cubicBezTo>
                <a:lnTo>
                  <a:pt x="15090" y="2117"/>
                </a:lnTo>
                <a:cubicBezTo>
                  <a:pt x="14178" y="2771"/>
                  <a:pt x="13282" y="3474"/>
                  <a:pt x="12335" y="4076"/>
                </a:cubicBezTo>
                <a:cubicBezTo>
                  <a:pt x="12125" y="4208"/>
                  <a:pt x="11962" y="4308"/>
                  <a:pt x="11730" y="4362"/>
                </a:cubicBezTo>
                <a:cubicBezTo>
                  <a:pt x="11730" y="4362"/>
                  <a:pt x="11642" y="4371"/>
                  <a:pt x="11610" y="4375"/>
                </a:cubicBezTo>
                <a:cubicBezTo>
                  <a:pt x="11568" y="4371"/>
                  <a:pt x="11444" y="4358"/>
                  <a:pt x="11406" y="4358"/>
                </a:cubicBezTo>
                <a:cubicBezTo>
                  <a:pt x="11400" y="4358"/>
                  <a:pt x="11397" y="4358"/>
                  <a:pt x="11395" y="4358"/>
                </a:cubicBezTo>
                <a:cubicBezTo>
                  <a:pt x="11082" y="4282"/>
                  <a:pt x="10819" y="4094"/>
                  <a:pt x="10555" y="3826"/>
                </a:cubicBezTo>
                <a:cubicBezTo>
                  <a:pt x="9950" y="3213"/>
                  <a:pt x="9574" y="2385"/>
                  <a:pt x="9046" y="1687"/>
                </a:cubicBezTo>
                <a:cubicBezTo>
                  <a:pt x="8412" y="849"/>
                  <a:pt x="7509" y="1"/>
                  <a:pt x="639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3" name="Google Shape;1363;p34"/>
          <p:cNvSpPr/>
          <p:nvPr/>
        </p:nvSpPr>
        <p:spPr>
          <a:xfrm rot="10800000">
            <a:off x="9342956" y="1852868"/>
            <a:ext cx="960736" cy="315069"/>
          </a:xfrm>
          <a:custGeom>
            <a:avLst/>
            <a:gdLst/>
            <a:ahLst/>
            <a:cxnLst/>
            <a:rect l="l" t="t" r="r" b="b"/>
            <a:pathLst>
              <a:path w="25861" h="8481" extrusionOk="0">
                <a:moveTo>
                  <a:pt x="18158" y="1"/>
                </a:moveTo>
                <a:cubicBezTo>
                  <a:pt x="17117" y="1"/>
                  <a:pt x="16208" y="941"/>
                  <a:pt x="15422" y="1528"/>
                </a:cubicBezTo>
                <a:cubicBezTo>
                  <a:pt x="14538" y="2190"/>
                  <a:pt x="13650" y="2850"/>
                  <a:pt x="12771" y="3518"/>
                </a:cubicBezTo>
                <a:cubicBezTo>
                  <a:pt x="12456" y="3758"/>
                  <a:pt x="12035" y="4095"/>
                  <a:pt x="11716" y="4149"/>
                </a:cubicBezTo>
                <a:cubicBezTo>
                  <a:pt x="11763" y="4141"/>
                  <a:pt x="11696" y="4134"/>
                  <a:pt x="11646" y="4134"/>
                </a:cubicBezTo>
                <a:cubicBezTo>
                  <a:pt x="11642" y="4134"/>
                  <a:pt x="11637" y="4134"/>
                  <a:pt x="11633" y="4134"/>
                </a:cubicBezTo>
                <a:cubicBezTo>
                  <a:pt x="11591" y="4114"/>
                  <a:pt x="11513" y="4080"/>
                  <a:pt x="11475" y="4063"/>
                </a:cubicBezTo>
                <a:cubicBezTo>
                  <a:pt x="11453" y="4042"/>
                  <a:pt x="11390" y="3990"/>
                  <a:pt x="11389" y="3990"/>
                </a:cubicBezTo>
                <a:cubicBezTo>
                  <a:pt x="11266" y="3876"/>
                  <a:pt x="11155" y="3747"/>
                  <a:pt x="11045" y="3623"/>
                </a:cubicBezTo>
                <a:cubicBezTo>
                  <a:pt x="10271" y="2741"/>
                  <a:pt x="9423" y="1960"/>
                  <a:pt x="8454" y="1293"/>
                </a:cubicBezTo>
                <a:cubicBezTo>
                  <a:pt x="7760" y="815"/>
                  <a:pt x="6977" y="413"/>
                  <a:pt x="6182" y="413"/>
                </a:cubicBezTo>
                <a:cubicBezTo>
                  <a:pt x="5761" y="413"/>
                  <a:pt x="5337" y="526"/>
                  <a:pt x="4921" y="800"/>
                </a:cubicBezTo>
                <a:cubicBezTo>
                  <a:pt x="4419" y="1134"/>
                  <a:pt x="4023" y="1600"/>
                  <a:pt x="3610" y="2029"/>
                </a:cubicBezTo>
                <a:lnTo>
                  <a:pt x="2288" y="3403"/>
                </a:lnTo>
                <a:cubicBezTo>
                  <a:pt x="1849" y="3859"/>
                  <a:pt x="1403" y="4324"/>
                  <a:pt x="1000" y="4811"/>
                </a:cubicBezTo>
                <a:cubicBezTo>
                  <a:pt x="665" y="5215"/>
                  <a:pt x="0" y="5983"/>
                  <a:pt x="501" y="6509"/>
                </a:cubicBezTo>
                <a:cubicBezTo>
                  <a:pt x="632" y="6648"/>
                  <a:pt x="787" y="6704"/>
                  <a:pt x="952" y="6704"/>
                </a:cubicBezTo>
                <a:cubicBezTo>
                  <a:pt x="1539" y="6704"/>
                  <a:pt x="2260" y="5987"/>
                  <a:pt x="2575" y="5712"/>
                </a:cubicBezTo>
                <a:cubicBezTo>
                  <a:pt x="3017" y="5330"/>
                  <a:pt x="3455" y="4946"/>
                  <a:pt x="3883" y="4550"/>
                </a:cubicBezTo>
                <a:lnTo>
                  <a:pt x="5052" y="3472"/>
                </a:lnTo>
                <a:cubicBezTo>
                  <a:pt x="5390" y="3160"/>
                  <a:pt x="5790" y="2700"/>
                  <a:pt x="6143" y="2531"/>
                </a:cubicBezTo>
                <a:cubicBezTo>
                  <a:pt x="6163" y="2522"/>
                  <a:pt x="6171" y="2519"/>
                  <a:pt x="6180" y="2514"/>
                </a:cubicBezTo>
                <a:cubicBezTo>
                  <a:pt x="6193" y="2513"/>
                  <a:pt x="6204" y="2512"/>
                  <a:pt x="6214" y="2512"/>
                </a:cubicBezTo>
                <a:cubicBezTo>
                  <a:pt x="6277" y="2512"/>
                  <a:pt x="6316" y="2531"/>
                  <a:pt x="6398" y="2557"/>
                </a:cubicBezTo>
                <a:cubicBezTo>
                  <a:pt x="6572" y="2612"/>
                  <a:pt x="6744" y="2732"/>
                  <a:pt x="6902" y="2830"/>
                </a:cubicBezTo>
                <a:cubicBezTo>
                  <a:pt x="7303" y="3084"/>
                  <a:pt x="7684" y="3366"/>
                  <a:pt x="8043" y="3675"/>
                </a:cubicBezTo>
                <a:cubicBezTo>
                  <a:pt x="8417" y="3999"/>
                  <a:pt x="8771" y="4346"/>
                  <a:pt x="9102" y="4713"/>
                </a:cubicBezTo>
                <a:cubicBezTo>
                  <a:pt x="9472" y="5124"/>
                  <a:pt x="9793" y="5546"/>
                  <a:pt x="10243" y="5878"/>
                </a:cubicBezTo>
                <a:cubicBezTo>
                  <a:pt x="10689" y="6207"/>
                  <a:pt x="11181" y="6348"/>
                  <a:pt x="11679" y="6348"/>
                </a:cubicBezTo>
                <a:cubicBezTo>
                  <a:pt x="12288" y="6348"/>
                  <a:pt x="12905" y="6137"/>
                  <a:pt x="13454" y="5804"/>
                </a:cubicBezTo>
                <a:cubicBezTo>
                  <a:pt x="14418" y="5221"/>
                  <a:pt x="15306" y="4481"/>
                  <a:pt x="16213" y="3813"/>
                </a:cubicBezTo>
                <a:lnTo>
                  <a:pt x="17484" y="2879"/>
                </a:lnTo>
                <a:cubicBezTo>
                  <a:pt x="17673" y="2741"/>
                  <a:pt x="17859" y="2598"/>
                  <a:pt x="18051" y="2465"/>
                </a:cubicBezTo>
                <a:cubicBezTo>
                  <a:pt x="18195" y="2628"/>
                  <a:pt x="18427" y="2784"/>
                  <a:pt x="18562" y="2915"/>
                </a:cubicBezTo>
                <a:cubicBezTo>
                  <a:pt x="18745" y="3091"/>
                  <a:pt x="18928" y="3268"/>
                  <a:pt x="19111" y="3446"/>
                </a:cubicBezTo>
                <a:cubicBezTo>
                  <a:pt x="19510" y="3838"/>
                  <a:pt x="19906" y="4234"/>
                  <a:pt x="20297" y="4634"/>
                </a:cubicBezTo>
                <a:cubicBezTo>
                  <a:pt x="21081" y="5434"/>
                  <a:pt x="21848" y="6250"/>
                  <a:pt x="22599" y="7082"/>
                </a:cubicBezTo>
                <a:cubicBezTo>
                  <a:pt x="22942" y="7460"/>
                  <a:pt x="23272" y="7842"/>
                  <a:pt x="23668" y="8168"/>
                </a:cubicBezTo>
                <a:cubicBezTo>
                  <a:pt x="23913" y="8370"/>
                  <a:pt x="24222" y="8481"/>
                  <a:pt x="24520" y="8481"/>
                </a:cubicBezTo>
                <a:cubicBezTo>
                  <a:pt x="24886" y="8481"/>
                  <a:pt x="25236" y="8313"/>
                  <a:pt x="25434" y="7940"/>
                </a:cubicBezTo>
                <a:cubicBezTo>
                  <a:pt x="25860" y="7140"/>
                  <a:pt x="25212" y="6409"/>
                  <a:pt x="24706" y="5838"/>
                </a:cubicBezTo>
                <a:cubicBezTo>
                  <a:pt x="24334" y="5419"/>
                  <a:pt x="23956" y="5006"/>
                  <a:pt x="23573" y="4599"/>
                </a:cubicBezTo>
                <a:cubicBezTo>
                  <a:pt x="22840" y="3821"/>
                  <a:pt x="22092" y="3057"/>
                  <a:pt x="21329" y="2308"/>
                </a:cubicBezTo>
                <a:cubicBezTo>
                  <a:pt x="20930" y="1915"/>
                  <a:pt x="20528" y="1527"/>
                  <a:pt x="20119" y="1143"/>
                </a:cubicBezTo>
                <a:cubicBezTo>
                  <a:pt x="19677" y="725"/>
                  <a:pt x="19230" y="234"/>
                  <a:pt x="18622" y="65"/>
                </a:cubicBezTo>
                <a:cubicBezTo>
                  <a:pt x="18465" y="21"/>
                  <a:pt x="18310" y="1"/>
                  <a:pt x="1815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4" name="Google Shape;1364;p34"/>
          <p:cNvSpPr/>
          <p:nvPr/>
        </p:nvSpPr>
        <p:spPr>
          <a:xfrm rot="10800000">
            <a:off x="9167773" y="1115453"/>
            <a:ext cx="122000" cy="231779"/>
          </a:xfrm>
          <a:custGeom>
            <a:avLst/>
            <a:gdLst/>
            <a:ahLst/>
            <a:cxnLst/>
            <a:rect l="l" t="t" r="r" b="b"/>
            <a:pathLst>
              <a:path w="3284" h="6239" extrusionOk="0">
                <a:moveTo>
                  <a:pt x="1716" y="0"/>
                </a:moveTo>
                <a:cubicBezTo>
                  <a:pt x="1596" y="0"/>
                  <a:pt x="1474" y="16"/>
                  <a:pt x="1350" y="50"/>
                </a:cubicBezTo>
                <a:cubicBezTo>
                  <a:pt x="22" y="415"/>
                  <a:pt x="39" y="2129"/>
                  <a:pt x="19" y="3241"/>
                </a:cubicBezTo>
                <a:cubicBezTo>
                  <a:pt x="13" y="3624"/>
                  <a:pt x="1" y="4001"/>
                  <a:pt x="45" y="4383"/>
                </a:cubicBezTo>
                <a:cubicBezTo>
                  <a:pt x="87" y="4747"/>
                  <a:pt x="143" y="5181"/>
                  <a:pt x="335" y="5505"/>
                </a:cubicBezTo>
                <a:cubicBezTo>
                  <a:pt x="561" y="5884"/>
                  <a:pt x="1017" y="6238"/>
                  <a:pt x="1485" y="6238"/>
                </a:cubicBezTo>
                <a:cubicBezTo>
                  <a:pt x="1595" y="6238"/>
                  <a:pt x="1707" y="6219"/>
                  <a:pt x="1816" y="6175"/>
                </a:cubicBezTo>
                <a:cubicBezTo>
                  <a:pt x="2074" y="6072"/>
                  <a:pt x="2272" y="5992"/>
                  <a:pt x="2459" y="5779"/>
                </a:cubicBezTo>
                <a:cubicBezTo>
                  <a:pt x="2640" y="5570"/>
                  <a:pt x="2732" y="5358"/>
                  <a:pt x="2840" y="5102"/>
                </a:cubicBezTo>
                <a:cubicBezTo>
                  <a:pt x="2912" y="4930"/>
                  <a:pt x="2970" y="4751"/>
                  <a:pt x="3012" y="4569"/>
                </a:cubicBezTo>
                <a:cubicBezTo>
                  <a:pt x="3127" y="4087"/>
                  <a:pt x="3161" y="3560"/>
                  <a:pt x="3205" y="3064"/>
                </a:cubicBezTo>
                <a:cubicBezTo>
                  <a:pt x="3240" y="2689"/>
                  <a:pt x="3283" y="2298"/>
                  <a:pt x="3263" y="1922"/>
                </a:cubicBezTo>
                <a:cubicBezTo>
                  <a:pt x="3248" y="1642"/>
                  <a:pt x="3220" y="1358"/>
                  <a:pt x="3133" y="1091"/>
                </a:cubicBezTo>
                <a:cubicBezTo>
                  <a:pt x="2928" y="465"/>
                  <a:pt x="2362" y="0"/>
                  <a:pt x="171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5" name="Google Shape;1365;p34"/>
          <p:cNvSpPr/>
          <p:nvPr/>
        </p:nvSpPr>
        <p:spPr>
          <a:xfrm rot="10800000">
            <a:off x="8987599" y="838765"/>
            <a:ext cx="122260" cy="201019"/>
          </a:xfrm>
          <a:custGeom>
            <a:avLst/>
            <a:gdLst/>
            <a:ahLst/>
            <a:cxnLst/>
            <a:rect l="l" t="t" r="r" b="b"/>
            <a:pathLst>
              <a:path w="3291" h="5411" extrusionOk="0">
                <a:moveTo>
                  <a:pt x="1816" y="1"/>
                </a:moveTo>
                <a:cubicBezTo>
                  <a:pt x="1609" y="1"/>
                  <a:pt x="1405" y="52"/>
                  <a:pt x="1246" y="164"/>
                </a:cubicBezTo>
                <a:cubicBezTo>
                  <a:pt x="1166" y="222"/>
                  <a:pt x="1088" y="280"/>
                  <a:pt x="1012" y="343"/>
                </a:cubicBezTo>
                <a:cubicBezTo>
                  <a:pt x="366" y="772"/>
                  <a:pt x="255" y="1693"/>
                  <a:pt x="137" y="2399"/>
                </a:cubicBezTo>
                <a:cubicBezTo>
                  <a:pt x="74" y="2782"/>
                  <a:pt x="5" y="3170"/>
                  <a:pt x="4" y="3560"/>
                </a:cubicBezTo>
                <a:cubicBezTo>
                  <a:pt x="0" y="4265"/>
                  <a:pt x="271" y="4908"/>
                  <a:pt x="877" y="5232"/>
                </a:cubicBezTo>
                <a:lnTo>
                  <a:pt x="848" y="5220"/>
                </a:lnTo>
                <a:lnTo>
                  <a:pt x="873" y="5238"/>
                </a:lnTo>
                <a:cubicBezTo>
                  <a:pt x="1038" y="5363"/>
                  <a:pt x="1229" y="5410"/>
                  <a:pt x="1423" y="5410"/>
                </a:cubicBezTo>
                <a:cubicBezTo>
                  <a:pt x="1519" y="5410"/>
                  <a:pt x="1615" y="5399"/>
                  <a:pt x="1709" y="5380"/>
                </a:cubicBezTo>
                <a:cubicBezTo>
                  <a:pt x="1906" y="5355"/>
                  <a:pt x="2095" y="5315"/>
                  <a:pt x="2275" y="5198"/>
                </a:cubicBezTo>
                <a:cubicBezTo>
                  <a:pt x="2460" y="5079"/>
                  <a:pt x="2595" y="4945"/>
                  <a:pt x="2727" y="4773"/>
                </a:cubicBezTo>
                <a:cubicBezTo>
                  <a:pt x="2906" y="4537"/>
                  <a:pt x="3028" y="4266"/>
                  <a:pt x="3090" y="3978"/>
                </a:cubicBezTo>
                <a:cubicBezTo>
                  <a:pt x="3171" y="3599"/>
                  <a:pt x="3214" y="3207"/>
                  <a:pt x="3237" y="2820"/>
                </a:cubicBezTo>
                <a:cubicBezTo>
                  <a:pt x="3254" y="2551"/>
                  <a:pt x="3291" y="2273"/>
                  <a:pt x="3283" y="2005"/>
                </a:cubicBezTo>
                <a:cubicBezTo>
                  <a:pt x="3273" y="1512"/>
                  <a:pt x="3205" y="911"/>
                  <a:pt x="2841" y="541"/>
                </a:cubicBezTo>
                <a:cubicBezTo>
                  <a:pt x="2792" y="475"/>
                  <a:pt x="2740" y="411"/>
                  <a:pt x="2685" y="349"/>
                </a:cubicBezTo>
                <a:cubicBezTo>
                  <a:pt x="2484" y="129"/>
                  <a:pt x="2144" y="1"/>
                  <a:pt x="18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6" name="Google Shape;1366;p34"/>
          <p:cNvSpPr/>
          <p:nvPr/>
        </p:nvSpPr>
        <p:spPr>
          <a:xfrm rot="10800000">
            <a:off x="8931504" y="1355289"/>
            <a:ext cx="118955" cy="189056"/>
          </a:xfrm>
          <a:custGeom>
            <a:avLst/>
            <a:gdLst/>
            <a:ahLst/>
            <a:cxnLst/>
            <a:rect l="l" t="t" r="r" b="b"/>
            <a:pathLst>
              <a:path w="3202" h="5089" extrusionOk="0">
                <a:moveTo>
                  <a:pt x="1695" y="1"/>
                </a:moveTo>
                <a:cubicBezTo>
                  <a:pt x="1630" y="1"/>
                  <a:pt x="1567" y="5"/>
                  <a:pt x="1508" y="12"/>
                </a:cubicBezTo>
                <a:cubicBezTo>
                  <a:pt x="1228" y="51"/>
                  <a:pt x="1047" y="164"/>
                  <a:pt x="826" y="339"/>
                </a:cubicBezTo>
                <a:cubicBezTo>
                  <a:pt x="573" y="539"/>
                  <a:pt x="470" y="825"/>
                  <a:pt x="358" y="1116"/>
                </a:cubicBezTo>
                <a:cubicBezTo>
                  <a:pt x="309" y="1245"/>
                  <a:pt x="250" y="1379"/>
                  <a:pt x="215" y="1513"/>
                </a:cubicBezTo>
                <a:cubicBezTo>
                  <a:pt x="129" y="1843"/>
                  <a:pt x="94" y="2184"/>
                  <a:pt x="54" y="2521"/>
                </a:cubicBezTo>
                <a:cubicBezTo>
                  <a:pt x="28" y="2681"/>
                  <a:pt x="11" y="2842"/>
                  <a:pt x="5" y="3005"/>
                </a:cubicBezTo>
                <a:cubicBezTo>
                  <a:pt x="1" y="3199"/>
                  <a:pt x="17" y="3376"/>
                  <a:pt x="42" y="3566"/>
                </a:cubicBezTo>
                <a:lnTo>
                  <a:pt x="42" y="3566"/>
                </a:lnTo>
                <a:lnTo>
                  <a:pt x="6" y="3300"/>
                </a:lnTo>
                <a:lnTo>
                  <a:pt x="6" y="3300"/>
                </a:lnTo>
                <a:cubicBezTo>
                  <a:pt x="31" y="3487"/>
                  <a:pt x="37" y="3705"/>
                  <a:pt x="83" y="3879"/>
                </a:cubicBezTo>
                <a:cubicBezTo>
                  <a:pt x="112" y="3986"/>
                  <a:pt x="155" y="4091"/>
                  <a:pt x="207" y="4189"/>
                </a:cubicBezTo>
                <a:cubicBezTo>
                  <a:pt x="287" y="4404"/>
                  <a:pt x="419" y="4594"/>
                  <a:pt x="591" y="4745"/>
                </a:cubicBezTo>
                <a:cubicBezTo>
                  <a:pt x="629" y="4784"/>
                  <a:pt x="669" y="4821"/>
                  <a:pt x="711" y="4856"/>
                </a:cubicBezTo>
                <a:lnTo>
                  <a:pt x="711" y="4856"/>
                </a:lnTo>
                <a:cubicBezTo>
                  <a:pt x="689" y="4840"/>
                  <a:pt x="677" y="4832"/>
                  <a:pt x="676" y="4832"/>
                </a:cubicBezTo>
                <a:lnTo>
                  <a:pt x="676" y="4832"/>
                </a:lnTo>
                <a:cubicBezTo>
                  <a:pt x="674" y="4832"/>
                  <a:pt x="734" y="4877"/>
                  <a:pt x="855" y="4969"/>
                </a:cubicBezTo>
                <a:cubicBezTo>
                  <a:pt x="923" y="5003"/>
                  <a:pt x="992" y="5033"/>
                  <a:pt x="1064" y="5058"/>
                </a:cubicBezTo>
                <a:cubicBezTo>
                  <a:pt x="1141" y="5073"/>
                  <a:pt x="1219" y="5084"/>
                  <a:pt x="1299" y="5089"/>
                </a:cubicBezTo>
                <a:cubicBezTo>
                  <a:pt x="1465" y="5068"/>
                  <a:pt x="1541" y="5058"/>
                  <a:pt x="1528" y="5058"/>
                </a:cubicBezTo>
                <a:cubicBezTo>
                  <a:pt x="1525" y="5058"/>
                  <a:pt x="1517" y="5058"/>
                  <a:pt x="1503" y="5060"/>
                </a:cubicBezTo>
                <a:cubicBezTo>
                  <a:pt x="1572" y="5047"/>
                  <a:pt x="1641" y="5029"/>
                  <a:pt x="1707" y="5004"/>
                </a:cubicBezTo>
                <a:lnTo>
                  <a:pt x="1707" y="5004"/>
                </a:lnTo>
                <a:lnTo>
                  <a:pt x="1661" y="5023"/>
                </a:lnTo>
                <a:cubicBezTo>
                  <a:pt x="1916" y="4987"/>
                  <a:pt x="2116" y="4854"/>
                  <a:pt x="2286" y="4685"/>
                </a:cubicBezTo>
                <a:cubicBezTo>
                  <a:pt x="2489" y="4537"/>
                  <a:pt x="2653" y="4316"/>
                  <a:pt x="2767" y="4109"/>
                </a:cubicBezTo>
                <a:cubicBezTo>
                  <a:pt x="2871" y="3919"/>
                  <a:pt x="2954" y="3718"/>
                  <a:pt x="3017" y="3510"/>
                </a:cubicBezTo>
                <a:cubicBezTo>
                  <a:pt x="3122" y="3156"/>
                  <a:pt x="3155" y="2776"/>
                  <a:pt x="3181" y="2408"/>
                </a:cubicBezTo>
                <a:cubicBezTo>
                  <a:pt x="3201" y="2055"/>
                  <a:pt x="3160" y="1700"/>
                  <a:pt x="3060" y="1361"/>
                </a:cubicBezTo>
                <a:cubicBezTo>
                  <a:pt x="2996" y="1156"/>
                  <a:pt x="2919" y="958"/>
                  <a:pt x="2831" y="765"/>
                </a:cubicBezTo>
                <a:cubicBezTo>
                  <a:pt x="2712" y="496"/>
                  <a:pt x="2498" y="321"/>
                  <a:pt x="2263" y="154"/>
                </a:cubicBezTo>
                <a:cubicBezTo>
                  <a:pt x="2104" y="41"/>
                  <a:pt x="1893" y="1"/>
                  <a:pt x="16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7" name="Google Shape;1367;p34"/>
          <p:cNvSpPr/>
          <p:nvPr/>
        </p:nvSpPr>
        <p:spPr>
          <a:xfrm rot="10800000">
            <a:off x="7588068" y="1844103"/>
            <a:ext cx="314957" cy="256929"/>
          </a:xfrm>
          <a:custGeom>
            <a:avLst/>
            <a:gdLst/>
            <a:ahLst/>
            <a:cxnLst/>
            <a:rect l="l" t="t" r="r" b="b"/>
            <a:pathLst>
              <a:path w="8478" h="6916" extrusionOk="0">
                <a:moveTo>
                  <a:pt x="6843" y="1"/>
                </a:moveTo>
                <a:cubicBezTo>
                  <a:pt x="6650" y="1"/>
                  <a:pt x="6455" y="48"/>
                  <a:pt x="6278" y="146"/>
                </a:cubicBezTo>
                <a:cubicBezTo>
                  <a:pt x="5493" y="582"/>
                  <a:pt x="5149" y="1548"/>
                  <a:pt x="4747" y="2299"/>
                </a:cubicBezTo>
                <a:cubicBezTo>
                  <a:pt x="4555" y="2649"/>
                  <a:pt x="4341" y="2988"/>
                  <a:pt x="4106" y="3312"/>
                </a:cubicBezTo>
                <a:lnTo>
                  <a:pt x="4099" y="3323"/>
                </a:lnTo>
                <a:lnTo>
                  <a:pt x="4097" y="3325"/>
                </a:lnTo>
                <a:cubicBezTo>
                  <a:pt x="4043" y="3389"/>
                  <a:pt x="3991" y="3454"/>
                  <a:pt x="3937" y="3517"/>
                </a:cubicBezTo>
                <a:cubicBezTo>
                  <a:pt x="3908" y="3550"/>
                  <a:pt x="3876" y="3583"/>
                  <a:pt x="3845" y="3617"/>
                </a:cubicBezTo>
                <a:cubicBezTo>
                  <a:pt x="3673" y="3429"/>
                  <a:pt x="3501" y="3242"/>
                  <a:pt x="3329" y="3056"/>
                </a:cubicBezTo>
                <a:cubicBezTo>
                  <a:pt x="3013" y="2712"/>
                  <a:pt x="2701" y="2371"/>
                  <a:pt x="2359" y="2052"/>
                </a:cubicBezTo>
                <a:cubicBezTo>
                  <a:pt x="1920" y="1643"/>
                  <a:pt x="1505" y="1235"/>
                  <a:pt x="877" y="1187"/>
                </a:cubicBezTo>
                <a:cubicBezTo>
                  <a:pt x="865" y="1186"/>
                  <a:pt x="852" y="1186"/>
                  <a:pt x="839" y="1186"/>
                </a:cubicBezTo>
                <a:cubicBezTo>
                  <a:pt x="533" y="1186"/>
                  <a:pt x="149" y="1464"/>
                  <a:pt x="103" y="1777"/>
                </a:cubicBezTo>
                <a:cubicBezTo>
                  <a:pt x="0" y="2488"/>
                  <a:pt x="367" y="3036"/>
                  <a:pt x="713" y="3626"/>
                </a:cubicBezTo>
                <a:cubicBezTo>
                  <a:pt x="997" y="4112"/>
                  <a:pt x="1341" y="4567"/>
                  <a:pt x="1660" y="5031"/>
                </a:cubicBezTo>
                <a:cubicBezTo>
                  <a:pt x="1972" y="5484"/>
                  <a:pt x="2265" y="6007"/>
                  <a:pt x="2649" y="6400"/>
                </a:cubicBezTo>
                <a:cubicBezTo>
                  <a:pt x="2994" y="6754"/>
                  <a:pt x="3436" y="6915"/>
                  <a:pt x="3885" y="6915"/>
                </a:cubicBezTo>
                <a:cubicBezTo>
                  <a:pt x="4300" y="6915"/>
                  <a:pt x="4720" y="6778"/>
                  <a:pt x="5074" y="6526"/>
                </a:cubicBezTo>
                <a:cubicBezTo>
                  <a:pt x="5949" y="5903"/>
                  <a:pt x="6661" y="5000"/>
                  <a:pt x="7226" y="4096"/>
                </a:cubicBezTo>
                <a:cubicBezTo>
                  <a:pt x="7834" y="3121"/>
                  <a:pt x="8478" y="1659"/>
                  <a:pt x="7827" y="553"/>
                </a:cubicBezTo>
                <a:cubicBezTo>
                  <a:pt x="7616" y="195"/>
                  <a:pt x="7234" y="1"/>
                  <a:pt x="684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8" name="Google Shape;1368;p34"/>
          <p:cNvSpPr/>
          <p:nvPr/>
        </p:nvSpPr>
        <p:spPr>
          <a:xfrm rot="10800000">
            <a:off x="7992327" y="1452658"/>
            <a:ext cx="289844" cy="227395"/>
          </a:xfrm>
          <a:custGeom>
            <a:avLst/>
            <a:gdLst/>
            <a:ahLst/>
            <a:cxnLst/>
            <a:rect l="l" t="t" r="r" b="b"/>
            <a:pathLst>
              <a:path w="7802" h="6121" extrusionOk="0">
                <a:moveTo>
                  <a:pt x="6635" y="0"/>
                </a:moveTo>
                <a:cubicBezTo>
                  <a:pt x="6272" y="0"/>
                  <a:pt x="6319" y="18"/>
                  <a:pt x="6428" y="18"/>
                </a:cubicBezTo>
                <a:cubicBezTo>
                  <a:pt x="6466" y="18"/>
                  <a:pt x="6513" y="16"/>
                  <a:pt x="6551" y="10"/>
                </a:cubicBezTo>
                <a:lnTo>
                  <a:pt x="6551" y="10"/>
                </a:lnTo>
                <a:cubicBezTo>
                  <a:pt x="6106" y="79"/>
                  <a:pt x="5770" y="214"/>
                  <a:pt x="5462" y="547"/>
                </a:cubicBezTo>
                <a:cubicBezTo>
                  <a:pt x="4906" y="1149"/>
                  <a:pt x="4619" y="1964"/>
                  <a:pt x="4234" y="2674"/>
                </a:cubicBezTo>
                <a:cubicBezTo>
                  <a:pt x="4201" y="2733"/>
                  <a:pt x="4166" y="2792"/>
                  <a:pt x="4131" y="2852"/>
                </a:cubicBezTo>
                <a:cubicBezTo>
                  <a:pt x="3716" y="2463"/>
                  <a:pt x="3320" y="2059"/>
                  <a:pt x="2927" y="1646"/>
                </a:cubicBezTo>
                <a:cubicBezTo>
                  <a:pt x="2396" y="1090"/>
                  <a:pt x="1762" y="165"/>
                  <a:pt x="924" y="165"/>
                </a:cubicBezTo>
                <a:cubicBezTo>
                  <a:pt x="831" y="165"/>
                  <a:pt x="735" y="177"/>
                  <a:pt x="636" y="201"/>
                </a:cubicBezTo>
                <a:cubicBezTo>
                  <a:pt x="330" y="278"/>
                  <a:pt x="0" y="639"/>
                  <a:pt x="45" y="977"/>
                </a:cubicBezTo>
                <a:cubicBezTo>
                  <a:pt x="97" y="1376"/>
                  <a:pt x="166" y="1774"/>
                  <a:pt x="360" y="2136"/>
                </a:cubicBezTo>
                <a:cubicBezTo>
                  <a:pt x="527" y="2451"/>
                  <a:pt x="736" y="2753"/>
                  <a:pt x="937" y="3047"/>
                </a:cubicBezTo>
                <a:cubicBezTo>
                  <a:pt x="1384" y="3698"/>
                  <a:pt x="1904" y="4310"/>
                  <a:pt x="2440" y="4891"/>
                </a:cubicBezTo>
                <a:cubicBezTo>
                  <a:pt x="2997" y="5493"/>
                  <a:pt x="3621" y="6121"/>
                  <a:pt x="4436" y="6121"/>
                </a:cubicBezTo>
                <a:cubicBezTo>
                  <a:pt x="4612" y="6121"/>
                  <a:pt x="4798" y="6091"/>
                  <a:pt x="4994" y="6025"/>
                </a:cubicBezTo>
                <a:cubicBezTo>
                  <a:pt x="5916" y="5717"/>
                  <a:pt x="6397" y="4739"/>
                  <a:pt x="6848" y="3943"/>
                </a:cubicBezTo>
                <a:cubicBezTo>
                  <a:pt x="7288" y="3171"/>
                  <a:pt x="7767" y="2316"/>
                  <a:pt x="7791" y="1405"/>
                </a:cubicBezTo>
                <a:cubicBezTo>
                  <a:pt x="7802" y="998"/>
                  <a:pt x="7616" y="676"/>
                  <a:pt x="7392" y="358"/>
                </a:cubicBezTo>
                <a:lnTo>
                  <a:pt x="7392" y="358"/>
                </a:lnTo>
                <a:cubicBezTo>
                  <a:pt x="7437" y="421"/>
                  <a:pt x="7513" y="492"/>
                  <a:pt x="7522" y="492"/>
                </a:cubicBezTo>
                <a:cubicBezTo>
                  <a:pt x="7529" y="492"/>
                  <a:pt x="7487" y="441"/>
                  <a:pt x="7337" y="290"/>
                </a:cubicBezTo>
                <a:cubicBezTo>
                  <a:pt x="7261" y="215"/>
                  <a:pt x="7119" y="106"/>
                  <a:pt x="7007" y="59"/>
                </a:cubicBezTo>
                <a:cubicBezTo>
                  <a:pt x="6899" y="16"/>
                  <a:pt x="6747" y="0"/>
                  <a:pt x="66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9" name="Google Shape;1369;p34"/>
          <p:cNvSpPr/>
          <p:nvPr/>
        </p:nvSpPr>
        <p:spPr>
          <a:xfrm rot="10800000">
            <a:off x="7716903" y="1020946"/>
            <a:ext cx="302549" cy="260681"/>
          </a:xfrm>
          <a:custGeom>
            <a:avLst/>
            <a:gdLst/>
            <a:ahLst/>
            <a:cxnLst/>
            <a:rect l="l" t="t" r="r" b="b"/>
            <a:pathLst>
              <a:path w="8144" h="7017" extrusionOk="0">
                <a:moveTo>
                  <a:pt x="5647" y="734"/>
                </a:moveTo>
                <a:lnTo>
                  <a:pt x="5647" y="734"/>
                </a:lnTo>
                <a:cubicBezTo>
                  <a:pt x="5646" y="735"/>
                  <a:pt x="5646" y="735"/>
                  <a:pt x="5645" y="736"/>
                </a:cubicBezTo>
                <a:cubicBezTo>
                  <a:pt x="5646" y="735"/>
                  <a:pt x="5646" y="735"/>
                  <a:pt x="5647" y="734"/>
                </a:cubicBezTo>
                <a:close/>
                <a:moveTo>
                  <a:pt x="840" y="0"/>
                </a:moveTo>
                <a:cubicBezTo>
                  <a:pt x="592" y="0"/>
                  <a:pt x="280" y="153"/>
                  <a:pt x="176" y="389"/>
                </a:cubicBezTo>
                <a:cubicBezTo>
                  <a:pt x="1" y="784"/>
                  <a:pt x="33" y="1126"/>
                  <a:pt x="159" y="1527"/>
                </a:cubicBezTo>
                <a:cubicBezTo>
                  <a:pt x="263" y="1857"/>
                  <a:pt x="420" y="2207"/>
                  <a:pt x="570" y="2517"/>
                </a:cubicBezTo>
                <a:cubicBezTo>
                  <a:pt x="816" y="3032"/>
                  <a:pt x="1114" y="3532"/>
                  <a:pt x="1399" y="4025"/>
                </a:cubicBezTo>
                <a:cubicBezTo>
                  <a:pt x="1685" y="4518"/>
                  <a:pt x="1986" y="5011"/>
                  <a:pt x="2267" y="5510"/>
                </a:cubicBezTo>
                <a:cubicBezTo>
                  <a:pt x="2688" y="6253"/>
                  <a:pt x="3121" y="6993"/>
                  <a:pt x="4099" y="7016"/>
                </a:cubicBezTo>
                <a:cubicBezTo>
                  <a:pt x="4113" y="7016"/>
                  <a:pt x="4128" y="7017"/>
                  <a:pt x="4142" y="7017"/>
                </a:cubicBezTo>
                <a:cubicBezTo>
                  <a:pt x="4933" y="7017"/>
                  <a:pt x="5464" y="6523"/>
                  <a:pt x="5921" y="5943"/>
                </a:cubicBezTo>
                <a:cubicBezTo>
                  <a:pt x="6285" y="5479"/>
                  <a:pt x="6637" y="5006"/>
                  <a:pt x="6952" y="4506"/>
                </a:cubicBezTo>
                <a:cubicBezTo>
                  <a:pt x="7219" y="4085"/>
                  <a:pt x="7455" y="3646"/>
                  <a:pt x="7658" y="3190"/>
                </a:cubicBezTo>
                <a:cubicBezTo>
                  <a:pt x="7752" y="2976"/>
                  <a:pt x="7876" y="2760"/>
                  <a:pt x="7934" y="2536"/>
                </a:cubicBezTo>
                <a:cubicBezTo>
                  <a:pt x="7967" y="2263"/>
                  <a:pt x="7985" y="2127"/>
                  <a:pt x="7988" y="2127"/>
                </a:cubicBezTo>
                <a:lnTo>
                  <a:pt x="7988" y="2127"/>
                </a:lnTo>
                <a:cubicBezTo>
                  <a:pt x="7991" y="2127"/>
                  <a:pt x="7985" y="2193"/>
                  <a:pt x="7973" y="2327"/>
                </a:cubicBezTo>
                <a:lnTo>
                  <a:pt x="7997" y="2224"/>
                </a:lnTo>
                <a:cubicBezTo>
                  <a:pt x="8143" y="1886"/>
                  <a:pt x="8080" y="1275"/>
                  <a:pt x="7980" y="929"/>
                </a:cubicBezTo>
                <a:cubicBezTo>
                  <a:pt x="7835" y="427"/>
                  <a:pt x="7324" y="48"/>
                  <a:pt x="6807" y="48"/>
                </a:cubicBezTo>
                <a:cubicBezTo>
                  <a:pt x="6613" y="48"/>
                  <a:pt x="6419" y="101"/>
                  <a:pt x="6242" y="222"/>
                </a:cubicBezTo>
                <a:cubicBezTo>
                  <a:pt x="6023" y="369"/>
                  <a:pt x="5823" y="540"/>
                  <a:pt x="5647" y="734"/>
                </a:cubicBezTo>
                <a:lnTo>
                  <a:pt x="5647" y="734"/>
                </a:lnTo>
                <a:cubicBezTo>
                  <a:pt x="5657" y="723"/>
                  <a:pt x="5662" y="718"/>
                  <a:pt x="5664" y="718"/>
                </a:cubicBezTo>
                <a:lnTo>
                  <a:pt x="5664" y="718"/>
                </a:lnTo>
                <a:cubicBezTo>
                  <a:pt x="5677" y="718"/>
                  <a:pt x="5424" y="1062"/>
                  <a:pt x="5339" y="1171"/>
                </a:cubicBezTo>
                <a:cubicBezTo>
                  <a:pt x="5396" y="1102"/>
                  <a:pt x="5425" y="1067"/>
                  <a:pt x="5426" y="1067"/>
                </a:cubicBezTo>
                <a:lnTo>
                  <a:pt x="5426" y="1067"/>
                </a:lnTo>
                <a:cubicBezTo>
                  <a:pt x="5429" y="1067"/>
                  <a:pt x="5349" y="1169"/>
                  <a:pt x="5186" y="1376"/>
                </a:cubicBezTo>
                <a:cubicBezTo>
                  <a:pt x="5163" y="1424"/>
                  <a:pt x="5140" y="1473"/>
                  <a:pt x="5117" y="1521"/>
                </a:cubicBezTo>
                <a:cubicBezTo>
                  <a:pt x="4933" y="1905"/>
                  <a:pt x="4733" y="2284"/>
                  <a:pt x="4527" y="2657"/>
                </a:cubicBezTo>
                <a:cubicBezTo>
                  <a:pt x="4378" y="2926"/>
                  <a:pt x="4217" y="3188"/>
                  <a:pt x="4051" y="3448"/>
                </a:cubicBezTo>
                <a:cubicBezTo>
                  <a:pt x="3802" y="3079"/>
                  <a:pt x="3557" y="2708"/>
                  <a:pt x="3297" y="2347"/>
                </a:cubicBezTo>
                <a:cubicBezTo>
                  <a:pt x="2979" y="1900"/>
                  <a:pt x="2674" y="1435"/>
                  <a:pt x="2316" y="1019"/>
                </a:cubicBezTo>
                <a:cubicBezTo>
                  <a:pt x="1937" y="578"/>
                  <a:pt x="1481" y="14"/>
                  <a:pt x="854" y="1"/>
                </a:cubicBezTo>
                <a:cubicBezTo>
                  <a:pt x="849" y="0"/>
                  <a:pt x="845" y="0"/>
                  <a:pt x="84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0" name="Google Shape;1370;p34"/>
          <p:cNvSpPr/>
          <p:nvPr/>
        </p:nvSpPr>
        <p:spPr>
          <a:xfrm rot="10800000">
            <a:off x="7821074" y="1236861"/>
            <a:ext cx="1115" cy="1300"/>
          </a:xfrm>
          <a:custGeom>
            <a:avLst/>
            <a:gdLst/>
            <a:ahLst/>
            <a:cxnLst/>
            <a:rect l="l" t="t" r="r" b="b"/>
            <a:pathLst>
              <a:path w="30" h="35" extrusionOk="0">
                <a:moveTo>
                  <a:pt x="29" y="1"/>
                </a:moveTo>
                <a:lnTo>
                  <a:pt x="0" y="34"/>
                </a:lnTo>
                <a:cubicBezTo>
                  <a:pt x="11" y="24"/>
                  <a:pt x="20" y="13"/>
                  <a:pt x="29" y="1"/>
                </a:cubicBezTo>
                <a:close/>
              </a:path>
            </a:pathLst>
          </a:custGeom>
          <a:solidFill>
            <a:srgbClr val="2486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992914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Design">
  <p:cSld name="Title + Design">
    <p:bg>
      <p:bgRef idx="1001">
        <a:schemeClr val="bg1"/>
      </p:bgRef>
    </p:bg>
    <p:spTree>
      <p:nvGrpSpPr>
        <p:cNvPr id="1" name="Shape 804"/>
        <p:cNvGrpSpPr/>
        <p:nvPr/>
      </p:nvGrpSpPr>
      <p:grpSpPr>
        <a:xfrm>
          <a:off x="0" y="0"/>
          <a:ext cx="0" cy="0"/>
          <a:chOff x="0" y="0"/>
          <a:chExt cx="0" cy="0"/>
        </a:xfrm>
      </p:grpSpPr>
      <p:sp>
        <p:nvSpPr>
          <p:cNvPr id="806" name="Google Shape;806;p18"/>
          <p:cNvSpPr/>
          <p:nvPr/>
        </p:nvSpPr>
        <p:spPr>
          <a:xfrm flipH="1">
            <a:off x="2875170" y="3876595"/>
            <a:ext cx="891" cy="1040"/>
          </a:xfrm>
          <a:custGeom>
            <a:avLst/>
            <a:gdLst/>
            <a:ahLst/>
            <a:cxnLst/>
            <a:rect l="l" t="t" r="r" b="b"/>
            <a:pathLst>
              <a:path w="30" h="35" extrusionOk="0">
                <a:moveTo>
                  <a:pt x="29" y="1"/>
                </a:moveTo>
                <a:lnTo>
                  <a:pt x="0" y="34"/>
                </a:lnTo>
                <a:cubicBezTo>
                  <a:pt x="11" y="24"/>
                  <a:pt x="20" y="13"/>
                  <a:pt x="29" y="1"/>
                </a:cubicBezTo>
                <a:close/>
              </a:path>
            </a:pathLst>
          </a:custGeom>
          <a:solidFill>
            <a:srgbClr val="248686"/>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08" name="Google Shape;808;p18"/>
          <p:cNvSpPr txBox="1">
            <a:spLocks noGrp="1"/>
          </p:cNvSpPr>
          <p:nvPr>
            <p:ph type="title"/>
          </p:nvPr>
        </p:nvSpPr>
        <p:spPr>
          <a:xfrm>
            <a:off x="917600" y="639933"/>
            <a:ext cx="10356800" cy="75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99789740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1D86CC-3917-4E61-86EB-0FBCB163FEF6}" type="datetimeFigureOut">
              <a:rPr lang="en-US" smtClean="0"/>
              <a:t>10/21/2022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34A03-B294-4871-9913-E8C975C54DAB}" type="slidenum">
              <a:rPr lang="en-US" smtClean="0"/>
              <a:t>‹#›</a:t>
            </a:fld>
            <a:endParaRPr lang="en-US"/>
          </a:p>
        </p:txBody>
      </p:sp>
    </p:spTree>
    <p:extLst>
      <p:ext uri="{BB962C8B-B14F-4D97-AF65-F5344CB8AC3E}">
        <p14:creationId xmlns:p14="http://schemas.microsoft.com/office/powerpoint/2010/main" val="1104855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Design 1">
  <p:cSld name="Title + Design 1">
    <p:bg>
      <p:bgRef idx="1001">
        <a:schemeClr val="bg1"/>
      </p:bgRef>
    </p:bg>
    <p:spTree>
      <p:nvGrpSpPr>
        <p:cNvPr id="1" name="Shape 1115"/>
        <p:cNvGrpSpPr/>
        <p:nvPr/>
      </p:nvGrpSpPr>
      <p:grpSpPr>
        <a:xfrm>
          <a:off x="0" y="0"/>
          <a:ext cx="0" cy="0"/>
          <a:chOff x="0" y="0"/>
          <a:chExt cx="0" cy="0"/>
        </a:xfrm>
      </p:grpSpPr>
      <p:sp>
        <p:nvSpPr>
          <p:cNvPr id="1116" name="Google Shape;1116;p26"/>
          <p:cNvSpPr/>
          <p:nvPr/>
        </p:nvSpPr>
        <p:spPr>
          <a:xfrm flipH="1">
            <a:off x="2875170" y="3876595"/>
            <a:ext cx="891" cy="1040"/>
          </a:xfrm>
          <a:custGeom>
            <a:avLst/>
            <a:gdLst/>
            <a:ahLst/>
            <a:cxnLst/>
            <a:rect l="l" t="t" r="r" b="b"/>
            <a:pathLst>
              <a:path w="30" h="35" extrusionOk="0">
                <a:moveTo>
                  <a:pt x="29" y="1"/>
                </a:moveTo>
                <a:lnTo>
                  <a:pt x="0" y="34"/>
                </a:lnTo>
                <a:cubicBezTo>
                  <a:pt x="11" y="24"/>
                  <a:pt x="20" y="13"/>
                  <a:pt x="29" y="1"/>
                </a:cubicBezTo>
                <a:close/>
              </a:path>
            </a:pathLst>
          </a:custGeom>
          <a:solidFill>
            <a:srgbClr val="248686"/>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18" name="Google Shape;1118;p26"/>
          <p:cNvSpPr txBox="1">
            <a:spLocks noGrp="1"/>
          </p:cNvSpPr>
          <p:nvPr>
            <p:ph type="title"/>
          </p:nvPr>
        </p:nvSpPr>
        <p:spPr>
          <a:xfrm>
            <a:off x="917600" y="639933"/>
            <a:ext cx="10356800" cy="75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05330028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1D86CC-3917-4E61-86EB-0FBCB163FEF6}" type="datetimeFigureOut">
              <a:rPr lang="en-US" smtClean="0"/>
              <a:t>10/21/2022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34A03-B294-4871-9913-E8C975C54DAB}" type="slidenum">
              <a:rPr lang="en-US" smtClean="0"/>
              <a:t>‹#›</a:t>
            </a:fld>
            <a:endParaRPr lang="en-US"/>
          </a:p>
        </p:txBody>
      </p:sp>
    </p:spTree>
    <p:extLst>
      <p:ext uri="{BB962C8B-B14F-4D97-AF65-F5344CB8AC3E}">
        <p14:creationId xmlns:p14="http://schemas.microsoft.com/office/powerpoint/2010/main" val="1282561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1D86CC-3917-4E61-86EB-0FBCB163FEF6}" type="datetimeFigureOut">
              <a:rPr lang="en-US" smtClean="0"/>
              <a:t>10/21/2022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34A03-B294-4871-9913-E8C975C54DAB}" type="slidenum">
              <a:rPr lang="en-US" smtClean="0"/>
              <a:t>‹#›</a:t>
            </a:fld>
            <a:endParaRPr lang="en-US"/>
          </a:p>
        </p:txBody>
      </p:sp>
    </p:spTree>
    <p:extLst>
      <p:ext uri="{BB962C8B-B14F-4D97-AF65-F5344CB8AC3E}">
        <p14:creationId xmlns:p14="http://schemas.microsoft.com/office/powerpoint/2010/main" val="3623565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1D86CC-3917-4E61-86EB-0FBCB163FEF6}" type="datetimeFigureOut">
              <a:rPr lang="en-US" smtClean="0"/>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34A03-B294-4871-9913-E8C975C54DAB}" type="slidenum">
              <a:rPr lang="en-US" smtClean="0"/>
              <a:t>‹#›</a:t>
            </a:fld>
            <a:endParaRPr lang="en-US"/>
          </a:p>
        </p:txBody>
      </p:sp>
    </p:spTree>
    <p:extLst>
      <p:ext uri="{BB962C8B-B14F-4D97-AF65-F5344CB8AC3E}">
        <p14:creationId xmlns:p14="http://schemas.microsoft.com/office/powerpoint/2010/main" val="1266974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1D86CC-3917-4E61-86EB-0FBCB163FEF6}" type="datetimeFigureOut">
              <a:rPr lang="en-US" smtClean="0"/>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34A03-B294-4871-9913-E8C975C54DAB}" type="slidenum">
              <a:rPr lang="en-US" smtClean="0"/>
              <a:t>‹#›</a:t>
            </a:fld>
            <a:endParaRPr lang="en-US"/>
          </a:p>
        </p:txBody>
      </p:sp>
    </p:spTree>
    <p:extLst>
      <p:ext uri="{BB962C8B-B14F-4D97-AF65-F5344CB8AC3E}">
        <p14:creationId xmlns:p14="http://schemas.microsoft.com/office/powerpoint/2010/main" val="403192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theme" Target="../theme/theme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1D86CC-3917-4E61-86EB-0FBCB163FEF6}" type="datetimeFigureOut">
              <a:rPr lang="en-US" smtClean="0"/>
              <a:t>10/21/2022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34A03-B294-4871-9913-E8C975C54DAB}" type="slidenum">
              <a:rPr lang="en-US" smtClean="0"/>
              <a:t>‹#›</a:t>
            </a:fld>
            <a:endParaRPr lang="en-US"/>
          </a:p>
        </p:txBody>
      </p:sp>
    </p:spTree>
    <p:extLst>
      <p:ext uri="{BB962C8B-B14F-4D97-AF65-F5344CB8AC3E}">
        <p14:creationId xmlns:p14="http://schemas.microsoft.com/office/powerpoint/2010/main" val="2660008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CFC0">
            <a:alpha val="893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Amatic SC"/>
              <a:buNone/>
              <a:defRPr sz="2800" b="1">
                <a:solidFill>
                  <a:schemeClr val="accent2"/>
                </a:solidFill>
                <a:latin typeface="Amatic SC"/>
                <a:ea typeface="Amatic SC"/>
                <a:cs typeface="Amatic SC"/>
                <a:sym typeface="Amatic SC"/>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Poppins"/>
              <a:buChar char="●"/>
              <a:defRPr sz="1800">
                <a:solidFill>
                  <a:schemeClr val="accent2"/>
                </a:solidFill>
                <a:latin typeface="Poppins"/>
                <a:ea typeface="Poppins"/>
                <a:cs typeface="Poppins"/>
                <a:sym typeface="Poppins"/>
              </a:defRPr>
            </a:lvl1pPr>
            <a:lvl2pPr marL="914400" lvl="1" indent="-317500">
              <a:lnSpc>
                <a:spcPct val="100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2pPr>
            <a:lvl3pPr marL="1371600" lvl="2" indent="-317500">
              <a:lnSpc>
                <a:spcPct val="100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3pPr>
            <a:lvl4pPr marL="1828800" lvl="3" indent="-317500">
              <a:lnSpc>
                <a:spcPct val="100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4pPr>
            <a:lvl5pPr marL="2286000" lvl="4" indent="-317500">
              <a:lnSpc>
                <a:spcPct val="100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5pPr>
            <a:lvl6pPr marL="2743200" lvl="5" indent="-317500">
              <a:lnSpc>
                <a:spcPct val="100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6pPr>
            <a:lvl7pPr marL="3200400" lvl="6" indent="-317500">
              <a:lnSpc>
                <a:spcPct val="100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7pPr>
            <a:lvl8pPr marL="3657600" lvl="7" indent="-317500">
              <a:lnSpc>
                <a:spcPct val="100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8pPr>
            <a:lvl9pPr marL="4114800" lvl="8" indent="-317500">
              <a:lnSpc>
                <a:spcPct val="100000"/>
              </a:lnSpc>
              <a:spcBef>
                <a:spcPts val="1600"/>
              </a:spcBef>
              <a:spcAft>
                <a:spcPts val="1600"/>
              </a:spcAft>
              <a:buClr>
                <a:schemeClr val="accent2"/>
              </a:buClr>
              <a:buSzPts val="1400"/>
              <a:buFont typeface="Poppins"/>
              <a:buChar char="■"/>
              <a:defRPr>
                <a:solidFill>
                  <a:schemeClr val="accen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394709387"/>
      </p:ext>
    </p:extLst>
  </p:cSld>
  <p:clrMap bg1="lt1" tx1="dk1" bg2="dk2" tx2="lt2" accent1="accent1" accent2="accent2" accent3="accent3" accent4="accent4" accent5="accent5" accent6="accent6" hlink="hlink" folHlink="folHlink"/>
  <p:sldLayoutIdLst>
    <p:sldLayoutId id="2147483661" r:id="rId1"/>
    <p:sldLayoutId id="2147483674" r:id="rId2"/>
    <p:sldLayoutId id="2147483678" r:id="rId3"/>
    <p:sldLayoutId id="2147483679" r:id="rId4"/>
    <p:sldLayoutId id="2147483680" r:id="rId5"/>
    <p:sldLayoutId id="2147483662" r:id="rId6"/>
    <p:sldLayoutId id="2147483665" r:id="rId7"/>
    <p:sldLayoutId id="2147483666" r:id="rId8"/>
    <p:sldLayoutId id="2147483667" r:id="rId9"/>
    <p:sldLayoutId id="2147483668" r:id="rId10"/>
    <p:sldLayoutId id="2147483669" r:id="rId11"/>
    <p:sldLayoutId id="2147483684" r:id="rId12"/>
    <p:sldLayoutId id="214748368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EDD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10/21/2022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4283359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CFC0">
            <a:alpha val="893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Amatic SC"/>
              <a:buNone/>
              <a:defRPr sz="2800" b="1">
                <a:solidFill>
                  <a:schemeClr val="accent2"/>
                </a:solidFill>
                <a:latin typeface="Amatic SC"/>
                <a:ea typeface="Amatic SC"/>
                <a:cs typeface="Amatic SC"/>
                <a:sym typeface="Amatic SC"/>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Poppins"/>
              <a:buChar char="●"/>
              <a:defRPr sz="1800">
                <a:solidFill>
                  <a:schemeClr val="accent2"/>
                </a:solidFill>
                <a:latin typeface="Poppins"/>
                <a:ea typeface="Poppins"/>
                <a:cs typeface="Poppins"/>
                <a:sym typeface="Poppins"/>
              </a:defRPr>
            </a:lvl1pPr>
            <a:lvl2pPr marL="914400" lvl="1" indent="-317500">
              <a:lnSpc>
                <a:spcPct val="100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2pPr>
            <a:lvl3pPr marL="1371600" lvl="2" indent="-317500">
              <a:lnSpc>
                <a:spcPct val="100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3pPr>
            <a:lvl4pPr marL="1828800" lvl="3" indent="-317500">
              <a:lnSpc>
                <a:spcPct val="100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4pPr>
            <a:lvl5pPr marL="2286000" lvl="4" indent="-317500">
              <a:lnSpc>
                <a:spcPct val="100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5pPr>
            <a:lvl6pPr marL="2743200" lvl="5" indent="-317500">
              <a:lnSpc>
                <a:spcPct val="100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6pPr>
            <a:lvl7pPr marL="3200400" lvl="6" indent="-317500">
              <a:lnSpc>
                <a:spcPct val="100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7pPr>
            <a:lvl8pPr marL="3657600" lvl="7" indent="-317500">
              <a:lnSpc>
                <a:spcPct val="100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8pPr>
            <a:lvl9pPr marL="4114800" lvl="8" indent="-317500">
              <a:lnSpc>
                <a:spcPct val="100000"/>
              </a:lnSpc>
              <a:spcBef>
                <a:spcPts val="1600"/>
              </a:spcBef>
              <a:spcAft>
                <a:spcPts val="1600"/>
              </a:spcAft>
              <a:buClr>
                <a:schemeClr val="accent2"/>
              </a:buClr>
              <a:buSzPts val="1400"/>
              <a:buFont typeface="Poppins"/>
              <a:buChar char="■"/>
              <a:defRPr>
                <a:solidFill>
                  <a:schemeClr val="accen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602757081"/>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3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8.svg"/><Relationship Id="rId7" Type="http://schemas.openxmlformats.org/officeDocument/2006/relationships/image" Target="../media/image27.svg"/><Relationship Id="rId2" Type="http://schemas.openxmlformats.org/officeDocument/2006/relationships/image" Target="../media/image17.png"/><Relationship Id="rId1" Type="http://schemas.openxmlformats.org/officeDocument/2006/relationships/slideLayout" Target="../slideLayouts/slideLayout31.xml"/><Relationship Id="rId6" Type="http://schemas.openxmlformats.org/officeDocument/2006/relationships/image" Target="../media/image26.png"/><Relationship Id="rId5" Type="http://schemas.openxmlformats.org/officeDocument/2006/relationships/image" Target="../media/image20.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gif"/><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31.xml"/><Relationship Id="rId6" Type="http://schemas.openxmlformats.org/officeDocument/2006/relationships/image" Target="../media/image28.jpeg"/><Relationship Id="rId5" Type="http://schemas.openxmlformats.org/officeDocument/2006/relationships/image" Target="../media/image56.sv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18.svg"/><Relationship Id="rId7" Type="http://schemas.openxmlformats.org/officeDocument/2006/relationships/image" Target="../media/image60.jpeg"/><Relationship Id="rId2" Type="http://schemas.openxmlformats.org/officeDocument/2006/relationships/image" Target="../media/image17.png"/><Relationship Id="rId1" Type="http://schemas.openxmlformats.org/officeDocument/2006/relationships/slideLayout" Target="../slideLayouts/slideLayout31.xml"/><Relationship Id="rId6" Type="http://schemas.openxmlformats.org/officeDocument/2006/relationships/image" Target="../media/image59.jpeg"/><Relationship Id="rId5" Type="http://schemas.openxmlformats.org/officeDocument/2006/relationships/image" Target="../media/image58.sv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67.jpe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70.jpeg"/><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3" Type="http://schemas.openxmlformats.org/officeDocument/2006/relationships/image" Target="../media/image18.svg"/><Relationship Id="rId7" Type="http://schemas.openxmlformats.org/officeDocument/2006/relationships/image" Target="../media/image77.svg"/><Relationship Id="rId12" Type="http://schemas.openxmlformats.org/officeDocument/2006/relationships/image" Target="../media/image82.png"/><Relationship Id="rId17" Type="http://schemas.openxmlformats.org/officeDocument/2006/relationships/image" Target="../media/image87.svg"/><Relationship Id="rId2" Type="http://schemas.openxmlformats.org/officeDocument/2006/relationships/image" Target="../media/image17.png"/><Relationship Id="rId16" Type="http://schemas.openxmlformats.org/officeDocument/2006/relationships/image" Target="../media/image86.png"/><Relationship Id="rId1" Type="http://schemas.openxmlformats.org/officeDocument/2006/relationships/slideLayout" Target="../slideLayouts/slideLayout31.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5" Type="http://schemas.openxmlformats.org/officeDocument/2006/relationships/image" Target="../media/image8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8E5602-BE10-1A8F-6CE6-3E6EAB97592D}"/>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92F9215-0087-75A1-45AA-739BF2238FA3}"/>
              </a:ext>
            </a:extLst>
          </p:cNvPr>
          <p:cNvSpPr txBox="1"/>
          <p:nvPr/>
        </p:nvSpPr>
        <p:spPr>
          <a:xfrm>
            <a:off x="289560" y="2015847"/>
            <a:ext cx="11612880" cy="2775228"/>
          </a:xfrm>
          <a:prstGeom prst="roundRect">
            <a:avLst/>
          </a:prstGeom>
          <a:solidFill>
            <a:srgbClr val="FF4F4F">
              <a:alpha val="80000"/>
            </a:srgbClr>
          </a:solidFill>
        </p:spPr>
        <p:txBody>
          <a:bodyPr wrap="square" rtlCol="0">
            <a:spAutoFit/>
          </a:bodyPr>
          <a:lstStyle/>
          <a:p>
            <a:pPr algn="ctr">
              <a:spcBef>
                <a:spcPts val="600"/>
              </a:spcBef>
              <a:spcAft>
                <a:spcPts val="600"/>
              </a:spcAft>
            </a:pPr>
            <a:r>
              <a:rPr lang="en-US" sz="4000" b="1">
                <a:solidFill>
                  <a:schemeClr val="bg1"/>
                </a:solidFill>
                <a:effectLst>
                  <a:outerShdw blurRad="38100" dist="38100" dir="2700000" algn="tl">
                    <a:srgbClr val="000000">
                      <a:alpha val="43137"/>
                    </a:srgbClr>
                  </a:outerShdw>
                </a:effectLst>
                <a:latin typeface="Nunito Black" pitchFamily="2" charset="0"/>
              </a:rPr>
              <a:t>GIỚI THIỆU</a:t>
            </a:r>
          </a:p>
          <a:p>
            <a:pPr algn="ctr">
              <a:spcBef>
                <a:spcPts val="600"/>
              </a:spcBef>
              <a:spcAft>
                <a:spcPts val="600"/>
              </a:spcAft>
            </a:pPr>
            <a:r>
              <a:rPr lang="en-US" sz="2900" b="1">
                <a:solidFill>
                  <a:schemeClr val="bg1"/>
                </a:solidFill>
                <a:effectLst>
                  <a:outerShdw blurRad="38100" dist="38100" dir="2700000" algn="tl">
                    <a:srgbClr val="000000">
                      <a:alpha val="43137"/>
                    </a:srgbClr>
                  </a:outerShdw>
                </a:effectLst>
                <a:latin typeface="Nunito" pitchFamily="2" charset="0"/>
              </a:rPr>
              <a:t>PHẦN MỀM “XÂY DỰNG THỰC ĐƠN CÂN BẰNG DINH DƯỠNG</a:t>
            </a:r>
          </a:p>
          <a:p>
            <a:pPr algn="ctr">
              <a:spcBef>
                <a:spcPts val="600"/>
              </a:spcBef>
              <a:spcAft>
                <a:spcPts val="600"/>
              </a:spcAft>
            </a:pPr>
            <a:r>
              <a:rPr lang="en-US" sz="2900" b="1">
                <a:solidFill>
                  <a:schemeClr val="bg1"/>
                </a:solidFill>
                <a:effectLst>
                  <a:outerShdw blurRad="38100" dist="38100" dir="2700000" algn="tl">
                    <a:srgbClr val="000000">
                      <a:alpha val="43137"/>
                    </a:srgbClr>
                  </a:outerShdw>
                </a:effectLst>
                <a:latin typeface="Nunito" pitchFamily="2" charset="0"/>
              </a:rPr>
              <a:t>CHO PHỤ NỮ MANG THAI, BÀ MẸ CHO CON BÚ </a:t>
            </a:r>
          </a:p>
          <a:p>
            <a:pPr algn="ctr">
              <a:spcBef>
                <a:spcPts val="600"/>
              </a:spcBef>
              <a:spcAft>
                <a:spcPts val="600"/>
              </a:spcAft>
            </a:pPr>
            <a:r>
              <a:rPr lang="en-US" sz="2900" b="1">
                <a:solidFill>
                  <a:schemeClr val="bg1"/>
                </a:solidFill>
                <a:effectLst>
                  <a:outerShdw blurRad="38100" dist="38100" dir="2700000" algn="tl">
                    <a:srgbClr val="000000">
                      <a:alpha val="43137"/>
                    </a:srgbClr>
                  </a:outerShdw>
                </a:effectLst>
                <a:latin typeface="Nunito" pitchFamily="2" charset="0"/>
              </a:rPr>
              <a:t>VÀ TRẺ EM TỪ 7 THÁNG ĐẾN 60 THÁNG TUỔI”</a:t>
            </a:r>
            <a:endParaRPr lang="vi-VN" sz="2900" b="1">
              <a:solidFill>
                <a:schemeClr val="bg1"/>
              </a:solidFill>
              <a:effectLst>
                <a:outerShdw blurRad="38100" dist="38100" dir="2700000" algn="tl">
                  <a:srgbClr val="000000">
                    <a:alpha val="43137"/>
                  </a:srgbClr>
                </a:outerShdw>
              </a:effectLst>
              <a:latin typeface="Nunito" pitchFamily="2" charset="0"/>
            </a:endParaRPr>
          </a:p>
        </p:txBody>
      </p:sp>
      <p:pic>
        <p:nvPicPr>
          <p:cNvPr id="4" name="Picture 3">
            <a:extLst>
              <a:ext uri="{FF2B5EF4-FFF2-40B4-BE49-F238E27FC236}">
                <a16:creationId xmlns:a16="http://schemas.microsoft.com/office/drawing/2014/main" id="{29896317-1D29-BD05-1036-9DEE1458F3FE}"/>
              </a:ext>
            </a:extLst>
          </p:cNvPr>
          <p:cNvPicPr>
            <a:picLocks noChangeAspect="1"/>
          </p:cNvPicPr>
          <p:nvPr/>
        </p:nvPicPr>
        <p:blipFill rotWithShape="1">
          <a:blip r:embed="rId4"/>
          <a:srcRect l="4912" t="21663" r="13847" b="29205"/>
          <a:stretch/>
        </p:blipFill>
        <p:spPr>
          <a:xfrm>
            <a:off x="165101" y="149271"/>
            <a:ext cx="2095499" cy="635301"/>
          </a:xfrm>
          <a:prstGeom prst="roundRect">
            <a:avLst/>
          </a:prstGeom>
        </p:spPr>
      </p:pic>
    </p:spTree>
    <p:extLst>
      <p:ext uri="{BB962C8B-B14F-4D97-AF65-F5344CB8AC3E}">
        <p14:creationId xmlns:p14="http://schemas.microsoft.com/office/powerpoint/2010/main" val="166616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00314" y="3572467"/>
            <a:ext cx="3583372" cy="4830526"/>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91686" y="-1544992"/>
            <a:ext cx="3583372" cy="483052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85532" y="4974577"/>
            <a:ext cx="2672181" cy="239524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34440" y="814310"/>
            <a:ext cx="2468880" cy="2743200"/>
          </a:xfrm>
          <a:prstGeom prst="rect">
            <a:avLst/>
          </a:prstGeom>
        </p:spPr>
      </p:pic>
      <p:sp>
        <p:nvSpPr>
          <p:cNvPr id="9" name="Google Shape;335;p14">
            <a:extLst>
              <a:ext uri="{FF2B5EF4-FFF2-40B4-BE49-F238E27FC236}">
                <a16:creationId xmlns:a16="http://schemas.microsoft.com/office/drawing/2014/main" id="{2EEC08A3-5181-4828-8BFA-2F39004B6F07}"/>
              </a:ext>
            </a:extLst>
          </p:cNvPr>
          <p:cNvSpPr txBox="1">
            <a:spLocks/>
          </p:cNvSpPr>
          <p:nvPr/>
        </p:nvSpPr>
        <p:spPr>
          <a:xfrm>
            <a:off x="1886443" y="2044006"/>
            <a:ext cx="8419114" cy="2215991"/>
          </a:xfrm>
          <a:prstGeom prst="rect">
            <a:avLst/>
          </a:prstGeom>
        </p:spPr>
        <p:txBody>
          <a:bodyPr wrap="square" lIns="0" tIns="0" rIns="0" bIns="0" rtlCol="0" anchor="t">
            <a:spAutoFit/>
          </a:bodyPr>
          <a:lstStyle>
            <a:defPPr>
              <a:defRPr lang="en-US"/>
            </a:defPPr>
            <a:lvl1pPr>
              <a:lnSpc>
                <a:spcPts val="8910"/>
              </a:lnSpc>
              <a:defRPr sz="9000">
                <a:solidFill>
                  <a:srgbClr val="2C275F"/>
                </a:solidFill>
                <a:latin typeface="Bobby Jones Soft"/>
              </a:defRPr>
            </a:lvl1pPr>
          </a:lstStyle>
          <a:p>
            <a:pPr algn="ctr" defTabSz="609630">
              <a:lnSpc>
                <a:spcPct val="100000"/>
              </a:lnSpc>
            </a:pPr>
            <a:r>
              <a:rPr lang="vi-VN" sz="4800" b="1">
                <a:latin typeface="Nunito Black" pitchFamily="2" charset="0"/>
              </a:rPr>
              <a:t>DINH DƯỠNG DÀNH CHO </a:t>
            </a:r>
            <a:br>
              <a:rPr lang="vi-VN" sz="4800" b="1">
                <a:latin typeface="Nunito Black" pitchFamily="2" charset="0"/>
              </a:rPr>
            </a:br>
            <a:r>
              <a:rPr lang="vi-VN" sz="4800" b="1">
                <a:latin typeface="Nunito Black" pitchFamily="2" charset="0"/>
              </a:rPr>
              <a:t>PHỤ NỮ MANG THAI &amp; BÀ MẸ CHO CON BÚ</a:t>
            </a:r>
          </a:p>
        </p:txBody>
      </p:sp>
      <p:pic>
        <p:nvPicPr>
          <p:cNvPr id="2" name="Picture 1" descr="A picture containing logo&#10;&#10;Description automatically generated">
            <a:extLst>
              <a:ext uri="{FF2B5EF4-FFF2-40B4-BE49-F238E27FC236}">
                <a16:creationId xmlns:a16="http://schemas.microsoft.com/office/drawing/2014/main" id="{9C42CA4E-CFAC-03CC-0F18-14E75CB3C11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0109200" y="172643"/>
            <a:ext cx="1828800" cy="50906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person&#10;&#10;Description automatically generated">
            <a:extLst>
              <a:ext uri="{FF2B5EF4-FFF2-40B4-BE49-F238E27FC236}">
                <a16:creationId xmlns:a16="http://schemas.microsoft.com/office/drawing/2014/main" id="{37DF0A27-A235-49C9-9144-C99B32D73811}"/>
              </a:ext>
            </a:extLst>
          </p:cNvPr>
          <p:cNvPicPr>
            <a:picLocks noChangeAspect="1"/>
          </p:cNvPicPr>
          <p:nvPr/>
        </p:nvPicPr>
        <p:blipFill rotWithShape="1">
          <a:blip r:embed="rId2"/>
          <a:srcRect t="38314" r="45096" b="5000"/>
          <a:stretch/>
        </p:blipFill>
        <p:spPr>
          <a:xfrm>
            <a:off x="1" y="1"/>
            <a:ext cx="6642537" cy="6858000"/>
          </a:xfrm>
          <a:prstGeom prst="rect">
            <a:avLst/>
          </a:prstGeom>
        </p:spPr>
      </p:pic>
      <p:sp>
        <p:nvSpPr>
          <p:cNvPr id="3" name="Rectangle 2">
            <a:extLst>
              <a:ext uri="{FF2B5EF4-FFF2-40B4-BE49-F238E27FC236}">
                <a16:creationId xmlns:a16="http://schemas.microsoft.com/office/drawing/2014/main" id="{8CCF2A20-D7CA-4CFF-871E-AF47A97D4EB5}"/>
              </a:ext>
            </a:extLst>
          </p:cNvPr>
          <p:cNvSpPr/>
          <p:nvPr/>
        </p:nvSpPr>
        <p:spPr>
          <a:xfrm>
            <a:off x="6201103" y="0"/>
            <a:ext cx="5990899" cy="6858000"/>
          </a:xfrm>
          <a:prstGeom prst="rect">
            <a:avLst/>
          </a:prstGeom>
          <a:solidFill>
            <a:srgbClr val="ED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Nunito Black" pitchFamily="2" charset="0"/>
            </a:endParaRPr>
          </a:p>
        </p:txBody>
      </p:sp>
      <p:sp>
        <p:nvSpPr>
          <p:cNvPr id="4" name="Speech Bubble: Oval 3">
            <a:extLst>
              <a:ext uri="{FF2B5EF4-FFF2-40B4-BE49-F238E27FC236}">
                <a16:creationId xmlns:a16="http://schemas.microsoft.com/office/drawing/2014/main" id="{25BDD4F9-45BF-4E05-8337-E9B30AE9372D}"/>
              </a:ext>
            </a:extLst>
          </p:cNvPr>
          <p:cNvSpPr/>
          <p:nvPr/>
        </p:nvSpPr>
        <p:spPr>
          <a:xfrm>
            <a:off x="6442842" y="324830"/>
            <a:ext cx="5549463" cy="3900329"/>
          </a:xfrm>
          <a:custGeom>
            <a:avLst/>
            <a:gdLst>
              <a:gd name="connsiteX0" fmla="*/ -755670 w 5549463"/>
              <a:gd name="connsiteY0" fmla="*/ 1029375 h 3900329"/>
              <a:gd name="connsiteX1" fmla="*/ 405340 w 5549463"/>
              <a:gd name="connsiteY1" fmla="*/ 935282 h 3900329"/>
              <a:gd name="connsiteX2" fmla="*/ 3428862 w 5549463"/>
              <a:gd name="connsiteY2" fmla="*/ 54966 h 3900329"/>
              <a:gd name="connsiteX3" fmla="*/ 5369783 w 5549463"/>
              <a:gd name="connsiteY3" fmla="*/ 2640531 h 3900329"/>
              <a:gd name="connsiteX4" fmla="*/ 2407641 w 5549463"/>
              <a:gd name="connsiteY4" fmla="*/ 3883188 h 3900329"/>
              <a:gd name="connsiteX5" fmla="*/ 36940 w 5549463"/>
              <a:gd name="connsiteY5" fmla="*/ 1633007 h 3900329"/>
              <a:gd name="connsiteX6" fmla="*/ -755670 w 5549463"/>
              <a:gd name="connsiteY6" fmla="*/ 1029375 h 39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49463" h="3900329" fill="none" extrusionOk="0">
                <a:moveTo>
                  <a:pt x="-755670" y="1029375"/>
                </a:moveTo>
                <a:cubicBezTo>
                  <a:pt x="-183672" y="1079330"/>
                  <a:pt x="188784" y="947917"/>
                  <a:pt x="405340" y="935282"/>
                </a:cubicBezTo>
                <a:cubicBezTo>
                  <a:pt x="1081045" y="228876"/>
                  <a:pt x="2178588" y="-217733"/>
                  <a:pt x="3428862" y="54966"/>
                </a:cubicBezTo>
                <a:cubicBezTo>
                  <a:pt x="5268720" y="430681"/>
                  <a:pt x="5762364" y="1647338"/>
                  <a:pt x="5369783" y="2640531"/>
                </a:cubicBezTo>
                <a:cubicBezTo>
                  <a:pt x="4744176" y="3365449"/>
                  <a:pt x="3809526" y="3927840"/>
                  <a:pt x="2407641" y="3883188"/>
                </a:cubicBezTo>
                <a:cubicBezTo>
                  <a:pt x="788888" y="3711452"/>
                  <a:pt x="-354251" y="2669020"/>
                  <a:pt x="36940" y="1633007"/>
                </a:cubicBezTo>
                <a:cubicBezTo>
                  <a:pt x="-380183" y="1375485"/>
                  <a:pt x="-554679" y="1109250"/>
                  <a:pt x="-755670" y="1029375"/>
                </a:cubicBezTo>
                <a:close/>
              </a:path>
              <a:path w="5549463" h="3900329" stroke="0" extrusionOk="0">
                <a:moveTo>
                  <a:pt x="-755670" y="1029375"/>
                </a:moveTo>
                <a:cubicBezTo>
                  <a:pt x="-431744" y="1104885"/>
                  <a:pt x="-68400" y="1061876"/>
                  <a:pt x="405340" y="935282"/>
                </a:cubicBezTo>
                <a:cubicBezTo>
                  <a:pt x="948431" y="370319"/>
                  <a:pt x="2316439" y="-192924"/>
                  <a:pt x="3428862" y="54966"/>
                </a:cubicBezTo>
                <a:cubicBezTo>
                  <a:pt x="4850415" y="404968"/>
                  <a:pt x="5897079" y="1466120"/>
                  <a:pt x="5369783" y="2640531"/>
                </a:cubicBezTo>
                <a:cubicBezTo>
                  <a:pt x="5094406" y="3525483"/>
                  <a:pt x="3628768" y="3959267"/>
                  <a:pt x="2407641" y="3883188"/>
                </a:cubicBezTo>
                <a:cubicBezTo>
                  <a:pt x="907039" y="3886724"/>
                  <a:pt x="-186205" y="2785524"/>
                  <a:pt x="36940" y="1633007"/>
                </a:cubicBezTo>
                <a:cubicBezTo>
                  <a:pt x="-136756" y="1470867"/>
                  <a:pt x="-355077" y="1319172"/>
                  <a:pt x="-755670" y="1029375"/>
                </a:cubicBezTo>
                <a:close/>
              </a:path>
            </a:pathLst>
          </a:custGeom>
          <a:solidFill>
            <a:srgbClr val="FFCC00"/>
          </a:solidFill>
          <a:ln>
            <a:solidFill>
              <a:schemeClr val="tx1">
                <a:lumMod val="50000"/>
              </a:schemeClr>
            </a:solidFill>
            <a:extLst>
              <a:ext uri="{C807C97D-BFC1-408E-A445-0C87EB9F89A2}">
                <ask:lineSketchStyleProps xmlns:ask="http://schemas.microsoft.com/office/drawing/2018/sketchyshapes" sd="3501466431">
                  <a:prstGeom prst="wedgeEllipseCallout">
                    <a:avLst>
                      <a:gd name="adj1" fmla="val -63617"/>
                      <a:gd name="adj2" fmla="val -2360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en-US" sz="3734" b="1">
                <a:solidFill>
                  <a:prstClr val="black"/>
                </a:solidFill>
                <a:latin typeface="Nunito Black" pitchFamily="2" charset="0"/>
                <a:cs typeface="Calibri" panose="020F0502020204030204" pitchFamily="34" charset="0"/>
              </a:rPr>
              <a:t>Ă</a:t>
            </a:r>
            <a:r>
              <a:rPr lang="vi-VN" sz="3734" b="1">
                <a:solidFill>
                  <a:prstClr val="black"/>
                </a:solidFill>
                <a:latin typeface="Nunito Black" pitchFamily="2" charset="0"/>
                <a:cs typeface="Calibri" panose="020F0502020204030204" pitchFamily="34" charset="0"/>
              </a:rPr>
              <a:t>n như thế nào cho đúng, ngon mà</a:t>
            </a:r>
            <a:r>
              <a:rPr lang="en-US" sz="3734" b="1">
                <a:solidFill>
                  <a:prstClr val="black"/>
                </a:solidFill>
                <a:latin typeface="Nunito Black" pitchFamily="2" charset="0"/>
                <a:cs typeface="Calibri" panose="020F0502020204030204" pitchFamily="34" charset="0"/>
              </a:rPr>
              <a:t> </a:t>
            </a:r>
            <a:r>
              <a:rPr lang="en-US" sz="3734" b="1" err="1">
                <a:solidFill>
                  <a:prstClr val="black"/>
                </a:solidFill>
                <a:latin typeface="Nunito Black" pitchFamily="2" charset="0"/>
                <a:cs typeface="Calibri" panose="020F0502020204030204" pitchFamily="34" charset="0"/>
              </a:rPr>
              <a:t>vẫn</a:t>
            </a:r>
            <a:r>
              <a:rPr lang="vi-VN" sz="3734" b="1">
                <a:solidFill>
                  <a:prstClr val="black"/>
                </a:solidFill>
                <a:latin typeface="Nunito Black" pitchFamily="2" charset="0"/>
                <a:cs typeface="Calibri" panose="020F0502020204030204" pitchFamily="34" charset="0"/>
              </a:rPr>
              <a:t> đủ chất</a:t>
            </a:r>
            <a:r>
              <a:rPr lang="en-US" sz="3734" b="1">
                <a:solidFill>
                  <a:prstClr val="black"/>
                </a:solidFill>
                <a:latin typeface="Nunito Black" pitchFamily="2" charset="0"/>
                <a:cs typeface="Calibri" panose="020F0502020204030204" pitchFamily="34" charset="0"/>
              </a:rPr>
              <a:t> </a:t>
            </a:r>
            <a:r>
              <a:rPr lang="en-US" sz="3734" b="1" err="1">
                <a:solidFill>
                  <a:prstClr val="black"/>
                </a:solidFill>
                <a:latin typeface="Nunito Black" pitchFamily="2" charset="0"/>
                <a:cs typeface="Calibri" panose="020F0502020204030204" pitchFamily="34" charset="0"/>
              </a:rPr>
              <a:t>cho</a:t>
            </a:r>
            <a:r>
              <a:rPr lang="en-US" sz="3734" b="1">
                <a:solidFill>
                  <a:prstClr val="black"/>
                </a:solidFill>
                <a:latin typeface="Nunito Black" pitchFamily="2" charset="0"/>
                <a:cs typeface="Calibri" panose="020F0502020204030204" pitchFamily="34" charset="0"/>
              </a:rPr>
              <a:t> </a:t>
            </a:r>
            <a:r>
              <a:rPr lang="en-US" sz="3734" b="1" err="1">
                <a:solidFill>
                  <a:prstClr val="black"/>
                </a:solidFill>
                <a:latin typeface="Nunito Black" pitchFamily="2" charset="0"/>
                <a:cs typeface="Calibri" panose="020F0502020204030204" pitchFamily="34" charset="0"/>
              </a:rPr>
              <a:t>cả</a:t>
            </a:r>
            <a:r>
              <a:rPr lang="en-US" sz="3734" b="1">
                <a:solidFill>
                  <a:prstClr val="black"/>
                </a:solidFill>
                <a:latin typeface="Nunito Black" pitchFamily="2" charset="0"/>
                <a:cs typeface="Calibri" panose="020F0502020204030204" pitchFamily="34" charset="0"/>
              </a:rPr>
              <a:t> </a:t>
            </a:r>
            <a:r>
              <a:rPr lang="en-US" sz="3734" b="1" err="1">
                <a:solidFill>
                  <a:prstClr val="black"/>
                </a:solidFill>
                <a:latin typeface="Nunito Black" pitchFamily="2" charset="0"/>
                <a:cs typeface="Calibri" panose="020F0502020204030204" pitchFamily="34" charset="0"/>
              </a:rPr>
              <a:t>mẹ</a:t>
            </a:r>
            <a:r>
              <a:rPr lang="en-US" sz="3734" b="1">
                <a:solidFill>
                  <a:prstClr val="black"/>
                </a:solidFill>
                <a:latin typeface="Nunito Black" pitchFamily="2" charset="0"/>
                <a:cs typeface="Calibri" panose="020F0502020204030204" pitchFamily="34" charset="0"/>
              </a:rPr>
              <a:t> </a:t>
            </a:r>
            <a:r>
              <a:rPr lang="en-US" sz="3734" b="1" err="1">
                <a:solidFill>
                  <a:prstClr val="black"/>
                </a:solidFill>
                <a:latin typeface="Nunito Black" pitchFamily="2" charset="0"/>
                <a:cs typeface="Calibri" panose="020F0502020204030204" pitchFamily="34" charset="0"/>
              </a:rPr>
              <a:t>và</a:t>
            </a:r>
            <a:r>
              <a:rPr lang="en-US" sz="3734" b="1">
                <a:solidFill>
                  <a:prstClr val="black"/>
                </a:solidFill>
                <a:latin typeface="Nunito Black" pitchFamily="2" charset="0"/>
                <a:cs typeface="Calibri" panose="020F0502020204030204" pitchFamily="34" charset="0"/>
              </a:rPr>
              <a:t> con </a:t>
            </a:r>
            <a:r>
              <a:rPr lang="en-US" sz="3734" b="1" err="1">
                <a:solidFill>
                  <a:prstClr val="black"/>
                </a:solidFill>
                <a:latin typeface="Nunito Black" pitchFamily="2" charset="0"/>
                <a:cs typeface="Calibri" panose="020F0502020204030204" pitchFamily="34" charset="0"/>
              </a:rPr>
              <a:t>đây</a:t>
            </a:r>
            <a:r>
              <a:rPr lang="en-US" sz="3734" b="1">
                <a:solidFill>
                  <a:prstClr val="black"/>
                </a:solidFill>
                <a:latin typeface="Nunito Black" pitchFamily="2" charset="0"/>
                <a:cs typeface="Calibri" panose="020F0502020204030204" pitchFamily="34" charset="0"/>
              </a:rPr>
              <a:t>???</a:t>
            </a:r>
          </a:p>
        </p:txBody>
      </p:sp>
      <p:sp>
        <p:nvSpPr>
          <p:cNvPr id="5" name="Rectangle 4">
            <a:extLst>
              <a:ext uri="{FF2B5EF4-FFF2-40B4-BE49-F238E27FC236}">
                <a16:creationId xmlns:a16="http://schemas.microsoft.com/office/drawing/2014/main" id="{0AC1BEC8-7414-4F00-885C-8EFF0E279053}"/>
              </a:ext>
            </a:extLst>
          </p:cNvPr>
          <p:cNvSpPr/>
          <p:nvPr/>
        </p:nvSpPr>
        <p:spPr>
          <a:xfrm>
            <a:off x="4572000" y="0"/>
            <a:ext cx="1629103" cy="832830"/>
          </a:xfrm>
          <a:prstGeom prst="rect">
            <a:avLst/>
          </a:prstGeom>
          <a:solidFill>
            <a:srgbClr val="ED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Nunito Black" pitchFamily="2" charset="0"/>
            </a:endParaRPr>
          </a:p>
        </p:txBody>
      </p:sp>
      <p:sp>
        <p:nvSpPr>
          <p:cNvPr id="6" name="Rectangle 5">
            <a:extLst>
              <a:ext uri="{FF2B5EF4-FFF2-40B4-BE49-F238E27FC236}">
                <a16:creationId xmlns:a16="http://schemas.microsoft.com/office/drawing/2014/main" id="{571FDCAC-4E04-4E88-AA0B-95D9719AE1C5}"/>
              </a:ext>
            </a:extLst>
          </p:cNvPr>
          <p:cNvSpPr/>
          <p:nvPr/>
        </p:nvSpPr>
        <p:spPr>
          <a:xfrm>
            <a:off x="4934607" y="307698"/>
            <a:ext cx="1629103" cy="832830"/>
          </a:xfrm>
          <a:prstGeom prst="rect">
            <a:avLst/>
          </a:prstGeom>
          <a:solidFill>
            <a:srgbClr val="ED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Nunito Black" pitchFamily="2" charset="0"/>
            </a:endParaRPr>
          </a:p>
        </p:txBody>
      </p:sp>
    </p:spTree>
    <p:extLst>
      <p:ext uri="{BB962C8B-B14F-4D97-AF65-F5344CB8AC3E}">
        <p14:creationId xmlns:p14="http://schemas.microsoft.com/office/powerpoint/2010/main" val="37029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H="1">
            <a:off x="10400314" y="4786624"/>
            <a:ext cx="3583372" cy="4830526"/>
          </a:xfrm>
          <a:prstGeom prst="rect">
            <a:avLst/>
          </a:prstGeom>
        </p:spPr>
      </p:pic>
      <p:sp>
        <p:nvSpPr>
          <p:cNvPr id="8" name="TextBox 8"/>
          <p:cNvSpPr txBox="1"/>
          <p:nvPr/>
        </p:nvSpPr>
        <p:spPr>
          <a:xfrm>
            <a:off x="2908623" y="337209"/>
            <a:ext cx="5392839" cy="737446"/>
          </a:xfrm>
          <a:prstGeom prst="rect">
            <a:avLst/>
          </a:prstGeom>
        </p:spPr>
        <p:txBody>
          <a:bodyPr wrap="square" lIns="0" tIns="0" rIns="0" bIns="0" rtlCol="0" anchor="t">
            <a:spAutoFit/>
          </a:bodyPr>
          <a:lstStyle/>
          <a:p>
            <a:pPr defTabSz="609630">
              <a:lnSpc>
                <a:spcPts val="6630"/>
              </a:lnSpc>
            </a:pPr>
            <a:r>
              <a:rPr lang="en-US" sz="2667" b="1">
                <a:solidFill>
                  <a:srgbClr val="00B050"/>
                </a:solidFill>
                <a:latin typeface="Nunito Black" pitchFamily="2" charset="0"/>
              </a:rPr>
              <a:t>Dinh </a:t>
            </a:r>
            <a:r>
              <a:rPr lang="en-US" sz="2667" b="1" err="1">
                <a:solidFill>
                  <a:srgbClr val="00B050"/>
                </a:solidFill>
                <a:latin typeface="Nunito Black" pitchFamily="2" charset="0"/>
              </a:rPr>
              <a:t>dưỡng</a:t>
            </a:r>
            <a:r>
              <a:rPr lang="en-US" sz="2667" b="1">
                <a:solidFill>
                  <a:srgbClr val="00B050"/>
                </a:solidFill>
                <a:latin typeface="Nunito Black" pitchFamily="2" charset="0"/>
              </a:rPr>
              <a:t> </a:t>
            </a:r>
            <a:r>
              <a:rPr lang="en-US" sz="2667" b="1" err="1">
                <a:solidFill>
                  <a:srgbClr val="C0504D"/>
                </a:solidFill>
                <a:latin typeface="Nunito Black" pitchFamily="2" charset="0"/>
              </a:rPr>
              <a:t>đúng</a:t>
            </a:r>
            <a:r>
              <a:rPr lang="en-US" sz="2667" b="1">
                <a:solidFill>
                  <a:srgbClr val="C0504D"/>
                </a:solidFill>
                <a:latin typeface="Nunito Black" pitchFamily="2" charset="0"/>
              </a:rPr>
              <a:t> </a:t>
            </a:r>
            <a:r>
              <a:rPr lang="en-US" sz="2667" b="1" err="1">
                <a:solidFill>
                  <a:srgbClr val="C0504D"/>
                </a:solidFill>
                <a:latin typeface="Nunito Black" pitchFamily="2" charset="0"/>
              </a:rPr>
              <a:t>và</a:t>
            </a:r>
            <a:r>
              <a:rPr lang="en-US" sz="2667" b="1">
                <a:solidFill>
                  <a:srgbClr val="C0504D"/>
                </a:solidFill>
                <a:latin typeface="Nunito Black" pitchFamily="2" charset="0"/>
              </a:rPr>
              <a:t> </a:t>
            </a:r>
            <a:r>
              <a:rPr lang="en-US" sz="2667" b="1" err="1">
                <a:solidFill>
                  <a:srgbClr val="C0504D"/>
                </a:solidFill>
                <a:latin typeface="Nunito Black" pitchFamily="2" charset="0"/>
              </a:rPr>
              <a:t>đủ</a:t>
            </a:r>
            <a:endParaRPr lang="en-US" sz="2667" b="1">
              <a:solidFill>
                <a:srgbClr val="C0504D"/>
              </a:solidFill>
              <a:latin typeface="Nunito Black" pitchFamily="2" charset="0"/>
            </a:endParaRPr>
          </a:p>
        </p:txBody>
      </p:sp>
      <p:pic>
        <p:nvPicPr>
          <p:cNvPr id="11" name="Picture 10">
            <a:extLst>
              <a:ext uri="{FF2B5EF4-FFF2-40B4-BE49-F238E27FC236}">
                <a16:creationId xmlns:a16="http://schemas.microsoft.com/office/drawing/2014/main" id="{F7CE9F1B-4CAE-49C6-A9FD-A21D1D36885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883" r="6729" b="21869"/>
          <a:stretch/>
        </p:blipFill>
        <p:spPr>
          <a:xfrm>
            <a:off x="176181" y="4127253"/>
            <a:ext cx="2417732" cy="2013955"/>
          </a:xfrm>
          <a:prstGeom prst="flowChartConnector">
            <a:avLst/>
          </a:prstGeom>
        </p:spPr>
      </p:pic>
      <p:pic>
        <p:nvPicPr>
          <p:cNvPr id="13" name="Picture 12">
            <a:extLst>
              <a:ext uri="{FF2B5EF4-FFF2-40B4-BE49-F238E27FC236}">
                <a16:creationId xmlns:a16="http://schemas.microsoft.com/office/drawing/2014/main" id="{38E31F94-5D80-4CA0-A5A2-2B498C97D9C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697" r="35897"/>
          <a:stretch/>
        </p:blipFill>
        <p:spPr>
          <a:xfrm>
            <a:off x="176180" y="1084850"/>
            <a:ext cx="2417732" cy="2301126"/>
          </a:xfrm>
          <a:prstGeom prst="flowChartConnector">
            <a:avLst/>
          </a:prstGeom>
        </p:spPr>
      </p:pic>
      <p:sp>
        <p:nvSpPr>
          <p:cNvPr id="14" name="Google Shape;500;p31">
            <a:extLst>
              <a:ext uri="{FF2B5EF4-FFF2-40B4-BE49-F238E27FC236}">
                <a16:creationId xmlns:a16="http://schemas.microsoft.com/office/drawing/2014/main" id="{B19F9A9D-7C37-45BE-A308-0770F098EE5F}"/>
              </a:ext>
            </a:extLst>
          </p:cNvPr>
          <p:cNvSpPr txBox="1">
            <a:spLocks/>
          </p:cNvSpPr>
          <p:nvPr/>
        </p:nvSpPr>
        <p:spPr>
          <a:xfrm>
            <a:off x="2992041" y="1113378"/>
            <a:ext cx="4042487" cy="2298578"/>
          </a:xfrm>
          <a:prstGeom prst="rect">
            <a:avLst/>
          </a:prstGeom>
        </p:spPr>
        <p:txBody>
          <a:bodyPr wrap="square" lIns="0" tIns="0" rIns="0" bIns="0" rtlCol="0" anchor="t">
            <a:spAutoFit/>
          </a:bodyPr>
          <a:lstStyle>
            <a:defPPr>
              <a:defRPr lang="en-US"/>
            </a:defPPr>
            <a:lvl1pPr>
              <a:lnSpc>
                <a:spcPts val="3119"/>
              </a:lnSpc>
              <a:defRPr sz="2399" spc="119">
                <a:solidFill>
                  <a:srgbClr val="424242"/>
                </a:solidFill>
                <a:latin typeface="Inter"/>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609630">
              <a:lnSpc>
                <a:spcPct val="100000"/>
              </a:lnSpc>
            </a:pPr>
            <a:r>
              <a:rPr lang="en-US" sz="1867" b="1" spc="79" err="1">
                <a:latin typeface="Nunito" pitchFamily="2" charset="0"/>
              </a:rPr>
              <a:t>Đối</a:t>
            </a:r>
            <a:r>
              <a:rPr lang="en-US" sz="1867" b="1" spc="79">
                <a:latin typeface="Nunito" pitchFamily="2" charset="0"/>
              </a:rPr>
              <a:t> </a:t>
            </a:r>
            <a:r>
              <a:rPr lang="en-US" sz="1867" b="1" spc="79" err="1">
                <a:latin typeface="Nunito" pitchFamily="2" charset="0"/>
              </a:rPr>
              <a:t>với</a:t>
            </a:r>
            <a:r>
              <a:rPr lang="en-US" sz="1867" b="1" spc="79">
                <a:latin typeface="Nunito" pitchFamily="2" charset="0"/>
              </a:rPr>
              <a:t> </a:t>
            </a:r>
            <a:r>
              <a:rPr lang="en-US" sz="1867" b="1" spc="79" err="1">
                <a:latin typeface="Nunito" pitchFamily="2" charset="0"/>
              </a:rPr>
              <a:t>mẹ</a:t>
            </a:r>
            <a:r>
              <a:rPr lang="en-US" sz="1867" b="1" spc="79">
                <a:latin typeface="Nunito" pitchFamily="2" charset="0"/>
              </a:rPr>
              <a:t>:</a:t>
            </a:r>
          </a:p>
          <a:p>
            <a:pPr marL="304815" indent="-304815" defTabSz="609630">
              <a:lnSpc>
                <a:spcPct val="100000"/>
              </a:lnSpc>
              <a:buFont typeface="Arial" panose="020B0604020202020204" pitchFamily="34" charset="0"/>
              <a:buChar char="•"/>
            </a:pPr>
            <a:r>
              <a:rPr lang="en-US" sz="1867" spc="79" err="1">
                <a:latin typeface="Nunito" pitchFamily="2" charset="0"/>
              </a:rPr>
              <a:t>Tăng</a:t>
            </a:r>
            <a:r>
              <a:rPr lang="en-US" sz="1867" spc="79">
                <a:latin typeface="Nunito" pitchFamily="2" charset="0"/>
              </a:rPr>
              <a:t> </a:t>
            </a:r>
            <a:r>
              <a:rPr lang="en-US" sz="1867" spc="79" err="1">
                <a:latin typeface="Nunito" pitchFamily="2" charset="0"/>
              </a:rPr>
              <a:t>cân</a:t>
            </a:r>
            <a:r>
              <a:rPr lang="en-US" sz="1867" spc="79">
                <a:latin typeface="Nunito" pitchFamily="2" charset="0"/>
              </a:rPr>
              <a:t> </a:t>
            </a:r>
            <a:r>
              <a:rPr lang="en-US" sz="1867" spc="79" err="1">
                <a:latin typeface="Nunito" pitchFamily="2" charset="0"/>
              </a:rPr>
              <a:t>phù</a:t>
            </a:r>
            <a:r>
              <a:rPr lang="en-US" sz="1867" spc="79">
                <a:latin typeface="Nunito" pitchFamily="2" charset="0"/>
              </a:rPr>
              <a:t> </a:t>
            </a:r>
            <a:r>
              <a:rPr lang="en-US" sz="1867" spc="79" err="1">
                <a:latin typeface="Nunito" pitchFamily="2" charset="0"/>
              </a:rPr>
              <a:t>hợp</a:t>
            </a:r>
            <a:endParaRPr lang="en-US" sz="1867" spc="79">
              <a:latin typeface="Nunito" pitchFamily="2" charset="0"/>
            </a:endParaRPr>
          </a:p>
          <a:p>
            <a:pPr marL="304815" indent="-304815" defTabSz="609630">
              <a:lnSpc>
                <a:spcPct val="100000"/>
              </a:lnSpc>
              <a:buFont typeface="Arial" panose="020B0604020202020204" pitchFamily="34" charset="0"/>
              <a:buChar char="•"/>
            </a:pPr>
            <a:r>
              <a:rPr lang="en-US" sz="1867" spc="79" err="1">
                <a:latin typeface="Nunito" pitchFamily="2" charset="0"/>
              </a:rPr>
              <a:t>Đảm</a:t>
            </a:r>
            <a:r>
              <a:rPr lang="en-US" sz="1867" spc="79">
                <a:latin typeface="Nunito" pitchFamily="2" charset="0"/>
              </a:rPr>
              <a:t> </a:t>
            </a:r>
            <a:r>
              <a:rPr lang="en-US" sz="1867" spc="79" err="1">
                <a:latin typeface="Nunito" pitchFamily="2" charset="0"/>
              </a:rPr>
              <a:t>bảo</a:t>
            </a:r>
            <a:r>
              <a:rPr lang="en-US" sz="1867" spc="79">
                <a:latin typeface="Nunito" pitchFamily="2" charset="0"/>
              </a:rPr>
              <a:t> </a:t>
            </a:r>
            <a:r>
              <a:rPr lang="en-US" sz="1867" spc="79" err="1">
                <a:latin typeface="Nunito" pitchFamily="2" charset="0"/>
              </a:rPr>
              <a:t>sức</a:t>
            </a:r>
            <a:r>
              <a:rPr lang="en-US" sz="1867" spc="79">
                <a:latin typeface="Nunito" pitchFamily="2" charset="0"/>
              </a:rPr>
              <a:t> </a:t>
            </a:r>
            <a:r>
              <a:rPr lang="en-US" sz="1867" spc="79" err="1">
                <a:latin typeface="Nunito" pitchFamily="2" charset="0"/>
              </a:rPr>
              <a:t>khỏe</a:t>
            </a:r>
            <a:r>
              <a:rPr lang="en-US" sz="1867" spc="79">
                <a:latin typeface="Nunito" pitchFamily="2" charset="0"/>
              </a:rPr>
              <a:t> </a:t>
            </a:r>
            <a:r>
              <a:rPr lang="en-US" sz="1867" spc="79" err="1">
                <a:latin typeface="Nunito" pitchFamily="2" charset="0"/>
              </a:rPr>
              <a:t>cho</a:t>
            </a:r>
            <a:r>
              <a:rPr lang="en-US" sz="1867" spc="79">
                <a:latin typeface="Nunito" pitchFamily="2" charset="0"/>
              </a:rPr>
              <a:t> </a:t>
            </a:r>
            <a:r>
              <a:rPr lang="en-US" sz="1867" spc="79" err="1">
                <a:latin typeface="Nunito" pitchFamily="2" charset="0"/>
              </a:rPr>
              <a:t>mẹ</a:t>
            </a:r>
            <a:r>
              <a:rPr lang="en-US" sz="1867" spc="79">
                <a:latin typeface="Nunito" pitchFamily="2" charset="0"/>
              </a:rPr>
              <a:t> </a:t>
            </a:r>
            <a:r>
              <a:rPr lang="en-US" sz="1867" spc="79" err="1">
                <a:latin typeface="Nunito" pitchFamily="2" charset="0"/>
              </a:rPr>
              <a:t>đủ</a:t>
            </a:r>
            <a:r>
              <a:rPr lang="en-US" sz="1867" spc="79">
                <a:latin typeface="Nunito" pitchFamily="2" charset="0"/>
              </a:rPr>
              <a:t> </a:t>
            </a:r>
            <a:r>
              <a:rPr lang="en-US" sz="1867" spc="79" err="1">
                <a:latin typeface="Nunito" pitchFamily="2" charset="0"/>
              </a:rPr>
              <a:t>sức</a:t>
            </a:r>
            <a:r>
              <a:rPr lang="en-US" sz="1867" spc="79">
                <a:latin typeface="Nunito" pitchFamily="2" charset="0"/>
              </a:rPr>
              <a:t> “</a:t>
            </a:r>
            <a:r>
              <a:rPr lang="en-US" sz="1867" spc="79" err="1">
                <a:latin typeface="Nunito" pitchFamily="2" charset="0"/>
              </a:rPr>
              <a:t>vượt</a:t>
            </a:r>
            <a:r>
              <a:rPr lang="en-US" sz="1867" spc="79">
                <a:latin typeface="Nunito" pitchFamily="2" charset="0"/>
              </a:rPr>
              <a:t> </a:t>
            </a:r>
            <a:r>
              <a:rPr lang="en-US" sz="1867" spc="79" err="1">
                <a:latin typeface="Nunito" pitchFamily="2" charset="0"/>
              </a:rPr>
              <a:t>cạn</a:t>
            </a:r>
            <a:r>
              <a:rPr lang="en-US" sz="1867" spc="79">
                <a:latin typeface="Nunito" pitchFamily="2" charset="0"/>
              </a:rPr>
              <a:t>”  </a:t>
            </a:r>
            <a:r>
              <a:rPr lang="en-US" sz="1867" spc="79" err="1">
                <a:latin typeface="Nunito" pitchFamily="2" charset="0"/>
              </a:rPr>
              <a:t>và</a:t>
            </a:r>
            <a:r>
              <a:rPr lang="en-US" sz="1867" spc="79">
                <a:latin typeface="Nunito" pitchFamily="2" charset="0"/>
              </a:rPr>
              <a:t> </a:t>
            </a:r>
            <a:r>
              <a:rPr lang="en-US" sz="1867" spc="79" err="1">
                <a:latin typeface="Nunito" pitchFamily="2" charset="0"/>
              </a:rPr>
              <a:t>nhanh</a:t>
            </a:r>
            <a:r>
              <a:rPr lang="en-US" sz="1867" spc="79">
                <a:latin typeface="Nunito" pitchFamily="2" charset="0"/>
              </a:rPr>
              <a:t> </a:t>
            </a:r>
            <a:r>
              <a:rPr lang="en-US" sz="1867" spc="79" err="1">
                <a:latin typeface="Nunito" pitchFamily="2" charset="0"/>
              </a:rPr>
              <a:t>chóng</a:t>
            </a:r>
            <a:r>
              <a:rPr lang="en-US" sz="1867" spc="79">
                <a:latin typeface="Nunito" pitchFamily="2" charset="0"/>
              </a:rPr>
              <a:t> </a:t>
            </a:r>
            <a:r>
              <a:rPr lang="en-US" sz="1867" spc="79" err="1">
                <a:latin typeface="Nunito" pitchFamily="2" charset="0"/>
              </a:rPr>
              <a:t>phục</a:t>
            </a:r>
            <a:r>
              <a:rPr lang="en-US" sz="1867" spc="79">
                <a:latin typeface="Nunito" pitchFamily="2" charset="0"/>
              </a:rPr>
              <a:t> </a:t>
            </a:r>
            <a:r>
              <a:rPr lang="en-US" sz="1867" spc="79" err="1">
                <a:latin typeface="Nunito" pitchFamily="2" charset="0"/>
              </a:rPr>
              <a:t>hồi</a:t>
            </a:r>
            <a:r>
              <a:rPr lang="en-US" sz="1867" spc="79">
                <a:latin typeface="Nunito" pitchFamily="2" charset="0"/>
              </a:rPr>
              <a:t> </a:t>
            </a:r>
            <a:r>
              <a:rPr lang="en-US" sz="1867" spc="79" err="1">
                <a:latin typeface="Nunito" pitchFamily="2" charset="0"/>
              </a:rPr>
              <a:t>sức</a:t>
            </a:r>
            <a:r>
              <a:rPr lang="en-US" sz="1867" spc="79">
                <a:latin typeface="Nunito" pitchFamily="2" charset="0"/>
              </a:rPr>
              <a:t> </a:t>
            </a:r>
            <a:r>
              <a:rPr lang="en-US" sz="1867" spc="79" err="1">
                <a:latin typeface="Nunito" pitchFamily="2" charset="0"/>
              </a:rPr>
              <a:t>khỏe</a:t>
            </a:r>
            <a:r>
              <a:rPr lang="en-US" sz="1867" spc="79">
                <a:latin typeface="Nunito" pitchFamily="2" charset="0"/>
              </a:rPr>
              <a:t> </a:t>
            </a:r>
            <a:r>
              <a:rPr lang="en-US" sz="1867" spc="79" err="1">
                <a:latin typeface="Nunito" pitchFamily="2" charset="0"/>
              </a:rPr>
              <a:t>sau</a:t>
            </a:r>
            <a:r>
              <a:rPr lang="en-US" sz="1867" spc="79">
                <a:latin typeface="Nunito" pitchFamily="2" charset="0"/>
              </a:rPr>
              <a:t> </a:t>
            </a:r>
            <a:r>
              <a:rPr lang="en-US" sz="1867" spc="79" err="1">
                <a:latin typeface="Nunito" pitchFamily="2" charset="0"/>
              </a:rPr>
              <a:t>sinh</a:t>
            </a:r>
            <a:endParaRPr lang="en-US" sz="1867" spc="79">
              <a:latin typeface="Nunito" pitchFamily="2" charset="0"/>
            </a:endParaRPr>
          </a:p>
          <a:p>
            <a:pPr marL="304815" indent="-304815" defTabSz="609630">
              <a:lnSpc>
                <a:spcPct val="100000"/>
              </a:lnSpc>
              <a:buFont typeface="Arial" panose="020B0604020202020204" pitchFamily="34" charset="0"/>
              <a:buChar char="•"/>
            </a:pPr>
            <a:r>
              <a:rPr lang="en-US" sz="1867" spc="79" err="1">
                <a:latin typeface="Nunito" pitchFamily="2" charset="0"/>
              </a:rPr>
              <a:t>Hạn</a:t>
            </a:r>
            <a:r>
              <a:rPr lang="en-US" sz="1867" spc="79">
                <a:latin typeface="Nunito" pitchFamily="2" charset="0"/>
              </a:rPr>
              <a:t> </a:t>
            </a:r>
            <a:r>
              <a:rPr lang="en-US" sz="1867" spc="79" err="1">
                <a:latin typeface="Nunito" pitchFamily="2" charset="0"/>
              </a:rPr>
              <a:t>chế</a:t>
            </a:r>
            <a:r>
              <a:rPr lang="en-US" sz="1867" spc="79">
                <a:latin typeface="Nunito" pitchFamily="2" charset="0"/>
              </a:rPr>
              <a:t> tai </a:t>
            </a:r>
            <a:r>
              <a:rPr lang="en-US" sz="1867" spc="79" err="1">
                <a:latin typeface="Nunito" pitchFamily="2" charset="0"/>
              </a:rPr>
              <a:t>biến</a:t>
            </a:r>
            <a:r>
              <a:rPr lang="en-US" sz="1867" spc="79">
                <a:latin typeface="Nunito" pitchFamily="2" charset="0"/>
              </a:rPr>
              <a:t> </a:t>
            </a:r>
            <a:r>
              <a:rPr lang="en-US" sz="1867" spc="79" err="1">
                <a:latin typeface="Nunito" pitchFamily="2" charset="0"/>
              </a:rPr>
              <a:t>sản</a:t>
            </a:r>
            <a:r>
              <a:rPr lang="en-US" sz="1867" spc="79">
                <a:latin typeface="Nunito" pitchFamily="2" charset="0"/>
              </a:rPr>
              <a:t> khoa</a:t>
            </a:r>
          </a:p>
          <a:p>
            <a:pPr marL="304815" indent="-304815" defTabSz="609630">
              <a:lnSpc>
                <a:spcPct val="100000"/>
              </a:lnSpc>
              <a:buFont typeface="Arial" panose="020B0604020202020204" pitchFamily="34" charset="0"/>
              <a:buChar char="•"/>
            </a:pPr>
            <a:r>
              <a:rPr lang="en-US" sz="1867" spc="79" err="1">
                <a:latin typeface="Nunito" pitchFamily="2" charset="0"/>
              </a:rPr>
              <a:t>Tăng</a:t>
            </a:r>
            <a:r>
              <a:rPr lang="en-US" sz="1867" spc="79">
                <a:latin typeface="Nunito" pitchFamily="2" charset="0"/>
              </a:rPr>
              <a:t> </a:t>
            </a:r>
            <a:r>
              <a:rPr lang="en-US" sz="1867" spc="79" err="1">
                <a:latin typeface="Nunito" pitchFamily="2" charset="0"/>
              </a:rPr>
              <a:t>khả</a:t>
            </a:r>
            <a:r>
              <a:rPr lang="en-US" sz="1867" spc="79">
                <a:latin typeface="Nunito" pitchFamily="2" charset="0"/>
              </a:rPr>
              <a:t> </a:t>
            </a:r>
            <a:r>
              <a:rPr lang="en-US" sz="1867" spc="79" err="1">
                <a:latin typeface="Nunito" pitchFamily="2" charset="0"/>
              </a:rPr>
              <a:t>năng</a:t>
            </a:r>
            <a:r>
              <a:rPr lang="en-US" sz="1867" spc="79">
                <a:latin typeface="Nunito" pitchFamily="2" charset="0"/>
              </a:rPr>
              <a:t> </a:t>
            </a:r>
            <a:r>
              <a:rPr lang="en-US" sz="1867" spc="79" err="1">
                <a:latin typeface="Nunito" pitchFamily="2" charset="0"/>
              </a:rPr>
              <a:t>tạo</a:t>
            </a:r>
            <a:r>
              <a:rPr lang="en-US" sz="1867" spc="79">
                <a:latin typeface="Nunito" pitchFamily="2" charset="0"/>
              </a:rPr>
              <a:t> </a:t>
            </a:r>
            <a:r>
              <a:rPr lang="en-US" sz="1867" spc="79" err="1">
                <a:latin typeface="Nunito" pitchFamily="2" charset="0"/>
              </a:rPr>
              <a:t>sữa</a:t>
            </a:r>
            <a:r>
              <a:rPr lang="en-US" sz="1867" spc="79">
                <a:latin typeface="Nunito" pitchFamily="2" charset="0"/>
              </a:rPr>
              <a:t>, </a:t>
            </a:r>
            <a:r>
              <a:rPr lang="en-US" sz="1867" spc="79" err="1">
                <a:latin typeface="Nunito" pitchFamily="2" charset="0"/>
              </a:rPr>
              <a:t>chất</a:t>
            </a:r>
            <a:r>
              <a:rPr lang="en-US" sz="1867" spc="79">
                <a:latin typeface="Nunito" pitchFamily="2" charset="0"/>
              </a:rPr>
              <a:t> </a:t>
            </a:r>
            <a:r>
              <a:rPr lang="en-US" sz="1867" spc="79" err="1">
                <a:latin typeface="Nunito" pitchFamily="2" charset="0"/>
              </a:rPr>
              <a:t>lượng</a:t>
            </a:r>
            <a:r>
              <a:rPr lang="en-US" sz="1867" spc="79">
                <a:latin typeface="Nunito" pitchFamily="2" charset="0"/>
              </a:rPr>
              <a:t> </a:t>
            </a:r>
            <a:r>
              <a:rPr lang="en-US" sz="1867" spc="79" err="1">
                <a:latin typeface="Nunito" pitchFamily="2" charset="0"/>
              </a:rPr>
              <a:t>sữa</a:t>
            </a:r>
            <a:r>
              <a:rPr lang="en-US" sz="1867" spc="79">
                <a:latin typeface="Nunito" pitchFamily="2" charset="0"/>
              </a:rPr>
              <a:t> </a:t>
            </a:r>
            <a:r>
              <a:rPr lang="en-US" sz="1867" spc="79" err="1">
                <a:latin typeface="Nunito" pitchFamily="2" charset="0"/>
              </a:rPr>
              <a:t>cho</a:t>
            </a:r>
            <a:r>
              <a:rPr lang="en-US" sz="1867" spc="79">
                <a:latin typeface="Nunito" pitchFamily="2" charset="0"/>
              </a:rPr>
              <a:t> con</a:t>
            </a:r>
            <a:endParaRPr lang="vi-VN" sz="1867" spc="79">
              <a:latin typeface="Nunito" pitchFamily="2" charset="0"/>
            </a:endParaRPr>
          </a:p>
        </p:txBody>
      </p:sp>
      <p:sp>
        <p:nvSpPr>
          <p:cNvPr id="15" name="Google Shape;504;p31">
            <a:extLst>
              <a:ext uri="{FF2B5EF4-FFF2-40B4-BE49-F238E27FC236}">
                <a16:creationId xmlns:a16="http://schemas.microsoft.com/office/drawing/2014/main" id="{129C769E-ABCD-42CD-9C18-0F03B46B9380}"/>
              </a:ext>
            </a:extLst>
          </p:cNvPr>
          <p:cNvSpPr txBox="1">
            <a:spLocks/>
          </p:cNvSpPr>
          <p:nvPr/>
        </p:nvSpPr>
        <p:spPr>
          <a:xfrm>
            <a:off x="2992041" y="3780235"/>
            <a:ext cx="3919638" cy="1436612"/>
          </a:xfrm>
          <a:prstGeom prst="rect">
            <a:avLst/>
          </a:prstGeom>
        </p:spPr>
        <p:txBody>
          <a:bodyPr wrap="square" lIns="0" tIns="0" rIns="0" bIns="0" rtlCol="0" anchor="t">
            <a:spAutoFit/>
          </a:bodyPr>
          <a:lstStyle>
            <a:defPPr>
              <a:defRPr lang="en-US"/>
            </a:defPPr>
            <a:lvl1pPr>
              <a:lnSpc>
                <a:spcPts val="3119"/>
              </a:lnSpc>
              <a:defRPr sz="2399" spc="119">
                <a:solidFill>
                  <a:srgbClr val="424242"/>
                </a:solidFill>
                <a:latin typeface="Inter"/>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609630">
              <a:lnSpc>
                <a:spcPct val="100000"/>
              </a:lnSpc>
            </a:pPr>
            <a:r>
              <a:rPr lang="vi-VN" sz="1867" b="1" spc="79">
                <a:latin typeface="Nunito" pitchFamily="2" charset="0"/>
              </a:rPr>
              <a:t>Đối với bé:</a:t>
            </a:r>
          </a:p>
          <a:p>
            <a:pPr marL="304815" indent="-304815" defTabSz="609630">
              <a:lnSpc>
                <a:spcPct val="100000"/>
              </a:lnSpc>
              <a:buFont typeface="Arial" panose="020B0604020202020204" pitchFamily="34" charset="0"/>
              <a:buChar char="•"/>
            </a:pPr>
            <a:r>
              <a:rPr lang="vi-VN" sz="1867" spc="79">
                <a:latin typeface="Nunito" pitchFamily="2" charset="0"/>
              </a:rPr>
              <a:t>Đảm bảo cân nặng của trẻ sơ sinh</a:t>
            </a:r>
            <a:endParaRPr lang="en-US" sz="1867" spc="79">
              <a:latin typeface="Nunito" pitchFamily="2" charset="0"/>
            </a:endParaRPr>
          </a:p>
          <a:p>
            <a:pPr marL="304815" indent="-304815" defTabSz="609630">
              <a:lnSpc>
                <a:spcPct val="100000"/>
              </a:lnSpc>
              <a:buFont typeface="Arial" panose="020B0604020202020204" pitchFamily="34" charset="0"/>
              <a:buChar char="•"/>
            </a:pPr>
            <a:r>
              <a:rPr lang="vi-VN" sz="1867" spc="79">
                <a:latin typeface="Nunito" pitchFamily="2" charset="0"/>
              </a:rPr>
              <a:t>Phát triển trí tuệ, cơ thể khỏe mạnh</a:t>
            </a:r>
          </a:p>
        </p:txBody>
      </p:sp>
      <p:sp>
        <p:nvSpPr>
          <p:cNvPr id="16" name="TextBox 8">
            <a:extLst>
              <a:ext uri="{FF2B5EF4-FFF2-40B4-BE49-F238E27FC236}">
                <a16:creationId xmlns:a16="http://schemas.microsoft.com/office/drawing/2014/main" id="{0A0E9593-8B58-42D2-B657-E5F9595655DD}"/>
              </a:ext>
            </a:extLst>
          </p:cNvPr>
          <p:cNvSpPr txBox="1"/>
          <p:nvPr/>
        </p:nvSpPr>
        <p:spPr>
          <a:xfrm>
            <a:off x="7550151" y="337209"/>
            <a:ext cx="7303863" cy="737446"/>
          </a:xfrm>
          <a:prstGeom prst="rect">
            <a:avLst/>
          </a:prstGeom>
        </p:spPr>
        <p:txBody>
          <a:bodyPr wrap="square" lIns="0" tIns="0" rIns="0" bIns="0" rtlCol="0" anchor="t">
            <a:spAutoFit/>
          </a:bodyPr>
          <a:lstStyle/>
          <a:p>
            <a:pPr defTabSz="609630">
              <a:lnSpc>
                <a:spcPts val="6630"/>
              </a:lnSpc>
            </a:pPr>
            <a:r>
              <a:rPr lang="en-US" sz="2667" b="1">
                <a:solidFill>
                  <a:srgbClr val="00B050"/>
                </a:solidFill>
                <a:latin typeface="Nunito Black" pitchFamily="2" charset="0"/>
              </a:rPr>
              <a:t>Dinh </a:t>
            </a:r>
            <a:r>
              <a:rPr lang="en-US" sz="2667" b="1" err="1">
                <a:solidFill>
                  <a:srgbClr val="00B050"/>
                </a:solidFill>
                <a:latin typeface="Nunito Black" pitchFamily="2" charset="0"/>
              </a:rPr>
              <a:t>dưỡng</a:t>
            </a:r>
            <a:r>
              <a:rPr lang="en-US" sz="2667" b="1">
                <a:solidFill>
                  <a:srgbClr val="00B050"/>
                </a:solidFill>
                <a:latin typeface="Nunito Black" pitchFamily="2" charset="0"/>
              </a:rPr>
              <a:t> </a:t>
            </a:r>
            <a:r>
              <a:rPr lang="en-US" sz="2667" b="1" err="1">
                <a:solidFill>
                  <a:srgbClr val="F79646">
                    <a:lumMod val="50000"/>
                  </a:srgbClr>
                </a:solidFill>
                <a:latin typeface="Nunito Black" pitchFamily="2" charset="0"/>
              </a:rPr>
              <a:t>chưa</a:t>
            </a:r>
            <a:r>
              <a:rPr lang="en-US" sz="2667" b="1">
                <a:solidFill>
                  <a:srgbClr val="F79646">
                    <a:lumMod val="50000"/>
                  </a:srgbClr>
                </a:solidFill>
                <a:latin typeface="Nunito Black" pitchFamily="2" charset="0"/>
              </a:rPr>
              <a:t> </a:t>
            </a:r>
            <a:r>
              <a:rPr lang="en-US" sz="2667" b="1" err="1">
                <a:solidFill>
                  <a:srgbClr val="F79646">
                    <a:lumMod val="50000"/>
                  </a:srgbClr>
                </a:solidFill>
                <a:latin typeface="Nunito Black" pitchFamily="2" charset="0"/>
              </a:rPr>
              <a:t>phù</a:t>
            </a:r>
            <a:r>
              <a:rPr lang="en-US" sz="2667" b="1">
                <a:solidFill>
                  <a:srgbClr val="F79646">
                    <a:lumMod val="50000"/>
                  </a:srgbClr>
                </a:solidFill>
                <a:latin typeface="Nunito Black" pitchFamily="2" charset="0"/>
              </a:rPr>
              <a:t> </a:t>
            </a:r>
            <a:r>
              <a:rPr lang="en-US" sz="2667" b="1" err="1">
                <a:solidFill>
                  <a:srgbClr val="F79646">
                    <a:lumMod val="50000"/>
                  </a:srgbClr>
                </a:solidFill>
                <a:latin typeface="Nunito Black" pitchFamily="2" charset="0"/>
              </a:rPr>
              <a:t>hợp</a:t>
            </a:r>
            <a:endParaRPr lang="en-US" sz="2667" b="1">
              <a:solidFill>
                <a:srgbClr val="F79646">
                  <a:lumMod val="50000"/>
                </a:srgbClr>
              </a:solidFill>
              <a:latin typeface="Nunito Black" pitchFamily="2" charset="0"/>
            </a:endParaRPr>
          </a:p>
        </p:txBody>
      </p:sp>
      <p:sp>
        <p:nvSpPr>
          <p:cNvPr id="17" name="Rectangle 16">
            <a:extLst>
              <a:ext uri="{FF2B5EF4-FFF2-40B4-BE49-F238E27FC236}">
                <a16:creationId xmlns:a16="http://schemas.microsoft.com/office/drawing/2014/main" id="{A88CC334-6DA7-44DC-839D-DD15220D050D}"/>
              </a:ext>
            </a:extLst>
          </p:cNvPr>
          <p:cNvSpPr/>
          <p:nvPr/>
        </p:nvSpPr>
        <p:spPr>
          <a:xfrm>
            <a:off x="7446063" y="1158194"/>
            <a:ext cx="4342399" cy="1436612"/>
          </a:xfrm>
          <a:prstGeom prst="rect">
            <a:avLst/>
          </a:prstGeom>
        </p:spPr>
        <p:txBody>
          <a:bodyPr wrap="square" lIns="0" tIns="0" rIns="0" bIns="0" rtlCol="0" anchor="t">
            <a:spAutoFit/>
          </a:bodyPr>
          <a:lstStyle/>
          <a:p>
            <a:pPr defTabSz="609630"/>
            <a:r>
              <a:rPr lang="en-US" sz="1867" b="1" spc="79" err="1">
                <a:solidFill>
                  <a:srgbClr val="424242"/>
                </a:solidFill>
                <a:latin typeface="Nunito" pitchFamily="2" charset="0"/>
              </a:rPr>
              <a:t>Đối</a:t>
            </a:r>
            <a:r>
              <a:rPr lang="en-US" sz="1867" b="1" spc="79">
                <a:solidFill>
                  <a:srgbClr val="424242"/>
                </a:solidFill>
                <a:latin typeface="Nunito" pitchFamily="2" charset="0"/>
              </a:rPr>
              <a:t> </a:t>
            </a:r>
            <a:r>
              <a:rPr lang="en-US" sz="1867" b="1" spc="79" err="1">
                <a:solidFill>
                  <a:srgbClr val="424242"/>
                </a:solidFill>
                <a:latin typeface="Nunito" pitchFamily="2" charset="0"/>
              </a:rPr>
              <a:t>với</a:t>
            </a:r>
            <a:r>
              <a:rPr lang="en-US" sz="1867" b="1" spc="79">
                <a:solidFill>
                  <a:srgbClr val="424242"/>
                </a:solidFill>
                <a:latin typeface="Nunito" pitchFamily="2" charset="0"/>
              </a:rPr>
              <a:t> </a:t>
            </a:r>
            <a:r>
              <a:rPr lang="en-US" sz="1867" b="1" spc="79" err="1">
                <a:solidFill>
                  <a:srgbClr val="424242"/>
                </a:solidFill>
                <a:latin typeface="Nunito" pitchFamily="2" charset="0"/>
              </a:rPr>
              <a:t>mẹ</a:t>
            </a:r>
            <a:r>
              <a:rPr lang="en-US" sz="1867" b="1" spc="79">
                <a:solidFill>
                  <a:srgbClr val="424242"/>
                </a:solidFill>
                <a:latin typeface="Nunito" pitchFamily="2" charset="0"/>
              </a:rPr>
              <a:t>:</a:t>
            </a:r>
          </a:p>
          <a:p>
            <a:pPr marL="304815" indent="-304815" defTabSz="609630">
              <a:buFont typeface="Arial" panose="020B0604020202020204" pitchFamily="34" charset="0"/>
              <a:buChar char="•"/>
            </a:pPr>
            <a:r>
              <a:rPr lang="en-US" sz="1867" spc="79" err="1">
                <a:solidFill>
                  <a:srgbClr val="424242"/>
                </a:solidFill>
                <a:latin typeface="Nunito" pitchFamily="2" charset="0"/>
              </a:rPr>
              <a:t>Thiếu</a:t>
            </a:r>
            <a:r>
              <a:rPr lang="en-US" sz="1867" spc="79">
                <a:solidFill>
                  <a:srgbClr val="424242"/>
                </a:solidFill>
                <a:latin typeface="Nunito" pitchFamily="2" charset="0"/>
              </a:rPr>
              <a:t> </a:t>
            </a:r>
            <a:r>
              <a:rPr lang="en-US" sz="1867" spc="79" err="1">
                <a:solidFill>
                  <a:srgbClr val="424242"/>
                </a:solidFill>
                <a:latin typeface="Nunito" pitchFamily="2" charset="0"/>
              </a:rPr>
              <a:t>hoặc</a:t>
            </a:r>
            <a:r>
              <a:rPr lang="en-US" sz="1867" spc="79">
                <a:solidFill>
                  <a:srgbClr val="424242"/>
                </a:solidFill>
                <a:latin typeface="Nunito" pitchFamily="2" charset="0"/>
              </a:rPr>
              <a:t> </a:t>
            </a:r>
            <a:r>
              <a:rPr lang="en-US" sz="1867" spc="79" err="1">
                <a:solidFill>
                  <a:srgbClr val="424242"/>
                </a:solidFill>
                <a:latin typeface="Nunito" pitchFamily="2" charset="0"/>
              </a:rPr>
              <a:t>thừa</a:t>
            </a:r>
            <a:r>
              <a:rPr lang="en-US" sz="1867" spc="79">
                <a:solidFill>
                  <a:srgbClr val="424242"/>
                </a:solidFill>
                <a:latin typeface="Nunito" pitchFamily="2" charset="0"/>
              </a:rPr>
              <a:t> </a:t>
            </a:r>
            <a:r>
              <a:rPr lang="en-US" sz="1867" spc="79" err="1">
                <a:solidFill>
                  <a:srgbClr val="424242"/>
                </a:solidFill>
                <a:latin typeface="Nunito" pitchFamily="2" charset="0"/>
              </a:rPr>
              <a:t>cân</a:t>
            </a:r>
            <a:endParaRPr lang="en-US" sz="1867" spc="79">
              <a:solidFill>
                <a:srgbClr val="424242"/>
              </a:solidFill>
              <a:latin typeface="Nunito" pitchFamily="2" charset="0"/>
            </a:endParaRPr>
          </a:p>
          <a:p>
            <a:pPr marL="304815" indent="-304815" defTabSz="609630">
              <a:buFont typeface="Arial" panose="020B0604020202020204" pitchFamily="34" charset="0"/>
              <a:buChar char="•"/>
            </a:pPr>
            <a:r>
              <a:rPr lang="en-US" sz="1867" spc="79">
                <a:solidFill>
                  <a:srgbClr val="424242"/>
                </a:solidFill>
                <a:latin typeface="Nunito" pitchFamily="2" charset="0"/>
              </a:rPr>
              <a:t>G</a:t>
            </a:r>
            <a:r>
              <a:rPr lang="vi-VN" sz="1867" spc="79">
                <a:solidFill>
                  <a:srgbClr val="424242"/>
                </a:solidFill>
                <a:latin typeface="Nunito" pitchFamily="2" charset="0"/>
              </a:rPr>
              <a:t>iảm sức đề kháng, tăng nguy cơ mắc một số bệnh truyền nhiễm</a:t>
            </a:r>
            <a:endParaRPr lang="en-US" sz="1867" spc="79">
              <a:solidFill>
                <a:srgbClr val="424242"/>
              </a:solidFill>
              <a:latin typeface="Nunito" pitchFamily="2" charset="0"/>
            </a:endParaRPr>
          </a:p>
          <a:p>
            <a:pPr marL="304815" indent="-304815" defTabSz="609630">
              <a:buFont typeface="Arial" panose="020B0604020202020204" pitchFamily="34" charset="0"/>
              <a:buChar char="•"/>
            </a:pPr>
            <a:r>
              <a:rPr lang="en-US" sz="1867" spc="79" err="1">
                <a:solidFill>
                  <a:srgbClr val="424242"/>
                </a:solidFill>
                <a:latin typeface="Nunito" pitchFamily="2" charset="0"/>
              </a:rPr>
              <a:t>Tăng</a:t>
            </a:r>
            <a:r>
              <a:rPr lang="en-US" sz="1867" spc="79">
                <a:solidFill>
                  <a:srgbClr val="424242"/>
                </a:solidFill>
                <a:latin typeface="Nunito" pitchFamily="2" charset="0"/>
              </a:rPr>
              <a:t> </a:t>
            </a:r>
            <a:r>
              <a:rPr lang="en-US" sz="1867" spc="79" err="1">
                <a:solidFill>
                  <a:srgbClr val="424242"/>
                </a:solidFill>
                <a:latin typeface="Nunito" pitchFamily="2" charset="0"/>
              </a:rPr>
              <a:t>nguy</a:t>
            </a:r>
            <a:r>
              <a:rPr lang="en-US" sz="1867" spc="79">
                <a:solidFill>
                  <a:srgbClr val="424242"/>
                </a:solidFill>
                <a:latin typeface="Nunito" pitchFamily="2" charset="0"/>
              </a:rPr>
              <a:t> </a:t>
            </a:r>
            <a:r>
              <a:rPr lang="en-US" sz="1867" spc="79" err="1">
                <a:solidFill>
                  <a:srgbClr val="424242"/>
                </a:solidFill>
                <a:latin typeface="Nunito" pitchFamily="2" charset="0"/>
              </a:rPr>
              <a:t>cơ</a:t>
            </a:r>
            <a:r>
              <a:rPr lang="en-US" sz="1867" spc="79">
                <a:solidFill>
                  <a:srgbClr val="424242"/>
                </a:solidFill>
                <a:latin typeface="Nunito" pitchFamily="2" charset="0"/>
              </a:rPr>
              <a:t> tai </a:t>
            </a:r>
            <a:r>
              <a:rPr lang="en-US" sz="1867" spc="79" err="1">
                <a:solidFill>
                  <a:srgbClr val="424242"/>
                </a:solidFill>
                <a:latin typeface="Nunito" pitchFamily="2" charset="0"/>
              </a:rPr>
              <a:t>biến</a:t>
            </a:r>
            <a:r>
              <a:rPr lang="en-US" sz="1867" spc="79">
                <a:solidFill>
                  <a:srgbClr val="424242"/>
                </a:solidFill>
                <a:latin typeface="Nunito" pitchFamily="2" charset="0"/>
              </a:rPr>
              <a:t> </a:t>
            </a:r>
            <a:r>
              <a:rPr lang="en-US" sz="1867" spc="79" err="1">
                <a:solidFill>
                  <a:srgbClr val="424242"/>
                </a:solidFill>
                <a:latin typeface="Nunito" pitchFamily="2" charset="0"/>
              </a:rPr>
              <a:t>sản</a:t>
            </a:r>
            <a:r>
              <a:rPr lang="en-US" sz="1867" spc="79">
                <a:solidFill>
                  <a:srgbClr val="424242"/>
                </a:solidFill>
                <a:latin typeface="Nunito" pitchFamily="2" charset="0"/>
              </a:rPr>
              <a:t> khoa</a:t>
            </a:r>
            <a:endParaRPr lang="vi-VN" sz="1867" spc="79">
              <a:solidFill>
                <a:srgbClr val="424242"/>
              </a:solidFill>
              <a:latin typeface="Nunito" pitchFamily="2" charset="0"/>
            </a:endParaRPr>
          </a:p>
        </p:txBody>
      </p:sp>
      <p:sp>
        <p:nvSpPr>
          <p:cNvPr id="18" name="Google Shape;506;p31">
            <a:extLst>
              <a:ext uri="{FF2B5EF4-FFF2-40B4-BE49-F238E27FC236}">
                <a16:creationId xmlns:a16="http://schemas.microsoft.com/office/drawing/2014/main" id="{456DF7F9-B359-4FC3-AA18-9317C6F3A397}"/>
              </a:ext>
            </a:extLst>
          </p:cNvPr>
          <p:cNvSpPr txBox="1">
            <a:spLocks/>
          </p:cNvSpPr>
          <p:nvPr/>
        </p:nvSpPr>
        <p:spPr>
          <a:xfrm>
            <a:off x="7550150" y="3780235"/>
            <a:ext cx="4342399" cy="2298578"/>
          </a:xfrm>
          <a:prstGeom prst="rect">
            <a:avLst/>
          </a:prstGeom>
        </p:spPr>
        <p:txBody>
          <a:bodyPr wrap="square" lIns="0" tIns="0" rIns="0" bIns="0" rtlCol="0" anchor="t">
            <a:spAutoFit/>
          </a:bodyPr>
          <a:lstStyle>
            <a:defPPr>
              <a:defRPr lang="en-US"/>
            </a:defPPr>
            <a:lvl1pPr>
              <a:lnSpc>
                <a:spcPts val="3119"/>
              </a:lnSpc>
              <a:defRPr sz="2800" b="1" spc="119">
                <a:solidFill>
                  <a:srgbClr val="424242"/>
                </a:solidFill>
                <a:latin typeface="Inter"/>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defTabSz="609630">
              <a:lnSpc>
                <a:spcPct val="100000"/>
              </a:lnSpc>
            </a:pPr>
            <a:r>
              <a:rPr lang="en-US" sz="1867" spc="79" err="1">
                <a:latin typeface="Nunito" pitchFamily="2" charset="0"/>
              </a:rPr>
              <a:t>Đối</a:t>
            </a:r>
            <a:r>
              <a:rPr lang="en-US" sz="1867" spc="79">
                <a:latin typeface="Nunito" pitchFamily="2" charset="0"/>
              </a:rPr>
              <a:t> </a:t>
            </a:r>
            <a:r>
              <a:rPr lang="en-US" sz="1867" spc="79" err="1">
                <a:latin typeface="Nunito" pitchFamily="2" charset="0"/>
              </a:rPr>
              <a:t>với</a:t>
            </a:r>
            <a:r>
              <a:rPr lang="en-US" sz="1867" spc="79">
                <a:latin typeface="Nunito" pitchFamily="2" charset="0"/>
              </a:rPr>
              <a:t> </a:t>
            </a:r>
            <a:r>
              <a:rPr lang="en-US" sz="1867" spc="79" err="1">
                <a:latin typeface="Nunito" pitchFamily="2" charset="0"/>
              </a:rPr>
              <a:t>bé</a:t>
            </a:r>
            <a:r>
              <a:rPr lang="en-US" sz="1867" spc="79">
                <a:latin typeface="Nunito" pitchFamily="2" charset="0"/>
              </a:rPr>
              <a:t>:</a:t>
            </a:r>
          </a:p>
          <a:p>
            <a:pPr marL="304815" indent="-304815" defTabSz="609630">
              <a:lnSpc>
                <a:spcPct val="100000"/>
              </a:lnSpc>
              <a:buFont typeface="Arial" panose="020B0604020202020204" pitchFamily="34" charset="0"/>
              <a:buChar char="•"/>
            </a:pPr>
            <a:r>
              <a:rPr lang="en-US" sz="1867" b="0" spc="79">
                <a:latin typeface="Nunito" pitchFamily="2" charset="0"/>
              </a:rPr>
              <a:t>N</a:t>
            </a:r>
            <a:r>
              <a:rPr lang="vi-VN" sz="1867" b="0" spc="79">
                <a:latin typeface="Nunito" pitchFamily="2" charset="0"/>
              </a:rPr>
              <a:t>guy cơ sinh non, </a:t>
            </a:r>
            <a:r>
              <a:rPr lang="en-US" sz="1867" b="0" spc="79" err="1">
                <a:latin typeface="Nunito" pitchFamily="2" charset="0"/>
              </a:rPr>
              <a:t>dị</a:t>
            </a:r>
            <a:r>
              <a:rPr lang="en-US" sz="1867" b="0" spc="79">
                <a:latin typeface="Nunito" pitchFamily="2" charset="0"/>
              </a:rPr>
              <a:t> </a:t>
            </a:r>
            <a:r>
              <a:rPr lang="en-US" sz="1867" b="0" spc="79" err="1">
                <a:latin typeface="Nunito" pitchFamily="2" charset="0"/>
              </a:rPr>
              <a:t>tật</a:t>
            </a:r>
            <a:r>
              <a:rPr lang="en-US" sz="1867" b="0" spc="79">
                <a:latin typeface="Nunito" pitchFamily="2" charset="0"/>
              </a:rPr>
              <a:t> </a:t>
            </a:r>
            <a:r>
              <a:rPr lang="en-US" sz="1867" b="0" spc="79" err="1">
                <a:latin typeface="Nunito" pitchFamily="2" charset="0"/>
              </a:rPr>
              <a:t>bẩm</a:t>
            </a:r>
            <a:r>
              <a:rPr lang="en-US" sz="1867" b="0" spc="79">
                <a:latin typeface="Nunito" pitchFamily="2" charset="0"/>
              </a:rPr>
              <a:t> </a:t>
            </a:r>
            <a:r>
              <a:rPr lang="en-US" sz="1867" b="0" spc="79" err="1">
                <a:latin typeface="Nunito" pitchFamily="2" charset="0"/>
              </a:rPr>
              <a:t>sinh</a:t>
            </a:r>
            <a:r>
              <a:rPr lang="en-US" sz="1867" b="0" spc="79">
                <a:latin typeface="Nunito" pitchFamily="2" charset="0"/>
              </a:rPr>
              <a:t>, </a:t>
            </a:r>
            <a:r>
              <a:rPr lang="vi-VN" sz="1867" b="0" spc="79">
                <a:latin typeface="Nunito" pitchFamily="2" charset="0"/>
              </a:rPr>
              <a:t>nhẹ cân,</a:t>
            </a:r>
            <a:r>
              <a:rPr lang="en-US" sz="1867" b="0" spc="79">
                <a:latin typeface="Nunito" pitchFamily="2" charset="0"/>
              </a:rPr>
              <a:t> </a:t>
            </a:r>
            <a:r>
              <a:rPr lang="vi-VN" sz="1867" b="0" spc="79">
                <a:latin typeface="Nunito" pitchFamily="2" charset="0"/>
              </a:rPr>
              <a:t>ảnh hưởng đến miễn dịch</a:t>
            </a:r>
            <a:endParaRPr lang="en-US" sz="1867" b="0" spc="79">
              <a:latin typeface="Nunito" pitchFamily="2" charset="0"/>
            </a:endParaRPr>
          </a:p>
          <a:p>
            <a:pPr marL="304815" indent="-304815" defTabSz="609630">
              <a:lnSpc>
                <a:spcPct val="100000"/>
              </a:lnSpc>
              <a:buFont typeface="Arial" panose="020B0604020202020204" pitchFamily="34" charset="0"/>
              <a:buChar char="•"/>
            </a:pPr>
            <a:r>
              <a:rPr lang="en-US" sz="1867" b="0" spc="79">
                <a:latin typeface="Nunito" pitchFamily="2" charset="0"/>
              </a:rPr>
              <a:t>T</a:t>
            </a:r>
            <a:r>
              <a:rPr lang="vi-VN" sz="1867" b="0" spc="79">
                <a:latin typeface="Nunito" pitchFamily="2" charset="0"/>
              </a:rPr>
              <a:t>ăng nguy cơ mắc bệnh mạch vành, tăng huyết áp, tiểu đường…</a:t>
            </a:r>
            <a:r>
              <a:rPr lang="en-US" sz="1867" b="0" spc="79">
                <a:latin typeface="Nunito" pitchFamily="2" charset="0"/>
              </a:rPr>
              <a:t> </a:t>
            </a:r>
            <a:r>
              <a:rPr lang="en-US" sz="1867" b="0" spc="79" err="1">
                <a:latin typeface="Nunito" pitchFamily="2" charset="0"/>
              </a:rPr>
              <a:t>khi</a:t>
            </a:r>
            <a:r>
              <a:rPr lang="en-US" sz="1867" b="0" spc="79">
                <a:latin typeface="Nunito" pitchFamily="2" charset="0"/>
              </a:rPr>
              <a:t> </a:t>
            </a:r>
            <a:r>
              <a:rPr lang="en-US" sz="1867" b="0" spc="79" err="1">
                <a:latin typeface="Nunito" pitchFamily="2" charset="0"/>
              </a:rPr>
              <a:t>trưởng</a:t>
            </a:r>
            <a:r>
              <a:rPr lang="en-US" sz="1867" b="0" spc="79">
                <a:latin typeface="Nunito" pitchFamily="2" charset="0"/>
              </a:rPr>
              <a:t> </a:t>
            </a:r>
            <a:r>
              <a:rPr lang="en-US" sz="1867" b="0" spc="79" err="1">
                <a:latin typeface="Nunito" pitchFamily="2" charset="0"/>
              </a:rPr>
              <a:t>thành</a:t>
            </a:r>
            <a:endParaRPr lang="en-US" sz="1867" b="0" spc="79">
              <a:latin typeface="Nunito" pitchFamily="2" charset="0"/>
            </a:endParaRPr>
          </a:p>
          <a:p>
            <a:pPr defTabSz="609630">
              <a:lnSpc>
                <a:spcPct val="100000"/>
              </a:lnSpc>
            </a:pPr>
            <a:endParaRPr lang="vi-VN" sz="1867" spc="79">
              <a:latin typeface="Nunito" pitchFamily="2" charset="0"/>
            </a:endParaRPr>
          </a:p>
          <a:p>
            <a:pPr defTabSz="609630">
              <a:lnSpc>
                <a:spcPct val="100000"/>
              </a:lnSpc>
            </a:pPr>
            <a:endParaRPr lang="vi-VN" sz="1867" spc="79">
              <a:latin typeface="Nunito" pitchFamily="2" charset="0"/>
            </a:endParaRPr>
          </a:p>
        </p:txBody>
      </p:sp>
      <p:sp>
        <p:nvSpPr>
          <p:cNvPr id="19" name="Rectangle: Rounded Corners 18">
            <a:extLst>
              <a:ext uri="{FF2B5EF4-FFF2-40B4-BE49-F238E27FC236}">
                <a16:creationId xmlns:a16="http://schemas.microsoft.com/office/drawing/2014/main" id="{E0EC7CB0-23BF-471F-A027-C683F0F4CBE9}"/>
              </a:ext>
            </a:extLst>
          </p:cNvPr>
          <p:cNvSpPr/>
          <p:nvPr/>
        </p:nvSpPr>
        <p:spPr>
          <a:xfrm>
            <a:off x="2708035" y="403424"/>
            <a:ext cx="4310083" cy="573778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067">
              <a:solidFill>
                <a:prstClr val="white"/>
              </a:solidFill>
              <a:latin typeface="Nunito" pitchFamily="2" charset="0"/>
            </a:endParaRPr>
          </a:p>
        </p:txBody>
      </p:sp>
      <p:sp>
        <p:nvSpPr>
          <p:cNvPr id="20" name="Rectangle: Rounded Corners 19">
            <a:extLst>
              <a:ext uri="{FF2B5EF4-FFF2-40B4-BE49-F238E27FC236}">
                <a16:creationId xmlns:a16="http://schemas.microsoft.com/office/drawing/2014/main" id="{4723C9D8-1A2B-4CA7-97D9-0E40F425FE6E}"/>
              </a:ext>
            </a:extLst>
          </p:cNvPr>
          <p:cNvSpPr/>
          <p:nvPr/>
        </p:nvSpPr>
        <p:spPr>
          <a:xfrm>
            <a:off x="7328925" y="431800"/>
            <a:ext cx="4576676" cy="570940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067">
              <a:solidFill>
                <a:prstClr val="white"/>
              </a:solidFill>
              <a:latin typeface="Nunito" pitchFamily="2" charset="0"/>
            </a:endParaRPr>
          </a:p>
        </p:txBody>
      </p:sp>
      <p:sp>
        <p:nvSpPr>
          <p:cNvPr id="2" name="Rectangle 1">
            <a:extLst>
              <a:ext uri="{FF2B5EF4-FFF2-40B4-BE49-F238E27FC236}">
                <a16:creationId xmlns:a16="http://schemas.microsoft.com/office/drawing/2014/main" id="{8D8348FC-C97C-487C-B3D8-191FFD419362}"/>
              </a:ext>
            </a:extLst>
          </p:cNvPr>
          <p:cNvSpPr/>
          <p:nvPr/>
        </p:nvSpPr>
        <p:spPr>
          <a:xfrm>
            <a:off x="-127173" y="61161"/>
            <a:ext cx="2563336" cy="741278"/>
          </a:xfrm>
          <a:custGeom>
            <a:avLst/>
            <a:gdLst>
              <a:gd name="connsiteX0" fmla="*/ 0 w 2563336"/>
              <a:gd name="connsiteY0" fmla="*/ 0 h 741278"/>
              <a:gd name="connsiteX1" fmla="*/ 2563336 w 2563336"/>
              <a:gd name="connsiteY1" fmla="*/ 0 h 741278"/>
              <a:gd name="connsiteX2" fmla="*/ 2563336 w 2563336"/>
              <a:gd name="connsiteY2" fmla="*/ 741278 h 741278"/>
              <a:gd name="connsiteX3" fmla="*/ 0 w 2563336"/>
              <a:gd name="connsiteY3" fmla="*/ 741278 h 741278"/>
              <a:gd name="connsiteX4" fmla="*/ 0 w 2563336"/>
              <a:gd name="connsiteY4" fmla="*/ 0 h 741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336" h="741278" fill="none" extrusionOk="0">
                <a:moveTo>
                  <a:pt x="0" y="0"/>
                </a:moveTo>
                <a:cubicBezTo>
                  <a:pt x="999823" y="-33775"/>
                  <a:pt x="2302895" y="138873"/>
                  <a:pt x="2563336" y="0"/>
                </a:cubicBezTo>
                <a:cubicBezTo>
                  <a:pt x="2515781" y="281867"/>
                  <a:pt x="2603056" y="580971"/>
                  <a:pt x="2563336" y="741278"/>
                </a:cubicBezTo>
                <a:cubicBezTo>
                  <a:pt x="2288506" y="603948"/>
                  <a:pt x="281929" y="603422"/>
                  <a:pt x="0" y="741278"/>
                </a:cubicBezTo>
                <a:cubicBezTo>
                  <a:pt x="54315" y="629250"/>
                  <a:pt x="-9964" y="267249"/>
                  <a:pt x="0" y="0"/>
                </a:cubicBezTo>
                <a:close/>
              </a:path>
              <a:path w="2563336" h="741278" stroke="0" extrusionOk="0">
                <a:moveTo>
                  <a:pt x="0" y="0"/>
                </a:moveTo>
                <a:cubicBezTo>
                  <a:pt x="312067" y="-101487"/>
                  <a:pt x="1542288" y="-162162"/>
                  <a:pt x="2563336" y="0"/>
                </a:cubicBezTo>
                <a:cubicBezTo>
                  <a:pt x="2521171" y="325813"/>
                  <a:pt x="2565894" y="415514"/>
                  <a:pt x="2563336" y="741278"/>
                </a:cubicBezTo>
                <a:cubicBezTo>
                  <a:pt x="1872680" y="791343"/>
                  <a:pt x="283153" y="582829"/>
                  <a:pt x="0" y="741278"/>
                </a:cubicBezTo>
                <a:cubicBezTo>
                  <a:pt x="3543" y="509753"/>
                  <a:pt x="41517" y="218019"/>
                  <a:pt x="0" y="0"/>
                </a:cubicBezTo>
                <a:close/>
              </a:path>
            </a:pathLst>
          </a:custGeom>
          <a:solidFill>
            <a:srgbClr val="FFCC00"/>
          </a:solidFill>
          <a:ln>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933" b="1" err="1">
                <a:solidFill>
                  <a:prstClr val="white"/>
                </a:solidFill>
                <a:latin typeface="Nunito Black" pitchFamily="2" charset="0"/>
              </a:rPr>
              <a:t>Ảnh</a:t>
            </a:r>
            <a:r>
              <a:rPr lang="en-US" sz="2933" b="1">
                <a:solidFill>
                  <a:prstClr val="white"/>
                </a:solidFill>
                <a:latin typeface="Nunito Black" pitchFamily="2" charset="0"/>
              </a:rPr>
              <a:t> </a:t>
            </a:r>
            <a:r>
              <a:rPr lang="en-US" sz="2933" b="1" err="1">
                <a:solidFill>
                  <a:prstClr val="white"/>
                </a:solidFill>
                <a:latin typeface="Nunito Black" pitchFamily="2" charset="0"/>
              </a:rPr>
              <a:t>hưởng</a:t>
            </a:r>
            <a:endParaRPr lang="en-US" sz="2933" b="1">
              <a:solidFill>
                <a:prstClr val="white"/>
              </a:solidFill>
              <a:latin typeface="Nunito Black" pitchFamily="2"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505804" y="4442737"/>
            <a:ext cx="3583372" cy="483052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046464" y="-2415263"/>
            <a:ext cx="3583372" cy="483052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882920" y="240567"/>
            <a:ext cx="2672181" cy="239524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3884" y="4086721"/>
            <a:ext cx="2144683" cy="2743200"/>
          </a:xfrm>
          <a:prstGeom prst="rect">
            <a:avLst/>
          </a:prstGeom>
        </p:spPr>
      </p:pic>
      <p:sp>
        <p:nvSpPr>
          <p:cNvPr id="13" name="Oval 12">
            <a:extLst>
              <a:ext uri="{FF2B5EF4-FFF2-40B4-BE49-F238E27FC236}">
                <a16:creationId xmlns:a16="http://schemas.microsoft.com/office/drawing/2014/main" id="{EE8FE76F-A44C-4A62-9585-D145AFD4192B}"/>
              </a:ext>
            </a:extLst>
          </p:cNvPr>
          <p:cNvSpPr/>
          <p:nvPr/>
        </p:nvSpPr>
        <p:spPr>
          <a:xfrm>
            <a:off x="1511696" y="584200"/>
            <a:ext cx="6302526" cy="5306928"/>
          </a:xfrm>
          <a:custGeom>
            <a:avLst/>
            <a:gdLst>
              <a:gd name="connsiteX0" fmla="*/ 0 w 6302526"/>
              <a:gd name="connsiteY0" fmla="*/ 2653464 h 5306928"/>
              <a:gd name="connsiteX1" fmla="*/ 3151263 w 6302526"/>
              <a:gd name="connsiteY1" fmla="*/ 0 h 5306928"/>
              <a:gd name="connsiteX2" fmla="*/ 6302526 w 6302526"/>
              <a:gd name="connsiteY2" fmla="*/ 2653464 h 5306928"/>
              <a:gd name="connsiteX3" fmla="*/ 3151263 w 6302526"/>
              <a:gd name="connsiteY3" fmla="*/ 5306928 h 5306928"/>
              <a:gd name="connsiteX4" fmla="*/ 0 w 6302526"/>
              <a:gd name="connsiteY4" fmla="*/ 2653464 h 530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2526" h="5306928" fill="none" extrusionOk="0">
                <a:moveTo>
                  <a:pt x="0" y="2653464"/>
                </a:moveTo>
                <a:cubicBezTo>
                  <a:pt x="88980" y="1288586"/>
                  <a:pt x="1583813" y="191269"/>
                  <a:pt x="3151263" y="0"/>
                </a:cubicBezTo>
                <a:cubicBezTo>
                  <a:pt x="4868679" y="30206"/>
                  <a:pt x="6208085" y="1279340"/>
                  <a:pt x="6302526" y="2653464"/>
                </a:cubicBezTo>
                <a:cubicBezTo>
                  <a:pt x="6371680" y="3826678"/>
                  <a:pt x="4640045" y="5203231"/>
                  <a:pt x="3151263" y="5306928"/>
                </a:cubicBezTo>
                <a:cubicBezTo>
                  <a:pt x="1158560" y="5332505"/>
                  <a:pt x="141891" y="4331479"/>
                  <a:pt x="0" y="2653464"/>
                </a:cubicBezTo>
                <a:close/>
              </a:path>
              <a:path w="6302526" h="5306928" stroke="0" extrusionOk="0">
                <a:moveTo>
                  <a:pt x="0" y="2653464"/>
                </a:moveTo>
                <a:cubicBezTo>
                  <a:pt x="-171118" y="1479428"/>
                  <a:pt x="1528051" y="302130"/>
                  <a:pt x="3151263" y="0"/>
                </a:cubicBezTo>
                <a:cubicBezTo>
                  <a:pt x="4668063" y="-147861"/>
                  <a:pt x="6189565" y="1362857"/>
                  <a:pt x="6302526" y="2653464"/>
                </a:cubicBezTo>
                <a:cubicBezTo>
                  <a:pt x="6186740" y="4160409"/>
                  <a:pt x="4841455" y="5223556"/>
                  <a:pt x="3151263" y="5306928"/>
                </a:cubicBezTo>
                <a:cubicBezTo>
                  <a:pt x="1430175" y="5318053"/>
                  <a:pt x="-69215" y="4056589"/>
                  <a:pt x="0" y="2653464"/>
                </a:cubicBezTo>
                <a:close/>
              </a:path>
            </a:pathLst>
          </a:custGeom>
          <a:solidFill>
            <a:srgbClr val="FFCC00"/>
          </a:solidFill>
          <a:ln>
            <a:solidFill>
              <a:schemeClr val="tx1">
                <a:lumMod val="50000"/>
              </a:schemeClr>
            </a:solidFill>
            <a:extLst>
              <a:ext uri="{C807C97D-BFC1-408E-A445-0C87EB9F89A2}">
                <ask:lineSketchStyleProps xmlns:ask="http://schemas.microsoft.com/office/drawing/2018/sketchyshapes" sd="1332294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60950" tIns="60950" rIns="60950" bIns="60950" rtlCol="0" anchor="ctr" anchorCtr="0">
            <a:noAutofit/>
          </a:bodyPr>
          <a:lstStyle/>
          <a:p>
            <a:pPr defTabSz="609630">
              <a:buSzPts val="4400"/>
            </a:pPr>
            <a:r>
              <a:rPr lang="en-US" sz="4000" b="1" err="1">
                <a:solidFill>
                  <a:srgbClr val="002060"/>
                </a:solidFill>
                <a:latin typeface="Nunito Black" pitchFamily="2" charset="0"/>
                <a:cs typeface="Calibri" panose="020F0502020204030204" pitchFamily="34" charset="0"/>
                <a:sym typeface="Arial"/>
              </a:rPr>
              <a:t>Vậy</a:t>
            </a:r>
            <a:r>
              <a:rPr lang="en-US" sz="4000" b="1">
                <a:solidFill>
                  <a:srgbClr val="002060"/>
                </a:solidFill>
                <a:latin typeface="Nunito Black" pitchFamily="2" charset="0"/>
                <a:cs typeface="Calibri" panose="020F0502020204030204" pitchFamily="34" charset="0"/>
                <a:sym typeface="Arial"/>
              </a:rPr>
              <a:t> </a:t>
            </a:r>
            <a:r>
              <a:rPr lang="en-US" sz="4000" b="1" err="1">
                <a:solidFill>
                  <a:srgbClr val="002060"/>
                </a:solidFill>
                <a:latin typeface="Nunito Black" pitchFamily="2" charset="0"/>
                <a:cs typeface="Calibri" panose="020F0502020204030204" pitchFamily="34" charset="0"/>
                <a:sym typeface="Arial"/>
              </a:rPr>
              <a:t>làm</a:t>
            </a:r>
            <a:r>
              <a:rPr lang="en-US" sz="4000" b="1">
                <a:solidFill>
                  <a:srgbClr val="002060"/>
                </a:solidFill>
                <a:latin typeface="Nunito Black" pitchFamily="2" charset="0"/>
                <a:cs typeface="Calibri" panose="020F0502020204030204" pitchFamily="34" charset="0"/>
                <a:sym typeface="Arial"/>
              </a:rPr>
              <a:t> </a:t>
            </a:r>
            <a:r>
              <a:rPr lang="en-US" sz="4000" b="1" err="1">
                <a:solidFill>
                  <a:srgbClr val="002060"/>
                </a:solidFill>
                <a:latin typeface="Nunito Black" pitchFamily="2" charset="0"/>
                <a:cs typeface="Calibri" panose="020F0502020204030204" pitchFamily="34" charset="0"/>
                <a:sym typeface="Arial"/>
              </a:rPr>
              <a:t>thế</a:t>
            </a:r>
            <a:r>
              <a:rPr lang="en-US" sz="4000" b="1">
                <a:solidFill>
                  <a:srgbClr val="002060"/>
                </a:solidFill>
                <a:latin typeface="Nunito Black" pitchFamily="2" charset="0"/>
                <a:cs typeface="Calibri" panose="020F0502020204030204" pitchFamily="34" charset="0"/>
                <a:sym typeface="Arial"/>
              </a:rPr>
              <a:t> </a:t>
            </a:r>
            <a:r>
              <a:rPr lang="en-US" sz="4000" b="1" err="1">
                <a:solidFill>
                  <a:srgbClr val="002060"/>
                </a:solidFill>
                <a:latin typeface="Nunito Black" pitchFamily="2" charset="0"/>
                <a:cs typeface="Calibri" panose="020F0502020204030204" pitchFamily="34" charset="0"/>
                <a:sym typeface="Arial"/>
              </a:rPr>
              <a:t>nào</a:t>
            </a:r>
            <a:r>
              <a:rPr lang="en-US" sz="4000" b="1">
                <a:solidFill>
                  <a:srgbClr val="002060"/>
                </a:solidFill>
                <a:latin typeface="Nunito Black" pitchFamily="2" charset="0"/>
                <a:cs typeface="Calibri" panose="020F0502020204030204" pitchFamily="34" charset="0"/>
                <a:sym typeface="Arial"/>
              </a:rPr>
              <a:t> </a:t>
            </a:r>
            <a:r>
              <a:rPr lang="en-US" sz="4000" b="1" err="1">
                <a:solidFill>
                  <a:srgbClr val="002060"/>
                </a:solidFill>
                <a:latin typeface="Nunito Black" pitchFamily="2" charset="0"/>
                <a:cs typeface="Calibri" panose="020F0502020204030204" pitchFamily="34" charset="0"/>
                <a:sym typeface="Arial"/>
              </a:rPr>
              <a:t>để</a:t>
            </a:r>
            <a:r>
              <a:rPr lang="en-US" sz="4000" b="1">
                <a:solidFill>
                  <a:srgbClr val="002060"/>
                </a:solidFill>
                <a:latin typeface="Nunito Black" pitchFamily="2" charset="0"/>
                <a:cs typeface="Calibri" panose="020F0502020204030204" pitchFamily="34" charset="0"/>
                <a:sym typeface="Arial"/>
              </a:rPr>
              <a:t> </a:t>
            </a:r>
            <a:r>
              <a:rPr lang="en-US" sz="4000" b="1" err="1">
                <a:solidFill>
                  <a:srgbClr val="002060"/>
                </a:solidFill>
                <a:latin typeface="Nunito Black" pitchFamily="2" charset="0"/>
                <a:cs typeface="Calibri" panose="020F0502020204030204" pitchFamily="34" charset="0"/>
                <a:sym typeface="Arial"/>
              </a:rPr>
              <a:t>cung</a:t>
            </a:r>
            <a:r>
              <a:rPr lang="en-US" sz="4000" b="1">
                <a:solidFill>
                  <a:srgbClr val="002060"/>
                </a:solidFill>
                <a:latin typeface="Nunito Black" pitchFamily="2" charset="0"/>
                <a:cs typeface="Calibri" panose="020F0502020204030204" pitchFamily="34" charset="0"/>
                <a:sym typeface="Arial"/>
              </a:rPr>
              <a:t> </a:t>
            </a:r>
            <a:r>
              <a:rPr lang="en-US" sz="4000" b="1" err="1">
                <a:solidFill>
                  <a:srgbClr val="002060"/>
                </a:solidFill>
                <a:latin typeface="Nunito Black" pitchFamily="2" charset="0"/>
                <a:cs typeface="Calibri" panose="020F0502020204030204" pitchFamily="34" charset="0"/>
                <a:sym typeface="Arial"/>
              </a:rPr>
              <a:t>cấp</a:t>
            </a:r>
            <a:r>
              <a:rPr lang="en-US" sz="4000" b="1">
                <a:solidFill>
                  <a:srgbClr val="002060"/>
                </a:solidFill>
                <a:latin typeface="Nunito Black" pitchFamily="2" charset="0"/>
                <a:cs typeface="Calibri" panose="020F0502020204030204" pitchFamily="34" charset="0"/>
                <a:sym typeface="Arial"/>
              </a:rPr>
              <a:t> </a:t>
            </a:r>
            <a:r>
              <a:rPr lang="en-US" sz="4000" b="1" err="1">
                <a:solidFill>
                  <a:srgbClr val="002060"/>
                </a:solidFill>
                <a:latin typeface="Nunito Black" pitchFamily="2" charset="0"/>
                <a:cs typeface="Calibri" panose="020F0502020204030204" pitchFamily="34" charset="0"/>
                <a:sym typeface="Arial"/>
              </a:rPr>
              <a:t>đầy</a:t>
            </a:r>
            <a:r>
              <a:rPr lang="en-US" sz="4000" b="1">
                <a:solidFill>
                  <a:srgbClr val="002060"/>
                </a:solidFill>
                <a:latin typeface="Nunito Black" pitchFamily="2" charset="0"/>
                <a:cs typeface="Calibri" panose="020F0502020204030204" pitchFamily="34" charset="0"/>
                <a:sym typeface="Arial"/>
              </a:rPr>
              <a:t> </a:t>
            </a:r>
            <a:r>
              <a:rPr lang="en-US" sz="4000" b="1" err="1">
                <a:solidFill>
                  <a:srgbClr val="002060"/>
                </a:solidFill>
                <a:latin typeface="Nunito Black" pitchFamily="2" charset="0"/>
                <a:cs typeface="Calibri" panose="020F0502020204030204" pitchFamily="34" charset="0"/>
                <a:sym typeface="Arial"/>
              </a:rPr>
              <a:t>đủ</a:t>
            </a:r>
            <a:r>
              <a:rPr lang="en-US" sz="4000" b="1">
                <a:solidFill>
                  <a:srgbClr val="002060"/>
                </a:solidFill>
                <a:latin typeface="Nunito Black" pitchFamily="2" charset="0"/>
                <a:cs typeface="Calibri" panose="020F0502020204030204" pitchFamily="34" charset="0"/>
                <a:sym typeface="Arial"/>
              </a:rPr>
              <a:t> </a:t>
            </a:r>
            <a:r>
              <a:rPr lang="en-US" sz="4000" b="1" err="1">
                <a:solidFill>
                  <a:srgbClr val="002060"/>
                </a:solidFill>
                <a:latin typeface="Nunito Black" pitchFamily="2" charset="0"/>
                <a:cs typeface="Calibri" panose="020F0502020204030204" pitchFamily="34" charset="0"/>
                <a:sym typeface="Arial"/>
              </a:rPr>
              <a:t>chất</a:t>
            </a:r>
            <a:r>
              <a:rPr lang="en-US" sz="4000" b="1">
                <a:solidFill>
                  <a:srgbClr val="002060"/>
                </a:solidFill>
                <a:latin typeface="Nunito Black" pitchFamily="2" charset="0"/>
                <a:cs typeface="Calibri" panose="020F0502020204030204" pitchFamily="34" charset="0"/>
                <a:sym typeface="Arial"/>
              </a:rPr>
              <a:t> </a:t>
            </a:r>
            <a:r>
              <a:rPr lang="en-US" sz="4000" b="1" err="1">
                <a:solidFill>
                  <a:srgbClr val="002060"/>
                </a:solidFill>
                <a:latin typeface="Nunito Black" pitchFamily="2" charset="0"/>
                <a:cs typeface="Calibri" panose="020F0502020204030204" pitchFamily="34" charset="0"/>
                <a:sym typeface="Arial"/>
              </a:rPr>
              <a:t>dinh</a:t>
            </a:r>
            <a:r>
              <a:rPr lang="en-US" sz="4000" b="1">
                <a:solidFill>
                  <a:srgbClr val="002060"/>
                </a:solidFill>
                <a:latin typeface="Nunito Black" pitchFamily="2" charset="0"/>
                <a:cs typeface="Calibri" panose="020F0502020204030204" pitchFamily="34" charset="0"/>
                <a:sym typeface="Arial"/>
              </a:rPr>
              <a:t> </a:t>
            </a:r>
            <a:r>
              <a:rPr lang="en-US" sz="4000" b="1" err="1">
                <a:solidFill>
                  <a:srgbClr val="002060"/>
                </a:solidFill>
                <a:latin typeface="Nunito Black" pitchFamily="2" charset="0"/>
                <a:cs typeface="Calibri" panose="020F0502020204030204" pitchFamily="34" charset="0"/>
                <a:sym typeface="Arial"/>
              </a:rPr>
              <a:t>dưỡng</a:t>
            </a:r>
            <a:r>
              <a:rPr lang="en-US" sz="4000" b="1">
                <a:solidFill>
                  <a:srgbClr val="002060"/>
                </a:solidFill>
                <a:latin typeface="Nunito Black" pitchFamily="2" charset="0"/>
                <a:cs typeface="Calibri" panose="020F0502020204030204" pitchFamily="34" charset="0"/>
                <a:sym typeface="Arial"/>
              </a:rPr>
              <a:t> </a:t>
            </a:r>
            <a:r>
              <a:rPr lang="en-US" sz="4000" b="1" err="1">
                <a:solidFill>
                  <a:srgbClr val="002060"/>
                </a:solidFill>
                <a:latin typeface="Nunito Black" pitchFamily="2" charset="0"/>
                <a:cs typeface="Calibri" panose="020F0502020204030204" pitchFamily="34" charset="0"/>
                <a:sym typeface="Arial"/>
              </a:rPr>
              <a:t>cho</a:t>
            </a:r>
            <a:r>
              <a:rPr lang="en-US" sz="4000" b="1">
                <a:solidFill>
                  <a:srgbClr val="002060"/>
                </a:solidFill>
                <a:latin typeface="Nunito Black" pitchFamily="2" charset="0"/>
                <a:cs typeface="Calibri" panose="020F0502020204030204" pitchFamily="34" charset="0"/>
                <a:sym typeface="Arial"/>
              </a:rPr>
              <a:t> </a:t>
            </a:r>
            <a:r>
              <a:rPr lang="en-US" sz="4000" b="1" err="1">
                <a:solidFill>
                  <a:srgbClr val="002060"/>
                </a:solidFill>
                <a:latin typeface="Nunito Black" pitchFamily="2" charset="0"/>
                <a:cs typeface="Calibri" panose="020F0502020204030204" pitchFamily="34" charset="0"/>
                <a:sym typeface="Arial"/>
              </a:rPr>
              <a:t>mẹ</a:t>
            </a:r>
            <a:r>
              <a:rPr lang="en-US" sz="4000" b="1">
                <a:solidFill>
                  <a:srgbClr val="002060"/>
                </a:solidFill>
                <a:latin typeface="Nunito Black" pitchFamily="2" charset="0"/>
                <a:cs typeface="Calibri" panose="020F0502020204030204" pitchFamily="34" charset="0"/>
                <a:sym typeface="Arial"/>
              </a:rPr>
              <a:t> </a:t>
            </a:r>
            <a:r>
              <a:rPr lang="en-US" sz="4000" b="1" err="1">
                <a:solidFill>
                  <a:srgbClr val="002060"/>
                </a:solidFill>
                <a:latin typeface="Nunito Black" pitchFamily="2" charset="0"/>
                <a:cs typeface="Calibri" panose="020F0502020204030204" pitchFamily="34" charset="0"/>
                <a:sym typeface="Arial"/>
              </a:rPr>
              <a:t>và</a:t>
            </a:r>
            <a:r>
              <a:rPr lang="en-US" sz="4000" b="1">
                <a:solidFill>
                  <a:srgbClr val="002060"/>
                </a:solidFill>
                <a:latin typeface="Nunito Black" pitchFamily="2" charset="0"/>
                <a:cs typeface="Calibri" panose="020F0502020204030204" pitchFamily="34" charset="0"/>
                <a:sym typeface="Arial"/>
              </a:rPr>
              <a:t> </a:t>
            </a:r>
            <a:r>
              <a:rPr lang="en-US" sz="4000" b="1" err="1">
                <a:solidFill>
                  <a:srgbClr val="002060"/>
                </a:solidFill>
                <a:latin typeface="Nunito Black" pitchFamily="2" charset="0"/>
                <a:cs typeface="Calibri" panose="020F0502020204030204" pitchFamily="34" charset="0"/>
                <a:sym typeface="Arial"/>
              </a:rPr>
              <a:t>bé</a:t>
            </a:r>
            <a:r>
              <a:rPr lang="en-US" sz="4000" b="1">
                <a:solidFill>
                  <a:srgbClr val="002060"/>
                </a:solidFill>
                <a:latin typeface="Nunito Black" pitchFamily="2" charset="0"/>
                <a:cs typeface="Calibri" panose="020F0502020204030204" pitchFamily="34" charset="0"/>
                <a:sym typeface="Arial"/>
              </a:rPr>
              <a:t> </a:t>
            </a:r>
            <a:r>
              <a:rPr lang="en-US" sz="4000" b="1" err="1">
                <a:solidFill>
                  <a:srgbClr val="002060"/>
                </a:solidFill>
                <a:latin typeface="Nunito Black" pitchFamily="2" charset="0"/>
                <a:cs typeface="Calibri" panose="020F0502020204030204" pitchFamily="34" charset="0"/>
                <a:sym typeface="Arial"/>
              </a:rPr>
              <a:t>thông</a:t>
            </a:r>
            <a:r>
              <a:rPr lang="en-US" sz="4000" b="1">
                <a:solidFill>
                  <a:srgbClr val="002060"/>
                </a:solidFill>
                <a:latin typeface="Nunito Black" pitchFamily="2" charset="0"/>
                <a:cs typeface="Calibri" panose="020F0502020204030204" pitchFamily="34" charset="0"/>
                <a:sym typeface="Arial"/>
              </a:rPr>
              <a:t> qua </a:t>
            </a:r>
            <a:r>
              <a:rPr lang="en-US" sz="4000" b="1" err="1">
                <a:solidFill>
                  <a:srgbClr val="002060"/>
                </a:solidFill>
                <a:latin typeface="Nunito Black" pitchFamily="2" charset="0"/>
                <a:cs typeface="Calibri" panose="020F0502020204030204" pitchFamily="34" charset="0"/>
                <a:sym typeface="Arial"/>
              </a:rPr>
              <a:t>chế</a:t>
            </a:r>
            <a:r>
              <a:rPr lang="en-US" sz="4000" b="1">
                <a:solidFill>
                  <a:srgbClr val="002060"/>
                </a:solidFill>
                <a:latin typeface="Nunito Black" pitchFamily="2" charset="0"/>
                <a:cs typeface="Calibri" panose="020F0502020204030204" pitchFamily="34" charset="0"/>
                <a:sym typeface="Arial"/>
              </a:rPr>
              <a:t> </a:t>
            </a:r>
            <a:r>
              <a:rPr lang="en-US" sz="4000" b="1" err="1">
                <a:solidFill>
                  <a:srgbClr val="002060"/>
                </a:solidFill>
                <a:latin typeface="Nunito Black" pitchFamily="2" charset="0"/>
                <a:cs typeface="Calibri" panose="020F0502020204030204" pitchFamily="34" charset="0"/>
                <a:sym typeface="Arial"/>
              </a:rPr>
              <a:t>độ</a:t>
            </a:r>
            <a:r>
              <a:rPr lang="en-US" sz="4000" b="1">
                <a:solidFill>
                  <a:srgbClr val="002060"/>
                </a:solidFill>
                <a:latin typeface="Nunito Black" pitchFamily="2" charset="0"/>
                <a:cs typeface="Calibri" panose="020F0502020204030204" pitchFamily="34" charset="0"/>
                <a:sym typeface="Arial"/>
              </a:rPr>
              <a:t> ăn?</a:t>
            </a:r>
            <a:endParaRPr lang="en-US" sz="4000" b="1">
              <a:solidFill>
                <a:srgbClr val="002060"/>
              </a:solidFill>
              <a:latin typeface="Nunito Black" pitchFamily="2" charset="0"/>
              <a:cs typeface="Calibri" panose="020F0502020204030204" pitchFamily="34" charset="0"/>
              <a:sym typeface="Shadows Into Light Two"/>
            </a:endParaRPr>
          </a:p>
        </p:txBody>
      </p:sp>
      <p:grpSp>
        <p:nvGrpSpPr>
          <p:cNvPr id="11" name="Group 10">
            <a:extLst>
              <a:ext uri="{FF2B5EF4-FFF2-40B4-BE49-F238E27FC236}">
                <a16:creationId xmlns:a16="http://schemas.microsoft.com/office/drawing/2014/main" id="{F782B48D-B10C-40F5-8C3B-BD5404F1E831}"/>
              </a:ext>
            </a:extLst>
          </p:cNvPr>
          <p:cNvGrpSpPr>
            <a:grpSpLocks noChangeAspect="1"/>
          </p:cNvGrpSpPr>
          <p:nvPr/>
        </p:nvGrpSpPr>
        <p:grpSpPr>
          <a:xfrm>
            <a:off x="7129333" y="1874948"/>
            <a:ext cx="3722951" cy="3583373"/>
            <a:chOff x="30480" y="591820"/>
            <a:chExt cx="12736830" cy="12259310"/>
          </a:xfrm>
        </p:grpSpPr>
        <p:sp>
          <p:nvSpPr>
            <p:cNvPr id="12" name="Freeform 11">
              <a:extLst>
                <a:ext uri="{FF2B5EF4-FFF2-40B4-BE49-F238E27FC236}">
                  <a16:creationId xmlns:a16="http://schemas.microsoft.com/office/drawing/2014/main" id="{2806AF4B-A804-4FA7-B1A4-C445C16A46BD}"/>
                </a:ext>
              </a:extLst>
            </p:cNvPr>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8"/>
              <a:stretch>
                <a:fillRect l="-19286" t="-5134" r="-18799" b="5134"/>
              </a:stretch>
            </a:blip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38">
            <a:extLst>
              <a:ext uri="{FF2B5EF4-FFF2-40B4-BE49-F238E27FC236}">
                <a16:creationId xmlns:a16="http://schemas.microsoft.com/office/drawing/2014/main" id="{6E939D8B-BCAA-4819-A1C0-89F17AE1E0F0}"/>
              </a:ext>
            </a:extLst>
          </p:cNvPr>
          <p:cNvSpPr/>
          <p:nvPr/>
        </p:nvSpPr>
        <p:spPr>
          <a:xfrm>
            <a:off x="-252330" y="208052"/>
            <a:ext cx="12649651" cy="6301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933" b="1" i="1" u="sng" err="1">
                <a:solidFill>
                  <a:srgbClr val="00B050"/>
                </a:solidFill>
                <a:latin typeface="Nunito Black" pitchFamily="2" charset="0"/>
                <a:cs typeface="Calibri" panose="020F0502020204030204" pitchFamily="34" charset="0"/>
              </a:rPr>
              <a:t>Nguyên</a:t>
            </a:r>
            <a:r>
              <a:rPr lang="en-US" sz="2933" b="1" i="1" u="sng">
                <a:solidFill>
                  <a:srgbClr val="00B050"/>
                </a:solidFill>
                <a:latin typeface="Nunito Black" pitchFamily="2" charset="0"/>
                <a:cs typeface="Calibri" panose="020F0502020204030204" pitchFamily="34" charset="0"/>
              </a:rPr>
              <a:t> </a:t>
            </a:r>
            <a:r>
              <a:rPr lang="en-US" sz="2933" b="1" i="1" u="sng" err="1">
                <a:solidFill>
                  <a:srgbClr val="00B050"/>
                </a:solidFill>
                <a:latin typeface="Nunito Black" pitchFamily="2" charset="0"/>
                <a:cs typeface="Calibri" panose="020F0502020204030204" pitchFamily="34" charset="0"/>
              </a:rPr>
              <a:t>tắc</a:t>
            </a:r>
            <a:r>
              <a:rPr lang="en-US" sz="2933" b="1" i="1" u="sng">
                <a:solidFill>
                  <a:srgbClr val="00B050"/>
                </a:solidFill>
                <a:latin typeface="Nunito Black" pitchFamily="2" charset="0"/>
                <a:cs typeface="Calibri" panose="020F0502020204030204" pitchFamily="34" charset="0"/>
              </a:rPr>
              <a:t> 1</a:t>
            </a:r>
            <a:r>
              <a:rPr lang="en-US" sz="2933" b="1" i="1">
                <a:solidFill>
                  <a:srgbClr val="00B050"/>
                </a:solidFill>
                <a:latin typeface="Nunito Black" pitchFamily="2" charset="0"/>
                <a:cs typeface="Calibri" panose="020F0502020204030204" pitchFamily="34" charset="0"/>
              </a:rPr>
              <a:t>: </a:t>
            </a:r>
          </a:p>
          <a:p>
            <a:pPr algn="ctr" defTabSz="609630"/>
            <a:r>
              <a:rPr lang="en-US" sz="2667" b="1" i="1" err="1">
                <a:solidFill>
                  <a:srgbClr val="002060"/>
                </a:solidFill>
                <a:latin typeface="Nunito" pitchFamily="2" charset="0"/>
                <a:cs typeface="Calibri" panose="020F0502020204030204" pitchFamily="34" charset="0"/>
              </a:rPr>
              <a:t>Đáp</a:t>
            </a:r>
            <a:r>
              <a:rPr lang="en-US" sz="2667" b="1" i="1">
                <a:solidFill>
                  <a:srgbClr val="002060"/>
                </a:solidFill>
                <a:latin typeface="Nunito" pitchFamily="2" charset="0"/>
                <a:cs typeface="Calibri" panose="020F0502020204030204" pitchFamily="34" charset="0"/>
              </a:rPr>
              <a:t> </a:t>
            </a:r>
            <a:r>
              <a:rPr lang="en-US" sz="2667" b="1" i="1" err="1">
                <a:solidFill>
                  <a:srgbClr val="002060"/>
                </a:solidFill>
                <a:latin typeface="Nunito" pitchFamily="2" charset="0"/>
                <a:cs typeface="Calibri" panose="020F0502020204030204" pitchFamily="34" charset="0"/>
              </a:rPr>
              <a:t>ứng</a:t>
            </a:r>
            <a:r>
              <a:rPr lang="en-US" sz="2667" b="1" i="1">
                <a:solidFill>
                  <a:srgbClr val="002060"/>
                </a:solidFill>
                <a:latin typeface="Nunito" pitchFamily="2" charset="0"/>
                <a:cs typeface="Calibri" panose="020F0502020204030204" pitchFamily="34" charset="0"/>
              </a:rPr>
              <a:t> </a:t>
            </a:r>
            <a:r>
              <a:rPr lang="en-US" sz="2667" b="1" i="1" err="1">
                <a:solidFill>
                  <a:srgbClr val="00B050"/>
                </a:solidFill>
                <a:latin typeface="Nunito" pitchFamily="2" charset="0"/>
                <a:cs typeface="Calibri" panose="020F0502020204030204" pitchFamily="34" charset="0"/>
              </a:rPr>
              <a:t>đủ</a:t>
            </a:r>
            <a:r>
              <a:rPr lang="en-US" sz="2667" b="1" i="1">
                <a:solidFill>
                  <a:srgbClr val="00B050"/>
                </a:solidFill>
                <a:latin typeface="Nunito" pitchFamily="2" charset="0"/>
                <a:cs typeface="Calibri" panose="020F0502020204030204" pitchFamily="34" charset="0"/>
              </a:rPr>
              <a:t> </a:t>
            </a:r>
            <a:r>
              <a:rPr lang="en-US" sz="2667" b="1" i="1" err="1">
                <a:solidFill>
                  <a:srgbClr val="002060"/>
                </a:solidFill>
                <a:latin typeface="Nunito" pitchFamily="2" charset="0"/>
                <a:cs typeface="Calibri" panose="020F0502020204030204" pitchFamily="34" charset="0"/>
              </a:rPr>
              <a:t>năng</a:t>
            </a:r>
            <a:r>
              <a:rPr lang="en-US" sz="2667" b="1" i="1">
                <a:solidFill>
                  <a:srgbClr val="002060"/>
                </a:solidFill>
                <a:latin typeface="Nunito" pitchFamily="2" charset="0"/>
                <a:cs typeface="Calibri" panose="020F0502020204030204" pitchFamily="34" charset="0"/>
              </a:rPr>
              <a:t> </a:t>
            </a:r>
            <a:r>
              <a:rPr lang="en-US" sz="2667" b="1" i="1" err="1">
                <a:solidFill>
                  <a:srgbClr val="002060"/>
                </a:solidFill>
                <a:latin typeface="Nunito" pitchFamily="2" charset="0"/>
                <a:cs typeface="Calibri" panose="020F0502020204030204" pitchFamily="34" charset="0"/>
              </a:rPr>
              <a:t>lượng</a:t>
            </a:r>
            <a:r>
              <a:rPr lang="en-US" sz="2667" b="1" i="1">
                <a:solidFill>
                  <a:srgbClr val="002060"/>
                </a:solidFill>
                <a:latin typeface="Nunito" pitchFamily="2" charset="0"/>
                <a:cs typeface="Calibri" panose="020F0502020204030204" pitchFamily="34" charset="0"/>
              </a:rPr>
              <a:t> </a:t>
            </a:r>
            <a:r>
              <a:rPr lang="en-US" sz="2667" b="1" i="1" err="1">
                <a:solidFill>
                  <a:srgbClr val="002060"/>
                </a:solidFill>
                <a:latin typeface="Nunito" pitchFamily="2" charset="0"/>
                <a:cs typeface="Calibri" panose="020F0502020204030204" pitchFamily="34" charset="0"/>
              </a:rPr>
              <a:t>và</a:t>
            </a:r>
            <a:r>
              <a:rPr lang="en-US" sz="2667" b="1" i="1">
                <a:solidFill>
                  <a:srgbClr val="002060"/>
                </a:solidFill>
                <a:latin typeface="Nunito" pitchFamily="2" charset="0"/>
                <a:cs typeface="Calibri" panose="020F0502020204030204" pitchFamily="34" charset="0"/>
              </a:rPr>
              <a:t> </a:t>
            </a:r>
            <a:r>
              <a:rPr lang="en-US" sz="2667" b="1" i="1" err="1">
                <a:solidFill>
                  <a:srgbClr val="00B050"/>
                </a:solidFill>
                <a:latin typeface="Nunito" pitchFamily="2" charset="0"/>
                <a:cs typeface="Calibri" panose="020F0502020204030204" pitchFamily="34" charset="0"/>
              </a:rPr>
              <a:t>cân</a:t>
            </a:r>
            <a:r>
              <a:rPr lang="en-US" sz="2667" b="1" i="1">
                <a:solidFill>
                  <a:srgbClr val="00B050"/>
                </a:solidFill>
                <a:latin typeface="Nunito" pitchFamily="2" charset="0"/>
                <a:cs typeface="Calibri" panose="020F0502020204030204" pitchFamily="34" charset="0"/>
              </a:rPr>
              <a:t> </a:t>
            </a:r>
            <a:r>
              <a:rPr lang="en-US" sz="2667" b="1" i="1" err="1">
                <a:solidFill>
                  <a:srgbClr val="00B050"/>
                </a:solidFill>
                <a:latin typeface="Nunito" pitchFamily="2" charset="0"/>
                <a:cs typeface="Calibri" panose="020F0502020204030204" pitchFamily="34" charset="0"/>
              </a:rPr>
              <a:t>đối</a:t>
            </a:r>
            <a:r>
              <a:rPr lang="en-US" sz="2667" b="1" i="1">
                <a:solidFill>
                  <a:srgbClr val="002060"/>
                </a:solidFill>
                <a:latin typeface="Nunito" pitchFamily="2" charset="0"/>
                <a:cs typeface="Calibri" panose="020F0502020204030204" pitchFamily="34" charset="0"/>
              </a:rPr>
              <a:t> </a:t>
            </a:r>
            <a:r>
              <a:rPr lang="en-US" sz="2667" b="1" i="1" err="1">
                <a:solidFill>
                  <a:srgbClr val="002060"/>
                </a:solidFill>
                <a:latin typeface="Nunito" pitchFamily="2" charset="0"/>
                <a:cs typeface="Calibri" panose="020F0502020204030204" pitchFamily="34" charset="0"/>
              </a:rPr>
              <a:t>tỉ</a:t>
            </a:r>
            <a:r>
              <a:rPr lang="en-US" sz="2667" b="1" i="1">
                <a:solidFill>
                  <a:srgbClr val="002060"/>
                </a:solidFill>
                <a:latin typeface="Nunito" pitchFamily="2" charset="0"/>
                <a:cs typeface="Calibri" panose="020F0502020204030204" pitchFamily="34" charset="0"/>
              </a:rPr>
              <a:t> </a:t>
            </a:r>
            <a:r>
              <a:rPr lang="en-US" sz="2667" b="1" i="1" err="1">
                <a:solidFill>
                  <a:srgbClr val="002060"/>
                </a:solidFill>
                <a:latin typeface="Nunito" pitchFamily="2" charset="0"/>
                <a:cs typeface="Calibri" panose="020F0502020204030204" pitchFamily="34" charset="0"/>
              </a:rPr>
              <a:t>lệ</a:t>
            </a:r>
            <a:r>
              <a:rPr lang="en-US" sz="2667" b="1" i="1">
                <a:solidFill>
                  <a:srgbClr val="002060"/>
                </a:solidFill>
                <a:latin typeface="Nunito" pitchFamily="2" charset="0"/>
                <a:cs typeface="Calibri" panose="020F0502020204030204" pitchFamily="34" charset="0"/>
              </a:rPr>
              <a:t> </a:t>
            </a:r>
            <a:r>
              <a:rPr lang="en-US" sz="2667" b="1" i="1" err="1">
                <a:solidFill>
                  <a:srgbClr val="002060"/>
                </a:solidFill>
                <a:latin typeface="Nunito" pitchFamily="2" charset="0"/>
                <a:cs typeface="Calibri" panose="020F0502020204030204" pitchFamily="34" charset="0"/>
              </a:rPr>
              <a:t>các</a:t>
            </a:r>
            <a:r>
              <a:rPr lang="en-US" sz="2667" b="1" i="1">
                <a:solidFill>
                  <a:srgbClr val="002060"/>
                </a:solidFill>
                <a:latin typeface="Nunito" pitchFamily="2" charset="0"/>
                <a:cs typeface="Calibri" panose="020F0502020204030204" pitchFamily="34" charset="0"/>
              </a:rPr>
              <a:t> </a:t>
            </a:r>
            <a:r>
              <a:rPr lang="en-US" sz="2667" b="1" i="1" err="1">
                <a:solidFill>
                  <a:srgbClr val="002060"/>
                </a:solidFill>
                <a:latin typeface="Nunito" pitchFamily="2" charset="0"/>
                <a:cs typeface="Calibri" panose="020F0502020204030204" pitchFamily="34" charset="0"/>
              </a:rPr>
              <a:t>chất</a:t>
            </a:r>
            <a:r>
              <a:rPr lang="en-US" sz="2667" b="1" i="1">
                <a:solidFill>
                  <a:srgbClr val="002060"/>
                </a:solidFill>
                <a:latin typeface="Nunito" pitchFamily="2" charset="0"/>
                <a:cs typeface="Calibri" panose="020F0502020204030204" pitchFamily="34" charset="0"/>
              </a:rPr>
              <a:t> </a:t>
            </a:r>
            <a:r>
              <a:rPr lang="en-US" sz="2667" b="1" i="1" err="1">
                <a:solidFill>
                  <a:srgbClr val="002060"/>
                </a:solidFill>
                <a:latin typeface="Nunito" pitchFamily="2" charset="0"/>
                <a:cs typeface="Calibri" panose="020F0502020204030204" pitchFamily="34" charset="0"/>
              </a:rPr>
              <a:t>dinh</a:t>
            </a:r>
            <a:r>
              <a:rPr lang="en-US" sz="2667" b="1" i="1">
                <a:solidFill>
                  <a:srgbClr val="002060"/>
                </a:solidFill>
                <a:latin typeface="Nunito" pitchFamily="2" charset="0"/>
                <a:cs typeface="Calibri" panose="020F0502020204030204" pitchFamily="34" charset="0"/>
              </a:rPr>
              <a:t> dưỡng</a:t>
            </a:r>
          </a:p>
        </p:txBody>
      </p:sp>
      <p:grpSp>
        <p:nvGrpSpPr>
          <p:cNvPr id="37" name="Group 36">
            <a:extLst>
              <a:ext uri="{FF2B5EF4-FFF2-40B4-BE49-F238E27FC236}">
                <a16:creationId xmlns:a16="http://schemas.microsoft.com/office/drawing/2014/main" id="{E446A921-D318-4462-99EB-407E2534294D}"/>
              </a:ext>
            </a:extLst>
          </p:cNvPr>
          <p:cNvGrpSpPr/>
          <p:nvPr/>
        </p:nvGrpSpPr>
        <p:grpSpPr>
          <a:xfrm>
            <a:off x="2961739" y="1037749"/>
            <a:ext cx="3134261" cy="3458051"/>
            <a:chOff x="4442608" y="3766424"/>
            <a:chExt cx="4701392" cy="5187076"/>
          </a:xfrm>
        </p:grpSpPr>
        <p:grpSp>
          <p:nvGrpSpPr>
            <p:cNvPr id="13" name="Group 12">
              <a:extLst>
                <a:ext uri="{FF2B5EF4-FFF2-40B4-BE49-F238E27FC236}">
                  <a16:creationId xmlns:a16="http://schemas.microsoft.com/office/drawing/2014/main" id="{DCACF66A-F7A3-45E3-936D-F42DAEE63A71}"/>
                </a:ext>
              </a:extLst>
            </p:cNvPr>
            <p:cNvGrpSpPr/>
            <p:nvPr/>
          </p:nvGrpSpPr>
          <p:grpSpPr>
            <a:xfrm>
              <a:off x="4442608" y="3766424"/>
              <a:ext cx="4701392" cy="5187076"/>
              <a:chOff x="2670800" y="1822914"/>
              <a:chExt cx="2350696" cy="2788035"/>
            </a:xfrm>
          </p:grpSpPr>
          <p:pic>
            <p:nvPicPr>
              <p:cNvPr id="14" name="Picture 13">
                <a:extLst>
                  <a:ext uri="{FF2B5EF4-FFF2-40B4-BE49-F238E27FC236}">
                    <a16:creationId xmlns:a16="http://schemas.microsoft.com/office/drawing/2014/main" id="{98FA6283-EB6C-4CED-84B8-5DCFE5924695}"/>
                  </a:ext>
                </a:extLst>
              </p:cNvPr>
              <p:cNvPicPr>
                <a:picLocks noChangeAspect="1"/>
              </p:cNvPicPr>
              <p:nvPr/>
            </p:nvPicPr>
            <p:blipFill rotWithShape="1">
              <a:blip r:embed="rId3">
                <a:extLst>
                  <a:ext uri="{28A0092B-C50C-407E-A947-70E740481C1C}">
                    <a14:useLocalDpi xmlns:a14="http://schemas.microsoft.com/office/drawing/2010/main" val="0"/>
                  </a:ext>
                </a:extLst>
              </a:blip>
              <a:srcRect l="1402" t="21973" r="73421" b="57453"/>
              <a:stretch/>
            </p:blipFill>
            <p:spPr>
              <a:xfrm rot="21324456">
                <a:off x="2670800" y="1822914"/>
                <a:ext cx="2350696" cy="2788035"/>
              </a:xfrm>
              <a:prstGeom prst="rect">
                <a:avLst/>
              </a:prstGeom>
            </p:spPr>
          </p:pic>
          <p:sp>
            <p:nvSpPr>
              <p:cNvPr id="15" name="Rectangle 14">
                <a:extLst>
                  <a:ext uri="{FF2B5EF4-FFF2-40B4-BE49-F238E27FC236}">
                    <a16:creationId xmlns:a16="http://schemas.microsoft.com/office/drawing/2014/main" id="{41B16D4E-3247-4482-BF95-8AD3A685E9BF}"/>
                  </a:ext>
                </a:extLst>
              </p:cNvPr>
              <p:cNvSpPr/>
              <p:nvPr/>
            </p:nvSpPr>
            <p:spPr>
              <a:xfrm>
                <a:off x="2897992" y="3007522"/>
                <a:ext cx="1948536" cy="1067171"/>
              </a:xfrm>
              <a:prstGeom prst="rect">
                <a:avLst/>
              </a:prstGeom>
              <a:solidFill>
                <a:srgbClr val="FAF5E1"/>
              </a:solidFill>
            </p:spPr>
            <p:txBody>
              <a:bodyPr wrap="square">
                <a:spAutoFit/>
              </a:bodyPr>
              <a:lstStyle/>
              <a:p>
                <a:pPr algn="ctr" defTabSz="609630"/>
                <a:r>
                  <a:rPr lang="en-US" sz="2667" err="1">
                    <a:solidFill>
                      <a:srgbClr val="003300"/>
                    </a:solidFill>
                    <a:latin typeface="Nunito" pitchFamily="2" charset="0"/>
                    <a:ea typeface="Inter" panose="020B0604020202020204" charset="0"/>
                    <a:cs typeface="Calibri" panose="020F0502020204030204" pitchFamily="34" charset="0"/>
                  </a:rPr>
                  <a:t>Cân</a:t>
                </a:r>
                <a:r>
                  <a:rPr lang="en-US" sz="2667">
                    <a:solidFill>
                      <a:srgbClr val="003300"/>
                    </a:solidFill>
                    <a:latin typeface="Nunito" pitchFamily="2" charset="0"/>
                    <a:ea typeface="Inter" panose="020B0604020202020204" charset="0"/>
                    <a:cs typeface="Calibri" panose="020F0502020204030204" pitchFamily="34" charset="0"/>
                  </a:rPr>
                  <a:t> </a:t>
                </a:r>
                <a:r>
                  <a:rPr lang="en-US" sz="2667" err="1">
                    <a:solidFill>
                      <a:srgbClr val="003300"/>
                    </a:solidFill>
                    <a:latin typeface="Nunito" pitchFamily="2" charset="0"/>
                    <a:ea typeface="Inter" panose="020B0604020202020204" charset="0"/>
                    <a:cs typeface="Calibri" panose="020F0502020204030204" pitchFamily="34" charset="0"/>
                  </a:rPr>
                  <a:t>đối</a:t>
                </a:r>
                <a:r>
                  <a:rPr lang="en-US" sz="2667">
                    <a:solidFill>
                      <a:srgbClr val="003300"/>
                    </a:solidFill>
                    <a:latin typeface="Nunito" pitchFamily="2" charset="0"/>
                    <a:ea typeface="Inter" panose="020B0604020202020204" charset="0"/>
                    <a:cs typeface="Calibri" panose="020F0502020204030204" pitchFamily="34" charset="0"/>
                  </a:rPr>
                  <a:t> </a:t>
                </a:r>
                <a:r>
                  <a:rPr lang="en-US" sz="2667" b="1" err="1">
                    <a:solidFill>
                      <a:srgbClr val="C00000"/>
                    </a:solidFill>
                    <a:latin typeface="Nunito" pitchFamily="2" charset="0"/>
                    <a:ea typeface="Inter" panose="020B0604020202020204" charset="0"/>
                    <a:cs typeface="Calibri" panose="020F0502020204030204" pitchFamily="34" charset="0"/>
                  </a:rPr>
                  <a:t>chất</a:t>
                </a:r>
                <a:r>
                  <a:rPr lang="en-US" sz="2667" b="1">
                    <a:solidFill>
                      <a:srgbClr val="C00000"/>
                    </a:solidFill>
                    <a:latin typeface="Nunito" pitchFamily="2" charset="0"/>
                    <a:ea typeface="Inter" panose="020B0604020202020204" charset="0"/>
                    <a:cs typeface="Calibri" panose="020F0502020204030204" pitchFamily="34" charset="0"/>
                  </a:rPr>
                  <a:t> </a:t>
                </a:r>
                <a:r>
                  <a:rPr lang="en-US" sz="2667" b="1" err="1">
                    <a:solidFill>
                      <a:srgbClr val="C00000"/>
                    </a:solidFill>
                    <a:latin typeface="Nunito" pitchFamily="2" charset="0"/>
                    <a:ea typeface="Inter" panose="020B0604020202020204" charset="0"/>
                    <a:cs typeface="Calibri" panose="020F0502020204030204" pitchFamily="34" charset="0"/>
                  </a:rPr>
                  <a:t>béo</a:t>
                </a:r>
                <a:r>
                  <a:rPr lang="en-US" sz="2667" b="1">
                    <a:solidFill>
                      <a:srgbClr val="C00000"/>
                    </a:solidFill>
                    <a:latin typeface="Nunito" pitchFamily="2" charset="0"/>
                    <a:ea typeface="Inter" panose="020B0604020202020204" charset="0"/>
                    <a:cs typeface="Calibri" panose="020F0502020204030204" pitchFamily="34" charset="0"/>
                  </a:rPr>
                  <a:t> </a:t>
                </a:r>
                <a:r>
                  <a:rPr lang="en-US" sz="2667">
                    <a:solidFill>
                      <a:srgbClr val="003300"/>
                    </a:solidFill>
                    <a:latin typeface="Nunito" pitchFamily="2" charset="0"/>
                    <a:ea typeface="Inter" panose="020B0604020202020204" charset="0"/>
                    <a:cs typeface="Calibri" panose="020F0502020204030204" pitchFamily="34" charset="0"/>
                  </a:rPr>
                  <a:t>(</a:t>
                </a:r>
                <a:r>
                  <a:rPr lang="en-US" sz="2667" err="1">
                    <a:solidFill>
                      <a:srgbClr val="003300"/>
                    </a:solidFill>
                    <a:latin typeface="Nunito" pitchFamily="2" charset="0"/>
                    <a:ea typeface="Inter" panose="020B0604020202020204" charset="0"/>
                    <a:cs typeface="Calibri" panose="020F0502020204030204" pitchFamily="34" charset="0"/>
                  </a:rPr>
                  <a:t>từ</a:t>
                </a:r>
                <a:r>
                  <a:rPr lang="en-US" sz="2667">
                    <a:solidFill>
                      <a:srgbClr val="003300"/>
                    </a:solidFill>
                    <a:latin typeface="Nunito" pitchFamily="2" charset="0"/>
                    <a:ea typeface="Inter" panose="020B0604020202020204" charset="0"/>
                    <a:cs typeface="Calibri" panose="020F0502020204030204" pitchFamily="34" charset="0"/>
                  </a:rPr>
                  <a:t> động </a:t>
                </a:r>
                <a:r>
                  <a:rPr lang="en-US" sz="2667" err="1">
                    <a:solidFill>
                      <a:srgbClr val="003300"/>
                    </a:solidFill>
                    <a:latin typeface="Nunito" pitchFamily="2" charset="0"/>
                    <a:ea typeface="Inter" panose="020B0604020202020204" charset="0"/>
                    <a:cs typeface="Calibri" panose="020F0502020204030204" pitchFamily="34" charset="0"/>
                  </a:rPr>
                  <a:t>vật</a:t>
                </a:r>
                <a:r>
                  <a:rPr lang="en-US" sz="2667">
                    <a:solidFill>
                      <a:srgbClr val="003300"/>
                    </a:solidFill>
                    <a:latin typeface="Nunito" pitchFamily="2" charset="0"/>
                    <a:ea typeface="Inter" panose="020B0604020202020204" charset="0"/>
                    <a:cs typeface="Calibri" panose="020F0502020204030204" pitchFamily="34" charset="0"/>
                  </a:rPr>
                  <a:t> </a:t>
                </a:r>
                <a:r>
                  <a:rPr lang="en-US" sz="2667" err="1">
                    <a:solidFill>
                      <a:srgbClr val="003300"/>
                    </a:solidFill>
                    <a:latin typeface="Nunito" pitchFamily="2" charset="0"/>
                    <a:ea typeface="Inter" panose="020B0604020202020204" charset="0"/>
                    <a:cs typeface="Calibri" panose="020F0502020204030204" pitchFamily="34" charset="0"/>
                  </a:rPr>
                  <a:t>và</a:t>
                </a:r>
                <a:r>
                  <a:rPr lang="en-US" sz="2667">
                    <a:solidFill>
                      <a:srgbClr val="003300"/>
                    </a:solidFill>
                    <a:latin typeface="Nunito" pitchFamily="2" charset="0"/>
                    <a:ea typeface="Inter" panose="020B0604020202020204" charset="0"/>
                    <a:cs typeface="Calibri" panose="020F0502020204030204" pitchFamily="34" charset="0"/>
                  </a:rPr>
                  <a:t> </a:t>
                </a:r>
                <a:r>
                  <a:rPr lang="en-US" sz="2667" err="1">
                    <a:solidFill>
                      <a:srgbClr val="003300"/>
                    </a:solidFill>
                    <a:latin typeface="Nunito" pitchFamily="2" charset="0"/>
                    <a:ea typeface="Inter" panose="020B0604020202020204" charset="0"/>
                    <a:cs typeface="Calibri" panose="020F0502020204030204" pitchFamily="34" charset="0"/>
                  </a:rPr>
                  <a:t>thực</a:t>
                </a:r>
                <a:r>
                  <a:rPr lang="en-US" sz="2667">
                    <a:solidFill>
                      <a:srgbClr val="003300"/>
                    </a:solidFill>
                    <a:latin typeface="Nunito" pitchFamily="2" charset="0"/>
                    <a:ea typeface="Inter" panose="020B0604020202020204" charset="0"/>
                    <a:cs typeface="Calibri" panose="020F0502020204030204" pitchFamily="34" charset="0"/>
                  </a:rPr>
                  <a:t> </a:t>
                </a:r>
                <a:r>
                  <a:rPr lang="en-US" sz="2667" err="1">
                    <a:solidFill>
                      <a:srgbClr val="003300"/>
                    </a:solidFill>
                    <a:latin typeface="Nunito" pitchFamily="2" charset="0"/>
                    <a:ea typeface="Inter" panose="020B0604020202020204" charset="0"/>
                    <a:cs typeface="Calibri" panose="020F0502020204030204" pitchFamily="34" charset="0"/>
                  </a:rPr>
                  <a:t>vật</a:t>
                </a:r>
                <a:r>
                  <a:rPr lang="en-US" sz="2667">
                    <a:solidFill>
                      <a:srgbClr val="003300"/>
                    </a:solidFill>
                    <a:latin typeface="Nunito" pitchFamily="2" charset="0"/>
                    <a:ea typeface="Inter" panose="020B0604020202020204" charset="0"/>
                    <a:cs typeface="Calibri" panose="020F0502020204030204" pitchFamily="34" charset="0"/>
                  </a:rPr>
                  <a:t>) </a:t>
                </a:r>
                <a:endParaRPr lang="vi-VN" sz="2667">
                  <a:solidFill>
                    <a:srgbClr val="003300"/>
                  </a:solidFill>
                  <a:latin typeface="Nunito" pitchFamily="2" charset="0"/>
                  <a:ea typeface="Inter" panose="020B0604020202020204" charset="0"/>
                  <a:cs typeface="Calibri" panose="020F0502020204030204" pitchFamily="34" charset="0"/>
                </a:endParaRPr>
              </a:p>
            </p:txBody>
          </p:sp>
        </p:grpSp>
        <p:sp>
          <p:nvSpPr>
            <p:cNvPr id="22" name="Oval 21">
              <a:extLst>
                <a:ext uri="{FF2B5EF4-FFF2-40B4-BE49-F238E27FC236}">
                  <a16:creationId xmlns:a16="http://schemas.microsoft.com/office/drawing/2014/main" id="{EA5A0AB7-E056-4702-909E-2026716F8AD0}"/>
                </a:ext>
              </a:extLst>
            </p:cNvPr>
            <p:cNvSpPr/>
            <p:nvPr/>
          </p:nvSpPr>
          <p:spPr>
            <a:xfrm>
              <a:off x="6216793" y="4169958"/>
              <a:ext cx="1109608" cy="1059000"/>
            </a:xfrm>
            <a:prstGeom prst="ellipse">
              <a:avLst/>
            </a:prstGeom>
            <a:solidFill>
              <a:srgbClr val="EAB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933" b="1">
                  <a:solidFill>
                    <a:srgbClr val="C00000"/>
                  </a:solidFill>
                  <a:latin typeface="Nunito" pitchFamily="2" charset="0"/>
                  <a:ea typeface="Inter" panose="020B0604020202020204" charset="0"/>
                  <a:cs typeface="Calibri" panose="020F0502020204030204" pitchFamily="34" charset="0"/>
                </a:rPr>
                <a:t>2</a:t>
              </a:r>
            </a:p>
          </p:txBody>
        </p:sp>
      </p:grpSp>
      <p:grpSp>
        <p:nvGrpSpPr>
          <p:cNvPr id="38" name="Group 37">
            <a:extLst>
              <a:ext uri="{FF2B5EF4-FFF2-40B4-BE49-F238E27FC236}">
                <a16:creationId xmlns:a16="http://schemas.microsoft.com/office/drawing/2014/main" id="{2425210B-1BC4-44E5-B153-EEA275EC381F}"/>
              </a:ext>
            </a:extLst>
          </p:cNvPr>
          <p:cNvGrpSpPr/>
          <p:nvPr/>
        </p:nvGrpSpPr>
        <p:grpSpPr>
          <a:xfrm>
            <a:off x="5809192" y="993491"/>
            <a:ext cx="3505533" cy="3409861"/>
            <a:chOff x="8614580" y="3700036"/>
            <a:chExt cx="5258300" cy="5114792"/>
          </a:xfrm>
        </p:grpSpPr>
        <p:grpSp>
          <p:nvGrpSpPr>
            <p:cNvPr id="19" name="Group 18">
              <a:extLst>
                <a:ext uri="{FF2B5EF4-FFF2-40B4-BE49-F238E27FC236}">
                  <a16:creationId xmlns:a16="http://schemas.microsoft.com/office/drawing/2014/main" id="{20C0595A-20A2-4B0D-B2F1-D402389D6D1B}"/>
                </a:ext>
              </a:extLst>
            </p:cNvPr>
            <p:cNvGrpSpPr/>
            <p:nvPr/>
          </p:nvGrpSpPr>
          <p:grpSpPr>
            <a:xfrm>
              <a:off x="8614580" y="3700036"/>
              <a:ext cx="5258300" cy="5114792"/>
              <a:chOff x="4255920" y="1774892"/>
              <a:chExt cx="2629150" cy="2772181"/>
            </a:xfrm>
          </p:grpSpPr>
          <p:pic>
            <p:nvPicPr>
              <p:cNvPr id="20" name="Picture 19">
                <a:extLst>
                  <a:ext uri="{FF2B5EF4-FFF2-40B4-BE49-F238E27FC236}">
                    <a16:creationId xmlns:a16="http://schemas.microsoft.com/office/drawing/2014/main" id="{9638DD58-A61A-41CB-A30E-197FFA932C9A}"/>
                  </a:ext>
                </a:extLst>
              </p:cNvPr>
              <p:cNvPicPr>
                <a:picLocks noChangeAspect="1"/>
              </p:cNvPicPr>
              <p:nvPr/>
            </p:nvPicPr>
            <p:blipFill rotWithShape="1">
              <a:blip r:embed="rId4">
                <a:extLst>
                  <a:ext uri="{28A0092B-C50C-407E-A947-70E740481C1C}">
                    <a14:useLocalDpi xmlns:a14="http://schemas.microsoft.com/office/drawing/2010/main" val="0"/>
                  </a:ext>
                </a:extLst>
              </a:blip>
              <a:srcRect l="71957" t="22172" b="57653"/>
              <a:stretch/>
            </p:blipFill>
            <p:spPr>
              <a:xfrm rot="21183412">
                <a:off x="4255920" y="1774892"/>
                <a:ext cx="2629150" cy="2772181"/>
              </a:xfrm>
              <a:prstGeom prst="rect">
                <a:avLst/>
              </a:prstGeom>
            </p:spPr>
          </p:pic>
          <p:sp>
            <p:nvSpPr>
              <p:cNvPr id="21" name="Rectangle 20">
                <a:extLst>
                  <a:ext uri="{FF2B5EF4-FFF2-40B4-BE49-F238E27FC236}">
                    <a16:creationId xmlns:a16="http://schemas.microsoft.com/office/drawing/2014/main" id="{6A4B85E4-1D46-47E4-AC2F-2422D5FE3162}"/>
                  </a:ext>
                </a:extLst>
              </p:cNvPr>
              <p:cNvSpPr/>
              <p:nvPr/>
            </p:nvSpPr>
            <p:spPr>
              <a:xfrm>
                <a:off x="4471833" y="3160982"/>
                <a:ext cx="2300171" cy="1076099"/>
              </a:xfrm>
              <a:prstGeom prst="rect">
                <a:avLst/>
              </a:prstGeom>
              <a:solidFill>
                <a:srgbClr val="FAF5E1"/>
              </a:solidFill>
            </p:spPr>
            <p:txBody>
              <a:bodyPr wrap="square">
                <a:spAutoFit/>
              </a:bodyPr>
              <a:lstStyle/>
              <a:p>
                <a:pPr algn="ctr" defTabSz="609630"/>
                <a:r>
                  <a:rPr lang="en-US" sz="2667" err="1">
                    <a:solidFill>
                      <a:srgbClr val="003300"/>
                    </a:solidFill>
                    <a:latin typeface="Nunito" pitchFamily="2" charset="0"/>
                    <a:ea typeface="Inter" panose="020B0604020202020204" charset="0"/>
                    <a:cs typeface="Calibri" panose="020F0502020204030204" pitchFamily="34" charset="0"/>
                  </a:rPr>
                  <a:t>Cân</a:t>
                </a:r>
                <a:r>
                  <a:rPr lang="en-US" sz="2667">
                    <a:solidFill>
                      <a:srgbClr val="003300"/>
                    </a:solidFill>
                    <a:latin typeface="Nunito" pitchFamily="2" charset="0"/>
                    <a:ea typeface="Inter" panose="020B0604020202020204" charset="0"/>
                    <a:cs typeface="Calibri" panose="020F0502020204030204" pitchFamily="34" charset="0"/>
                  </a:rPr>
                  <a:t> </a:t>
                </a:r>
                <a:r>
                  <a:rPr lang="en-US" sz="2667" err="1">
                    <a:solidFill>
                      <a:srgbClr val="003300"/>
                    </a:solidFill>
                    <a:latin typeface="Nunito" pitchFamily="2" charset="0"/>
                    <a:ea typeface="Inter" panose="020B0604020202020204" charset="0"/>
                    <a:cs typeface="Calibri" panose="020F0502020204030204" pitchFamily="34" charset="0"/>
                  </a:rPr>
                  <a:t>đối</a:t>
                </a:r>
                <a:r>
                  <a:rPr lang="en-US" sz="2667">
                    <a:solidFill>
                      <a:srgbClr val="003300"/>
                    </a:solidFill>
                    <a:latin typeface="Nunito" pitchFamily="2" charset="0"/>
                    <a:ea typeface="Inter" panose="020B0604020202020204" charset="0"/>
                    <a:cs typeface="Calibri" panose="020F0502020204030204" pitchFamily="34" charset="0"/>
                  </a:rPr>
                  <a:t> </a:t>
                </a:r>
                <a:r>
                  <a:rPr lang="en-US" sz="2667" err="1">
                    <a:solidFill>
                      <a:srgbClr val="C00000"/>
                    </a:solidFill>
                    <a:latin typeface="Nunito" pitchFamily="2" charset="0"/>
                    <a:ea typeface="Inter" panose="020B0604020202020204" charset="0"/>
                    <a:cs typeface="Calibri" panose="020F0502020204030204" pitchFamily="34" charset="0"/>
                  </a:rPr>
                  <a:t>chất</a:t>
                </a:r>
                <a:r>
                  <a:rPr lang="en-US" sz="2667">
                    <a:solidFill>
                      <a:srgbClr val="C00000"/>
                    </a:solidFill>
                    <a:latin typeface="Nunito" pitchFamily="2" charset="0"/>
                    <a:ea typeface="Inter" panose="020B0604020202020204" charset="0"/>
                    <a:cs typeface="Calibri" panose="020F0502020204030204" pitchFamily="34" charset="0"/>
                  </a:rPr>
                  <a:t> </a:t>
                </a:r>
                <a:r>
                  <a:rPr lang="en-US" sz="2667" err="1">
                    <a:solidFill>
                      <a:srgbClr val="C00000"/>
                    </a:solidFill>
                    <a:latin typeface="Nunito" pitchFamily="2" charset="0"/>
                    <a:ea typeface="Inter" panose="020B0604020202020204" charset="0"/>
                    <a:cs typeface="Calibri" panose="020F0502020204030204" pitchFamily="34" charset="0"/>
                  </a:rPr>
                  <a:t>đạm</a:t>
                </a:r>
                <a:r>
                  <a:rPr lang="en-US" sz="2667">
                    <a:solidFill>
                      <a:srgbClr val="C00000"/>
                    </a:solidFill>
                    <a:latin typeface="Nunito" pitchFamily="2" charset="0"/>
                    <a:ea typeface="Inter" panose="020B0604020202020204" charset="0"/>
                    <a:cs typeface="Calibri" panose="020F0502020204030204" pitchFamily="34" charset="0"/>
                  </a:rPr>
                  <a:t> </a:t>
                </a:r>
                <a:r>
                  <a:rPr lang="en-US" sz="2667">
                    <a:solidFill>
                      <a:srgbClr val="003300"/>
                    </a:solidFill>
                    <a:latin typeface="Nunito" pitchFamily="2" charset="0"/>
                    <a:ea typeface="Inter" panose="020B0604020202020204" charset="0"/>
                    <a:cs typeface="Calibri" panose="020F0502020204030204" pitchFamily="34" charset="0"/>
                  </a:rPr>
                  <a:t>(</a:t>
                </a:r>
                <a:r>
                  <a:rPr lang="en-US" sz="2667" err="1">
                    <a:solidFill>
                      <a:srgbClr val="003300"/>
                    </a:solidFill>
                    <a:latin typeface="Nunito" pitchFamily="2" charset="0"/>
                    <a:ea typeface="Inter" panose="020B0604020202020204" charset="0"/>
                    <a:cs typeface="Calibri" panose="020F0502020204030204" pitchFamily="34" charset="0"/>
                  </a:rPr>
                  <a:t>từ</a:t>
                </a:r>
                <a:r>
                  <a:rPr lang="en-US" sz="2667">
                    <a:solidFill>
                      <a:srgbClr val="003300"/>
                    </a:solidFill>
                    <a:latin typeface="Nunito" pitchFamily="2" charset="0"/>
                    <a:ea typeface="Inter" panose="020B0604020202020204" charset="0"/>
                    <a:cs typeface="Calibri" panose="020F0502020204030204" pitchFamily="34" charset="0"/>
                  </a:rPr>
                  <a:t> </a:t>
                </a:r>
                <a:r>
                  <a:rPr lang="en-US" sz="2667" err="1">
                    <a:solidFill>
                      <a:srgbClr val="003300"/>
                    </a:solidFill>
                    <a:latin typeface="Nunito" pitchFamily="2" charset="0"/>
                    <a:ea typeface="Inter" panose="020B0604020202020204" charset="0"/>
                    <a:cs typeface="Calibri" panose="020F0502020204030204" pitchFamily="34" charset="0"/>
                  </a:rPr>
                  <a:t>động</a:t>
                </a:r>
                <a:r>
                  <a:rPr lang="en-US" sz="2667">
                    <a:solidFill>
                      <a:srgbClr val="003300"/>
                    </a:solidFill>
                    <a:latin typeface="Nunito" pitchFamily="2" charset="0"/>
                    <a:ea typeface="Inter" panose="020B0604020202020204" charset="0"/>
                    <a:cs typeface="Calibri" panose="020F0502020204030204" pitchFamily="34" charset="0"/>
                  </a:rPr>
                  <a:t> </a:t>
                </a:r>
                <a:r>
                  <a:rPr lang="en-US" sz="2667" err="1">
                    <a:solidFill>
                      <a:srgbClr val="003300"/>
                    </a:solidFill>
                    <a:latin typeface="Nunito" pitchFamily="2" charset="0"/>
                    <a:ea typeface="Inter" panose="020B0604020202020204" charset="0"/>
                    <a:cs typeface="Calibri" panose="020F0502020204030204" pitchFamily="34" charset="0"/>
                  </a:rPr>
                  <a:t>vật</a:t>
                </a:r>
                <a:r>
                  <a:rPr lang="en-US" sz="2667">
                    <a:solidFill>
                      <a:srgbClr val="003300"/>
                    </a:solidFill>
                    <a:latin typeface="Nunito" pitchFamily="2" charset="0"/>
                    <a:ea typeface="Inter" panose="020B0604020202020204" charset="0"/>
                    <a:cs typeface="Calibri" panose="020F0502020204030204" pitchFamily="34" charset="0"/>
                  </a:rPr>
                  <a:t> </a:t>
                </a:r>
                <a:r>
                  <a:rPr lang="en-US" sz="2667" err="1">
                    <a:solidFill>
                      <a:srgbClr val="003300"/>
                    </a:solidFill>
                    <a:latin typeface="Nunito" pitchFamily="2" charset="0"/>
                    <a:ea typeface="Inter" panose="020B0604020202020204" charset="0"/>
                    <a:cs typeface="Calibri" panose="020F0502020204030204" pitchFamily="34" charset="0"/>
                  </a:rPr>
                  <a:t>và</a:t>
                </a:r>
                <a:r>
                  <a:rPr lang="en-US" sz="2667">
                    <a:solidFill>
                      <a:srgbClr val="003300"/>
                    </a:solidFill>
                    <a:latin typeface="Nunito" pitchFamily="2" charset="0"/>
                    <a:ea typeface="Inter" panose="020B0604020202020204" charset="0"/>
                    <a:cs typeface="Calibri" panose="020F0502020204030204" pitchFamily="34" charset="0"/>
                  </a:rPr>
                  <a:t>  </a:t>
                </a:r>
                <a:r>
                  <a:rPr lang="en-US" sz="2667" err="1">
                    <a:solidFill>
                      <a:srgbClr val="003300"/>
                    </a:solidFill>
                    <a:latin typeface="Nunito" pitchFamily="2" charset="0"/>
                    <a:ea typeface="Inter" panose="020B0604020202020204" charset="0"/>
                    <a:cs typeface="Calibri" panose="020F0502020204030204" pitchFamily="34" charset="0"/>
                  </a:rPr>
                  <a:t>thực</a:t>
                </a:r>
                <a:r>
                  <a:rPr lang="en-US" sz="2667">
                    <a:solidFill>
                      <a:srgbClr val="003300"/>
                    </a:solidFill>
                    <a:latin typeface="Nunito" pitchFamily="2" charset="0"/>
                    <a:ea typeface="Inter" panose="020B0604020202020204" charset="0"/>
                    <a:cs typeface="Calibri" panose="020F0502020204030204" pitchFamily="34" charset="0"/>
                  </a:rPr>
                  <a:t> </a:t>
                </a:r>
                <a:r>
                  <a:rPr lang="en-US" sz="2667" err="1">
                    <a:solidFill>
                      <a:srgbClr val="003300"/>
                    </a:solidFill>
                    <a:latin typeface="Nunito" pitchFamily="2" charset="0"/>
                    <a:ea typeface="Inter" panose="020B0604020202020204" charset="0"/>
                    <a:cs typeface="Calibri" panose="020F0502020204030204" pitchFamily="34" charset="0"/>
                  </a:rPr>
                  <a:t>vật</a:t>
                </a:r>
                <a:r>
                  <a:rPr lang="en-US" sz="2667">
                    <a:solidFill>
                      <a:srgbClr val="003300"/>
                    </a:solidFill>
                    <a:latin typeface="Nunito" pitchFamily="2" charset="0"/>
                    <a:ea typeface="Inter" panose="020B0604020202020204" charset="0"/>
                    <a:cs typeface="Calibri" panose="020F0502020204030204" pitchFamily="34" charset="0"/>
                  </a:rPr>
                  <a:t>)</a:t>
                </a:r>
                <a:endParaRPr lang="vi-VN" sz="2667">
                  <a:solidFill>
                    <a:srgbClr val="003300"/>
                  </a:solidFill>
                  <a:latin typeface="Nunito" pitchFamily="2" charset="0"/>
                  <a:ea typeface="Inter" panose="020B0604020202020204" charset="0"/>
                  <a:cs typeface="Calibri" panose="020F0502020204030204" pitchFamily="34" charset="0"/>
                </a:endParaRPr>
              </a:p>
            </p:txBody>
          </p:sp>
        </p:grpSp>
        <p:sp>
          <p:nvSpPr>
            <p:cNvPr id="23" name="Oval 22">
              <a:extLst>
                <a:ext uri="{FF2B5EF4-FFF2-40B4-BE49-F238E27FC236}">
                  <a16:creationId xmlns:a16="http://schemas.microsoft.com/office/drawing/2014/main" id="{FDDA9812-3356-4A44-805B-AE626F0F002C}"/>
                </a:ext>
              </a:extLst>
            </p:cNvPr>
            <p:cNvSpPr/>
            <p:nvPr/>
          </p:nvSpPr>
          <p:spPr>
            <a:xfrm>
              <a:off x="10614329" y="4121882"/>
              <a:ext cx="1109608" cy="1059000"/>
            </a:xfrm>
            <a:prstGeom prst="ellipse">
              <a:avLst/>
            </a:prstGeom>
            <a:solidFill>
              <a:srgbClr val="EAB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933" b="1">
                  <a:solidFill>
                    <a:srgbClr val="C00000"/>
                  </a:solidFill>
                  <a:latin typeface="Nunito" pitchFamily="2" charset="0"/>
                  <a:ea typeface="Inter" panose="020B0604020202020204" charset="0"/>
                  <a:cs typeface="Calibri" panose="020F0502020204030204" pitchFamily="34" charset="0"/>
                </a:rPr>
                <a:t>3</a:t>
              </a:r>
            </a:p>
          </p:txBody>
        </p:sp>
      </p:grpSp>
      <p:grpSp>
        <p:nvGrpSpPr>
          <p:cNvPr id="39" name="Group 38">
            <a:extLst>
              <a:ext uri="{FF2B5EF4-FFF2-40B4-BE49-F238E27FC236}">
                <a16:creationId xmlns:a16="http://schemas.microsoft.com/office/drawing/2014/main" id="{28FB3E22-49EA-41E6-8F42-37AE97A8FD56}"/>
              </a:ext>
            </a:extLst>
          </p:cNvPr>
          <p:cNvGrpSpPr/>
          <p:nvPr/>
        </p:nvGrpSpPr>
        <p:grpSpPr>
          <a:xfrm>
            <a:off x="9057739" y="1134264"/>
            <a:ext cx="3343416" cy="3256253"/>
            <a:chOff x="13501476" y="3911196"/>
            <a:chExt cx="5015124" cy="4884380"/>
          </a:xfrm>
        </p:grpSpPr>
        <p:grpSp>
          <p:nvGrpSpPr>
            <p:cNvPr id="16" name="Group 15">
              <a:extLst>
                <a:ext uri="{FF2B5EF4-FFF2-40B4-BE49-F238E27FC236}">
                  <a16:creationId xmlns:a16="http://schemas.microsoft.com/office/drawing/2014/main" id="{599E90FF-6F22-47D1-A097-842FDB6F7927}"/>
                </a:ext>
              </a:extLst>
            </p:cNvPr>
            <p:cNvGrpSpPr/>
            <p:nvPr/>
          </p:nvGrpSpPr>
          <p:grpSpPr>
            <a:xfrm>
              <a:off x="13501476" y="3911196"/>
              <a:ext cx="5015124" cy="4884380"/>
              <a:chOff x="6636438" y="1838908"/>
              <a:chExt cx="2507562" cy="2243549"/>
            </a:xfrm>
          </p:grpSpPr>
          <p:pic>
            <p:nvPicPr>
              <p:cNvPr id="17" name="Picture 16">
                <a:extLst>
                  <a:ext uri="{FF2B5EF4-FFF2-40B4-BE49-F238E27FC236}">
                    <a16:creationId xmlns:a16="http://schemas.microsoft.com/office/drawing/2014/main" id="{DBAF81C8-11E0-4F86-BA25-3B0C353063D6}"/>
                  </a:ext>
                </a:extLst>
              </p:cNvPr>
              <p:cNvPicPr>
                <a:picLocks noChangeAspect="1"/>
              </p:cNvPicPr>
              <p:nvPr/>
            </p:nvPicPr>
            <p:blipFill rotWithShape="1">
              <a:blip r:embed="rId5">
                <a:extLst>
                  <a:ext uri="{28A0092B-C50C-407E-A947-70E740481C1C}">
                    <a14:useLocalDpi xmlns:a14="http://schemas.microsoft.com/office/drawing/2010/main" val="0"/>
                  </a:ext>
                </a:extLst>
              </a:blip>
              <a:srcRect l="25408" t="22772" r="47658" b="57653"/>
              <a:stretch/>
            </p:blipFill>
            <p:spPr>
              <a:xfrm>
                <a:off x="6636438" y="1838908"/>
                <a:ext cx="2507562" cy="2243549"/>
              </a:xfrm>
              <a:prstGeom prst="rect">
                <a:avLst/>
              </a:prstGeom>
            </p:spPr>
          </p:pic>
          <p:sp>
            <p:nvSpPr>
              <p:cNvPr id="18" name="Rectangle 17">
                <a:extLst>
                  <a:ext uri="{FF2B5EF4-FFF2-40B4-BE49-F238E27FC236}">
                    <a16:creationId xmlns:a16="http://schemas.microsoft.com/office/drawing/2014/main" id="{83B3F90B-433A-469B-AA74-EE9690DC247C}"/>
                  </a:ext>
                </a:extLst>
              </p:cNvPr>
              <p:cNvSpPr/>
              <p:nvPr/>
            </p:nvSpPr>
            <p:spPr>
              <a:xfrm>
                <a:off x="6851453" y="2976521"/>
                <a:ext cx="2036435" cy="911979"/>
              </a:xfrm>
              <a:prstGeom prst="rect">
                <a:avLst/>
              </a:prstGeom>
              <a:solidFill>
                <a:srgbClr val="FAF5E1"/>
              </a:solidFill>
            </p:spPr>
            <p:txBody>
              <a:bodyPr wrap="square">
                <a:spAutoFit/>
              </a:bodyPr>
              <a:lstStyle/>
              <a:p>
                <a:pPr algn="ctr" defTabSz="609630"/>
                <a:r>
                  <a:rPr lang="en-US" sz="2667" err="1">
                    <a:solidFill>
                      <a:srgbClr val="003300"/>
                    </a:solidFill>
                    <a:latin typeface="Nunito" pitchFamily="2" charset="0"/>
                    <a:ea typeface="Inter" panose="020B0604020202020204" charset="0"/>
                    <a:cs typeface="Calibri" panose="020F0502020204030204" pitchFamily="34" charset="0"/>
                  </a:rPr>
                  <a:t>Cân</a:t>
                </a:r>
                <a:r>
                  <a:rPr lang="en-US" sz="2667">
                    <a:solidFill>
                      <a:srgbClr val="003300"/>
                    </a:solidFill>
                    <a:latin typeface="Nunito" pitchFamily="2" charset="0"/>
                    <a:ea typeface="Inter" panose="020B0604020202020204" charset="0"/>
                    <a:cs typeface="Calibri" panose="020F0502020204030204" pitchFamily="34" charset="0"/>
                  </a:rPr>
                  <a:t> </a:t>
                </a:r>
                <a:r>
                  <a:rPr lang="en-US" sz="2667" err="1">
                    <a:solidFill>
                      <a:srgbClr val="003300"/>
                    </a:solidFill>
                    <a:latin typeface="Nunito" pitchFamily="2" charset="0"/>
                    <a:ea typeface="Inter" panose="020B0604020202020204" charset="0"/>
                    <a:cs typeface="Calibri" panose="020F0502020204030204" pitchFamily="34" charset="0"/>
                  </a:rPr>
                  <a:t>đối</a:t>
                </a:r>
                <a:r>
                  <a:rPr lang="en-US" sz="2667">
                    <a:solidFill>
                      <a:srgbClr val="003300"/>
                    </a:solidFill>
                    <a:latin typeface="Nunito" pitchFamily="2" charset="0"/>
                    <a:ea typeface="Inter" panose="020B0604020202020204" charset="0"/>
                    <a:cs typeface="Calibri" panose="020F0502020204030204" pitchFamily="34" charset="0"/>
                  </a:rPr>
                  <a:t> </a:t>
                </a:r>
                <a:r>
                  <a:rPr lang="en-US" sz="2667" err="1">
                    <a:solidFill>
                      <a:srgbClr val="003300"/>
                    </a:solidFill>
                    <a:latin typeface="Nunito" pitchFamily="2" charset="0"/>
                    <a:ea typeface="Inter" panose="020B0604020202020204" charset="0"/>
                    <a:cs typeface="Calibri" panose="020F0502020204030204" pitchFamily="34" charset="0"/>
                  </a:rPr>
                  <a:t>về</a:t>
                </a:r>
                <a:r>
                  <a:rPr lang="en-US" sz="2667">
                    <a:solidFill>
                      <a:srgbClr val="003300"/>
                    </a:solidFill>
                    <a:latin typeface="Nunito" pitchFamily="2" charset="0"/>
                    <a:ea typeface="Inter" panose="020B0604020202020204" charset="0"/>
                    <a:cs typeface="Calibri" panose="020F0502020204030204" pitchFamily="34" charset="0"/>
                  </a:rPr>
                  <a:t> </a:t>
                </a:r>
                <a:r>
                  <a:rPr lang="en-US" sz="2667">
                    <a:solidFill>
                      <a:srgbClr val="C00000"/>
                    </a:solidFill>
                    <a:latin typeface="Nunito" pitchFamily="2" charset="0"/>
                    <a:ea typeface="Inter" panose="020B0604020202020204" charset="0"/>
                    <a:cs typeface="Calibri" panose="020F0502020204030204" pitchFamily="34" charset="0"/>
                  </a:rPr>
                  <a:t>vitamin </a:t>
                </a:r>
                <a:r>
                  <a:rPr lang="en-US" sz="2667" err="1">
                    <a:solidFill>
                      <a:srgbClr val="C00000"/>
                    </a:solidFill>
                    <a:latin typeface="Nunito" pitchFamily="2" charset="0"/>
                    <a:ea typeface="Inter" panose="020B0604020202020204" charset="0"/>
                    <a:cs typeface="Calibri" panose="020F0502020204030204" pitchFamily="34" charset="0"/>
                  </a:rPr>
                  <a:t>và</a:t>
                </a:r>
                <a:r>
                  <a:rPr lang="en-US" sz="2667">
                    <a:solidFill>
                      <a:srgbClr val="C00000"/>
                    </a:solidFill>
                    <a:latin typeface="Nunito" pitchFamily="2" charset="0"/>
                    <a:ea typeface="Inter" panose="020B0604020202020204" charset="0"/>
                    <a:cs typeface="Calibri" panose="020F0502020204030204" pitchFamily="34" charset="0"/>
                  </a:rPr>
                  <a:t> </a:t>
                </a:r>
                <a:r>
                  <a:rPr lang="en-US" sz="2667" err="1">
                    <a:solidFill>
                      <a:srgbClr val="C00000"/>
                    </a:solidFill>
                    <a:latin typeface="Nunito" pitchFamily="2" charset="0"/>
                    <a:ea typeface="Inter" panose="020B0604020202020204" charset="0"/>
                    <a:cs typeface="Calibri" panose="020F0502020204030204" pitchFamily="34" charset="0"/>
                  </a:rPr>
                  <a:t>chất</a:t>
                </a:r>
                <a:r>
                  <a:rPr lang="en-US" sz="2667">
                    <a:solidFill>
                      <a:srgbClr val="C00000"/>
                    </a:solidFill>
                    <a:latin typeface="Nunito" pitchFamily="2" charset="0"/>
                    <a:ea typeface="Inter" panose="020B0604020202020204" charset="0"/>
                    <a:cs typeface="Calibri" panose="020F0502020204030204" pitchFamily="34" charset="0"/>
                  </a:rPr>
                  <a:t> </a:t>
                </a:r>
                <a:r>
                  <a:rPr lang="en-US" sz="2667" err="1">
                    <a:solidFill>
                      <a:srgbClr val="C00000"/>
                    </a:solidFill>
                    <a:latin typeface="Nunito" pitchFamily="2" charset="0"/>
                    <a:ea typeface="Inter" panose="020B0604020202020204" charset="0"/>
                    <a:cs typeface="Calibri" panose="020F0502020204030204" pitchFamily="34" charset="0"/>
                  </a:rPr>
                  <a:t>khoáng</a:t>
                </a:r>
                <a:endParaRPr lang="vi-VN" sz="2667">
                  <a:solidFill>
                    <a:srgbClr val="C00000"/>
                  </a:solidFill>
                  <a:latin typeface="Nunito" pitchFamily="2" charset="0"/>
                  <a:ea typeface="Inter" panose="020B0604020202020204" charset="0"/>
                  <a:cs typeface="Calibri" panose="020F0502020204030204" pitchFamily="34" charset="0"/>
                </a:endParaRPr>
              </a:p>
            </p:txBody>
          </p:sp>
        </p:grpSp>
        <p:sp>
          <p:nvSpPr>
            <p:cNvPr id="24" name="Oval 23">
              <a:extLst>
                <a:ext uri="{FF2B5EF4-FFF2-40B4-BE49-F238E27FC236}">
                  <a16:creationId xmlns:a16="http://schemas.microsoft.com/office/drawing/2014/main" id="{1E392305-7F13-4A34-8D04-144991E5FD08}"/>
                </a:ext>
              </a:extLst>
            </p:cNvPr>
            <p:cNvSpPr/>
            <p:nvPr/>
          </p:nvSpPr>
          <p:spPr>
            <a:xfrm>
              <a:off x="15342856" y="4055106"/>
              <a:ext cx="1109608" cy="1059000"/>
            </a:xfrm>
            <a:prstGeom prst="ellipse">
              <a:avLst/>
            </a:prstGeom>
            <a:solidFill>
              <a:srgbClr val="EAB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933" b="1">
                  <a:solidFill>
                    <a:srgbClr val="C00000"/>
                  </a:solidFill>
                  <a:latin typeface="Nunito" pitchFamily="2" charset="0"/>
                  <a:ea typeface="Inter" panose="020B0604020202020204" charset="0"/>
                  <a:cs typeface="Calibri" panose="020F0502020204030204" pitchFamily="34" charset="0"/>
                </a:rPr>
                <a:t>4</a:t>
              </a:r>
            </a:p>
          </p:txBody>
        </p:sp>
      </p:grpSp>
      <p:grpSp>
        <p:nvGrpSpPr>
          <p:cNvPr id="26" name="Group 25">
            <a:extLst>
              <a:ext uri="{FF2B5EF4-FFF2-40B4-BE49-F238E27FC236}">
                <a16:creationId xmlns:a16="http://schemas.microsoft.com/office/drawing/2014/main" id="{6917C130-E89E-4324-A17F-25574CE8F85A}"/>
              </a:ext>
            </a:extLst>
          </p:cNvPr>
          <p:cNvGrpSpPr/>
          <p:nvPr/>
        </p:nvGrpSpPr>
        <p:grpSpPr>
          <a:xfrm>
            <a:off x="116939" y="1313969"/>
            <a:ext cx="2998732" cy="3098064"/>
            <a:chOff x="100701" y="1430126"/>
            <a:chExt cx="2249049" cy="2323548"/>
          </a:xfrm>
        </p:grpSpPr>
        <p:grpSp>
          <p:nvGrpSpPr>
            <p:cNvPr id="27" name="Group 26">
              <a:extLst>
                <a:ext uri="{FF2B5EF4-FFF2-40B4-BE49-F238E27FC236}">
                  <a16:creationId xmlns:a16="http://schemas.microsoft.com/office/drawing/2014/main" id="{CBC28504-A75F-427F-81E1-908727AABF39}"/>
                </a:ext>
              </a:extLst>
            </p:cNvPr>
            <p:cNvGrpSpPr/>
            <p:nvPr/>
          </p:nvGrpSpPr>
          <p:grpSpPr>
            <a:xfrm>
              <a:off x="100701" y="1430126"/>
              <a:ext cx="2249049" cy="2323548"/>
              <a:chOff x="5034320" y="2037259"/>
              <a:chExt cx="2249049" cy="2323548"/>
            </a:xfrm>
          </p:grpSpPr>
          <p:pic>
            <p:nvPicPr>
              <p:cNvPr id="33" name="Picture 32">
                <a:extLst>
                  <a:ext uri="{FF2B5EF4-FFF2-40B4-BE49-F238E27FC236}">
                    <a16:creationId xmlns:a16="http://schemas.microsoft.com/office/drawing/2014/main" id="{AAC6D899-7314-4332-B11A-E50A3AE31550}"/>
                  </a:ext>
                </a:extLst>
              </p:cNvPr>
              <p:cNvPicPr>
                <a:picLocks noChangeAspect="1"/>
              </p:cNvPicPr>
              <p:nvPr/>
            </p:nvPicPr>
            <p:blipFill rotWithShape="1">
              <a:blip r:embed="rId6">
                <a:extLst>
                  <a:ext uri="{28A0092B-C50C-407E-A947-70E740481C1C}">
                    <a14:useLocalDpi xmlns:a14="http://schemas.microsoft.com/office/drawing/2010/main" val="0"/>
                  </a:ext>
                </a:extLst>
              </a:blip>
              <a:srcRect l="50000" t="23371" r="25116" b="58052"/>
              <a:stretch/>
            </p:blipFill>
            <p:spPr>
              <a:xfrm rot="21401942">
                <a:off x="5034320" y="2037259"/>
                <a:ext cx="2249049" cy="2323548"/>
              </a:xfrm>
              <a:prstGeom prst="rect">
                <a:avLst/>
              </a:prstGeom>
            </p:spPr>
          </p:pic>
          <p:sp>
            <p:nvSpPr>
              <p:cNvPr id="34" name="Rectangle 33">
                <a:extLst>
                  <a:ext uri="{FF2B5EF4-FFF2-40B4-BE49-F238E27FC236}">
                    <a16:creationId xmlns:a16="http://schemas.microsoft.com/office/drawing/2014/main" id="{5023BE30-B294-446A-A02E-37B064D7780F}"/>
                  </a:ext>
                </a:extLst>
              </p:cNvPr>
              <p:cNvSpPr/>
              <p:nvPr/>
            </p:nvSpPr>
            <p:spPr>
              <a:xfrm>
                <a:off x="5204147" y="3140816"/>
                <a:ext cx="1932965" cy="992724"/>
              </a:xfrm>
              <a:prstGeom prst="rect">
                <a:avLst/>
              </a:prstGeom>
              <a:solidFill>
                <a:srgbClr val="FAF5E1"/>
              </a:solidFill>
            </p:spPr>
            <p:txBody>
              <a:bodyPr wrap="square">
                <a:spAutoFit/>
              </a:bodyPr>
              <a:lstStyle/>
              <a:p>
                <a:pPr algn="ctr" defTabSz="609630"/>
                <a:r>
                  <a:rPr lang="en-US" sz="2667" err="1">
                    <a:solidFill>
                      <a:prstClr val="black"/>
                    </a:solidFill>
                    <a:latin typeface="Nunito" pitchFamily="2" charset="0"/>
                    <a:ea typeface="Inter" panose="020B0604020202020204" charset="0"/>
                    <a:cs typeface="Calibri" panose="020F0502020204030204" pitchFamily="34" charset="0"/>
                  </a:rPr>
                  <a:t>Cân</a:t>
                </a:r>
                <a:r>
                  <a:rPr lang="en-US" sz="2667">
                    <a:solidFill>
                      <a:prstClr val="black"/>
                    </a:solidFill>
                    <a:latin typeface="Nunito" pitchFamily="2" charset="0"/>
                    <a:ea typeface="Inter" panose="020B0604020202020204" charset="0"/>
                    <a:cs typeface="Calibri" panose="020F0502020204030204" pitchFamily="34" charset="0"/>
                  </a:rPr>
                  <a:t> </a:t>
                </a:r>
                <a:r>
                  <a:rPr lang="en-US" sz="2667" err="1">
                    <a:solidFill>
                      <a:prstClr val="black"/>
                    </a:solidFill>
                    <a:latin typeface="Nunito" pitchFamily="2" charset="0"/>
                    <a:ea typeface="Inter" panose="020B0604020202020204" charset="0"/>
                    <a:cs typeface="Calibri" panose="020F0502020204030204" pitchFamily="34" charset="0"/>
                  </a:rPr>
                  <a:t>đối</a:t>
                </a:r>
                <a:r>
                  <a:rPr lang="en-US" sz="2667">
                    <a:solidFill>
                      <a:prstClr val="black"/>
                    </a:solidFill>
                    <a:latin typeface="Nunito" pitchFamily="2" charset="0"/>
                    <a:ea typeface="Inter" panose="020B0604020202020204" charset="0"/>
                    <a:cs typeface="Calibri" panose="020F0502020204030204" pitchFamily="34" charset="0"/>
                  </a:rPr>
                  <a:t> </a:t>
                </a:r>
                <a:r>
                  <a:rPr lang="en-US" sz="2667" b="1" err="1">
                    <a:solidFill>
                      <a:srgbClr val="C00000"/>
                    </a:solidFill>
                    <a:latin typeface="Nunito" pitchFamily="2" charset="0"/>
                    <a:ea typeface="Inter" panose="020B0604020202020204" charset="0"/>
                    <a:cs typeface="Calibri" panose="020F0502020204030204" pitchFamily="34" charset="0"/>
                  </a:rPr>
                  <a:t>chất</a:t>
                </a:r>
                <a:r>
                  <a:rPr lang="en-US" sz="2667" b="1">
                    <a:solidFill>
                      <a:srgbClr val="C00000"/>
                    </a:solidFill>
                    <a:latin typeface="Nunito" pitchFamily="2" charset="0"/>
                    <a:ea typeface="Inter" panose="020B0604020202020204" charset="0"/>
                    <a:cs typeface="Calibri" panose="020F0502020204030204" pitchFamily="34" charset="0"/>
                  </a:rPr>
                  <a:t> </a:t>
                </a:r>
                <a:r>
                  <a:rPr lang="en-US" sz="2667" b="1" err="1">
                    <a:solidFill>
                      <a:srgbClr val="C00000"/>
                    </a:solidFill>
                    <a:latin typeface="Nunito" pitchFamily="2" charset="0"/>
                    <a:ea typeface="Inter" panose="020B0604020202020204" charset="0"/>
                    <a:cs typeface="Calibri" panose="020F0502020204030204" pitchFamily="34" charset="0"/>
                  </a:rPr>
                  <a:t>bột</a:t>
                </a:r>
                <a:r>
                  <a:rPr lang="en-US" sz="2667" b="1">
                    <a:solidFill>
                      <a:srgbClr val="C00000"/>
                    </a:solidFill>
                    <a:latin typeface="Nunito" pitchFamily="2" charset="0"/>
                    <a:ea typeface="Inter" panose="020B0604020202020204" charset="0"/>
                    <a:cs typeface="Calibri" panose="020F0502020204030204" pitchFamily="34" charset="0"/>
                  </a:rPr>
                  <a:t> đường</a:t>
                </a:r>
              </a:p>
              <a:p>
                <a:pPr algn="ctr" defTabSz="609630"/>
                <a:endParaRPr lang="vi-VN" sz="2667">
                  <a:solidFill>
                    <a:srgbClr val="F63622"/>
                  </a:solidFill>
                  <a:latin typeface="Nunito" pitchFamily="2" charset="0"/>
                  <a:ea typeface="Inter" panose="020B0604020202020204" charset="0"/>
                  <a:cs typeface="Calibri" panose="020F0502020204030204" pitchFamily="34" charset="0"/>
                </a:endParaRPr>
              </a:p>
            </p:txBody>
          </p:sp>
        </p:grpSp>
        <p:sp>
          <p:nvSpPr>
            <p:cNvPr id="28" name="Rectangle: Rounded Corners 27">
              <a:extLst>
                <a:ext uri="{FF2B5EF4-FFF2-40B4-BE49-F238E27FC236}">
                  <a16:creationId xmlns:a16="http://schemas.microsoft.com/office/drawing/2014/main" id="{CD82FB8D-3F16-4465-8F04-2DC1CBC9EBB1}"/>
                </a:ext>
              </a:extLst>
            </p:cNvPr>
            <p:cNvSpPr/>
            <p:nvPr/>
          </p:nvSpPr>
          <p:spPr>
            <a:xfrm>
              <a:off x="678871" y="1602839"/>
              <a:ext cx="1012276" cy="529500"/>
            </a:xfrm>
            <a:prstGeom prst="roundRect">
              <a:avLst/>
            </a:prstGeom>
            <a:solidFill>
              <a:srgbClr val="FAF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133">
                <a:solidFill>
                  <a:prstClr val="white"/>
                </a:solidFill>
                <a:latin typeface="Nunito" pitchFamily="2" charset="0"/>
                <a:ea typeface="Inter" panose="020B0604020202020204" charset="0"/>
              </a:endParaRPr>
            </a:p>
          </p:txBody>
        </p:sp>
        <p:sp>
          <p:nvSpPr>
            <p:cNvPr id="30" name="Rectangle: Rounded Corners 29">
              <a:extLst>
                <a:ext uri="{FF2B5EF4-FFF2-40B4-BE49-F238E27FC236}">
                  <a16:creationId xmlns:a16="http://schemas.microsoft.com/office/drawing/2014/main" id="{6D6A336A-27C5-4FEF-A8FF-0AA3687B5E58}"/>
                </a:ext>
              </a:extLst>
            </p:cNvPr>
            <p:cNvSpPr/>
            <p:nvPr/>
          </p:nvSpPr>
          <p:spPr>
            <a:xfrm>
              <a:off x="1220679" y="1978887"/>
              <a:ext cx="1012276" cy="621835"/>
            </a:xfrm>
            <a:prstGeom prst="roundRect">
              <a:avLst/>
            </a:prstGeom>
            <a:solidFill>
              <a:srgbClr val="FAF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133">
                <a:solidFill>
                  <a:prstClr val="white"/>
                </a:solidFill>
                <a:latin typeface="Nunito" pitchFamily="2" charset="0"/>
                <a:ea typeface="Inter" panose="020B0604020202020204" charset="0"/>
              </a:endParaRPr>
            </a:p>
          </p:txBody>
        </p:sp>
        <p:sp>
          <p:nvSpPr>
            <p:cNvPr id="31" name="Rectangle: Rounded Corners 30">
              <a:extLst>
                <a:ext uri="{FF2B5EF4-FFF2-40B4-BE49-F238E27FC236}">
                  <a16:creationId xmlns:a16="http://schemas.microsoft.com/office/drawing/2014/main" id="{FD47E0EF-CFEF-4957-ADD9-DBA3287D1EDD}"/>
                </a:ext>
              </a:extLst>
            </p:cNvPr>
            <p:cNvSpPr/>
            <p:nvPr/>
          </p:nvSpPr>
          <p:spPr>
            <a:xfrm>
              <a:off x="568018" y="1654583"/>
              <a:ext cx="230870" cy="324303"/>
            </a:xfrm>
            <a:prstGeom prst="roundRect">
              <a:avLst/>
            </a:prstGeom>
            <a:solidFill>
              <a:srgbClr val="FAF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133">
                <a:solidFill>
                  <a:prstClr val="white"/>
                </a:solidFill>
                <a:latin typeface="Nunito" pitchFamily="2" charset="0"/>
                <a:ea typeface="Inter" panose="020B0604020202020204" charset="0"/>
              </a:endParaRPr>
            </a:p>
          </p:txBody>
        </p:sp>
        <p:pic>
          <p:nvPicPr>
            <p:cNvPr id="32" name="Picture 2" descr="See the source image">
              <a:extLst>
                <a:ext uri="{FF2B5EF4-FFF2-40B4-BE49-F238E27FC236}">
                  <a16:creationId xmlns:a16="http://schemas.microsoft.com/office/drawing/2014/main" id="{1CC97A42-E0D9-4987-9075-6819002360F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2196"/>
            <a:stretch/>
          </p:blipFill>
          <p:spPr bwMode="auto">
            <a:xfrm>
              <a:off x="1078544" y="1891605"/>
              <a:ext cx="1167381" cy="5069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FA04ED5F-AA4D-43C8-892B-88687E9A6BAE}"/>
              </a:ext>
            </a:extLst>
          </p:cNvPr>
          <p:cNvGrpSpPr/>
          <p:nvPr/>
        </p:nvGrpSpPr>
        <p:grpSpPr>
          <a:xfrm>
            <a:off x="3178712" y="4590430"/>
            <a:ext cx="3088226" cy="1683457"/>
            <a:chOff x="930261" y="7461349"/>
            <a:chExt cx="4632339" cy="2525186"/>
          </a:xfrm>
        </p:grpSpPr>
        <p:sp>
          <p:nvSpPr>
            <p:cNvPr id="41" name="Rectangle: Rounded Corners 40">
              <a:extLst>
                <a:ext uri="{FF2B5EF4-FFF2-40B4-BE49-F238E27FC236}">
                  <a16:creationId xmlns:a16="http://schemas.microsoft.com/office/drawing/2014/main" id="{BF63865F-7499-4323-904F-999BA4C3A529}"/>
                </a:ext>
              </a:extLst>
            </p:cNvPr>
            <p:cNvSpPr/>
            <p:nvPr/>
          </p:nvSpPr>
          <p:spPr>
            <a:xfrm>
              <a:off x="990600" y="7469005"/>
              <a:ext cx="4572000" cy="2444222"/>
            </a:xfrm>
            <a:custGeom>
              <a:avLst/>
              <a:gdLst>
                <a:gd name="connsiteX0" fmla="*/ 0 w 3048000"/>
                <a:gd name="connsiteY0" fmla="*/ 271586 h 1629481"/>
                <a:gd name="connsiteX1" fmla="*/ 271586 w 3048000"/>
                <a:gd name="connsiteY1" fmla="*/ 0 h 1629481"/>
                <a:gd name="connsiteX2" fmla="*/ 897793 w 3048000"/>
                <a:gd name="connsiteY2" fmla="*/ 0 h 1629481"/>
                <a:gd name="connsiteX3" fmla="*/ 1574097 w 3048000"/>
                <a:gd name="connsiteY3" fmla="*/ 0 h 1629481"/>
                <a:gd name="connsiteX4" fmla="*/ 2150207 w 3048000"/>
                <a:gd name="connsiteY4" fmla="*/ 0 h 1629481"/>
                <a:gd name="connsiteX5" fmla="*/ 2776414 w 3048000"/>
                <a:gd name="connsiteY5" fmla="*/ 0 h 1629481"/>
                <a:gd name="connsiteX6" fmla="*/ 3048000 w 3048000"/>
                <a:gd name="connsiteY6" fmla="*/ 271586 h 1629481"/>
                <a:gd name="connsiteX7" fmla="*/ 3048000 w 3048000"/>
                <a:gd name="connsiteY7" fmla="*/ 803877 h 1629481"/>
                <a:gd name="connsiteX8" fmla="*/ 3048000 w 3048000"/>
                <a:gd name="connsiteY8" fmla="*/ 1357895 h 1629481"/>
                <a:gd name="connsiteX9" fmla="*/ 2776414 w 3048000"/>
                <a:gd name="connsiteY9" fmla="*/ 1629481 h 1629481"/>
                <a:gd name="connsiteX10" fmla="*/ 2225352 w 3048000"/>
                <a:gd name="connsiteY10" fmla="*/ 1629481 h 1629481"/>
                <a:gd name="connsiteX11" fmla="*/ 1624193 w 3048000"/>
                <a:gd name="connsiteY11" fmla="*/ 1629481 h 1629481"/>
                <a:gd name="connsiteX12" fmla="*/ 997986 w 3048000"/>
                <a:gd name="connsiteY12" fmla="*/ 1629481 h 1629481"/>
                <a:gd name="connsiteX13" fmla="*/ 271586 w 3048000"/>
                <a:gd name="connsiteY13" fmla="*/ 1629481 h 1629481"/>
                <a:gd name="connsiteX14" fmla="*/ 0 w 3048000"/>
                <a:gd name="connsiteY14" fmla="*/ 1357895 h 1629481"/>
                <a:gd name="connsiteX15" fmla="*/ 0 w 3048000"/>
                <a:gd name="connsiteY15" fmla="*/ 847330 h 1629481"/>
                <a:gd name="connsiteX16" fmla="*/ 0 w 3048000"/>
                <a:gd name="connsiteY16" fmla="*/ 271586 h 162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8000" h="1629481" fill="none" extrusionOk="0">
                  <a:moveTo>
                    <a:pt x="0" y="271586"/>
                  </a:moveTo>
                  <a:cubicBezTo>
                    <a:pt x="-4093" y="121946"/>
                    <a:pt x="103216" y="1271"/>
                    <a:pt x="271586" y="0"/>
                  </a:cubicBezTo>
                  <a:cubicBezTo>
                    <a:pt x="551432" y="-9543"/>
                    <a:pt x="601723" y="-9394"/>
                    <a:pt x="897793" y="0"/>
                  </a:cubicBezTo>
                  <a:cubicBezTo>
                    <a:pt x="1193863" y="9394"/>
                    <a:pt x="1434817" y="6480"/>
                    <a:pt x="1574097" y="0"/>
                  </a:cubicBezTo>
                  <a:cubicBezTo>
                    <a:pt x="1713377" y="-6480"/>
                    <a:pt x="1867142" y="17774"/>
                    <a:pt x="2150207" y="0"/>
                  </a:cubicBezTo>
                  <a:cubicBezTo>
                    <a:pt x="2433272" y="-17774"/>
                    <a:pt x="2630847" y="-2422"/>
                    <a:pt x="2776414" y="0"/>
                  </a:cubicBezTo>
                  <a:cubicBezTo>
                    <a:pt x="2909068" y="32442"/>
                    <a:pt x="3069119" y="101748"/>
                    <a:pt x="3048000" y="271586"/>
                  </a:cubicBezTo>
                  <a:cubicBezTo>
                    <a:pt x="3029152" y="438796"/>
                    <a:pt x="3072890" y="665358"/>
                    <a:pt x="3048000" y="803877"/>
                  </a:cubicBezTo>
                  <a:cubicBezTo>
                    <a:pt x="3023110" y="942396"/>
                    <a:pt x="3040745" y="1228369"/>
                    <a:pt x="3048000" y="1357895"/>
                  </a:cubicBezTo>
                  <a:cubicBezTo>
                    <a:pt x="3027339" y="1511537"/>
                    <a:pt x="2927787" y="1635493"/>
                    <a:pt x="2776414" y="1629481"/>
                  </a:cubicBezTo>
                  <a:cubicBezTo>
                    <a:pt x="2649503" y="1633752"/>
                    <a:pt x="2440908" y="1616562"/>
                    <a:pt x="2225352" y="1629481"/>
                  </a:cubicBezTo>
                  <a:cubicBezTo>
                    <a:pt x="2009796" y="1642400"/>
                    <a:pt x="1914905" y="1643482"/>
                    <a:pt x="1624193" y="1629481"/>
                  </a:cubicBezTo>
                  <a:cubicBezTo>
                    <a:pt x="1333481" y="1615480"/>
                    <a:pt x="1308970" y="1652375"/>
                    <a:pt x="997986" y="1629481"/>
                  </a:cubicBezTo>
                  <a:cubicBezTo>
                    <a:pt x="687002" y="1606587"/>
                    <a:pt x="602165" y="1604723"/>
                    <a:pt x="271586" y="1629481"/>
                  </a:cubicBezTo>
                  <a:cubicBezTo>
                    <a:pt x="135280" y="1631414"/>
                    <a:pt x="10562" y="1504712"/>
                    <a:pt x="0" y="1357895"/>
                  </a:cubicBezTo>
                  <a:cubicBezTo>
                    <a:pt x="-1082" y="1199618"/>
                    <a:pt x="23777" y="1008703"/>
                    <a:pt x="0" y="847330"/>
                  </a:cubicBezTo>
                  <a:cubicBezTo>
                    <a:pt x="-23777" y="685957"/>
                    <a:pt x="-14342" y="412126"/>
                    <a:pt x="0" y="271586"/>
                  </a:cubicBezTo>
                  <a:close/>
                </a:path>
                <a:path w="3048000" h="1629481" stroke="0" extrusionOk="0">
                  <a:moveTo>
                    <a:pt x="0" y="271586"/>
                  </a:moveTo>
                  <a:cubicBezTo>
                    <a:pt x="11888" y="91040"/>
                    <a:pt x="129986" y="-5698"/>
                    <a:pt x="271586" y="0"/>
                  </a:cubicBezTo>
                  <a:cubicBezTo>
                    <a:pt x="413577" y="-7231"/>
                    <a:pt x="631167" y="-17780"/>
                    <a:pt x="947890" y="0"/>
                  </a:cubicBezTo>
                  <a:cubicBezTo>
                    <a:pt x="1264613" y="17780"/>
                    <a:pt x="1455083" y="12592"/>
                    <a:pt x="1599145" y="0"/>
                  </a:cubicBezTo>
                  <a:cubicBezTo>
                    <a:pt x="1743208" y="-12592"/>
                    <a:pt x="1921104" y="-19490"/>
                    <a:pt x="2175255" y="0"/>
                  </a:cubicBezTo>
                  <a:cubicBezTo>
                    <a:pt x="2429406" y="19490"/>
                    <a:pt x="2499394" y="-10099"/>
                    <a:pt x="2776414" y="0"/>
                  </a:cubicBezTo>
                  <a:cubicBezTo>
                    <a:pt x="2913575" y="5719"/>
                    <a:pt x="3040264" y="118300"/>
                    <a:pt x="3048000" y="271586"/>
                  </a:cubicBezTo>
                  <a:cubicBezTo>
                    <a:pt x="3065971" y="457703"/>
                    <a:pt x="3051313" y="555883"/>
                    <a:pt x="3048000" y="814741"/>
                  </a:cubicBezTo>
                  <a:cubicBezTo>
                    <a:pt x="3044687" y="1073599"/>
                    <a:pt x="3031184" y="1221507"/>
                    <a:pt x="3048000" y="1357895"/>
                  </a:cubicBezTo>
                  <a:cubicBezTo>
                    <a:pt x="3074204" y="1490800"/>
                    <a:pt x="2919746" y="1624348"/>
                    <a:pt x="2776414" y="1629481"/>
                  </a:cubicBezTo>
                  <a:cubicBezTo>
                    <a:pt x="2524142" y="1640497"/>
                    <a:pt x="2327884" y="1604371"/>
                    <a:pt x="2125159" y="1629481"/>
                  </a:cubicBezTo>
                  <a:cubicBezTo>
                    <a:pt x="1922434" y="1654591"/>
                    <a:pt x="1639353" y="1652984"/>
                    <a:pt x="1473903" y="1629481"/>
                  </a:cubicBezTo>
                  <a:cubicBezTo>
                    <a:pt x="1308453" y="1605978"/>
                    <a:pt x="1132685" y="1655908"/>
                    <a:pt x="847696" y="1629481"/>
                  </a:cubicBezTo>
                  <a:cubicBezTo>
                    <a:pt x="562707" y="1603054"/>
                    <a:pt x="501518" y="1624305"/>
                    <a:pt x="271586" y="1629481"/>
                  </a:cubicBezTo>
                  <a:cubicBezTo>
                    <a:pt x="118188" y="1636488"/>
                    <a:pt x="9694" y="1490584"/>
                    <a:pt x="0" y="1357895"/>
                  </a:cubicBezTo>
                  <a:cubicBezTo>
                    <a:pt x="12771" y="1075670"/>
                    <a:pt x="11843" y="1015315"/>
                    <a:pt x="0" y="793014"/>
                  </a:cubicBezTo>
                  <a:cubicBezTo>
                    <a:pt x="-11843" y="570713"/>
                    <a:pt x="8931" y="396033"/>
                    <a:pt x="0" y="271586"/>
                  </a:cubicBezTo>
                  <a:close/>
                </a:path>
              </a:pathLst>
            </a:custGeom>
            <a:solidFill>
              <a:schemeClr val="accent4">
                <a:lumMod val="60000"/>
                <a:lumOff val="40000"/>
              </a:schemeClr>
            </a:solidFill>
            <a:ln>
              <a:solidFill>
                <a:schemeClr val="tx1"/>
              </a:solidFill>
              <a:extLst>
                <a:ext uri="{C807C97D-BFC1-408E-A445-0C87EB9F89A2}">
                  <ask:lineSketchStyleProps xmlns:ask="http://schemas.microsoft.com/office/drawing/2018/sketchyshapes" sd="318165886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133">
                  <a:solidFill>
                    <a:srgbClr val="000000"/>
                  </a:solidFill>
                  <a:latin typeface="Nunito" pitchFamily="2" charset="0"/>
                  <a:ea typeface="Inter" panose="020B0604020202020204" charset="0"/>
                </a:rPr>
                <a:t>	</a:t>
              </a:r>
            </a:p>
          </p:txBody>
        </p:sp>
        <p:sp>
          <p:nvSpPr>
            <p:cNvPr id="42" name="TextBox 41">
              <a:extLst>
                <a:ext uri="{FF2B5EF4-FFF2-40B4-BE49-F238E27FC236}">
                  <a16:creationId xmlns:a16="http://schemas.microsoft.com/office/drawing/2014/main" id="{E03DB952-C1A0-4087-9025-4E1A8C273613}"/>
                </a:ext>
              </a:extLst>
            </p:cNvPr>
            <p:cNvSpPr txBox="1"/>
            <p:nvPr/>
          </p:nvSpPr>
          <p:spPr>
            <a:xfrm>
              <a:off x="930261" y="7461349"/>
              <a:ext cx="2003531" cy="2062296"/>
            </a:xfrm>
            <a:prstGeom prst="rect">
              <a:avLst/>
            </a:prstGeom>
            <a:noFill/>
          </p:spPr>
          <p:txBody>
            <a:bodyPr wrap="square" rtlCol="0">
              <a:spAutoFit/>
            </a:bodyPr>
            <a:lstStyle/>
            <a:p>
              <a:pPr defTabSz="609630"/>
              <a:r>
                <a:rPr lang="en-US" sz="8334">
                  <a:solidFill>
                    <a:srgbClr val="F79646">
                      <a:lumMod val="20000"/>
                      <a:lumOff val="80000"/>
                    </a:srgbClr>
                  </a:solidFill>
                  <a:latin typeface="Nunito" pitchFamily="2" charset="0"/>
                  <a:ea typeface="Inter" panose="020B0604020202020204" charset="0"/>
                </a:rPr>
                <a:t>1</a:t>
              </a:r>
            </a:p>
          </p:txBody>
        </p:sp>
        <p:sp>
          <p:nvSpPr>
            <p:cNvPr id="43" name="TextBox 42">
              <a:extLst>
                <a:ext uri="{FF2B5EF4-FFF2-40B4-BE49-F238E27FC236}">
                  <a16:creationId xmlns:a16="http://schemas.microsoft.com/office/drawing/2014/main" id="{AAEE2210-2EBA-4E9F-9700-C432FE90862E}"/>
                </a:ext>
              </a:extLst>
            </p:cNvPr>
            <p:cNvSpPr txBox="1"/>
            <p:nvPr/>
          </p:nvSpPr>
          <p:spPr>
            <a:xfrm>
              <a:off x="1828700" y="7632045"/>
              <a:ext cx="3631751" cy="2354490"/>
            </a:xfrm>
            <a:prstGeom prst="rect">
              <a:avLst/>
            </a:prstGeom>
            <a:noFill/>
          </p:spPr>
          <p:txBody>
            <a:bodyPr wrap="square" rtlCol="0">
              <a:spAutoFit/>
            </a:bodyPr>
            <a:lstStyle>
              <a:defPPr>
                <a:defRPr lang="en-US"/>
              </a:defPPr>
              <a:lvl1pPr>
                <a:defRPr sz="3500" b="1" spc="119">
                  <a:solidFill>
                    <a:srgbClr val="424242"/>
                  </a:solidFill>
                  <a:latin typeface="Inter"/>
                </a:defRPr>
              </a:lvl1pPr>
            </a:lstStyle>
            <a:p>
              <a:pPr defTabSz="609630"/>
              <a:r>
                <a:rPr lang="en-US" sz="2400" b="0" spc="79" err="1">
                  <a:solidFill>
                    <a:prstClr val="black"/>
                  </a:solidFill>
                  <a:latin typeface="Nunito" pitchFamily="2" charset="0"/>
                </a:rPr>
                <a:t>Thực</a:t>
              </a:r>
              <a:r>
                <a:rPr lang="en-US" sz="2400" b="0" spc="79">
                  <a:solidFill>
                    <a:prstClr val="black"/>
                  </a:solidFill>
                  <a:latin typeface="Nunito" pitchFamily="2" charset="0"/>
                </a:rPr>
                <a:t> </a:t>
              </a:r>
              <a:r>
                <a:rPr lang="en-US" sz="2400" b="0" spc="79" err="1">
                  <a:solidFill>
                    <a:prstClr val="black"/>
                  </a:solidFill>
                  <a:latin typeface="Nunito" pitchFamily="2" charset="0"/>
                </a:rPr>
                <a:t>hiện</a:t>
              </a:r>
              <a:r>
                <a:rPr lang="en-US" sz="2400" b="0" spc="79">
                  <a:solidFill>
                    <a:prstClr val="black"/>
                  </a:solidFill>
                  <a:latin typeface="Nunito" pitchFamily="2" charset="0"/>
                </a:rPr>
                <a:t> </a:t>
              </a:r>
              <a:r>
                <a:rPr lang="en-US" sz="2400" b="0" spc="79" err="1">
                  <a:solidFill>
                    <a:prstClr val="black"/>
                  </a:solidFill>
                  <a:latin typeface="Nunito" pitchFamily="2" charset="0"/>
                </a:rPr>
                <a:t>hoạt</a:t>
              </a:r>
              <a:r>
                <a:rPr lang="en-US" sz="2400" b="0" spc="79">
                  <a:solidFill>
                    <a:prstClr val="black"/>
                  </a:solidFill>
                  <a:latin typeface="Nunito" pitchFamily="2" charset="0"/>
                </a:rPr>
                <a:t> </a:t>
              </a:r>
              <a:r>
                <a:rPr lang="en-US" sz="2400" b="0" spc="79" err="1">
                  <a:solidFill>
                    <a:prstClr val="black"/>
                  </a:solidFill>
                  <a:latin typeface="Nunito" pitchFamily="2" charset="0"/>
                </a:rPr>
                <a:t>động</a:t>
              </a:r>
              <a:r>
                <a:rPr lang="en-US" sz="2400" b="0" spc="79">
                  <a:solidFill>
                    <a:prstClr val="black"/>
                  </a:solidFill>
                  <a:latin typeface="Nunito" pitchFamily="2" charset="0"/>
                </a:rPr>
                <a:t> </a:t>
              </a:r>
              <a:r>
                <a:rPr lang="en-US" sz="2400" b="0" spc="79" err="1">
                  <a:solidFill>
                    <a:prstClr val="black"/>
                  </a:solidFill>
                  <a:latin typeface="Nunito" pitchFamily="2" charset="0"/>
                </a:rPr>
                <a:t>như</a:t>
              </a:r>
              <a:r>
                <a:rPr lang="en-US" sz="2400" b="0" spc="79">
                  <a:solidFill>
                    <a:prstClr val="black"/>
                  </a:solidFill>
                  <a:latin typeface="Nunito" pitchFamily="2" charset="0"/>
                </a:rPr>
                <a:t> </a:t>
              </a:r>
              <a:r>
                <a:rPr lang="en-US" sz="2400" b="0" spc="79" err="1">
                  <a:solidFill>
                    <a:prstClr val="black"/>
                  </a:solidFill>
                  <a:latin typeface="Nunito" pitchFamily="2" charset="0"/>
                </a:rPr>
                <a:t>đi</a:t>
              </a:r>
              <a:r>
                <a:rPr lang="en-US" sz="2400" b="0" spc="79">
                  <a:solidFill>
                    <a:prstClr val="black"/>
                  </a:solidFill>
                  <a:latin typeface="Nunito" pitchFamily="2" charset="0"/>
                </a:rPr>
                <a:t>, </a:t>
              </a:r>
              <a:r>
                <a:rPr lang="en-US" sz="2400" b="0" spc="79" err="1">
                  <a:solidFill>
                    <a:prstClr val="black"/>
                  </a:solidFill>
                  <a:latin typeface="Nunito" pitchFamily="2" charset="0"/>
                </a:rPr>
                <a:t>làm</a:t>
              </a:r>
              <a:r>
                <a:rPr lang="en-US" sz="2400" b="0" spc="79">
                  <a:solidFill>
                    <a:prstClr val="black"/>
                  </a:solidFill>
                  <a:latin typeface="Nunito" pitchFamily="2" charset="0"/>
                </a:rPr>
                <a:t> </a:t>
              </a:r>
              <a:r>
                <a:rPr lang="en-US" sz="2400" b="0" spc="79" err="1">
                  <a:solidFill>
                    <a:prstClr val="black"/>
                  </a:solidFill>
                  <a:latin typeface="Nunito" pitchFamily="2" charset="0"/>
                </a:rPr>
                <a:t>việc</a:t>
              </a:r>
              <a:r>
                <a:rPr lang="en-US" sz="2400" b="0" spc="79">
                  <a:solidFill>
                    <a:prstClr val="black"/>
                  </a:solidFill>
                  <a:latin typeface="Nunito" pitchFamily="2" charset="0"/>
                </a:rPr>
                <a:t>, </a:t>
              </a:r>
              <a:r>
                <a:rPr lang="en-US" sz="2400" b="0" spc="79" err="1">
                  <a:solidFill>
                    <a:prstClr val="black"/>
                  </a:solidFill>
                  <a:latin typeface="Nunito" pitchFamily="2" charset="0"/>
                </a:rPr>
                <a:t>học</a:t>
              </a:r>
              <a:r>
                <a:rPr lang="en-US" sz="2400" b="0" spc="79">
                  <a:solidFill>
                    <a:prstClr val="black"/>
                  </a:solidFill>
                  <a:latin typeface="Nunito" pitchFamily="2" charset="0"/>
                </a:rPr>
                <a:t> </a:t>
              </a:r>
              <a:r>
                <a:rPr lang="en-US" sz="2400" b="0" spc="79" err="1">
                  <a:solidFill>
                    <a:prstClr val="black"/>
                  </a:solidFill>
                  <a:latin typeface="Nunito" pitchFamily="2" charset="0"/>
                </a:rPr>
                <a:t>tập</a:t>
              </a:r>
              <a:r>
                <a:rPr lang="en-US" sz="2400" b="0" spc="79">
                  <a:solidFill>
                    <a:prstClr val="black"/>
                  </a:solidFill>
                  <a:latin typeface="Nunito" pitchFamily="2" charset="0"/>
                </a:rPr>
                <a:t>...</a:t>
              </a:r>
            </a:p>
          </p:txBody>
        </p:sp>
      </p:grpSp>
      <p:grpSp>
        <p:nvGrpSpPr>
          <p:cNvPr id="45" name="Group 44">
            <a:extLst>
              <a:ext uri="{FF2B5EF4-FFF2-40B4-BE49-F238E27FC236}">
                <a16:creationId xmlns:a16="http://schemas.microsoft.com/office/drawing/2014/main" id="{6D743247-9ABD-462D-975D-82ED3C2949FC}"/>
              </a:ext>
            </a:extLst>
          </p:cNvPr>
          <p:cNvGrpSpPr/>
          <p:nvPr/>
        </p:nvGrpSpPr>
        <p:grpSpPr>
          <a:xfrm>
            <a:off x="6430992" y="4608062"/>
            <a:ext cx="2713819" cy="1629481"/>
            <a:chOff x="6825871" y="7469005"/>
            <a:chExt cx="4070729" cy="2444222"/>
          </a:xfrm>
        </p:grpSpPr>
        <p:sp>
          <p:nvSpPr>
            <p:cNvPr id="46" name="Rectangle: Rounded Corners 45">
              <a:extLst>
                <a:ext uri="{FF2B5EF4-FFF2-40B4-BE49-F238E27FC236}">
                  <a16:creationId xmlns:a16="http://schemas.microsoft.com/office/drawing/2014/main" id="{948A655C-885B-44D7-9BF7-BD8CF097A979}"/>
                </a:ext>
              </a:extLst>
            </p:cNvPr>
            <p:cNvSpPr/>
            <p:nvPr/>
          </p:nvSpPr>
          <p:spPr>
            <a:xfrm>
              <a:off x="6825871" y="7469005"/>
              <a:ext cx="4070729" cy="2444222"/>
            </a:xfrm>
            <a:custGeom>
              <a:avLst/>
              <a:gdLst>
                <a:gd name="connsiteX0" fmla="*/ 0 w 2713819"/>
                <a:gd name="connsiteY0" fmla="*/ 271586 h 1629481"/>
                <a:gd name="connsiteX1" fmla="*/ 271586 w 2713819"/>
                <a:gd name="connsiteY1" fmla="*/ 0 h 1629481"/>
                <a:gd name="connsiteX2" fmla="*/ 792541 w 2713819"/>
                <a:gd name="connsiteY2" fmla="*/ 0 h 1629481"/>
                <a:gd name="connsiteX3" fmla="*/ 1270084 w 2713819"/>
                <a:gd name="connsiteY3" fmla="*/ 0 h 1629481"/>
                <a:gd name="connsiteX4" fmla="*/ 1856158 w 2713819"/>
                <a:gd name="connsiteY4" fmla="*/ 0 h 1629481"/>
                <a:gd name="connsiteX5" fmla="*/ 2442233 w 2713819"/>
                <a:gd name="connsiteY5" fmla="*/ 0 h 1629481"/>
                <a:gd name="connsiteX6" fmla="*/ 2713819 w 2713819"/>
                <a:gd name="connsiteY6" fmla="*/ 271586 h 1629481"/>
                <a:gd name="connsiteX7" fmla="*/ 2713819 w 2713819"/>
                <a:gd name="connsiteY7" fmla="*/ 803877 h 1629481"/>
                <a:gd name="connsiteX8" fmla="*/ 2713819 w 2713819"/>
                <a:gd name="connsiteY8" fmla="*/ 1357895 h 1629481"/>
                <a:gd name="connsiteX9" fmla="*/ 2442233 w 2713819"/>
                <a:gd name="connsiteY9" fmla="*/ 1629481 h 1629481"/>
                <a:gd name="connsiteX10" fmla="*/ 1899571 w 2713819"/>
                <a:gd name="connsiteY10" fmla="*/ 1629481 h 1629481"/>
                <a:gd name="connsiteX11" fmla="*/ 1356910 w 2713819"/>
                <a:gd name="connsiteY11" fmla="*/ 1629481 h 1629481"/>
                <a:gd name="connsiteX12" fmla="*/ 879367 w 2713819"/>
                <a:gd name="connsiteY12" fmla="*/ 1629481 h 1629481"/>
                <a:gd name="connsiteX13" fmla="*/ 271586 w 2713819"/>
                <a:gd name="connsiteY13" fmla="*/ 1629481 h 1629481"/>
                <a:gd name="connsiteX14" fmla="*/ 0 w 2713819"/>
                <a:gd name="connsiteY14" fmla="*/ 1357895 h 1629481"/>
                <a:gd name="connsiteX15" fmla="*/ 0 w 2713819"/>
                <a:gd name="connsiteY15" fmla="*/ 814741 h 1629481"/>
                <a:gd name="connsiteX16" fmla="*/ 0 w 2713819"/>
                <a:gd name="connsiteY16" fmla="*/ 271586 h 162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13819" h="1629481" fill="none" extrusionOk="0">
                  <a:moveTo>
                    <a:pt x="0" y="271586"/>
                  </a:moveTo>
                  <a:cubicBezTo>
                    <a:pt x="-10171" y="134181"/>
                    <a:pt x="150895" y="9513"/>
                    <a:pt x="271586" y="0"/>
                  </a:cubicBezTo>
                  <a:cubicBezTo>
                    <a:pt x="389066" y="1712"/>
                    <a:pt x="643741" y="-5348"/>
                    <a:pt x="792541" y="0"/>
                  </a:cubicBezTo>
                  <a:cubicBezTo>
                    <a:pt x="941342" y="5348"/>
                    <a:pt x="1103530" y="10554"/>
                    <a:pt x="1270084" y="0"/>
                  </a:cubicBezTo>
                  <a:cubicBezTo>
                    <a:pt x="1436638" y="-10554"/>
                    <a:pt x="1713118" y="-22161"/>
                    <a:pt x="1856158" y="0"/>
                  </a:cubicBezTo>
                  <a:cubicBezTo>
                    <a:pt x="1999198" y="22161"/>
                    <a:pt x="2149977" y="28498"/>
                    <a:pt x="2442233" y="0"/>
                  </a:cubicBezTo>
                  <a:cubicBezTo>
                    <a:pt x="2586011" y="8605"/>
                    <a:pt x="2694758" y="96541"/>
                    <a:pt x="2713819" y="271586"/>
                  </a:cubicBezTo>
                  <a:cubicBezTo>
                    <a:pt x="2734412" y="510768"/>
                    <a:pt x="2701002" y="692284"/>
                    <a:pt x="2713819" y="803877"/>
                  </a:cubicBezTo>
                  <a:cubicBezTo>
                    <a:pt x="2726636" y="915470"/>
                    <a:pt x="2711626" y="1125793"/>
                    <a:pt x="2713819" y="1357895"/>
                  </a:cubicBezTo>
                  <a:cubicBezTo>
                    <a:pt x="2739632" y="1498860"/>
                    <a:pt x="2559124" y="1640973"/>
                    <a:pt x="2442233" y="1629481"/>
                  </a:cubicBezTo>
                  <a:cubicBezTo>
                    <a:pt x="2206097" y="1616257"/>
                    <a:pt x="2131852" y="1626960"/>
                    <a:pt x="1899571" y="1629481"/>
                  </a:cubicBezTo>
                  <a:cubicBezTo>
                    <a:pt x="1667290" y="1632002"/>
                    <a:pt x="1475362" y="1631377"/>
                    <a:pt x="1356910" y="1629481"/>
                  </a:cubicBezTo>
                  <a:cubicBezTo>
                    <a:pt x="1238458" y="1627585"/>
                    <a:pt x="1045849" y="1624880"/>
                    <a:pt x="879367" y="1629481"/>
                  </a:cubicBezTo>
                  <a:cubicBezTo>
                    <a:pt x="712885" y="1634082"/>
                    <a:pt x="567427" y="1633467"/>
                    <a:pt x="271586" y="1629481"/>
                  </a:cubicBezTo>
                  <a:cubicBezTo>
                    <a:pt x="116004" y="1628663"/>
                    <a:pt x="5207" y="1534692"/>
                    <a:pt x="0" y="1357895"/>
                  </a:cubicBezTo>
                  <a:cubicBezTo>
                    <a:pt x="-412" y="1184074"/>
                    <a:pt x="-3077" y="1005958"/>
                    <a:pt x="0" y="814741"/>
                  </a:cubicBezTo>
                  <a:cubicBezTo>
                    <a:pt x="3077" y="623524"/>
                    <a:pt x="-13158" y="484814"/>
                    <a:pt x="0" y="271586"/>
                  </a:cubicBezTo>
                  <a:close/>
                </a:path>
                <a:path w="2713819" h="1629481" stroke="0" extrusionOk="0">
                  <a:moveTo>
                    <a:pt x="0" y="271586"/>
                  </a:moveTo>
                  <a:cubicBezTo>
                    <a:pt x="12868" y="115580"/>
                    <a:pt x="119875" y="9798"/>
                    <a:pt x="271586" y="0"/>
                  </a:cubicBezTo>
                  <a:cubicBezTo>
                    <a:pt x="458712" y="24094"/>
                    <a:pt x="654754" y="-23544"/>
                    <a:pt x="857661" y="0"/>
                  </a:cubicBezTo>
                  <a:cubicBezTo>
                    <a:pt x="1060568" y="23544"/>
                    <a:pt x="1226367" y="-11422"/>
                    <a:pt x="1443735" y="0"/>
                  </a:cubicBezTo>
                  <a:cubicBezTo>
                    <a:pt x="1661103" y="11422"/>
                    <a:pt x="1836625" y="-15735"/>
                    <a:pt x="1942984" y="0"/>
                  </a:cubicBezTo>
                  <a:cubicBezTo>
                    <a:pt x="2049343" y="15735"/>
                    <a:pt x="2250660" y="-12261"/>
                    <a:pt x="2442233" y="0"/>
                  </a:cubicBezTo>
                  <a:cubicBezTo>
                    <a:pt x="2559328" y="14349"/>
                    <a:pt x="2730675" y="133859"/>
                    <a:pt x="2713819" y="271586"/>
                  </a:cubicBezTo>
                  <a:cubicBezTo>
                    <a:pt x="2732943" y="377090"/>
                    <a:pt x="2721020" y="637369"/>
                    <a:pt x="2713819" y="793014"/>
                  </a:cubicBezTo>
                  <a:cubicBezTo>
                    <a:pt x="2706618" y="948659"/>
                    <a:pt x="2716392" y="1204583"/>
                    <a:pt x="2713819" y="1357895"/>
                  </a:cubicBezTo>
                  <a:cubicBezTo>
                    <a:pt x="2695510" y="1508904"/>
                    <a:pt x="2565282" y="1643779"/>
                    <a:pt x="2442233" y="1629481"/>
                  </a:cubicBezTo>
                  <a:cubicBezTo>
                    <a:pt x="2201761" y="1655403"/>
                    <a:pt x="2066182" y="1634895"/>
                    <a:pt x="1921278" y="1629481"/>
                  </a:cubicBezTo>
                  <a:cubicBezTo>
                    <a:pt x="1776375" y="1624067"/>
                    <a:pt x="1566141" y="1636375"/>
                    <a:pt x="1422029" y="1629481"/>
                  </a:cubicBezTo>
                  <a:cubicBezTo>
                    <a:pt x="1277917" y="1622587"/>
                    <a:pt x="1090596" y="1641528"/>
                    <a:pt x="857661" y="1629481"/>
                  </a:cubicBezTo>
                  <a:cubicBezTo>
                    <a:pt x="624726" y="1617434"/>
                    <a:pt x="416742" y="1649103"/>
                    <a:pt x="271586" y="1629481"/>
                  </a:cubicBezTo>
                  <a:cubicBezTo>
                    <a:pt x="150167" y="1637056"/>
                    <a:pt x="-29527" y="1512599"/>
                    <a:pt x="0" y="1357895"/>
                  </a:cubicBezTo>
                  <a:cubicBezTo>
                    <a:pt x="22771" y="1109461"/>
                    <a:pt x="-10463" y="911523"/>
                    <a:pt x="0" y="793014"/>
                  </a:cubicBezTo>
                  <a:cubicBezTo>
                    <a:pt x="10463" y="674505"/>
                    <a:pt x="14354" y="387551"/>
                    <a:pt x="0" y="271586"/>
                  </a:cubicBezTo>
                  <a:close/>
                </a:path>
              </a:pathLst>
            </a:custGeom>
            <a:solidFill>
              <a:srgbClr val="FFC000">
                <a:alpha val="69804"/>
              </a:srgbClr>
            </a:solidFill>
            <a:ln>
              <a:solidFill>
                <a:schemeClr val="tx1"/>
              </a:solidFill>
              <a:extLst>
                <a:ext uri="{C807C97D-BFC1-408E-A445-0C87EB9F89A2}">
                  <ask:lineSketchStyleProps xmlns:ask="http://schemas.microsoft.com/office/drawing/2018/sketchyshapes" sd="194560277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133" b="1">
                  <a:solidFill>
                    <a:srgbClr val="000000"/>
                  </a:solidFill>
                  <a:latin typeface="Nunito" pitchFamily="2" charset="0"/>
                  <a:ea typeface="Inter" panose="020B0604020202020204" charset="0"/>
                </a:rPr>
                <a:t>	</a:t>
              </a:r>
            </a:p>
          </p:txBody>
        </p:sp>
        <p:sp>
          <p:nvSpPr>
            <p:cNvPr id="47" name="TextBox 46">
              <a:extLst>
                <a:ext uri="{FF2B5EF4-FFF2-40B4-BE49-F238E27FC236}">
                  <a16:creationId xmlns:a16="http://schemas.microsoft.com/office/drawing/2014/main" id="{93CCD8DA-7247-46E8-9EEB-220B997007F0}"/>
                </a:ext>
              </a:extLst>
            </p:cNvPr>
            <p:cNvSpPr txBox="1"/>
            <p:nvPr/>
          </p:nvSpPr>
          <p:spPr>
            <a:xfrm>
              <a:off x="6852924" y="7479690"/>
              <a:ext cx="2003531" cy="2062296"/>
            </a:xfrm>
            <a:prstGeom prst="rect">
              <a:avLst/>
            </a:prstGeom>
            <a:noFill/>
          </p:spPr>
          <p:txBody>
            <a:bodyPr wrap="square" rtlCol="0">
              <a:spAutoFit/>
            </a:bodyPr>
            <a:lstStyle/>
            <a:p>
              <a:pPr defTabSz="609630"/>
              <a:r>
                <a:rPr lang="en-US" sz="8334">
                  <a:solidFill>
                    <a:srgbClr val="F79646">
                      <a:lumMod val="20000"/>
                      <a:lumOff val="80000"/>
                    </a:srgbClr>
                  </a:solidFill>
                  <a:latin typeface="Nunito" pitchFamily="2" charset="0"/>
                  <a:ea typeface="Inter" panose="020B0604020202020204" charset="0"/>
                </a:rPr>
                <a:t>2</a:t>
              </a:r>
            </a:p>
          </p:txBody>
        </p:sp>
        <p:sp>
          <p:nvSpPr>
            <p:cNvPr id="48" name="TextBox 47">
              <a:extLst>
                <a:ext uri="{FF2B5EF4-FFF2-40B4-BE49-F238E27FC236}">
                  <a16:creationId xmlns:a16="http://schemas.microsoft.com/office/drawing/2014/main" id="{081C5232-B46E-4581-AE7E-31576BF6FB82}"/>
                </a:ext>
              </a:extLst>
            </p:cNvPr>
            <p:cNvSpPr txBox="1"/>
            <p:nvPr/>
          </p:nvSpPr>
          <p:spPr>
            <a:xfrm>
              <a:off x="8086836" y="7732069"/>
              <a:ext cx="2758458" cy="1800494"/>
            </a:xfrm>
            <a:prstGeom prst="rect">
              <a:avLst/>
            </a:prstGeom>
            <a:noFill/>
          </p:spPr>
          <p:txBody>
            <a:bodyPr wrap="square" rtlCol="0">
              <a:spAutoFit/>
            </a:bodyPr>
            <a:lstStyle>
              <a:defPPr>
                <a:defRPr lang="en-US"/>
              </a:defPPr>
              <a:lvl1pPr>
                <a:defRPr sz="3500" b="0" spc="119">
                  <a:solidFill>
                    <a:srgbClr val="424242"/>
                  </a:solidFill>
                  <a:latin typeface="Inter"/>
                </a:defRPr>
              </a:lvl1pPr>
            </a:lstStyle>
            <a:p>
              <a:pPr defTabSz="609630"/>
              <a:r>
                <a:rPr lang="en-US" sz="2400" b="1" spc="79" err="1">
                  <a:latin typeface="Nunito" pitchFamily="2" charset="0"/>
                </a:rPr>
                <a:t>Xây</a:t>
              </a:r>
              <a:r>
                <a:rPr lang="en-US" sz="2400" b="1" spc="79">
                  <a:latin typeface="Nunito" pitchFamily="2" charset="0"/>
                </a:rPr>
                <a:t> </a:t>
              </a:r>
              <a:r>
                <a:rPr lang="en-US" sz="2400" b="1" spc="79" err="1">
                  <a:latin typeface="Nunito" pitchFamily="2" charset="0"/>
                </a:rPr>
                <a:t>dựng</a:t>
              </a:r>
              <a:r>
                <a:rPr lang="en-US" sz="2400" b="1" spc="79">
                  <a:latin typeface="Nunito" pitchFamily="2" charset="0"/>
                </a:rPr>
                <a:t> </a:t>
              </a:r>
              <a:r>
                <a:rPr lang="en-US" sz="2400" b="1" spc="79" err="1">
                  <a:latin typeface="Nunito" pitchFamily="2" charset="0"/>
                </a:rPr>
                <a:t>cơ</a:t>
              </a:r>
              <a:r>
                <a:rPr lang="en-US" sz="2400" b="1" spc="79">
                  <a:latin typeface="Nunito" pitchFamily="2" charset="0"/>
                </a:rPr>
                <a:t> </a:t>
              </a:r>
              <a:r>
                <a:rPr lang="en-US" sz="2400" b="1" spc="79" err="1">
                  <a:latin typeface="Nunito" pitchFamily="2" charset="0"/>
                </a:rPr>
                <a:t>thể</a:t>
              </a:r>
              <a:r>
                <a:rPr lang="en-US" sz="2400" b="1" spc="79">
                  <a:latin typeface="Nunito" pitchFamily="2" charset="0"/>
                </a:rPr>
                <a:t> </a:t>
              </a:r>
              <a:r>
                <a:rPr lang="en-US" sz="2400" b="1" spc="79" err="1">
                  <a:latin typeface="Nunito" pitchFamily="2" charset="0"/>
                </a:rPr>
                <a:t>như</a:t>
              </a:r>
              <a:r>
                <a:rPr lang="en-US" sz="2400" b="1" spc="79">
                  <a:latin typeface="Nunito" pitchFamily="2" charset="0"/>
                </a:rPr>
                <a:t> da, </a:t>
              </a:r>
              <a:r>
                <a:rPr lang="en-US" sz="2400" b="1" spc="79" err="1">
                  <a:latin typeface="Nunito" pitchFamily="2" charset="0"/>
                </a:rPr>
                <a:t>tóc</a:t>
              </a:r>
              <a:r>
                <a:rPr lang="en-US" sz="2400" b="1" spc="79">
                  <a:latin typeface="Nunito" pitchFamily="2" charset="0"/>
                </a:rPr>
                <a:t>…</a:t>
              </a:r>
            </a:p>
          </p:txBody>
        </p:sp>
      </p:grpSp>
      <p:grpSp>
        <p:nvGrpSpPr>
          <p:cNvPr id="49" name="Group 48">
            <a:extLst>
              <a:ext uri="{FF2B5EF4-FFF2-40B4-BE49-F238E27FC236}">
                <a16:creationId xmlns:a16="http://schemas.microsoft.com/office/drawing/2014/main" id="{54398665-7382-483D-AF60-DF79E96C6D43}"/>
              </a:ext>
            </a:extLst>
          </p:cNvPr>
          <p:cNvGrpSpPr/>
          <p:nvPr/>
        </p:nvGrpSpPr>
        <p:grpSpPr>
          <a:xfrm>
            <a:off x="9281647" y="4580325"/>
            <a:ext cx="2895600" cy="2011594"/>
            <a:chOff x="12649200" y="7469004"/>
            <a:chExt cx="4343400" cy="3017392"/>
          </a:xfrm>
        </p:grpSpPr>
        <p:sp>
          <p:nvSpPr>
            <p:cNvPr id="50" name="Rectangle: Rounded Corners 49">
              <a:extLst>
                <a:ext uri="{FF2B5EF4-FFF2-40B4-BE49-F238E27FC236}">
                  <a16:creationId xmlns:a16="http://schemas.microsoft.com/office/drawing/2014/main" id="{C8944A53-40B4-4A1F-919B-C9564B96858A}"/>
                </a:ext>
              </a:extLst>
            </p:cNvPr>
            <p:cNvSpPr/>
            <p:nvPr/>
          </p:nvSpPr>
          <p:spPr>
            <a:xfrm>
              <a:off x="12649200" y="7469004"/>
              <a:ext cx="4343400" cy="2444222"/>
            </a:xfrm>
            <a:custGeom>
              <a:avLst/>
              <a:gdLst>
                <a:gd name="connsiteX0" fmla="*/ 0 w 2895600"/>
                <a:gd name="connsiteY0" fmla="*/ 271586 h 1629481"/>
                <a:gd name="connsiteX1" fmla="*/ 271586 w 2895600"/>
                <a:gd name="connsiteY1" fmla="*/ 0 h 1629481"/>
                <a:gd name="connsiteX2" fmla="*/ 883217 w 2895600"/>
                <a:gd name="connsiteY2" fmla="*/ 0 h 1629481"/>
                <a:gd name="connsiteX3" fmla="*/ 1494849 w 2895600"/>
                <a:gd name="connsiteY3" fmla="*/ 0 h 1629481"/>
                <a:gd name="connsiteX4" fmla="*/ 2106480 w 2895600"/>
                <a:gd name="connsiteY4" fmla="*/ 0 h 1629481"/>
                <a:gd name="connsiteX5" fmla="*/ 2624014 w 2895600"/>
                <a:gd name="connsiteY5" fmla="*/ 0 h 1629481"/>
                <a:gd name="connsiteX6" fmla="*/ 2895600 w 2895600"/>
                <a:gd name="connsiteY6" fmla="*/ 271586 h 1629481"/>
                <a:gd name="connsiteX7" fmla="*/ 2895600 w 2895600"/>
                <a:gd name="connsiteY7" fmla="*/ 782151 h 1629481"/>
                <a:gd name="connsiteX8" fmla="*/ 2895600 w 2895600"/>
                <a:gd name="connsiteY8" fmla="*/ 1357895 h 1629481"/>
                <a:gd name="connsiteX9" fmla="*/ 2624014 w 2895600"/>
                <a:gd name="connsiteY9" fmla="*/ 1629481 h 1629481"/>
                <a:gd name="connsiteX10" fmla="*/ 2106480 w 2895600"/>
                <a:gd name="connsiteY10" fmla="*/ 1629481 h 1629481"/>
                <a:gd name="connsiteX11" fmla="*/ 1565421 w 2895600"/>
                <a:gd name="connsiteY11" fmla="*/ 1629481 h 1629481"/>
                <a:gd name="connsiteX12" fmla="*/ 930266 w 2895600"/>
                <a:gd name="connsiteY12" fmla="*/ 1629481 h 1629481"/>
                <a:gd name="connsiteX13" fmla="*/ 271586 w 2895600"/>
                <a:gd name="connsiteY13" fmla="*/ 1629481 h 1629481"/>
                <a:gd name="connsiteX14" fmla="*/ 0 w 2895600"/>
                <a:gd name="connsiteY14" fmla="*/ 1357895 h 1629481"/>
                <a:gd name="connsiteX15" fmla="*/ 0 w 2895600"/>
                <a:gd name="connsiteY15" fmla="*/ 847330 h 1629481"/>
                <a:gd name="connsiteX16" fmla="*/ 0 w 2895600"/>
                <a:gd name="connsiteY16" fmla="*/ 271586 h 162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95600" h="1629481" fill="none" extrusionOk="0">
                  <a:moveTo>
                    <a:pt x="0" y="271586"/>
                  </a:moveTo>
                  <a:cubicBezTo>
                    <a:pt x="4676" y="123222"/>
                    <a:pt x="135527" y="1451"/>
                    <a:pt x="271586" y="0"/>
                  </a:cubicBezTo>
                  <a:cubicBezTo>
                    <a:pt x="549513" y="-10882"/>
                    <a:pt x="616856" y="-28824"/>
                    <a:pt x="883217" y="0"/>
                  </a:cubicBezTo>
                  <a:cubicBezTo>
                    <a:pt x="1149578" y="28824"/>
                    <a:pt x="1348266" y="-19746"/>
                    <a:pt x="1494849" y="0"/>
                  </a:cubicBezTo>
                  <a:cubicBezTo>
                    <a:pt x="1641432" y="19746"/>
                    <a:pt x="1948220" y="-4176"/>
                    <a:pt x="2106480" y="0"/>
                  </a:cubicBezTo>
                  <a:cubicBezTo>
                    <a:pt x="2264740" y="4176"/>
                    <a:pt x="2440018" y="2065"/>
                    <a:pt x="2624014" y="0"/>
                  </a:cubicBezTo>
                  <a:cubicBezTo>
                    <a:pt x="2782615" y="2484"/>
                    <a:pt x="2908519" y="118178"/>
                    <a:pt x="2895600" y="271586"/>
                  </a:cubicBezTo>
                  <a:cubicBezTo>
                    <a:pt x="2871164" y="402257"/>
                    <a:pt x="2879158" y="604018"/>
                    <a:pt x="2895600" y="782151"/>
                  </a:cubicBezTo>
                  <a:cubicBezTo>
                    <a:pt x="2912042" y="960284"/>
                    <a:pt x="2905858" y="1131101"/>
                    <a:pt x="2895600" y="1357895"/>
                  </a:cubicBezTo>
                  <a:cubicBezTo>
                    <a:pt x="2913911" y="1534348"/>
                    <a:pt x="2773297" y="1624209"/>
                    <a:pt x="2624014" y="1629481"/>
                  </a:cubicBezTo>
                  <a:cubicBezTo>
                    <a:pt x="2371943" y="1641610"/>
                    <a:pt x="2279801" y="1615653"/>
                    <a:pt x="2106480" y="1629481"/>
                  </a:cubicBezTo>
                  <a:cubicBezTo>
                    <a:pt x="1933159" y="1643309"/>
                    <a:pt x="1729664" y="1645950"/>
                    <a:pt x="1565421" y="1629481"/>
                  </a:cubicBezTo>
                  <a:cubicBezTo>
                    <a:pt x="1401178" y="1613012"/>
                    <a:pt x="1099604" y="1606681"/>
                    <a:pt x="930266" y="1629481"/>
                  </a:cubicBezTo>
                  <a:cubicBezTo>
                    <a:pt x="760929" y="1652281"/>
                    <a:pt x="575662" y="1623250"/>
                    <a:pt x="271586" y="1629481"/>
                  </a:cubicBezTo>
                  <a:cubicBezTo>
                    <a:pt x="127897" y="1623319"/>
                    <a:pt x="-7291" y="1493018"/>
                    <a:pt x="0" y="1357895"/>
                  </a:cubicBezTo>
                  <a:cubicBezTo>
                    <a:pt x="9933" y="1125772"/>
                    <a:pt x="20017" y="1007337"/>
                    <a:pt x="0" y="847330"/>
                  </a:cubicBezTo>
                  <a:cubicBezTo>
                    <a:pt x="-20017" y="687324"/>
                    <a:pt x="12510" y="391631"/>
                    <a:pt x="0" y="271586"/>
                  </a:cubicBezTo>
                  <a:close/>
                </a:path>
                <a:path w="2895600" h="1629481" stroke="0" extrusionOk="0">
                  <a:moveTo>
                    <a:pt x="0" y="271586"/>
                  </a:moveTo>
                  <a:cubicBezTo>
                    <a:pt x="-26029" y="137276"/>
                    <a:pt x="120701" y="4086"/>
                    <a:pt x="271586" y="0"/>
                  </a:cubicBezTo>
                  <a:cubicBezTo>
                    <a:pt x="408153" y="-4023"/>
                    <a:pt x="617172" y="-25859"/>
                    <a:pt x="789120" y="0"/>
                  </a:cubicBezTo>
                  <a:cubicBezTo>
                    <a:pt x="961068" y="25859"/>
                    <a:pt x="1147758" y="3202"/>
                    <a:pt x="1377227" y="0"/>
                  </a:cubicBezTo>
                  <a:cubicBezTo>
                    <a:pt x="1606696" y="-3202"/>
                    <a:pt x="1737435" y="-12501"/>
                    <a:pt x="1918286" y="0"/>
                  </a:cubicBezTo>
                  <a:cubicBezTo>
                    <a:pt x="2099137" y="12501"/>
                    <a:pt x="2330454" y="8345"/>
                    <a:pt x="2624014" y="0"/>
                  </a:cubicBezTo>
                  <a:cubicBezTo>
                    <a:pt x="2756176" y="-13286"/>
                    <a:pt x="2883502" y="126776"/>
                    <a:pt x="2895600" y="271586"/>
                  </a:cubicBezTo>
                  <a:cubicBezTo>
                    <a:pt x="2894919" y="544487"/>
                    <a:pt x="2913819" y="549526"/>
                    <a:pt x="2895600" y="825604"/>
                  </a:cubicBezTo>
                  <a:cubicBezTo>
                    <a:pt x="2877381" y="1101682"/>
                    <a:pt x="2921501" y="1108218"/>
                    <a:pt x="2895600" y="1357895"/>
                  </a:cubicBezTo>
                  <a:cubicBezTo>
                    <a:pt x="2902891" y="1506721"/>
                    <a:pt x="2767894" y="1600636"/>
                    <a:pt x="2624014" y="1629481"/>
                  </a:cubicBezTo>
                  <a:cubicBezTo>
                    <a:pt x="2489509" y="1617497"/>
                    <a:pt x="2262338" y="1624372"/>
                    <a:pt x="2059431" y="1629481"/>
                  </a:cubicBezTo>
                  <a:cubicBezTo>
                    <a:pt x="1856524" y="1634590"/>
                    <a:pt x="1636847" y="1656761"/>
                    <a:pt x="1471324" y="1629481"/>
                  </a:cubicBezTo>
                  <a:cubicBezTo>
                    <a:pt x="1305801" y="1602201"/>
                    <a:pt x="1026107" y="1618152"/>
                    <a:pt x="883217" y="1629481"/>
                  </a:cubicBezTo>
                  <a:cubicBezTo>
                    <a:pt x="740327" y="1640810"/>
                    <a:pt x="437149" y="1649367"/>
                    <a:pt x="271586" y="1629481"/>
                  </a:cubicBezTo>
                  <a:cubicBezTo>
                    <a:pt x="105173" y="1627940"/>
                    <a:pt x="34248" y="1499164"/>
                    <a:pt x="0" y="1357895"/>
                  </a:cubicBezTo>
                  <a:cubicBezTo>
                    <a:pt x="8923" y="1126890"/>
                    <a:pt x="19253" y="991907"/>
                    <a:pt x="0" y="793014"/>
                  </a:cubicBezTo>
                  <a:cubicBezTo>
                    <a:pt x="-19253" y="594121"/>
                    <a:pt x="-15557" y="498437"/>
                    <a:pt x="0" y="271586"/>
                  </a:cubicBezTo>
                  <a:close/>
                </a:path>
              </a:pathLst>
            </a:custGeom>
            <a:solidFill>
              <a:schemeClr val="accent5">
                <a:lumMod val="60000"/>
                <a:lumOff val="40000"/>
              </a:schemeClr>
            </a:solidFill>
            <a:ln>
              <a:solidFill>
                <a:schemeClr val="tx1"/>
              </a:solidFill>
              <a:extLst>
                <a:ext uri="{C807C97D-BFC1-408E-A445-0C87EB9F89A2}">
                  <ask:lineSketchStyleProps xmlns:ask="http://schemas.microsoft.com/office/drawing/2018/sketchyshapes" sd="162460758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133">
                <a:solidFill>
                  <a:srgbClr val="000000"/>
                </a:solidFill>
                <a:latin typeface="Nunito" pitchFamily="2" charset="0"/>
                <a:ea typeface="Inter" panose="020B0604020202020204" charset="0"/>
              </a:endParaRPr>
            </a:p>
          </p:txBody>
        </p:sp>
        <p:sp>
          <p:nvSpPr>
            <p:cNvPr id="51" name="TextBox 50">
              <a:extLst>
                <a:ext uri="{FF2B5EF4-FFF2-40B4-BE49-F238E27FC236}">
                  <a16:creationId xmlns:a16="http://schemas.microsoft.com/office/drawing/2014/main" id="{8927EC77-D3E1-4D20-995C-1FB12A40291C}"/>
                </a:ext>
              </a:extLst>
            </p:cNvPr>
            <p:cNvSpPr txBox="1"/>
            <p:nvPr/>
          </p:nvSpPr>
          <p:spPr>
            <a:xfrm>
              <a:off x="12701529" y="7599350"/>
              <a:ext cx="2003531" cy="2062296"/>
            </a:xfrm>
            <a:prstGeom prst="rect">
              <a:avLst/>
            </a:prstGeom>
            <a:noFill/>
          </p:spPr>
          <p:txBody>
            <a:bodyPr wrap="square" rtlCol="0">
              <a:spAutoFit/>
            </a:bodyPr>
            <a:lstStyle/>
            <a:p>
              <a:pPr defTabSz="609630"/>
              <a:r>
                <a:rPr lang="en-US" sz="8334">
                  <a:solidFill>
                    <a:srgbClr val="F79646">
                      <a:lumMod val="20000"/>
                      <a:lumOff val="80000"/>
                    </a:srgbClr>
                  </a:solidFill>
                  <a:latin typeface="Nunito" pitchFamily="2" charset="0"/>
                  <a:ea typeface="Inter" panose="020B0604020202020204" charset="0"/>
                </a:rPr>
                <a:t>3</a:t>
              </a:r>
            </a:p>
          </p:txBody>
        </p:sp>
        <p:sp>
          <p:nvSpPr>
            <p:cNvPr id="52" name="TextBox 51">
              <a:extLst>
                <a:ext uri="{FF2B5EF4-FFF2-40B4-BE49-F238E27FC236}">
                  <a16:creationId xmlns:a16="http://schemas.microsoft.com/office/drawing/2014/main" id="{C4EC7758-5453-4469-A27A-3B506F3846D3}"/>
                </a:ext>
              </a:extLst>
            </p:cNvPr>
            <p:cNvSpPr txBox="1"/>
            <p:nvPr/>
          </p:nvSpPr>
          <p:spPr>
            <a:xfrm>
              <a:off x="14041808" y="7639557"/>
              <a:ext cx="2931105" cy="2846839"/>
            </a:xfrm>
            <a:prstGeom prst="rect">
              <a:avLst/>
            </a:prstGeom>
            <a:noFill/>
          </p:spPr>
          <p:txBody>
            <a:bodyPr wrap="square" rtlCol="0">
              <a:spAutoFit/>
            </a:bodyPr>
            <a:lstStyle>
              <a:defPPr>
                <a:defRPr lang="en-US"/>
              </a:defPPr>
              <a:lvl1pPr>
                <a:defRPr sz="3500" b="1" spc="119">
                  <a:solidFill>
                    <a:srgbClr val="424242"/>
                  </a:solidFill>
                  <a:latin typeface="Inter"/>
                </a:defRPr>
              </a:lvl1pPr>
            </a:lstStyle>
            <a:p>
              <a:pPr defTabSz="609630"/>
              <a:r>
                <a:rPr lang="en-US" sz="2400" spc="79" err="1">
                  <a:latin typeface="Nunito" pitchFamily="2" charset="0"/>
                </a:rPr>
                <a:t>Điều</a:t>
              </a:r>
              <a:r>
                <a:rPr lang="en-US" sz="2400" spc="79">
                  <a:latin typeface="Nunito" pitchFamily="2" charset="0"/>
                </a:rPr>
                <a:t> </a:t>
              </a:r>
              <a:r>
                <a:rPr lang="en-US" sz="2400" spc="79" err="1">
                  <a:latin typeface="Nunito" pitchFamily="2" charset="0"/>
                </a:rPr>
                <a:t>hòa</a:t>
              </a:r>
              <a:r>
                <a:rPr lang="en-US" sz="2400" spc="79">
                  <a:latin typeface="Nunito" pitchFamily="2" charset="0"/>
                </a:rPr>
                <a:t> </a:t>
              </a:r>
              <a:r>
                <a:rPr lang="en-US" sz="2400" spc="79" err="1">
                  <a:latin typeface="Nunito" pitchFamily="2" charset="0"/>
                </a:rPr>
                <a:t>các</a:t>
              </a:r>
              <a:r>
                <a:rPr lang="en-US" sz="2400" spc="79">
                  <a:latin typeface="Nunito" pitchFamily="2" charset="0"/>
                </a:rPr>
                <a:t> </a:t>
              </a:r>
              <a:r>
                <a:rPr lang="en-US" sz="2400" spc="79" err="1">
                  <a:latin typeface="Nunito" pitchFamily="2" charset="0"/>
                </a:rPr>
                <a:t>hoạt</a:t>
              </a:r>
              <a:r>
                <a:rPr lang="en-US" sz="2400" spc="79">
                  <a:latin typeface="Nunito" pitchFamily="2" charset="0"/>
                </a:rPr>
                <a:t> </a:t>
              </a:r>
              <a:r>
                <a:rPr lang="en-US" sz="2400" spc="79" err="1">
                  <a:latin typeface="Nunito" pitchFamily="2" charset="0"/>
                </a:rPr>
                <a:t>động</a:t>
              </a:r>
              <a:r>
                <a:rPr lang="en-US" sz="2400" spc="79">
                  <a:latin typeface="Nunito" pitchFamily="2" charset="0"/>
                </a:rPr>
                <a:t> </a:t>
              </a:r>
              <a:r>
                <a:rPr lang="en-US" sz="2400" b="0" spc="79" err="1">
                  <a:latin typeface="Nunito" pitchFamily="2" charset="0"/>
                </a:rPr>
                <a:t>trong</a:t>
              </a:r>
              <a:r>
                <a:rPr lang="en-US" sz="2400" b="0" spc="79">
                  <a:latin typeface="Nunito" pitchFamily="2" charset="0"/>
                </a:rPr>
                <a:t> </a:t>
              </a:r>
              <a:r>
                <a:rPr lang="en-US" sz="2400" b="0" spc="79" err="1">
                  <a:latin typeface="Nunito" pitchFamily="2" charset="0"/>
                </a:rPr>
                <a:t>cơ</a:t>
              </a:r>
              <a:r>
                <a:rPr lang="en-US" sz="2400" b="0" spc="79">
                  <a:latin typeface="Nunito" pitchFamily="2" charset="0"/>
                </a:rPr>
                <a:t> </a:t>
              </a:r>
              <a:r>
                <a:rPr lang="en-US" sz="2400" b="0" spc="79" err="1">
                  <a:latin typeface="Nunito" pitchFamily="2" charset="0"/>
                </a:rPr>
                <a:t>thể</a:t>
              </a:r>
              <a:endParaRPr lang="en-US" sz="2400" b="0" spc="79">
                <a:latin typeface="Nunito" pitchFamily="2" charset="0"/>
              </a:endParaRPr>
            </a:p>
            <a:p>
              <a:pPr defTabSz="609630"/>
              <a:endParaRPr lang="en-US" sz="2133" spc="79">
                <a:latin typeface="Nunito" pitchFamily="2" charset="0"/>
              </a:endParaRPr>
            </a:p>
          </p:txBody>
        </p:sp>
      </p:grpSp>
      <p:sp>
        <p:nvSpPr>
          <p:cNvPr id="2" name="Arrow: Right 1">
            <a:extLst>
              <a:ext uri="{FF2B5EF4-FFF2-40B4-BE49-F238E27FC236}">
                <a16:creationId xmlns:a16="http://schemas.microsoft.com/office/drawing/2014/main" id="{C6122C3F-651A-41EF-B9C5-0121277464F6}"/>
              </a:ext>
            </a:extLst>
          </p:cNvPr>
          <p:cNvSpPr/>
          <p:nvPr/>
        </p:nvSpPr>
        <p:spPr>
          <a:xfrm>
            <a:off x="105434" y="4928472"/>
            <a:ext cx="2913402" cy="1169551"/>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067">
              <a:solidFill>
                <a:prstClr val="white"/>
              </a:solidFill>
              <a:latin typeface="Nunito" pitchFamily="2" charset="0"/>
            </a:endParaRPr>
          </a:p>
        </p:txBody>
      </p:sp>
      <p:sp>
        <p:nvSpPr>
          <p:cNvPr id="53" name="Oval 52">
            <a:extLst>
              <a:ext uri="{FF2B5EF4-FFF2-40B4-BE49-F238E27FC236}">
                <a16:creationId xmlns:a16="http://schemas.microsoft.com/office/drawing/2014/main" id="{6C49AD35-1251-478D-BC0C-38203DD8BFC9}"/>
              </a:ext>
            </a:extLst>
          </p:cNvPr>
          <p:cNvSpPr/>
          <p:nvPr/>
        </p:nvSpPr>
        <p:spPr>
          <a:xfrm>
            <a:off x="1152559" y="1306772"/>
            <a:ext cx="739739" cy="706000"/>
          </a:xfrm>
          <a:prstGeom prst="ellipse">
            <a:avLst/>
          </a:prstGeom>
          <a:solidFill>
            <a:srgbClr val="EAB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933" b="1">
                <a:solidFill>
                  <a:srgbClr val="C00000"/>
                </a:solidFill>
                <a:latin typeface="Nunito" pitchFamily="2" charset="0"/>
                <a:ea typeface="Inter" panose="020B0604020202020204" charset="0"/>
                <a:cs typeface="Calibri" panose="020F0502020204030204" pitchFamily="34" charset="0"/>
              </a:rPr>
              <a:t>1</a:t>
            </a:r>
          </a:p>
        </p:txBody>
      </p:sp>
      <p:sp>
        <p:nvSpPr>
          <p:cNvPr id="54" name="Rectangle: Rounded Corners 53">
            <a:extLst>
              <a:ext uri="{FF2B5EF4-FFF2-40B4-BE49-F238E27FC236}">
                <a16:creationId xmlns:a16="http://schemas.microsoft.com/office/drawing/2014/main" id="{4AE24DCA-195D-411E-AD07-22C77DD570B3}"/>
              </a:ext>
            </a:extLst>
          </p:cNvPr>
          <p:cNvSpPr/>
          <p:nvPr/>
        </p:nvSpPr>
        <p:spPr>
          <a:xfrm>
            <a:off x="189475" y="5145472"/>
            <a:ext cx="2187099" cy="7060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400" err="1">
                <a:solidFill>
                  <a:prstClr val="white"/>
                </a:solidFill>
                <a:latin typeface="Nunito" pitchFamily="2" charset="0"/>
                <a:ea typeface="Inter" panose="020B0604020202020204" charset="0"/>
                <a:cs typeface="Calibri" panose="020F0502020204030204" pitchFamily="34" charset="0"/>
              </a:rPr>
              <a:t>Giúp</a:t>
            </a:r>
            <a:r>
              <a:rPr lang="en-US" sz="2400">
                <a:solidFill>
                  <a:prstClr val="white"/>
                </a:solidFill>
                <a:latin typeface="Nunito" pitchFamily="2" charset="0"/>
                <a:ea typeface="Inter" panose="020B0604020202020204" charset="0"/>
                <a:cs typeface="Calibri" panose="020F0502020204030204" pitchFamily="34" charset="0"/>
              </a:rPr>
              <a:t> </a:t>
            </a:r>
            <a:r>
              <a:rPr lang="en-US" sz="2400" err="1">
                <a:solidFill>
                  <a:prstClr val="white"/>
                </a:solidFill>
                <a:latin typeface="Nunito" pitchFamily="2" charset="0"/>
                <a:ea typeface="Inter" panose="020B0604020202020204" charset="0"/>
                <a:cs typeface="Calibri" panose="020F0502020204030204" pitchFamily="34" charset="0"/>
              </a:rPr>
              <a:t>cơ</a:t>
            </a:r>
            <a:r>
              <a:rPr lang="en-US" sz="2400">
                <a:solidFill>
                  <a:prstClr val="white"/>
                </a:solidFill>
                <a:latin typeface="Nunito" pitchFamily="2" charset="0"/>
                <a:ea typeface="Inter" panose="020B0604020202020204" charset="0"/>
                <a:cs typeface="Calibri" panose="020F0502020204030204" pitchFamily="34" charset="0"/>
              </a:rPr>
              <a:t> </a:t>
            </a:r>
            <a:r>
              <a:rPr lang="en-US" sz="2400" err="1">
                <a:solidFill>
                  <a:prstClr val="white"/>
                </a:solidFill>
                <a:latin typeface="Nunito" pitchFamily="2" charset="0"/>
                <a:ea typeface="Inter" panose="020B0604020202020204" charset="0"/>
                <a:cs typeface="Calibri" panose="020F0502020204030204" pitchFamily="34" charset="0"/>
              </a:rPr>
              <a:t>thể</a:t>
            </a:r>
            <a:endParaRPr lang="en-US" sz="2400">
              <a:solidFill>
                <a:prstClr val="white"/>
              </a:solidFill>
              <a:latin typeface="Nunito" pitchFamily="2" charset="0"/>
              <a:ea typeface="Inter" panose="020B060402020202020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8">
            <a:extLst>
              <a:ext uri="{FF2B5EF4-FFF2-40B4-BE49-F238E27FC236}">
                <a16:creationId xmlns:a16="http://schemas.microsoft.com/office/drawing/2014/main" id="{3E3C932A-9CAA-4850-9263-B9D16FA0C7F4}"/>
              </a:ext>
            </a:extLst>
          </p:cNvPr>
          <p:cNvSpPr/>
          <p:nvPr/>
        </p:nvSpPr>
        <p:spPr>
          <a:xfrm>
            <a:off x="-2082800" y="184640"/>
            <a:ext cx="16357599" cy="6301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400" b="1" i="1" err="1">
                <a:solidFill>
                  <a:srgbClr val="002060"/>
                </a:solidFill>
                <a:latin typeface="Nunito Black" pitchFamily="2" charset="0"/>
                <a:cs typeface="Calibri" panose="020F0502020204030204" pitchFamily="34" charset="0"/>
              </a:rPr>
              <a:t>Nhu</a:t>
            </a:r>
            <a:r>
              <a:rPr lang="en-US" sz="2400" b="1" i="1">
                <a:solidFill>
                  <a:srgbClr val="002060"/>
                </a:solidFill>
                <a:latin typeface="Nunito Black" pitchFamily="2" charset="0"/>
                <a:cs typeface="Calibri" panose="020F0502020204030204" pitchFamily="34" charset="0"/>
              </a:rPr>
              <a:t> </a:t>
            </a:r>
            <a:r>
              <a:rPr lang="en-US" sz="2400" b="1" i="1" err="1">
                <a:solidFill>
                  <a:srgbClr val="002060"/>
                </a:solidFill>
                <a:latin typeface="Nunito Black" pitchFamily="2" charset="0"/>
                <a:cs typeface="Calibri" panose="020F0502020204030204" pitchFamily="34" charset="0"/>
              </a:rPr>
              <a:t>cầu</a:t>
            </a:r>
            <a:r>
              <a:rPr lang="en-US" sz="2400" b="1" i="1">
                <a:solidFill>
                  <a:srgbClr val="002060"/>
                </a:solidFill>
                <a:latin typeface="Nunito Black" pitchFamily="2" charset="0"/>
                <a:cs typeface="Calibri" panose="020F0502020204030204" pitchFamily="34" charset="0"/>
              </a:rPr>
              <a:t> </a:t>
            </a:r>
            <a:r>
              <a:rPr lang="en-US" sz="2400" b="1" i="1" err="1">
                <a:solidFill>
                  <a:srgbClr val="00B050"/>
                </a:solidFill>
                <a:latin typeface="Nunito Black" pitchFamily="2" charset="0"/>
                <a:cs typeface="Calibri" panose="020F0502020204030204" pitchFamily="34" charset="0"/>
              </a:rPr>
              <a:t>năng</a:t>
            </a:r>
            <a:r>
              <a:rPr lang="en-US" sz="2400" b="1" i="1">
                <a:solidFill>
                  <a:srgbClr val="00B050"/>
                </a:solidFill>
                <a:latin typeface="Nunito Black" pitchFamily="2" charset="0"/>
                <a:cs typeface="Calibri" panose="020F0502020204030204" pitchFamily="34" charset="0"/>
              </a:rPr>
              <a:t> </a:t>
            </a:r>
            <a:r>
              <a:rPr lang="en-US" sz="2400" b="1" i="1" err="1">
                <a:solidFill>
                  <a:srgbClr val="00B050"/>
                </a:solidFill>
                <a:latin typeface="Nunito Black" pitchFamily="2" charset="0"/>
                <a:cs typeface="Calibri" panose="020F0502020204030204" pitchFamily="34" charset="0"/>
              </a:rPr>
              <a:t>lượng</a:t>
            </a:r>
            <a:r>
              <a:rPr lang="en-US" sz="2400" b="1" i="1">
                <a:solidFill>
                  <a:srgbClr val="00B050"/>
                </a:solidFill>
                <a:latin typeface="Nunito Black" pitchFamily="2" charset="0"/>
                <a:cs typeface="Calibri" panose="020F0502020204030204" pitchFamily="34" charset="0"/>
              </a:rPr>
              <a:t> &amp; </a:t>
            </a:r>
            <a:r>
              <a:rPr lang="en-US" sz="2400" b="1" i="1" err="1">
                <a:solidFill>
                  <a:srgbClr val="00B050"/>
                </a:solidFill>
                <a:latin typeface="Nunito Black" pitchFamily="2" charset="0"/>
                <a:cs typeface="Calibri" panose="020F0502020204030204" pitchFamily="34" charset="0"/>
              </a:rPr>
              <a:t>các</a:t>
            </a:r>
            <a:r>
              <a:rPr lang="en-US" sz="2400" b="1" i="1">
                <a:solidFill>
                  <a:srgbClr val="00B050"/>
                </a:solidFill>
                <a:latin typeface="Nunito Black" pitchFamily="2" charset="0"/>
                <a:cs typeface="Calibri" panose="020F0502020204030204" pitchFamily="34" charset="0"/>
              </a:rPr>
              <a:t> </a:t>
            </a:r>
            <a:r>
              <a:rPr lang="en-US" sz="2400" b="1" i="1" err="1">
                <a:solidFill>
                  <a:srgbClr val="00B050"/>
                </a:solidFill>
                <a:latin typeface="Nunito Black" pitchFamily="2" charset="0"/>
                <a:cs typeface="Calibri" panose="020F0502020204030204" pitchFamily="34" charset="0"/>
              </a:rPr>
              <a:t>chất</a:t>
            </a:r>
            <a:r>
              <a:rPr lang="en-US" sz="2400" b="1" i="1">
                <a:solidFill>
                  <a:srgbClr val="00B050"/>
                </a:solidFill>
                <a:latin typeface="Nunito Black" pitchFamily="2" charset="0"/>
                <a:cs typeface="Calibri" panose="020F0502020204030204" pitchFamily="34" charset="0"/>
              </a:rPr>
              <a:t> </a:t>
            </a:r>
            <a:r>
              <a:rPr lang="en-US" sz="2400" b="1" i="1" err="1">
                <a:solidFill>
                  <a:srgbClr val="00B050"/>
                </a:solidFill>
                <a:latin typeface="Nunito Black" pitchFamily="2" charset="0"/>
                <a:cs typeface="Calibri" panose="020F0502020204030204" pitchFamily="34" charset="0"/>
              </a:rPr>
              <a:t>dinh</a:t>
            </a:r>
            <a:r>
              <a:rPr lang="en-US" sz="2400" b="1" i="1">
                <a:solidFill>
                  <a:srgbClr val="00B050"/>
                </a:solidFill>
                <a:latin typeface="Nunito Black" pitchFamily="2" charset="0"/>
                <a:cs typeface="Calibri" panose="020F0502020204030204" pitchFamily="34" charset="0"/>
              </a:rPr>
              <a:t> dưỡng </a:t>
            </a:r>
            <a:r>
              <a:rPr lang="en-US" sz="2400" b="1" i="1" err="1">
                <a:solidFill>
                  <a:srgbClr val="002060"/>
                </a:solidFill>
                <a:latin typeface="Nunito Black" pitchFamily="2" charset="0"/>
                <a:cs typeface="Calibri" panose="020F0502020204030204" pitchFamily="34" charset="0"/>
              </a:rPr>
              <a:t>khuyến</a:t>
            </a:r>
            <a:r>
              <a:rPr lang="en-US" sz="2400" b="1" i="1">
                <a:solidFill>
                  <a:srgbClr val="002060"/>
                </a:solidFill>
                <a:latin typeface="Nunito Black" pitchFamily="2" charset="0"/>
                <a:cs typeface="Calibri" panose="020F0502020204030204" pitchFamily="34" charset="0"/>
              </a:rPr>
              <a:t> </a:t>
            </a:r>
            <a:r>
              <a:rPr lang="en-US" sz="2400" b="1" i="1" err="1">
                <a:solidFill>
                  <a:srgbClr val="002060"/>
                </a:solidFill>
                <a:latin typeface="Nunito Black" pitchFamily="2" charset="0"/>
                <a:cs typeface="Calibri" panose="020F0502020204030204" pitchFamily="34" charset="0"/>
              </a:rPr>
              <a:t>nghị</a:t>
            </a:r>
            <a:r>
              <a:rPr lang="en-US" sz="2400" b="1" i="1">
                <a:solidFill>
                  <a:srgbClr val="002060"/>
                </a:solidFill>
                <a:latin typeface="Nunito Black" pitchFamily="2" charset="0"/>
                <a:cs typeface="Calibri" panose="020F0502020204030204" pitchFamily="34" charset="0"/>
              </a:rPr>
              <a:t> </a:t>
            </a:r>
            <a:r>
              <a:rPr lang="en-US" sz="2400" b="1" i="1" err="1">
                <a:solidFill>
                  <a:srgbClr val="002060"/>
                </a:solidFill>
                <a:latin typeface="Nunito Black" pitchFamily="2" charset="0"/>
                <a:cs typeface="Calibri" panose="020F0502020204030204" pitchFamily="34" charset="0"/>
              </a:rPr>
              <a:t>cho</a:t>
            </a:r>
            <a:r>
              <a:rPr lang="en-US" sz="2400" b="1" i="1">
                <a:solidFill>
                  <a:srgbClr val="002060"/>
                </a:solidFill>
                <a:latin typeface="Nunito Black" pitchFamily="2" charset="0"/>
                <a:cs typeface="Calibri" panose="020F0502020204030204" pitchFamily="34" charset="0"/>
              </a:rPr>
              <a:t> </a:t>
            </a:r>
            <a:r>
              <a:rPr lang="en-US" sz="2400" b="1" i="1" err="1">
                <a:solidFill>
                  <a:srgbClr val="002060"/>
                </a:solidFill>
                <a:latin typeface="Nunito Black" pitchFamily="2" charset="0"/>
                <a:cs typeface="Calibri" panose="020F0502020204030204" pitchFamily="34" charset="0"/>
              </a:rPr>
              <a:t>mẹ</a:t>
            </a:r>
            <a:r>
              <a:rPr lang="en-US" sz="2400" b="1" i="1">
                <a:solidFill>
                  <a:srgbClr val="002060"/>
                </a:solidFill>
                <a:latin typeface="Nunito Black" pitchFamily="2" charset="0"/>
                <a:cs typeface="Calibri" panose="020F0502020204030204" pitchFamily="34" charset="0"/>
              </a:rPr>
              <a:t> </a:t>
            </a:r>
            <a:r>
              <a:rPr lang="en-US" sz="2400" b="1" i="1" err="1">
                <a:solidFill>
                  <a:srgbClr val="002060"/>
                </a:solidFill>
                <a:latin typeface="Nunito Black" pitchFamily="2" charset="0"/>
                <a:cs typeface="Calibri" panose="020F0502020204030204" pitchFamily="34" charset="0"/>
              </a:rPr>
              <a:t>trong</a:t>
            </a:r>
            <a:r>
              <a:rPr lang="en-US" sz="2400" b="1" i="1">
                <a:solidFill>
                  <a:srgbClr val="002060"/>
                </a:solidFill>
                <a:latin typeface="Nunito Black" pitchFamily="2" charset="0"/>
                <a:cs typeface="Calibri" panose="020F0502020204030204" pitchFamily="34" charset="0"/>
              </a:rPr>
              <a:t> 1 </a:t>
            </a:r>
            <a:r>
              <a:rPr lang="en-US" sz="2400" b="1" i="1" err="1">
                <a:solidFill>
                  <a:srgbClr val="002060"/>
                </a:solidFill>
                <a:latin typeface="Nunito Black" pitchFamily="2" charset="0"/>
                <a:cs typeface="Calibri" panose="020F0502020204030204" pitchFamily="34" charset="0"/>
              </a:rPr>
              <a:t>ngày</a:t>
            </a:r>
            <a:endParaRPr lang="en-US" sz="2400" b="1" i="1">
              <a:solidFill>
                <a:srgbClr val="002060"/>
              </a:solidFill>
              <a:latin typeface="Nunito Black" pitchFamily="2" charset="0"/>
              <a:cs typeface="Calibri" panose="020F0502020204030204" pitchFamily="34" charset="0"/>
            </a:endParaRPr>
          </a:p>
        </p:txBody>
      </p:sp>
      <p:pic>
        <p:nvPicPr>
          <p:cNvPr id="3" name="Picture 3">
            <a:extLst>
              <a:ext uri="{FF2B5EF4-FFF2-40B4-BE49-F238E27FC236}">
                <a16:creationId xmlns:a16="http://schemas.microsoft.com/office/drawing/2014/main" id="{3243A1E0-0037-45BE-B250-C67C31E0FA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00314" y="3572467"/>
            <a:ext cx="3583372" cy="4830526"/>
          </a:xfrm>
          <a:prstGeom prst="rect">
            <a:avLst/>
          </a:prstGeom>
        </p:spPr>
      </p:pic>
      <p:pic>
        <p:nvPicPr>
          <p:cNvPr id="4" name="Picture 5">
            <a:extLst>
              <a:ext uri="{FF2B5EF4-FFF2-40B4-BE49-F238E27FC236}">
                <a16:creationId xmlns:a16="http://schemas.microsoft.com/office/drawing/2014/main" id="{7C4EE02E-3667-4502-9FB0-B3F24B596B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485532" y="4974577"/>
            <a:ext cx="2672181" cy="2395247"/>
          </a:xfrm>
          <a:prstGeom prst="rect">
            <a:avLst/>
          </a:prstGeom>
        </p:spPr>
      </p:pic>
      <p:graphicFrame>
        <p:nvGraphicFramePr>
          <p:cNvPr id="5" name="Table 5">
            <a:extLst>
              <a:ext uri="{FF2B5EF4-FFF2-40B4-BE49-F238E27FC236}">
                <a16:creationId xmlns:a16="http://schemas.microsoft.com/office/drawing/2014/main" id="{FAA86BE9-20F0-48B1-B381-B31D8CF5C49C}"/>
              </a:ext>
            </a:extLst>
          </p:cNvPr>
          <p:cNvGraphicFramePr>
            <a:graphicFrameLocks noGrp="1"/>
          </p:cNvGraphicFramePr>
          <p:nvPr/>
        </p:nvGraphicFramePr>
        <p:xfrm>
          <a:off x="380999" y="1096687"/>
          <a:ext cx="11430000" cy="4571404"/>
        </p:xfrm>
        <a:graphic>
          <a:graphicData uri="http://schemas.openxmlformats.org/drawingml/2006/table">
            <a:tbl>
              <a:tblPr firstRow="1" bandRow="1">
                <a:tableStyleId>{5940675A-B579-460E-94D1-54222C63F5DA}</a:tableStyleId>
              </a:tblPr>
              <a:tblGrid>
                <a:gridCol w="1979305">
                  <a:extLst>
                    <a:ext uri="{9D8B030D-6E8A-4147-A177-3AD203B41FA5}">
                      <a16:colId xmlns:a16="http://schemas.microsoft.com/office/drawing/2014/main" val="3520048696"/>
                    </a:ext>
                  </a:extLst>
                </a:gridCol>
                <a:gridCol w="1578534">
                  <a:extLst>
                    <a:ext uri="{9D8B030D-6E8A-4147-A177-3AD203B41FA5}">
                      <a16:colId xmlns:a16="http://schemas.microsoft.com/office/drawing/2014/main" val="1056526496"/>
                    </a:ext>
                  </a:extLst>
                </a:gridCol>
                <a:gridCol w="1418666">
                  <a:extLst>
                    <a:ext uri="{9D8B030D-6E8A-4147-A177-3AD203B41FA5}">
                      <a16:colId xmlns:a16="http://schemas.microsoft.com/office/drawing/2014/main" val="2172056376"/>
                    </a:ext>
                  </a:extLst>
                </a:gridCol>
                <a:gridCol w="1828800">
                  <a:extLst>
                    <a:ext uri="{9D8B030D-6E8A-4147-A177-3AD203B41FA5}">
                      <a16:colId xmlns:a16="http://schemas.microsoft.com/office/drawing/2014/main" val="228458005"/>
                    </a:ext>
                  </a:extLst>
                </a:gridCol>
                <a:gridCol w="1371600">
                  <a:extLst>
                    <a:ext uri="{9D8B030D-6E8A-4147-A177-3AD203B41FA5}">
                      <a16:colId xmlns:a16="http://schemas.microsoft.com/office/drawing/2014/main" val="1351864839"/>
                    </a:ext>
                  </a:extLst>
                </a:gridCol>
                <a:gridCol w="1625600">
                  <a:extLst>
                    <a:ext uri="{9D8B030D-6E8A-4147-A177-3AD203B41FA5}">
                      <a16:colId xmlns:a16="http://schemas.microsoft.com/office/drawing/2014/main" val="925314522"/>
                    </a:ext>
                  </a:extLst>
                </a:gridCol>
                <a:gridCol w="1627495">
                  <a:extLst>
                    <a:ext uri="{9D8B030D-6E8A-4147-A177-3AD203B41FA5}">
                      <a16:colId xmlns:a16="http://schemas.microsoft.com/office/drawing/2014/main" val="4194726070"/>
                    </a:ext>
                  </a:extLst>
                </a:gridCol>
              </a:tblGrid>
              <a:tr h="664163">
                <a:tc rowSpan="2">
                  <a:txBody>
                    <a:bodyPr/>
                    <a:lstStyle/>
                    <a:p>
                      <a:pPr algn="ctr"/>
                      <a:r>
                        <a:rPr lang="en-US" sz="1900" b="1" err="1">
                          <a:latin typeface="Nunito" pitchFamily="2" charset="0"/>
                          <a:ea typeface="Inter" panose="020B0604020202020204" charset="0"/>
                        </a:rPr>
                        <a:t>Phụ</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nữ</a:t>
                      </a:r>
                      <a:r>
                        <a:rPr lang="en-US" sz="1900" b="1">
                          <a:latin typeface="Nunito" pitchFamily="2" charset="0"/>
                          <a:ea typeface="Inter" panose="020B0604020202020204" charset="0"/>
                        </a:rPr>
                        <a:t> 20 – 29 </a:t>
                      </a:r>
                      <a:r>
                        <a:rPr lang="en-US" sz="1900" b="1" err="1">
                          <a:latin typeface="Nunito" pitchFamily="2" charset="0"/>
                          <a:ea typeface="Inter" panose="020B0604020202020204" charset="0"/>
                        </a:rPr>
                        <a:t>tuổi</a:t>
                      </a:r>
                      <a:endParaRPr lang="en-US" sz="1900" b="1">
                        <a:latin typeface="Nunito" pitchFamily="2" charset="0"/>
                        <a:ea typeface="Inter" panose="020B0604020202020204" charset="0"/>
                      </a:endParaRPr>
                    </a:p>
                    <a:p>
                      <a:pPr algn="ctr"/>
                      <a:endParaRPr lang="en-US" sz="1900" b="1">
                        <a:latin typeface="Nunito" pitchFamily="2" charset="0"/>
                        <a:ea typeface="Inter" panose="020B0604020202020204" charset="0"/>
                      </a:endParaRPr>
                    </a:p>
                  </a:txBody>
                  <a:tcPr marL="60960" marR="60960" marT="30480" marB="30480">
                    <a:solidFill>
                      <a:schemeClr val="accent6">
                        <a:lumMod val="60000"/>
                        <a:lumOff val="40000"/>
                      </a:schemeClr>
                    </a:solidFill>
                  </a:tcPr>
                </a:tc>
                <a:tc rowSpan="2">
                  <a:txBody>
                    <a:bodyPr/>
                    <a:lstStyle/>
                    <a:p>
                      <a:pPr algn="ctr"/>
                      <a:r>
                        <a:rPr lang="en-US" sz="1900" b="1" err="1">
                          <a:latin typeface="Nunito" pitchFamily="2" charset="0"/>
                          <a:ea typeface="Inter" panose="020B0604020202020204" charset="0"/>
                        </a:rPr>
                        <a:t>Năng</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lượng</a:t>
                      </a:r>
                      <a:r>
                        <a:rPr lang="en-US" sz="1900" b="1">
                          <a:latin typeface="Nunito" pitchFamily="2" charset="0"/>
                          <a:ea typeface="Inter" panose="020B0604020202020204" charset="0"/>
                        </a:rPr>
                        <a:t>/</a:t>
                      </a:r>
                      <a:r>
                        <a:rPr lang="en-US" sz="1900" b="1" err="1">
                          <a:latin typeface="Nunito" pitchFamily="2" charset="0"/>
                          <a:ea typeface="Inter" panose="020B0604020202020204" charset="0"/>
                        </a:rPr>
                        <a:t>ngày</a:t>
                      </a:r>
                      <a:r>
                        <a:rPr lang="en-US" sz="1900" b="1">
                          <a:latin typeface="Nunito" pitchFamily="2" charset="0"/>
                          <a:ea typeface="Inter" panose="020B0604020202020204" charset="0"/>
                        </a:rPr>
                        <a:t> (kcal)</a:t>
                      </a:r>
                    </a:p>
                  </a:txBody>
                  <a:tcPr marL="60960" marR="60960" marT="30480" marB="30480">
                    <a:solidFill>
                      <a:schemeClr val="accent6">
                        <a:lumMod val="60000"/>
                        <a:lumOff val="40000"/>
                      </a:schemeClr>
                    </a:solidFill>
                  </a:tcPr>
                </a:tc>
                <a:tc gridSpan="2">
                  <a:txBody>
                    <a:bodyPr/>
                    <a:lstStyle/>
                    <a:p>
                      <a:pPr algn="ctr"/>
                      <a:r>
                        <a:rPr lang="en-US" sz="1900" b="1" err="1">
                          <a:latin typeface="Nunito" pitchFamily="2" charset="0"/>
                          <a:ea typeface="Inter" panose="020B0604020202020204" charset="0"/>
                        </a:rPr>
                        <a:t>Chất</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đạm</a:t>
                      </a:r>
                      <a:endParaRPr lang="en-US" sz="1900" b="1">
                        <a:latin typeface="Nunito" pitchFamily="2" charset="0"/>
                        <a:ea typeface="Inter" panose="020B0604020202020204" charset="0"/>
                      </a:endParaRPr>
                    </a:p>
                  </a:txBody>
                  <a:tcPr marL="60960" marR="60960" marT="30480" marB="30480">
                    <a:solidFill>
                      <a:schemeClr val="accent6">
                        <a:lumMod val="60000"/>
                        <a:lumOff val="40000"/>
                      </a:schemeClr>
                    </a:solidFill>
                  </a:tcPr>
                </a:tc>
                <a:tc hMerge="1">
                  <a:txBody>
                    <a:bodyPr/>
                    <a:lstStyle/>
                    <a:p>
                      <a:pPr algn="ctr"/>
                      <a:endParaRPr lang="en-US" sz="3000" b="1">
                        <a:latin typeface="Candara" panose="020E0502030303020204" pitchFamily="34" charset="0"/>
                      </a:endParaRPr>
                    </a:p>
                  </a:txBody>
                  <a:tcPr>
                    <a:solidFill>
                      <a:schemeClr val="accent6">
                        <a:lumMod val="60000"/>
                        <a:lumOff val="40000"/>
                      </a:schemeClr>
                    </a:solidFill>
                  </a:tcPr>
                </a:tc>
                <a:tc gridSpan="2">
                  <a:txBody>
                    <a:bodyPr/>
                    <a:lstStyle/>
                    <a:p>
                      <a:pPr algn="ctr"/>
                      <a:r>
                        <a:rPr lang="en-US" sz="1900" b="1" err="1">
                          <a:latin typeface="Nunito" pitchFamily="2" charset="0"/>
                          <a:ea typeface="Inter" panose="020B0604020202020204" charset="0"/>
                        </a:rPr>
                        <a:t>Chất</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béo</a:t>
                      </a:r>
                      <a:endParaRPr lang="en-US" sz="1900" b="1">
                        <a:latin typeface="Nunito" pitchFamily="2" charset="0"/>
                        <a:ea typeface="Inter" panose="020B0604020202020204" charset="0"/>
                      </a:endParaRPr>
                    </a:p>
                  </a:txBody>
                  <a:tcPr marL="60960" marR="60960" marT="30480" marB="30480">
                    <a:solidFill>
                      <a:schemeClr val="accent6">
                        <a:lumMod val="60000"/>
                        <a:lumOff val="40000"/>
                      </a:schemeClr>
                    </a:solidFill>
                  </a:tcPr>
                </a:tc>
                <a:tc hMerge="1">
                  <a:txBody>
                    <a:bodyPr/>
                    <a:lstStyle/>
                    <a:p>
                      <a:pPr algn="ctr"/>
                      <a:endParaRPr lang="en-US" sz="3000" b="1">
                        <a:latin typeface="Candara" panose="020E0502030303020204" pitchFamily="34" charset="0"/>
                      </a:endParaRPr>
                    </a:p>
                  </a:txBody>
                  <a:tcPr>
                    <a:solidFill>
                      <a:schemeClr val="accent6">
                        <a:lumMod val="60000"/>
                        <a:lumOff val="40000"/>
                      </a:schemeClr>
                    </a:solidFill>
                  </a:tcPr>
                </a:tc>
                <a:tc rowSpan="2">
                  <a:txBody>
                    <a:bodyPr/>
                    <a:lstStyle/>
                    <a:p>
                      <a:pPr algn="ctr"/>
                      <a:r>
                        <a:rPr lang="en-US" sz="1900" b="1" err="1">
                          <a:latin typeface="Nunito" pitchFamily="2" charset="0"/>
                          <a:ea typeface="Inter" panose="020B0604020202020204" charset="0"/>
                        </a:rPr>
                        <a:t>Tỉ</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lệ</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năng</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lượng</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từ</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chất</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bột</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đường</a:t>
                      </a:r>
                      <a:r>
                        <a:rPr lang="en-US" sz="1900" b="1">
                          <a:latin typeface="Nunito" pitchFamily="2" charset="0"/>
                          <a:ea typeface="Inter" panose="020B0604020202020204" charset="0"/>
                        </a:rPr>
                        <a:t> (%)</a:t>
                      </a:r>
                    </a:p>
                  </a:txBody>
                  <a:tcPr marL="60960" marR="60960" marT="30480" marB="30480">
                    <a:solidFill>
                      <a:schemeClr val="accent6">
                        <a:lumMod val="60000"/>
                        <a:lumOff val="40000"/>
                      </a:schemeClr>
                    </a:solidFill>
                  </a:tcPr>
                </a:tc>
                <a:extLst>
                  <a:ext uri="{0D108BD9-81ED-4DB2-BD59-A6C34878D82A}">
                    <a16:rowId xmlns:a16="http://schemas.microsoft.com/office/drawing/2014/main" val="3116450302"/>
                  </a:ext>
                </a:extLst>
              </a:tr>
              <a:tr h="1364067">
                <a:tc vMerge="1">
                  <a:txBody>
                    <a:bodyPr/>
                    <a:lstStyle/>
                    <a:p>
                      <a:pPr algn="ctr"/>
                      <a:r>
                        <a:rPr lang="en-US" sz="3000" b="1" err="1"/>
                        <a:t>Phụ</a:t>
                      </a:r>
                      <a:r>
                        <a:rPr lang="en-US" sz="3000" b="1"/>
                        <a:t> </a:t>
                      </a:r>
                      <a:r>
                        <a:rPr lang="en-US" sz="3000" b="1" err="1"/>
                        <a:t>nữ</a:t>
                      </a:r>
                      <a:r>
                        <a:rPr lang="en-US" sz="3000" b="1"/>
                        <a:t> 20 – 29 </a:t>
                      </a:r>
                      <a:r>
                        <a:rPr lang="en-US" sz="3000" b="1" err="1"/>
                        <a:t>tuổi</a:t>
                      </a:r>
                      <a:endParaRPr lang="en-US" sz="3000" b="1"/>
                    </a:p>
                    <a:p>
                      <a:pPr algn="ctr"/>
                      <a:endParaRPr lang="en-US" sz="3000" b="1">
                        <a:latin typeface="Candara" panose="020E0502030303020204" pitchFamily="34" charset="0"/>
                      </a:endParaRPr>
                    </a:p>
                  </a:txBody>
                  <a:tcPr>
                    <a:solidFill>
                      <a:schemeClr val="accent6">
                        <a:lumMod val="60000"/>
                        <a:lumOff val="40000"/>
                      </a:schemeClr>
                    </a:solidFill>
                  </a:tcPr>
                </a:tc>
                <a:tc vMerge="1">
                  <a:txBody>
                    <a:bodyPr/>
                    <a:lstStyle/>
                    <a:p>
                      <a:pPr algn="ctr"/>
                      <a:r>
                        <a:rPr lang="en-US" sz="3000" b="1" err="1"/>
                        <a:t>Năng</a:t>
                      </a:r>
                      <a:r>
                        <a:rPr lang="en-US" sz="3000" b="1"/>
                        <a:t> </a:t>
                      </a:r>
                      <a:r>
                        <a:rPr lang="en-US" sz="3000" b="1" err="1"/>
                        <a:t>lượng</a:t>
                      </a:r>
                      <a:r>
                        <a:rPr lang="en-US" sz="3000" b="1"/>
                        <a:t> (kcal)</a:t>
                      </a:r>
                      <a:endParaRPr lang="en-US" sz="3000" b="1">
                        <a:latin typeface="Candara" panose="020E0502030303020204" pitchFamily="34" charset="0"/>
                      </a:endParaRPr>
                    </a:p>
                  </a:txBody>
                  <a:tcPr>
                    <a:solidFill>
                      <a:schemeClr val="accent6">
                        <a:lumMod val="60000"/>
                        <a:lumOff val="40000"/>
                      </a:schemeClr>
                    </a:solidFill>
                  </a:tcPr>
                </a:tc>
                <a:tc>
                  <a:txBody>
                    <a:bodyPr/>
                    <a:lstStyle/>
                    <a:p>
                      <a:pPr algn="ctr"/>
                      <a:r>
                        <a:rPr lang="en-US" sz="1900" b="1" err="1">
                          <a:latin typeface="Nunito" pitchFamily="2" charset="0"/>
                          <a:ea typeface="Inter" panose="020B0604020202020204" charset="0"/>
                        </a:rPr>
                        <a:t>Tỉ</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lệ</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năng</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lượng</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từ</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chất</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đạm</a:t>
                      </a:r>
                      <a:r>
                        <a:rPr lang="en-US" sz="1900" b="1">
                          <a:latin typeface="Nunito" pitchFamily="2" charset="0"/>
                          <a:ea typeface="Inter" panose="020B0604020202020204" charset="0"/>
                        </a:rPr>
                        <a:t> (%)</a:t>
                      </a:r>
                    </a:p>
                  </a:txBody>
                  <a:tcPr marL="60960" marR="60960" marT="30480" marB="30480">
                    <a:solidFill>
                      <a:schemeClr val="accent6">
                        <a:lumMod val="60000"/>
                        <a:lumOff val="40000"/>
                      </a:schemeClr>
                    </a:solidFill>
                  </a:tcPr>
                </a:tc>
                <a:tc>
                  <a:txBody>
                    <a:bodyPr/>
                    <a:lstStyle/>
                    <a:p>
                      <a:pPr algn="ctr"/>
                      <a:r>
                        <a:rPr lang="en-US" sz="1900" b="1">
                          <a:latin typeface="Nunito" pitchFamily="2" charset="0"/>
                          <a:ea typeface="Inter" panose="020B0604020202020204" charset="0"/>
                        </a:rPr>
                        <a:t> </a:t>
                      </a:r>
                      <a:r>
                        <a:rPr lang="en-US" sz="1900" b="1" err="1">
                          <a:latin typeface="Nunito" pitchFamily="2" charset="0"/>
                          <a:ea typeface="Inter" panose="020B0604020202020204" charset="0"/>
                        </a:rPr>
                        <a:t>Tỉ</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lệ</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chất</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đạm</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động</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vật</a:t>
                      </a:r>
                      <a:r>
                        <a:rPr lang="en-US" sz="1900" b="1">
                          <a:latin typeface="Nunito" pitchFamily="2" charset="0"/>
                          <a:ea typeface="Inter" panose="020B0604020202020204" charset="0"/>
                        </a:rPr>
                        <a:t>/</a:t>
                      </a:r>
                      <a:r>
                        <a:rPr lang="en-US" sz="1900" b="1" err="1">
                          <a:latin typeface="Nunito" pitchFamily="2" charset="0"/>
                          <a:ea typeface="Inter" panose="020B0604020202020204" charset="0"/>
                        </a:rPr>
                        <a:t>chất</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đạm</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tổng</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số</a:t>
                      </a:r>
                      <a:r>
                        <a:rPr lang="en-US" sz="1900" b="1">
                          <a:latin typeface="Nunito" pitchFamily="2" charset="0"/>
                          <a:ea typeface="Inter" panose="020B0604020202020204" charset="0"/>
                        </a:rPr>
                        <a:t> (%)</a:t>
                      </a:r>
                    </a:p>
                  </a:txBody>
                  <a:tcPr marL="60960" marR="60960" marT="30480" marB="30480">
                    <a:solidFill>
                      <a:schemeClr val="accent6">
                        <a:lumMod val="60000"/>
                        <a:lumOff val="40000"/>
                      </a:schemeClr>
                    </a:solidFill>
                  </a:tcPr>
                </a:tc>
                <a:tc>
                  <a:txBody>
                    <a:bodyPr/>
                    <a:lstStyle/>
                    <a:p>
                      <a:pPr algn="ctr"/>
                      <a:r>
                        <a:rPr lang="en-US" sz="1900" b="1" err="1">
                          <a:latin typeface="Nunito" pitchFamily="2" charset="0"/>
                          <a:ea typeface="Inter" panose="020B0604020202020204" charset="0"/>
                        </a:rPr>
                        <a:t>Tỉ</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lệ</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năng</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lượng</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từ</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chất</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béo</a:t>
                      </a:r>
                      <a:r>
                        <a:rPr lang="en-US" sz="1900" b="1">
                          <a:latin typeface="Nunito" pitchFamily="2" charset="0"/>
                          <a:ea typeface="Inter" panose="020B0604020202020204" charset="0"/>
                        </a:rPr>
                        <a:t> (%) </a:t>
                      </a:r>
                    </a:p>
                  </a:txBody>
                  <a:tcPr marL="60960" marR="60960" marT="30480" marB="30480">
                    <a:solidFill>
                      <a:schemeClr val="accent6">
                        <a:lumMod val="60000"/>
                        <a:lumOff val="40000"/>
                      </a:schemeClr>
                    </a:solidFill>
                  </a:tcPr>
                </a:tc>
                <a:tc>
                  <a:txBody>
                    <a:bodyPr/>
                    <a:lstStyle/>
                    <a:p>
                      <a:pPr algn="ctr"/>
                      <a:r>
                        <a:rPr lang="en-US" sz="1900" b="1" err="1">
                          <a:latin typeface="Nunito" pitchFamily="2" charset="0"/>
                          <a:ea typeface="Inter" panose="020B0604020202020204" charset="0"/>
                        </a:rPr>
                        <a:t>Tỉ</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lệ</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chất</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béo</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động</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vật</a:t>
                      </a:r>
                      <a:r>
                        <a:rPr lang="en-US" sz="1900" b="1">
                          <a:latin typeface="Nunito" pitchFamily="2" charset="0"/>
                          <a:ea typeface="Inter" panose="020B0604020202020204" charset="0"/>
                        </a:rPr>
                        <a:t>/</a:t>
                      </a:r>
                      <a:r>
                        <a:rPr lang="en-US" sz="1900" b="1" err="1">
                          <a:latin typeface="Nunito" pitchFamily="2" charset="0"/>
                          <a:ea typeface="Inter" panose="020B0604020202020204" charset="0"/>
                        </a:rPr>
                        <a:t>chất</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béo</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tổng</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số</a:t>
                      </a:r>
                      <a:r>
                        <a:rPr lang="en-US" sz="1900" b="1">
                          <a:latin typeface="Nunito" pitchFamily="2" charset="0"/>
                          <a:ea typeface="Inter" panose="020B0604020202020204" charset="0"/>
                        </a:rPr>
                        <a:t> (%)</a:t>
                      </a:r>
                    </a:p>
                  </a:txBody>
                  <a:tcPr marL="60960" marR="60960" marT="30480" marB="30480">
                    <a:solidFill>
                      <a:schemeClr val="accent6">
                        <a:lumMod val="60000"/>
                        <a:lumOff val="40000"/>
                      </a:schemeClr>
                    </a:solidFill>
                  </a:tcPr>
                </a:tc>
                <a:tc vMerge="1">
                  <a:txBody>
                    <a:bodyPr/>
                    <a:lstStyle/>
                    <a:p>
                      <a:pPr algn="ctr"/>
                      <a:r>
                        <a:rPr lang="en-US" sz="2800" b="1" err="1">
                          <a:latin typeface="Inter" panose="020B0604020202020204" charset="0"/>
                          <a:ea typeface="Inter" panose="020B0604020202020204" charset="0"/>
                        </a:rPr>
                        <a:t>Tỉ</a:t>
                      </a:r>
                      <a:r>
                        <a:rPr lang="en-US" sz="2800" b="1">
                          <a:latin typeface="Inter" panose="020B0604020202020204" charset="0"/>
                          <a:ea typeface="Inter" panose="020B0604020202020204" charset="0"/>
                        </a:rPr>
                        <a:t> </a:t>
                      </a:r>
                      <a:r>
                        <a:rPr lang="en-US" sz="2800" b="1" err="1">
                          <a:latin typeface="Inter" panose="020B0604020202020204" charset="0"/>
                          <a:ea typeface="Inter" panose="020B0604020202020204" charset="0"/>
                        </a:rPr>
                        <a:t>lệ</a:t>
                      </a:r>
                      <a:r>
                        <a:rPr lang="en-US" sz="2800" b="1">
                          <a:latin typeface="Inter" panose="020B0604020202020204" charset="0"/>
                          <a:ea typeface="Inter" panose="020B0604020202020204" charset="0"/>
                        </a:rPr>
                        <a:t> </a:t>
                      </a:r>
                      <a:r>
                        <a:rPr lang="en-US" sz="2800" b="1" err="1">
                          <a:latin typeface="Inter" panose="020B0604020202020204" charset="0"/>
                          <a:ea typeface="Inter" panose="020B0604020202020204" charset="0"/>
                        </a:rPr>
                        <a:t>năng</a:t>
                      </a:r>
                      <a:r>
                        <a:rPr lang="en-US" sz="2800" b="1">
                          <a:latin typeface="Inter" panose="020B0604020202020204" charset="0"/>
                          <a:ea typeface="Inter" panose="020B0604020202020204" charset="0"/>
                        </a:rPr>
                        <a:t> </a:t>
                      </a:r>
                      <a:r>
                        <a:rPr lang="en-US" sz="2800" b="1" err="1">
                          <a:latin typeface="Inter" panose="020B0604020202020204" charset="0"/>
                          <a:ea typeface="Inter" panose="020B0604020202020204" charset="0"/>
                        </a:rPr>
                        <a:t>lượng</a:t>
                      </a:r>
                      <a:r>
                        <a:rPr lang="en-US" sz="2800" b="1">
                          <a:latin typeface="Inter" panose="020B0604020202020204" charset="0"/>
                          <a:ea typeface="Inter" panose="020B0604020202020204" charset="0"/>
                        </a:rPr>
                        <a:t> </a:t>
                      </a:r>
                      <a:r>
                        <a:rPr lang="en-US" sz="2800" b="1" err="1">
                          <a:latin typeface="Inter" panose="020B0604020202020204" charset="0"/>
                          <a:ea typeface="Inter" panose="020B0604020202020204" charset="0"/>
                        </a:rPr>
                        <a:t>từ</a:t>
                      </a:r>
                      <a:r>
                        <a:rPr lang="en-US" sz="2800" b="1">
                          <a:latin typeface="Inter" panose="020B0604020202020204" charset="0"/>
                          <a:ea typeface="Inter" panose="020B0604020202020204" charset="0"/>
                        </a:rPr>
                        <a:t> </a:t>
                      </a:r>
                      <a:r>
                        <a:rPr lang="en-US" sz="2800" b="1" err="1">
                          <a:latin typeface="Inter" panose="020B0604020202020204" charset="0"/>
                          <a:ea typeface="Inter" panose="020B0604020202020204" charset="0"/>
                        </a:rPr>
                        <a:t>chất</a:t>
                      </a:r>
                      <a:r>
                        <a:rPr lang="en-US" sz="2800" b="1">
                          <a:latin typeface="Inter" panose="020B0604020202020204" charset="0"/>
                          <a:ea typeface="Inter" panose="020B0604020202020204" charset="0"/>
                        </a:rPr>
                        <a:t> </a:t>
                      </a:r>
                      <a:r>
                        <a:rPr lang="en-US" sz="2800" b="1" err="1">
                          <a:latin typeface="Inter" panose="020B0604020202020204" charset="0"/>
                          <a:ea typeface="Inter" panose="020B0604020202020204" charset="0"/>
                        </a:rPr>
                        <a:t>bột</a:t>
                      </a:r>
                      <a:r>
                        <a:rPr lang="en-US" sz="2800" b="1">
                          <a:latin typeface="Inter" panose="020B0604020202020204" charset="0"/>
                          <a:ea typeface="Inter" panose="020B0604020202020204" charset="0"/>
                        </a:rPr>
                        <a:t> </a:t>
                      </a:r>
                      <a:r>
                        <a:rPr lang="en-US" sz="2800" b="1" err="1">
                          <a:latin typeface="Inter" panose="020B0604020202020204" charset="0"/>
                          <a:ea typeface="Inter" panose="020B0604020202020204" charset="0"/>
                        </a:rPr>
                        <a:t>đường</a:t>
                      </a:r>
                      <a:endParaRPr lang="en-US" sz="2800" b="1">
                        <a:latin typeface="Inter" panose="020B0604020202020204" charset="0"/>
                        <a:ea typeface="Inter" panose="020B0604020202020204" charset="0"/>
                      </a:endParaRPr>
                    </a:p>
                  </a:txBody>
                  <a:tcPr>
                    <a:solidFill>
                      <a:schemeClr val="accent6">
                        <a:lumMod val="60000"/>
                        <a:lumOff val="40000"/>
                      </a:schemeClr>
                    </a:solidFill>
                  </a:tcPr>
                </a:tc>
                <a:extLst>
                  <a:ext uri="{0D108BD9-81ED-4DB2-BD59-A6C34878D82A}">
                    <a16:rowId xmlns:a16="http://schemas.microsoft.com/office/drawing/2014/main" val="3945936649"/>
                  </a:ext>
                </a:extLst>
              </a:tr>
              <a:tr h="716713">
                <a:tc>
                  <a:txBody>
                    <a:bodyPr/>
                    <a:lstStyle/>
                    <a:p>
                      <a:r>
                        <a:rPr lang="en-US" sz="1900" err="1">
                          <a:latin typeface="Nunito" pitchFamily="2" charset="0"/>
                          <a:ea typeface="Inter" panose="020B0604020202020204" charset="0"/>
                        </a:rPr>
                        <a:t>Mang</a:t>
                      </a:r>
                      <a:r>
                        <a:rPr lang="en-US" sz="1900">
                          <a:latin typeface="Nunito" pitchFamily="2" charset="0"/>
                          <a:ea typeface="Inter" panose="020B0604020202020204" charset="0"/>
                        </a:rPr>
                        <a:t> </a:t>
                      </a:r>
                      <a:r>
                        <a:rPr lang="en-US" sz="1900" err="1">
                          <a:latin typeface="Nunito" pitchFamily="2" charset="0"/>
                          <a:ea typeface="Inter" panose="020B0604020202020204" charset="0"/>
                        </a:rPr>
                        <a:t>thai</a:t>
                      </a:r>
                      <a:r>
                        <a:rPr lang="en-US" sz="1900">
                          <a:latin typeface="Nunito" pitchFamily="2" charset="0"/>
                          <a:ea typeface="Inter" panose="020B0604020202020204" charset="0"/>
                        </a:rPr>
                        <a:t> </a:t>
                      </a:r>
                      <a:r>
                        <a:rPr lang="en-US" sz="1900" b="1">
                          <a:latin typeface="Nunito" pitchFamily="2" charset="0"/>
                          <a:ea typeface="Inter" panose="020B0604020202020204" charset="0"/>
                        </a:rPr>
                        <a:t>3 </a:t>
                      </a:r>
                      <a:r>
                        <a:rPr lang="en-US" sz="1900" b="1" err="1">
                          <a:latin typeface="Nunito" pitchFamily="2" charset="0"/>
                          <a:ea typeface="Inter" panose="020B0604020202020204" charset="0"/>
                        </a:rPr>
                        <a:t>tháng</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đầu</a:t>
                      </a:r>
                      <a:endParaRPr lang="en-US" sz="1900" b="1">
                        <a:latin typeface="Nunito" pitchFamily="2" charset="0"/>
                        <a:ea typeface="Inter" panose="020B0604020202020204" charset="0"/>
                      </a:endParaRPr>
                    </a:p>
                  </a:txBody>
                  <a:tcPr marL="60960" marR="60960" marT="30480" marB="30480"/>
                </a:tc>
                <a:tc>
                  <a:txBody>
                    <a:bodyPr/>
                    <a:lstStyle/>
                    <a:p>
                      <a:pPr algn="ctr"/>
                      <a:r>
                        <a:rPr lang="en-US" sz="1900">
                          <a:latin typeface="Nunito" pitchFamily="2" charset="0"/>
                          <a:ea typeface="Inter" panose="020B0604020202020204" charset="0"/>
                        </a:rPr>
                        <a:t>2.100</a:t>
                      </a:r>
                    </a:p>
                  </a:txBody>
                  <a:tcPr marL="60960" marR="60960" marT="30480" marB="30480"/>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a:solidFill>
                            <a:srgbClr val="00B050"/>
                          </a:solidFill>
                          <a:latin typeface="Nunito" pitchFamily="2" charset="0"/>
                          <a:ea typeface="Inter" panose="020B0604020202020204" charset="0"/>
                        </a:rPr>
                        <a:t>13 – 20</a:t>
                      </a:r>
                    </a:p>
                  </a:txBody>
                  <a:tcPr marL="60960" marR="60960" marT="30480" marB="30480" anchor="ctr"/>
                </a:tc>
                <a:tc rowSpan="4">
                  <a:txBody>
                    <a:bodyPr/>
                    <a:lstStyle/>
                    <a:p>
                      <a:pPr algn="ctr"/>
                      <a:r>
                        <a:rPr lang="en-US" sz="1900" b="1">
                          <a:solidFill>
                            <a:srgbClr val="00B050"/>
                          </a:solidFill>
                          <a:latin typeface="Nunito" pitchFamily="2" charset="0"/>
                          <a:ea typeface="Inter" panose="020B0604020202020204" charset="0"/>
                        </a:rPr>
                        <a:t>≥35</a:t>
                      </a:r>
                    </a:p>
                  </a:txBody>
                  <a:tcPr marL="60960" marR="60960" marT="30480" marB="30480" anchor="ctr"/>
                </a:tc>
                <a:tc rowSpan="4">
                  <a:txBody>
                    <a:bodyPr/>
                    <a:lstStyle/>
                    <a:p>
                      <a:pPr algn="ctr"/>
                      <a:r>
                        <a:rPr lang="en-US" sz="1900" b="1">
                          <a:solidFill>
                            <a:srgbClr val="00B050"/>
                          </a:solidFill>
                          <a:latin typeface="Nunito" pitchFamily="2" charset="0"/>
                          <a:ea typeface="Inter" panose="020B0604020202020204" charset="0"/>
                        </a:rPr>
                        <a:t>25 - 30</a:t>
                      </a:r>
                    </a:p>
                  </a:txBody>
                  <a:tcPr marL="60960" marR="60960" marT="30480" marB="30480" anchor="ctr"/>
                </a:tc>
                <a:tc rowSpan="4">
                  <a:txBody>
                    <a:bodyPr/>
                    <a:lstStyle/>
                    <a:p>
                      <a:pPr algn="ctr"/>
                      <a:r>
                        <a:rPr lang="en-US" sz="1900" b="1">
                          <a:solidFill>
                            <a:srgbClr val="00B050"/>
                          </a:solidFill>
                          <a:latin typeface="Nunito" pitchFamily="2" charset="0"/>
                          <a:ea typeface="Inter" panose="020B0604020202020204" charset="0"/>
                        </a:rPr>
                        <a:t>≤60</a:t>
                      </a:r>
                    </a:p>
                  </a:txBody>
                  <a:tcPr marL="60960" marR="60960" marT="30480" marB="30480" anchor="ctr"/>
                </a:tc>
                <a:tc rowSpan="4">
                  <a:txBody>
                    <a:bodyPr/>
                    <a:lstStyle/>
                    <a:p>
                      <a:pPr algn="ctr"/>
                      <a:r>
                        <a:rPr lang="en-US" sz="1900" b="1">
                          <a:solidFill>
                            <a:srgbClr val="00B050"/>
                          </a:solidFill>
                          <a:latin typeface="Nunito" pitchFamily="2" charset="0"/>
                          <a:ea typeface="Inter" panose="020B0604020202020204" charset="0"/>
                        </a:rPr>
                        <a:t>55 - 65</a:t>
                      </a:r>
                    </a:p>
                  </a:txBody>
                  <a:tcPr marL="60960" marR="60960" marT="30480" marB="30480" anchor="ctr"/>
                </a:tc>
                <a:extLst>
                  <a:ext uri="{0D108BD9-81ED-4DB2-BD59-A6C34878D82A}">
                    <a16:rowId xmlns:a16="http://schemas.microsoft.com/office/drawing/2014/main" val="1827757433"/>
                  </a:ext>
                </a:extLst>
              </a:tr>
              <a:tr h="716713">
                <a:tc>
                  <a:txBody>
                    <a:bodyPr/>
                    <a:lstStyle/>
                    <a:p>
                      <a:r>
                        <a:rPr lang="en-US" sz="1900" err="1">
                          <a:latin typeface="Nunito" pitchFamily="2" charset="0"/>
                          <a:ea typeface="Inter" panose="020B0604020202020204" charset="0"/>
                        </a:rPr>
                        <a:t>Mang</a:t>
                      </a:r>
                      <a:r>
                        <a:rPr lang="en-US" sz="1900">
                          <a:latin typeface="Nunito" pitchFamily="2" charset="0"/>
                          <a:ea typeface="Inter" panose="020B0604020202020204" charset="0"/>
                        </a:rPr>
                        <a:t> </a:t>
                      </a:r>
                      <a:r>
                        <a:rPr lang="en-US" sz="1900" err="1">
                          <a:latin typeface="Nunito" pitchFamily="2" charset="0"/>
                          <a:ea typeface="Inter" panose="020B0604020202020204" charset="0"/>
                        </a:rPr>
                        <a:t>thai</a:t>
                      </a:r>
                      <a:r>
                        <a:rPr lang="en-US" sz="1900">
                          <a:latin typeface="Nunito" pitchFamily="2" charset="0"/>
                          <a:ea typeface="Inter" panose="020B0604020202020204" charset="0"/>
                        </a:rPr>
                        <a:t> </a:t>
                      </a:r>
                      <a:r>
                        <a:rPr lang="en-US" sz="1900" b="1">
                          <a:latin typeface="Nunito" pitchFamily="2" charset="0"/>
                          <a:ea typeface="Inter" panose="020B0604020202020204" charset="0"/>
                        </a:rPr>
                        <a:t>3 </a:t>
                      </a:r>
                      <a:r>
                        <a:rPr lang="en-US" sz="1900" b="1" err="1">
                          <a:latin typeface="Nunito" pitchFamily="2" charset="0"/>
                          <a:ea typeface="Inter" panose="020B0604020202020204" charset="0"/>
                        </a:rPr>
                        <a:t>tháng</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giữa</a:t>
                      </a:r>
                      <a:endParaRPr lang="en-US" sz="1900" b="1">
                        <a:latin typeface="Nunito" pitchFamily="2" charset="0"/>
                        <a:ea typeface="Inter" panose="020B0604020202020204" charset="0"/>
                      </a:endParaRPr>
                    </a:p>
                  </a:txBody>
                  <a:tcPr marL="60960" marR="60960" marT="30480" marB="30480"/>
                </a:tc>
                <a:tc>
                  <a:txBody>
                    <a:bodyPr/>
                    <a:lstStyle/>
                    <a:p>
                      <a:pPr algn="ctr"/>
                      <a:r>
                        <a:rPr lang="en-US" sz="1900">
                          <a:latin typeface="Nunito" pitchFamily="2" charset="0"/>
                          <a:ea typeface="Inter" panose="020B0604020202020204" charset="0"/>
                        </a:rPr>
                        <a:t>2.300</a:t>
                      </a:r>
                    </a:p>
                  </a:txBody>
                  <a:tcPr marL="60960" marR="60960" marT="30480" marB="30480"/>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kern="1200">
                        <a:solidFill>
                          <a:schemeClr val="tx1"/>
                        </a:solidFill>
                        <a:latin typeface="Inter" panose="020B0604020202020204" charset="0"/>
                        <a:ea typeface="Inter" panose="020B0604020202020204" charset="0"/>
                        <a:cs typeface="+mn-cs"/>
                      </a:endParaRPr>
                    </a:p>
                  </a:txBody>
                  <a:tcPr anchor="ctr"/>
                </a:tc>
                <a:tc vMerge="1">
                  <a:txBody>
                    <a:bodyPr/>
                    <a:lstStyle/>
                    <a:p>
                      <a:endParaRPr lang="en-US" sz="3000">
                        <a:latin typeface="Candara" panose="020E0502030303020204" pitchFamily="34" charset="0"/>
                      </a:endParaRPr>
                    </a:p>
                  </a:txBody>
                  <a:tcPr/>
                </a:tc>
                <a:tc vMerge="1">
                  <a:txBody>
                    <a:bodyPr/>
                    <a:lstStyle/>
                    <a:p>
                      <a:endParaRPr lang="en-US" sz="3000">
                        <a:latin typeface="Candara" panose="020E0502030303020204" pitchFamily="34" charset="0"/>
                      </a:endParaRPr>
                    </a:p>
                  </a:txBody>
                  <a:tcPr/>
                </a:tc>
                <a:tc vMerge="1">
                  <a:txBody>
                    <a:bodyPr/>
                    <a:lstStyle/>
                    <a:p>
                      <a:endParaRPr lang="en-US" sz="3000">
                        <a:latin typeface="Candara" panose="020E0502030303020204" pitchFamily="34" charset="0"/>
                      </a:endParaRPr>
                    </a:p>
                  </a:txBody>
                  <a:tcPr/>
                </a:tc>
                <a:tc vMerge="1">
                  <a:txBody>
                    <a:bodyPr/>
                    <a:lstStyle/>
                    <a:p>
                      <a:endParaRPr lang="en-US" sz="3000">
                        <a:latin typeface="Candara" panose="020E0502030303020204" pitchFamily="34" charset="0"/>
                      </a:endParaRPr>
                    </a:p>
                  </a:txBody>
                  <a:tcPr/>
                </a:tc>
                <a:extLst>
                  <a:ext uri="{0D108BD9-81ED-4DB2-BD59-A6C34878D82A}">
                    <a16:rowId xmlns:a16="http://schemas.microsoft.com/office/drawing/2014/main" val="3994040570"/>
                  </a:ext>
                </a:extLst>
              </a:tr>
              <a:tr h="716713">
                <a:tc>
                  <a:txBody>
                    <a:bodyPr/>
                    <a:lstStyle/>
                    <a:p>
                      <a:r>
                        <a:rPr lang="en-US" sz="1900" err="1">
                          <a:latin typeface="Nunito" pitchFamily="2" charset="0"/>
                          <a:ea typeface="Inter" panose="020B0604020202020204" charset="0"/>
                        </a:rPr>
                        <a:t>Mang</a:t>
                      </a:r>
                      <a:r>
                        <a:rPr lang="en-US" sz="1900">
                          <a:latin typeface="Nunito" pitchFamily="2" charset="0"/>
                          <a:ea typeface="Inter" panose="020B0604020202020204" charset="0"/>
                        </a:rPr>
                        <a:t> </a:t>
                      </a:r>
                      <a:r>
                        <a:rPr lang="en-US" sz="1900" err="1">
                          <a:latin typeface="Nunito" pitchFamily="2" charset="0"/>
                          <a:ea typeface="Inter" panose="020B0604020202020204" charset="0"/>
                        </a:rPr>
                        <a:t>thai</a:t>
                      </a:r>
                      <a:r>
                        <a:rPr lang="en-US" sz="1900">
                          <a:latin typeface="Nunito" pitchFamily="2" charset="0"/>
                          <a:ea typeface="Inter" panose="020B0604020202020204" charset="0"/>
                        </a:rPr>
                        <a:t> </a:t>
                      </a:r>
                      <a:r>
                        <a:rPr lang="en-US" sz="1900" b="1">
                          <a:latin typeface="Nunito" pitchFamily="2" charset="0"/>
                          <a:ea typeface="Inter" panose="020B0604020202020204" charset="0"/>
                        </a:rPr>
                        <a:t>3 </a:t>
                      </a:r>
                      <a:r>
                        <a:rPr lang="en-US" sz="1900" b="1" err="1">
                          <a:latin typeface="Nunito" pitchFamily="2" charset="0"/>
                          <a:ea typeface="Inter" panose="020B0604020202020204" charset="0"/>
                        </a:rPr>
                        <a:t>tháng</a:t>
                      </a:r>
                      <a:r>
                        <a:rPr lang="en-US" sz="1900" b="1">
                          <a:latin typeface="Nunito" pitchFamily="2" charset="0"/>
                          <a:ea typeface="Inter" panose="020B0604020202020204" charset="0"/>
                        </a:rPr>
                        <a:t> </a:t>
                      </a:r>
                      <a:r>
                        <a:rPr lang="en-US" sz="1900" b="1" err="1">
                          <a:latin typeface="Nunito" pitchFamily="2" charset="0"/>
                          <a:ea typeface="Inter" panose="020B0604020202020204" charset="0"/>
                        </a:rPr>
                        <a:t>cuối</a:t>
                      </a:r>
                      <a:endParaRPr lang="en-US" sz="1900" b="1">
                        <a:latin typeface="Nunito" pitchFamily="2" charset="0"/>
                        <a:ea typeface="Inter" panose="020B0604020202020204" charset="0"/>
                      </a:endParaRPr>
                    </a:p>
                  </a:txBody>
                  <a:tcPr marL="60960" marR="60960" marT="30480" marB="30480"/>
                </a:tc>
                <a:tc>
                  <a:txBody>
                    <a:bodyPr/>
                    <a:lstStyle/>
                    <a:p>
                      <a:pPr algn="ctr"/>
                      <a:r>
                        <a:rPr lang="en-US" sz="1900">
                          <a:latin typeface="Nunito" pitchFamily="2" charset="0"/>
                          <a:ea typeface="Inter" panose="020B0604020202020204" charset="0"/>
                        </a:rPr>
                        <a:t>2.500</a:t>
                      </a:r>
                    </a:p>
                  </a:txBody>
                  <a:tcPr marL="60960" marR="60960" marT="30480" marB="30480"/>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kern="1200">
                        <a:solidFill>
                          <a:schemeClr val="tx1"/>
                        </a:solidFill>
                        <a:latin typeface="Inter" panose="020B0604020202020204" charset="0"/>
                        <a:ea typeface="Inter" panose="020B0604020202020204" charset="0"/>
                        <a:cs typeface="+mn-cs"/>
                      </a:endParaRPr>
                    </a:p>
                  </a:txBody>
                  <a:tcPr anchor="ctr"/>
                </a:tc>
                <a:tc vMerge="1">
                  <a:txBody>
                    <a:bodyPr/>
                    <a:lstStyle/>
                    <a:p>
                      <a:endParaRPr lang="en-US" sz="3000">
                        <a:latin typeface="Candara" panose="020E0502030303020204" pitchFamily="34" charset="0"/>
                      </a:endParaRPr>
                    </a:p>
                  </a:txBody>
                  <a:tcPr/>
                </a:tc>
                <a:tc vMerge="1">
                  <a:txBody>
                    <a:bodyPr/>
                    <a:lstStyle/>
                    <a:p>
                      <a:endParaRPr lang="en-US" sz="3000">
                        <a:latin typeface="Candara" panose="020E0502030303020204" pitchFamily="34" charset="0"/>
                      </a:endParaRPr>
                    </a:p>
                  </a:txBody>
                  <a:tcPr/>
                </a:tc>
                <a:tc vMerge="1">
                  <a:txBody>
                    <a:bodyPr/>
                    <a:lstStyle/>
                    <a:p>
                      <a:endParaRPr lang="en-US" sz="3000">
                        <a:latin typeface="Candara" panose="020E0502030303020204" pitchFamily="34" charset="0"/>
                      </a:endParaRPr>
                    </a:p>
                  </a:txBody>
                  <a:tcPr/>
                </a:tc>
                <a:tc vMerge="1">
                  <a:txBody>
                    <a:bodyPr/>
                    <a:lstStyle/>
                    <a:p>
                      <a:endParaRPr lang="en-US" sz="3000">
                        <a:latin typeface="Candara" panose="020E0502030303020204" pitchFamily="34" charset="0"/>
                      </a:endParaRPr>
                    </a:p>
                  </a:txBody>
                  <a:tcPr/>
                </a:tc>
                <a:extLst>
                  <a:ext uri="{0D108BD9-81ED-4DB2-BD59-A6C34878D82A}">
                    <a16:rowId xmlns:a16="http://schemas.microsoft.com/office/drawing/2014/main" val="1493295666"/>
                  </a:ext>
                </a:extLst>
              </a:tr>
              <a:tr h="393037">
                <a:tc>
                  <a:txBody>
                    <a:bodyPr/>
                    <a:lstStyle/>
                    <a:p>
                      <a:r>
                        <a:rPr lang="en-US" sz="1900" b="1">
                          <a:latin typeface="Nunito" pitchFamily="2" charset="0"/>
                          <a:ea typeface="Inter" panose="020B0604020202020204" charset="0"/>
                        </a:rPr>
                        <a:t>Cho con </a:t>
                      </a:r>
                      <a:r>
                        <a:rPr lang="en-US" sz="1900" b="1" err="1">
                          <a:latin typeface="Nunito" pitchFamily="2" charset="0"/>
                          <a:ea typeface="Inter" panose="020B0604020202020204" charset="0"/>
                        </a:rPr>
                        <a:t>bú</a:t>
                      </a:r>
                      <a:endParaRPr lang="en-US" sz="1900" b="1">
                        <a:latin typeface="Nunito" pitchFamily="2" charset="0"/>
                        <a:ea typeface="Inter" panose="020B0604020202020204" charset="0"/>
                      </a:endParaRPr>
                    </a:p>
                  </a:txBody>
                  <a:tcPr marL="60960" marR="60960" marT="30480" marB="30480"/>
                </a:tc>
                <a:tc>
                  <a:txBody>
                    <a:bodyPr/>
                    <a:lstStyle/>
                    <a:p>
                      <a:pPr algn="ctr"/>
                      <a:r>
                        <a:rPr lang="en-US" sz="1900">
                          <a:latin typeface="Nunito" pitchFamily="2" charset="0"/>
                          <a:ea typeface="Inter" panose="020B0604020202020204" charset="0"/>
                        </a:rPr>
                        <a:t>2.550</a:t>
                      </a:r>
                    </a:p>
                  </a:txBody>
                  <a:tcPr marL="60960" marR="60960" marT="30480" marB="30480"/>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kern="1200">
                        <a:solidFill>
                          <a:schemeClr val="tx1"/>
                        </a:solidFill>
                        <a:latin typeface="Inter" panose="020B0604020202020204" charset="0"/>
                        <a:ea typeface="Inter" panose="020B0604020202020204" charset="0"/>
                        <a:cs typeface="+mn-cs"/>
                      </a:endParaRPr>
                    </a:p>
                  </a:txBody>
                  <a:tcPr anchor="ctr"/>
                </a:tc>
                <a:tc vMerge="1">
                  <a:txBody>
                    <a:bodyPr/>
                    <a:lstStyle/>
                    <a:p>
                      <a:endParaRPr lang="en-US" sz="3000">
                        <a:latin typeface="Candara" panose="020E0502030303020204" pitchFamily="34" charset="0"/>
                      </a:endParaRPr>
                    </a:p>
                  </a:txBody>
                  <a:tcPr/>
                </a:tc>
                <a:tc vMerge="1">
                  <a:txBody>
                    <a:bodyPr/>
                    <a:lstStyle/>
                    <a:p>
                      <a:endParaRPr lang="en-US" sz="3000">
                        <a:latin typeface="Candara" panose="020E0502030303020204" pitchFamily="34" charset="0"/>
                      </a:endParaRPr>
                    </a:p>
                  </a:txBody>
                  <a:tcPr/>
                </a:tc>
                <a:tc vMerge="1">
                  <a:txBody>
                    <a:bodyPr/>
                    <a:lstStyle/>
                    <a:p>
                      <a:endParaRPr lang="en-US" sz="3000">
                        <a:latin typeface="Candara" panose="020E0502030303020204" pitchFamily="34" charset="0"/>
                      </a:endParaRPr>
                    </a:p>
                  </a:txBody>
                  <a:tcPr/>
                </a:tc>
                <a:tc vMerge="1">
                  <a:txBody>
                    <a:bodyPr/>
                    <a:lstStyle/>
                    <a:p>
                      <a:endParaRPr lang="en-US" sz="3000">
                        <a:latin typeface="Candara" panose="020E0502030303020204" pitchFamily="34" charset="0"/>
                      </a:endParaRPr>
                    </a:p>
                  </a:txBody>
                  <a:tcPr/>
                </a:tc>
                <a:extLst>
                  <a:ext uri="{0D108BD9-81ED-4DB2-BD59-A6C34878D82A}">
                    <a16:rowId xmlns:a16="http://schemas.microsoft.com/office/drawing/2014/main" val="2241287154"/>
                  </a:ext>
                </a:extLst>
              </a:tr>
            </a:tbl>
          </a:graphicData>
        </a:graphic>
      </p:graphicFrame>
      <p:sp>
        <p:nvSpPr>
          <p:cNvPr id="8" name="TextBox 7">
            <a:extLst>
              <a:ext uri="{FF2B5EF4-FFF2-40B4-BE49-F238E27FC236}">
                <a16:creationId xmlns:a16="http://schemas.microsoft.com/office/drawing/2014/main" id="{9E5B0C3C-9E8E-4B47-8E7E-39A6666DC0EC}"/>
              </a:ext>
            </a:extLst>
          </p:cNvPr>
          <p:cNvSpPr txBox="1"/>
          <p:nvPr/>
        </p:nvSpPr>
        <p:spPr>
          <a:xfrm>
            <a:off x="288197" y="5770602"/>
            <a:ext cx="8805003" cy="584775"/>
          </a:xfrm>
          <a:prstGeom prst="rect">
            <a:avLst/>
          </a:prstGeom>
          <a:noFill/>
        </p:spPr>
        <p:txBody>
          <a:bodyPr wrap="square" rtlCol="0">
            <a:spAutoFit/>
          </a:bodyPr>
          <a:lstStyle/>
          <a:p>
            <a:pPr defTabSz="609630"/>
            <a:r>
              <a:rPr lang="en-US" sz="1600" b="1" i="1" err="1">
                <a:solidFill>
                  <a:prstClr val="black"/>
                </a:solidFill>
                <a:latin typeface="Nunito" pitchFamily="2" charset="0"/>
                <a:ea typeface="Inter" panose="020B0604020202020204" charset="0"/>
              </a:rPr>
              <a:t>Tài</a:t>
            </a:r>
            <a:r>
              <a:rPr lang="en-US" sz="1600" b="1" i="1">
                <a:solidFill>
                  <a:prstClr val="black"/>
                </a:solidFill>
                <a:latin typeface="Nunito" pitchFamily="2" charset="0"/>
                <a:ea typeface="Inter" panose="020B0604020202020204" charset="0"/>
              </a:rPr>
              <a:t> </a:t>
            </a:r>
            <a:r>
              <a:rPr lang="en-US" sz="1600" b="1" i="1" err="1">
                <a:solidFill>
                  <a:prstClr val="black"/>
                </a:solidFill>
                <a:latin typeface="Nunito" pitchFamily="2" charset="0"/>
                <a:ea typeface="Inter" panose="020B0604020202020204" charset="0"/>
              </a:rPr>
              <a:t>liệu</a:t>
            </a:r>
            <a:r>
              <a:rPr lang="en-US" sz="1600" b="1" i="1">
                <a:solidFill>
                  <a:prstClr val="black"/>
                </a:solidFill>
                <a:latin typeface="Nunito" pitchFamily="2" charset="0"/>
                <a:ea typeface="Inter" panose="020B0604020202020204" charset="0"/>
              </a:rPr>
              <a:t> </a:t>
            </a:r>
            <a:r>
              <a:rPr lang="en-US" sz="1600" b="1" i="1" err="1">
                <a:solidFill>
                  <a:prstClr val="black"/>
                </a:solidFill>
                <a:latin typeface="Nunito" pitchFamily="2" charset="0"/>
                <a:ea typeface="Inter" panose="020B0604020202020204" charset="0"/>
              </a:rPr>
              <a:t>tham</a:t>
            </a:r>
            <a:r>
              <a:rPr lang="en-US" sz="1600" b="1" i="1">
                <a:solidFill>
                  <a:prstClr val="black"/>
                </a:solidFill>
                <a:latin typeface="Nunito" pitchFamily="2" charset="0"/>
                <a:ea typeface="Inter" panose="020B0604020202020204" charset="0"/>
              </a:rPr>
              <a:t> </a:t>
            </a:r>
            <a:r>
              <a:rPr lang="en-US" sz="1600" b="1" i="1" err="1">
                <a:solidFill>
                  <a:prstClr val="black"/>
                </a:solidFill>
                <a:latin typeface="Nunito" pitchFamily="2" charset="0"/>
                <a:ea typeface="Inter" panose="020B0604020202020204" charset="0"/>
              </a:rPr>
              <a:t>khảo</a:t>
            </a:r>
            <a:r>
              <a:rPr lang="en-US" sz="1600" b="1" i="1">
                <a:solidFill>
                  <a:prstClr val="black"/>
                </a:solidFill>
                <a:latin typeface="Nunito" pitchFamily="2" charset="0"/>
                <a:ea typeface="Inter" panose="020B0604020202020204" charset="0"/>
              </a:rPr>
              <a:t>: </a:t>
            </a:r>
            <a:r>
              <a:rPr lang="en-US" sz="1600" i="1" err="1">
                <a:solidFill>
                  <a:prstClr val="black"/>
                </a:solidFill>
                <a:latin typeface="Nunito" pitchFamily="2" charset="0"/>
                <a:ea typeface="Inter" panose="020B0604020202020204" charset="0"/>
              </a:rPr>
              <a:t>Nhu</a:t>
            </a:r>
            <a:r>
              <a:rPr lang="en-US" sz="1600" i="1">
                <a:solidFill>
                  <a:prstClr val="black"/>
                </a:solidFill>
                <a:latin typeface="Nunito" pitchFamily="2" charset="0"/>
                <a:ea typeface="Inter" panose="020B0604020202020204" charset="0"/>
              </a:rPr>
              <a:t> </a:t>
            </a:r>
            <a:r>
              <a:rPr lang="en-US" sz="1600" i="1" err="1">
                <a:solidFill>
                  <a:prstClr val="black"/>
                </a:solidFill>
                <a:latin typeface="Nunito" pitchFamily="2" charset="0"/>
                <a:ea typeface="Inter" panose="020B0604020202020204" charset="0"/>
              </a:rPr>
              <a:t>cầu</a:t>
            </a:r>
            <a:r>
              <a:rPr lang="en-US" sz="1600" i="1">
                <a:solidFill>
                  <a:prstClr val="black"/>
                </a:solidFill>
                <a:latin typeface="Nunito" pitchFamily="2" charset="0"/>
                <a:ea typeface="Inter" panose="020B0604020202020204" charset="0"/>
              </a:rPr>
              <a:t> </a:t>
            </a:r>
            <a:r>
              <a:rPr lang="en-US" sz="1600" i="1" err="1">
                <a:solidFill>
                  <a:prstClr val="black"/>
                </a:solidFill>
                <a:latin typeface="Nunito" pitchFamily="2" charset="0"/>
                <a:ea typeface="Inter" panose="020B0604020202020204" charset="0"/>
              </a:rPr>
              <a:t>dinh</a:t>
            </a:r>
            <a:r>
              <a:rPr lang="en-US" sz="1600" i="1">
                <a:solidFill>
                  <a:prstClr val="black"/>
                </a:solidFill>
                <a:latin typeface="Nunito" pitchFamily="2" charset="0"/>
                <a:ea typeface="Inter" panose="020B0604020202020204" charset="0"/>
              </a:rPr>
              <a:t> dưỡng </a:t>
            </a:r>
            <a:r>
              <a:rPr lang="en-US" sz="1600" i="1" err="1">
                <a:solidFill>
                  <a:prstClr val="black"/>
                </a:solidFill>
                <a:latin typeface="Nunito" pitchFamily="2" charset="0"/>
                <a:ea typeface="Inter" panose="020B0604020202020204" charset="0"/>
              </a:rPr>
              <a:t>khuyến</a:t>
            </a:r>
            <a:r>
              <a:rPr lang="en-US" sz="1600" i="1">
                <a:solidFill>
                  <a:prstClr val="black"/>
                </a:solidFill>
                <a:latin typeface="Nunito" pitchFamily="2" charset="0"/>
                <a:ea typeface="Inter" panose="020B0604020202020204" charset="0"/>
              </a:rPr>
              <a:t> </a:t>
            </a:r>
            <a:r>
              <a:rPr lang="en-US" sz="1600" i="1" err="1">
                <a:solidFill>
                  <a:prstClr val="black"/>
                </a:solidFill>
                <a:latin typeface="Nunito" pitchFamily="2" charset="0"/>
                <a:ea typeface="Inter" panose="020B0604020202020204" charset="0"/>
              </a:rPr>
              <a:t>nghị</a:t>
            </a:r>
            <a:r>
              <a:rPr lang="en-US" sz="1600" i="1">
                <a:solidFill>
                  <a:prstClr val="black"/>
                </a:solidFill>
                <a:latin typeface="Nunito" pitchFamily="2" charset="0"/>
                <a:ea typeface="Inter" panose="020B0604020202020204" charset="0"/>
              </a:rPr>
              <a:t> </a:t>
            </a:r>
            <a:r>
              <a:rPr lang="en-US" sz="1600" i="1" err="1">
                <a:solidFill>
                  <a:prstClr val="black"/>
                </a:solidFill>
                <a:latin typeface="Nunito" pitchFamily="2" charset="0"/>
                <a:ea typeface="Inter" panose="020B0604020202020204" charset="0"/>
              </a:rPr>
              <a:t>cho</a:t>
            </a:r>
            <a:r>
              <a:rPr lang="en-US" sz="1600" i="1">
                <a:solidFill>
                  <a:prstClr val="black"/>
                </a:solidFill>
                <a:latin typeface="Nunito" pitchFamily="2" charset="0"/>
                <a:ea typeface="Inter" panose="020B0604020202020204" charset="0"/>
              </a:rPr>
              <a:t> </a:t>
            </a:r>
            <a:r>
              <a:rPr lang="en-US" sz="1600" i="1" err="1">
                <a:solidFill>
                  <a:prstClr val="black"/>
                </a:solidFill>
                <a:latin typeface="Nunito" pitchFamily="2" charset="0"/>
                <a:ea typeface="Inter" panose="020B0604020202020204" charset="0"/>
              </a:rPr>
              <a:t>người</a:t>
            </a:r>
            <a:r>
              <a:rPr lang="en-US" sz="1600" i="1">
                <a:solidFill>
                  <a:prstClr val="black"/>
                </a:solidFill>
                <a:latin typeface="Nunito" pitchFamily="2" charset="0"/>
                <a:ea typeface="Inter" panose="020B0604020202020204" charset="0"/>
              </a:rPr>
              <a:t> </a:t>
            </a:r>
            <a:r>
              <a:rPr lang="en-US" sz="1600" i="1" err="1">
                <a:solidFill>
                  <a:prstClr val="black"/>
                </a:solidFill>
                <a:latin typeface="Nunito" pitchFamily="2" charset="0"/>
                <a:ea typeface="Inter" panose="020B0604020202020204" charset="0"/>
              </a:rPr>
              <a:t>Việt</a:t>
            </a:r>
            <a:r>
              <a:rPr lang="en-US" sz="1600" i="1">
                <a:solidFill>
                  <a:prstClr val="black"/>
                </a:solidFill>
                <a:latin typeface="Nunito" pitchFamily="2" charset="0"/>
                <a:ea typeface="Inter" panose="020B0604020202020204" charset="0"/>
              </a:rPr>
              <a:t> Nam (</a:t>
            </a:r>
            <a:r>
              <a:rPr lang="en-US" sz="1600" i="1" err="1">
                <a:solidFill>
                  <a:prstClr val="black"/>
                </a:solidFill>
                <a:latin typeface="Nunito" pitchFamily="2" charset="0"/>
                <a:ea typeface="Inter" panose="020B0604020202020204" charset="0"/>
              </a:rPr>
              <a:t>Viện</a:t>
            </a:r>
            <a:r>
              <a:rPr lang="en-US" sz="1600" i="1">
                <a:solidFill>
                  <a:prstClr val="black"/>
                </a:solidFill>
                <a:latin typeface="Nunito" pitchFamily="2" charset="0"/>
                <a:ea typeface="Inter" panose="020B0604020202020204" charset="0"/>
              </a:rPr>
              <a:t> Dinh dưỡng - </a:t>
            </a:r>
            <a:r>
              <a:rPr lang="en-US" sz="1600" i="1" err="1">
                <a:solidFill>
                  <a:prstClr val="black"/>
                </a:solidFill>
                <a:latin typeface="Nunito" pitchFamily="2" charset="0"/>
                <a:ea typeface="Inter" panose="020B0604020202020204" charset="0"/>
              </a:rPr>
              <a:t>Bộ</a:t>
            </a:r>
            <a:r>
              <a:rPr lang="en-US" sz="1600" i="1">
                <a:solidFill>
                  <a:prstClr val="black"/>
                </a:solidFill>
                <a:latin typeface="Nunito" pitchFamily="2" charset="0"/>
                <a:ea typeface="Inter" panose="020B0604020202020204" charset="0"/>
              </a:rPr>
              <a:t> Y </a:t>
            </a:r>
            <a:r>
              <a:rPr lang="en-US" sz="1600" i="1" err="1">
                <a:solidFill>
                  <a:prstClr val="black"/>
                </a:solidFill>
                <a:latin typeface="Nunito" pitchFamily="2" charset="0"/>
                <a:ea typeface="Inter" panose="020B0604020202020204" charset="0"/>
              </a:rPr>
              <a:t>tế</a:t>
            </a:r>
            <a:r>
              <a:rPr lang="en-US" sz="1600" i="1">
                <a:solidFill>
                  <a:prstClr val="black"/>
                </a:solidFill>
                <a:latin typeface="Nunito" pitchFamily="2" charset="0"/>
                <a:ea typeface="Inter" panose="020B0604020202020204" charset="0"/>
              </a:rPr>
              <a:t>, 2017), </a:t>
            </a:r>
            <a:r>
              <a:rPr lang="en-US" sz="1600" i="1" err="1">
                <a:solidFill>
                  <a:prstClr val="black"/>
                </a:solidFill>
                <a:latin typeface="Nunito" pitchFamily="2" charset="0"/>
                <a:ea typeface="Inter" panose="020B0604020202020204" charset="0"/>
              </a:rPr>
              <a:t>mức</a:t>
            </a:r>
            <a:r>
              <a:rPr lang="en-US" sz="1600" i="1">
                <a:solidFill>
                  <a:prstClr val="black"/>
                </a:solidFill>
                <a:latin typeface="Nunito" pitchFamily="2" charset="0"/>
                <a:ea typeface="Inter" panose="020B0604020202020204" charset="0"/>
              </a:rPr>
              <a:t> </a:t>
            </a:r>
            <a:r>
              <a:rPr lang="en-US" sz="1600" i="1" err="1">
                <a:solidFill>
                  <a:prstClr val="black"/>
                </a:solidFill>
                <a:latin typeface="Nunito" pitchFamily="2" charset="0"/>
                <a:ea typeface="Inter" panose="020B0604020202020204" charset="0"/>
              </a:rPr>
              <a:t>hoạt</a:t>
            </a:r>
            <a:r>
              <a:rPr lang="en-US" sz="1600" i="1">
                <a:solidFill>
                  <a:prstClr val="black"/>
                </a:solidFill>
                <a:latin typeface="Nunito" pitchFamily="2" charset="0"/>
                <a:ea typeface="Inter" panose="020B0604020202020204" charset="0"/>
              </a:rPr>
              <a:t> </a:t>
            </a:r>
            <a:r>
              <a:rPr lang="en-US" sz="1600" i="1" err="1">
                <a:solidFill>
                  <a:prstClr val="black"/>
                </a:solidFill>
                <a:latin typeface="Nunito" pitchFamily="2" charset="0"/>
                <a:ea typeface="Inter" panose="020B0604020202020204" charset="0"/>
              </a:rPr>
              <a:t>động</a:t>
            </a:r>
            <a:r>
              <a:rPr lang="en-US" sz="1600" i="1">
                <a:solidFill>
                  <a:prstClr val="black"/>
                </a:solidFill>
                <a:latin typeface="Nunito" pitchFamily="2" charset="0"/>
                <a:ea typeface="Inter" panose="020B0604020202020204" charset="0"/>
              </a:rPr>
              <a:t> </a:t>
            </a:r>
            <a:r>
              <a:rPr lang="en-US" sz="1600" i="1" err="1">
                <a:solidFill>
                  <a:prstClr val="black"/>
                </a:solidFill>
                <a:latin typeface="Nunito" pitchFamily="2" charset="0"/>
                <a:ea typeface="Inter" panose="020B0604020202020204" charset="0"/>
              </a:rPr>
              <a:t>thể</a:t>
            </a:r>
            <a:r>
              <a:rPr lang="en-US" sz="1600" i="1">
                <a:solidFill>
                  <a:prstClr val="black"/>
                </a:solidFill>
                <a:latin typeface="Nunito" pitchFamily="2" charset="0"/>
                <a:ea typeface="Inter" panose="020B0604020202020204" charset="0"/>
              </a:rPr>
              <a:t> </a:t>
            </a:r>
            <a:r>
              <a:rPr lang="en-US" sz="1600" i="1" err="1">
                <a:solidFill>
                  <a:prstClr val="black"/>
                </a:solidFill>
                <a:latin typeface="Nunito" pitchFamily="2" charset="0"/>
                <a:ea typeface="Inter" panose="020B0604020202020204" charset="0"/>
              </a:rPr>
              <a:t>lực</a:t>
            </a:r>
            <a:r>
              <a:rPr lang="en-US" sz="1600" i="1">
                <a:solidFill>
                  <a:prstClr val="black"/>
                </a:solidFill>
                <a:latin typeface="Nunito" pitchFamily="2" charset="0"/>
                <a:ea typeface="Inter" panose="020B0604020202020204" charset="0"/>
              </a:rPr>
              <a:t> </a:t>
            </a:r>
            <a:r>
              <a:rPr lang="en-US" sz="1600" i="1" err="1">
                <a:solidFill>
                  <a:prstClr val="black"/>
                </a:solidFill>
                <a:latin typeface="Nunito" pitchFamily="2" charset="0"/>
                <a:ea typeface="Inter" panose="020B0604020202020204" charset="0"/>
              </a:rPr>
              <a:t>trung</a:t>
            </a:r>
            <a:r>
              <a:rPr lang="en-US" sz="1600" i="1">
                <a:solidFill>
                  <a:prstClr val="black"/>
                </a:solidFill>
                <a:latin typeface="Nunito" pitchFamily="2" charset="0"/>
                <a:ea typeface="Inter" panose="020B0604020202020204" charset="0"/>
              </a:rPr>
              <a:t> </a:t>
            </a:r>
            <a:r>
              <a:rPr lang="en-US" sz="1600" i="1" err="1">
                <a:solidFill>
                  <a:prstClr val="black"/>
                </a:solidFill>
                <a:latin typeface="Nunito" pitchFamily="2" charset="0"/>
                <a:ea typeface="Inter" panose="020B0604020202020204" charset="0"/>
              </a:rPr>
              <a:t>bình</a:t>
            </a:r>
            <a:endParaRPr lang="en-US" sz="1600" i="1">
              <a:solidFill>
                <a:prstClr val="black"/>
              </a:solidFill>
              <a:latin typeface="Nunito" pitchFamily="2" charset="0"/>
              <a:ea typeface="Inter" panose="020B0604020202020204" charset="0"/>
            </a:endParaRPr>
          </a:p>
        </p:txBody>
      </p:sp>
    </p:spTree>
    <p:extLst>
      <p:ext uri="{BB962C8B-B14F-4D97-AF65-F5344CB8AC3E}">
        <p14:creationId xmlns:p14="http://schemas.microsoft.com/office/powerpoint/2010/main" val="448390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38">
            <a:extLst>
              <a:ext uri="{FF2B5EF4-FFF2-40B4-BE49-F238E27FC236}">
                <a16:creationId xmlns:a16="http://schemas.microsoft.com/office/drawing/2014/main" id="{68B2C851-6AEA-40B5-9453-3E11C36A641A}"/>
              </a:ext>
            </a:extLst>
          </p:cNvPr>
          <p:cNvSpPr/>
          <p:nvPr/>
        </p:nvSpPr>
        <p:spPr>
          <a:xfrm>
            <a:off x="-278905" y="201000"/>
            <a:ext cx="7564270" cy="6301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667" b="1" i="1" u="sng" err="1">
                <a:solidFill>
                  <a:srgbClr val="00B050"/>
                </a:solidFill>
                <a:latin typeface="Nunito Black" pitchFamily="2" charset="0"/>
                <a:cs typeface="Calibri" panose="020F0502020204030204" pitchFamily="34" charset="0"/>
              </a:rPr>
              <a:t>Nguyên</a:t>
            </a:r>
            <a:r>
              <a:rPr lang="en-US" sz="2667" b="1" i="1" u="sng">
                <a:solidFill>
                  <a:srgbClr val="00B050"/>
                </a:solidFill>
                <a:latin typeface="Nunito Black" pitchFamily="2" charset="0"/>
                <a:cs typeface="Calibri" panose="020F0502020204030204" pitchFamily="34" charset="0"/>
              </a:rPr>
              <a:t> </a:t>
            </a:r>
            <a:r>
              <a:rPr lang="en-US" sz="2667" b="1" i="1" u="sng" err="1">
                <a:solidFill>
                  <a:srgbClr val="00B050"/>
                </a:solidFill>
                <a:latin typeface="Nunito Black" pitchFamily="2" charset="0"/>
                <a:cs typeface="Calibri" panose="020F0502020204030204" pitchFamily="34" charset="0"/>
              </a:rPr>
              <a:t>tắc</a:t>
            </a:r>
            <a:r>
              <a:rPr lang="en-US" sz="2667" b="1" i="1" u="sng">
                <a:solidFill>
                  <a:srgbClr val="00B050"/>
                </a:solidFill>
                <a:latin typeface="Nunito Black" pitchFamily="2" charset="0"/>
                <a:cs typeface="Calibri" panose="020F0502020204030204" pitchFamily="34" charset="0"/>
              </a:rPr>
              <a:t> 2</a:t>
            </a:r>
            <a:r>
              <a:rPr lang="en-US" sz="2667" b="1" i="1">
                <a:solidFill>
                  <a:srgbClr val="002060"/>
                </a:solidFill>
                <a:latin typeface="Nunito Black" pitchFamily="2" charset="0"/>
                <a:cs typeface="Calibri" panose="020F0502020204030204" pitchFamily="34" charset="0"/>
              </a:rPr>
              <a:t>: </a:t>
            </a:r>
            <a:r>
              <a:rPr lang="en-US" sz="2667" b="1" i="1" err="1">
                <a:solidFill>
                  <a:srgbClr val="002060"/>
                </a:solidFill>
                <a:latin typeface="Nunito" pitchFamily="2" charset="0"/>
                <a:cs typeface="Calibri" panose="020F0502020204030204" pitchFamily="34" charset="0"/>
              </a:rPr>
              <a:t>Kết</a:t>
            </a:r>
            <a:r>
              <a:rPr lang="en-US" sz="2667" b="1" i="1">
                <a:solidFill>
                  <a:srgbClr val="002060"/>
                </a:solidFill>
                <a:latin typeface="Nunito" pitchFamily="2" charset="0"/>
                <a:cs typeface="Calibri" panose="020F0502020204030204" pitchFamily="34" charset="0"/>
              </a:rPr>
              <a:t> </a:t>
            </a:r>
            <a:r>
              <a:rPr lang="en-US" sz="2667" b="1" i="1" err="1">
                <a:solidFill>
                  <a:srgbClr val="002060"/>
                </a:solidFill>
                <a:latin typeface="Nunito" pitchFamily="2" charset="0"/>
                <a:cs typeface="Calibri" panose="020F0502020204030204" pitchFamily="34" charset="0"/>
              </a:rPr>
              <a:t>hợp</a:t>
            </a:r>
            <a:r>
              <a:rPr lang="en-US" sz="2667" b="1" i="1">
                <a:solidFill>
                  <a:srgbClr val="002060"/>
                </a:solidFill>
                <a:latin typeface="Nunito" pitchFamily="2" charset="0"/>
                <a:cs typeface="Calibri" panose="020F0502020204030204" pitchFamily="34" charset="0"/>
              </a:rPr>
              <a:t> </a:t>
            </a:r>
            <a:r>
              <a:rPr lang="en-US" sz="2667" b="1" i="1" err="1">
                <a:solidFill>
                  <a:srgbClr val="00B050"/>
                </a:solidFill>
                <a:latin typeface="Nunito" pitchFamily="2" charset="0"/>
                <a:cs typeface="Calibri" panose="020F0502020204030204" pitchFamily="34" charset="0"/>
              </a:rPr>
              <a:t>đa</a:t>
            </a:r>
            <a:r>
              <a:rPr lang="en-US" sz="2667" b="1" i="1">
                <a:solidFill>
                  <a:srgbClr val="00B050"/>
                </a:solidFill>
                <a:latin typeface="Nunito" pitchFamily="2" charset="0"/>
                <a:cs typeface="Calibri" panose="020F0502020204030204" pitchFamily="34" charset="0"/>
              </a:rPr>
              <a:t> </a:t>
            </a:r>
            <a:r>
              <a:rPr lang="en-US" sz="2667" b="1" i="1" err="1">
                <a:solidFill>
                  <a:srgbClr val="00B050"/>
                </a:solidFill>
                <a:latin typeface="Nunito" pitchFamily="2" charset="0"/>
                <a:cs typeface="Calibri" panose="020F0502020204030204" pitchFamily="34" charset="0"/>
              </a:rPr>
              <a:t>dạng</a:t>
            </a:r>
            <a:r>
              <a:rPr lang="en-US" sz="2667" b="1" i="1">
                <a:solidFill>
                  <a:srgbClr val="00B050"/>
                </a:solidFill>
                <a:latin typeface="Nunito" pitchFamily="2" charset="0"/>
                <a:cs typeface="Calibri" panose="020F0502020204030204" pitchFamily="34" charset="0"/>
              </a:rPr>
              <a:t> </a:t>
            </a:r>
            <a:r>
              <a:rPr lang="en-US" sz="2667" b="1" i="1" err="1">
                <a:solidFill>
                  <a:srgbClr val="002060"/>
                </a:solidFill>
                <a:latin typeface="Nunito" pitchFamily="2" charset="0"/>
                <a:cs typeface="Calibri" panose="020F0502020204030204" pitchFamily="34" charset="0"/>
              </a:rPr>
              <a:t>thực</a:t>
            </a:r>
            <a:r>
              <a:rPr lang="en-US" sz="2667" b="1" i="1">
                <a:solidFill>
                  <a:srgbClr val="002060"/>
                </a:solidFill>
                <a:latin typeface="Nunito" pitchFamily="2" charset="0"/>
                <a:cs typeface="Calibri" panose="020F0502020204030204" pitchFamily="34" charset="0"/>
              </a:rPr>
              <a:t> </a:t>
            </a:r>
            <a:r>
              <a:rPr lang="en-US" sz="2667" b="1" i="1" err="1">
                <a:solidFill>
                  <a:srgbClr val="002060"/>
                </a:solidFill>
                <a:latin typeface="Nunito" pitchFamily="2" charset="0"/>
                <a:cs typeface="Calibri" panose="020F0502020204030204" pitchFamily="34" charset="0"/>
              </a:rPr>
              <a:t>phẩm</a:t>
            </a:r>
            <a:endParaRPr lang="en-US" sz="2667" b="1" i="1">
              <a:solidFill>
                <a:srgbClr val="002060"/>
              </a:solidFill>
              <a:latin typeface="Nunito" pitchFamily="2" charset="0"/>
              <a:cs typeface="Calibri" panose="020F0502020204030204" pitchFamily="34" charset="0"/>
            </a:endParaRPr>
          </a:p>
        </p:txBody>
      </p:sp>
      <p:grpSp>
        <p:nvGrpSpPr>
          <p:cNvPr id="14" name="Group 13">
            <a:extLst>
              <a:ext uri="{FF2B5EF4-FFF2-40B4-BE49-F238E27FC236}">
                <a16:creationId xmlns:a16="http://schemas.microsoft.com/office/drawing/2014/main" id="{67080356-96EB-4D02-AD1E-90F5DF61AC18}"/>
              </a:ext>
            </a:extLst>
          </p:cNvPr>
          <p:cNvGrpSpPr/>
          <p:nvPr/>
        </p:nvGrpSpPr>
        <p:grpSpPr>
          <a:xfrm>
            <a:off x="-152400" y="931087"/>
            <a:ext cx="12051413" cy="5700328"/>
            <a:chOff x="287965" y="-66233"/>
            <a:chExt cx="8086135" cy="5235807"/>
          </a:xfrm>
        </p:grpSpPr>
        <p:sp>
          <p:nvSpPr>
            <p:cNvPr id="15" name="Rectangle 14">
              <a:extLst>
                <a:ext uri="{FF2B5EF4-FFF2-40B4-BE49-F238E27FC236}">
                  <a16:creationId xmlns:a16="http://schemas.microsoft.com/office/drawing/2014/main" id="{ADF8BAF8-3ACD-4BD7-B341-6EA106E0AB01}"/>
                </a:ext>
              </a:extLst>
            </p:cNvPr>
            <p:cNvSpPr/>
            <p:nvPr/>
          </p:nvSpPr>
          <p:spPr>
            <a:xfrm>
              <a:off x="894324" y="4145645"/>
              <a:ext cx="1585271" cy="574874"/>
            </a:xfrm>
            <a:prstGeom prst="rect">
              <a:avLst/>
            </a:prstGeom>
            <a:noFill/>
          </p:spPr>
          <p:txBody>
            <a:bodyPr wrap="square">
              <a:spAutoFit/>
            </a:bodyPr>
            <a:lstStyle/>
            <a:p>
              <a:pPr algn="ctr" defTabSz="609630"/>
              <a:r>
                <a:rPr lang="en-US" sz="1867" b="1">
                  <a:solidFill>
                    <a:srgbClr val="003300"/>
                  </a:solidFill>
                  <a:latin typeface="Nunito" pitchFamily="2" charset="0"/>
                  <a:ea typeface="Inter" panose="020B0604020202020204" charset="0"/>
                  <a:cs typeface="Calibri" panose="020F0502020204030204" pitchFamily="34" charset="0"/>
                </a:rPr>
                <a:t>4. </a:t>
              </a:r>
              <a:r>
                <a:rPr lang="en-US" sz="1600" err="1">
                  <a:solidFill>
                    <a:srgbClr val="003300"/>
                  </a:solidFill>
                  <a:latin typeface="Nunito" pitchFamily="2" charset="0"/>
                  <a:ea typeface="Inter" panose="020B0604020202020204" charset="0"/>
                  <a:cs typeface="Calibri" panose="020F0502020204030204" pitchFamily="34" charset="0"/>
                </a:rPr>
                <a:t>Trứng</a:t>
              </a:r>
              <a:r>
                <a:rPr lang="en-US" sz="1600">
                  <a:solidFill>
                    <a:srgbClr val="003300"/>
                  </a:solidFill>
                  <a:latin typeface="Nunito" pitchFamily="2" charset="0"/>
                  <a:ea typeface="Inter" panose="020B0604020202020204" charset="0"/>
                  <a:cs typeface="Calibri" panose="020F0502020204030204" pitchFamily="34" charset="0"/>
                </a:rPr>
                <a:t> &amp; </a:t>
              </a:r>
              <a:r>
                <a:rPr lang="en-US" sz="1600" err="1">
                  <a:solidFill>
                    <a:srgbClr val="003300"/>
                  </a:solidFill>
                  <a:latin typeface="Nunito" pitchFamily="2" charset="0"/>
                  <a:ea typeface="Inter" panose="020B0604020202020204" charset="0"/>
                  <a:cs typeface="Calibri" panose="020F0502020204030204" pitchFamily="34" charset="0"/>
                </a:rPr>
                <a:t>các</a:t>
              </a:r>
              <a:r>
                <a:rPr lang="en-US" sz="1600">
                  <a:solidFill>
                    <a:srgbClr val="003300"/>
                  </a:solidFill>
                  <a:latin typeface="Nunito" pitchFamily="2" charset="0"/>
                  <a:ea typeface="Inter" panose="020B0604020202020204" charset="0"/>
                  <a:cs typeface="Calibri" panose="020F0502020204030204" pitchFamily="34" charset="0"/>
                </a:rPr>
                <a:t> </a:t>
              </a:r>
              <a:r>
                <a:rPr lang="en-US" sz="1600" err="1">
                  <a:solidFill>
                    <a:srgbClr val="003300"/>
                  </a:solidFill>
                  <a:latin typeface="Nunito" pitchFamily="2" charset="0"/>
                  <a:ea typeface="Inter" panose="020B0604020202020204" charset="0"/>
                  <a:cs typeface="Calibri" panose="020F0502020204030204" pitchFamily="34" charset="0"/>
                </a:rPr>
                <a:t>sản</a:t>
              </a:r>
              <a:r>
                <a:rPr lang="en-US" sz="1600">
                  <a:solidFill>
                    <a:srgbClr val="003300"/>
                  </a:solidFill>
                  <a:latin typeface="Nunito" pitchFamily="2" charset="0"/>
                  <a:ea typeface="Inter" panose="020B0604020202020204" charset="0"/>
                  <a:cs typeface="Calibri" panose="020F0502020204030204" pitchFamily="34" charset="0"/>
                </a:rPr>
                <a:t> </a:t>
              </a:r>
              <a:r>
                <a:rPr lang="en-US" sz="1600" err="1">
                  <a:solidFill>
                    <a:srgbClr val="003300"/>
                  </a:solidFill>
                  <a:latin typeface="Nunito" pitchFamily="2" charset="0"/>
                  <a:ea typeface="Inter" panose="020B0604020202020204" charset="0"/>
                  <a:cs typeface="Calibri" panose="020F0502020204030204" pitchFamily="34" charset="0"/>
                </a:rPr>
                <a:t>phẩm</a:t>
              </a:r>
              <a:r>
                <a:rPr lang="en-US" sz="1600">
                  <a:solidFill>
                    <a:srgbClr val="003300"/>
                  </a:solidFill>
                  <a:latin typeface="Nunito" pitchFamily="2" charset="0"/>
                  <a:ea typeface="Inter" panose="020B0604020202020204" charset="0"/>
                  <a:cs typeface="Calibri" panose="020F0502020204030204" pitchFamily="34" charset="0"/>
                </a:rPr>
                <a:t> </a:t>
              </a:r>
              <a:r>
                <a:rPr lang="en-US" sz="1600" err="1">
                  <a:solidFill>
                    <a:srgbClr val="003300"/>
                  </a:solidFill>
                  <a:latin typeface="Nunito" pitchFamily="2" charset="0"/>
                  <a:ea typeface="Inter" panose="020B0604020202020204" charset="0"/>
                  <a:cs typeface="Calibri" panose="020F0502020204030204" pitchFamily="34" charset="0"/>
                </a:rPr>
                <a:t>từ</a:t>
              </a:r>
              <a:r>
                <a:rPr lang="en-US" sz="1600">
                  <a:solidFill>
                    <a:srgbClr val="003300"/>
                  </a:solidFill>
                  <a:latin typeface="Nunito" pitchFamily="2" charset="0"/>
                  <a:ea typeface="Inter" panose="020B0604020202020204" charset="0"/>
                  <a:cs typeface="Calibri" panose="020F0502020204030204" pitchFamily="34" charset="0"/>
                </a:rPr>
                <a:t> </a:t>
              </a:r>
              <a:r>
                <a:rPr lang="en-US" sz="1600" err="1">
                  <a:solidFill>
                    <a:srgbClr val="003300"/>
                  </a:solidFill>
                  <a:latin typeface="Nunito" pitchFamily="2" charset="0"/>
                  <a:ea typeface="Inter" panose="020B0604020202020204" charset="0"/>
                  <a:cs typeface="Calibri" panose="020F0502020204030204" pitchFamily="34" charset="0"/>
                </a:rPr>
                <a:t>trứng</a:t>
              </a:r>
              <a:endParaRPr lang="vi-VN" sz="1867">
                <a:solidFill>
                  <a:srgbClr val="003300"/>
                </a:solidFill>
                <a:latin typeface="Nunito" pitchFamily="2" charset="0"/>
                <a:ea typeface="Inter" panose="020B0604020202020204" charset="0"/>
                <a:cs typeface="Calibri" panose="020F0502020204030204" pitchFamily="34" charset="0"/>
              </a:endParaRPr>
            </a:p>
          </p:txBody>
        </p:sp>
        <p:sp>
          <p:nvSpPr>
            <p:cNvPr id="16" name="Rectangle 15">
              <a:extLst>
                <a:ext uri="{FF2B5EF4-FFF2-40B4-BE49-F238E27FC236}">
                  <a16:creationId xmlns:a16="http://schemas.microsoft.com/office/drawing/2014/main" id="{00378428-3554-4CED-8ED5-3A9328708052}"/>
                </a:ext>
              </a:extLst>
            </p:cNvPr>
            <p:cNvSpPr/>
            <p:nvPr/>
          </p:nvSpPr>
          <p:spPr>
            <a:xfrm>
              <a:off x="287965" y="2398107"/>
              <a:ext cx="1412456" cy="574874"/>
            </a:xfrm>
            <a:prstGeom prst="rect">
              <a:avLst/>
            </a:prstGeom>
            <a:noFill/>
          </p:spPr>
          <p:txBody>
            <a:bodyPr wrap="square">
              <a:spAutoFit/>
            </a:bodyPr>
            <a:lstStyle/>
            <a:p>
              <a:pPr algn="ctr" defTabSz="609630"/>
              <a:r>
                <a:rPr lang="en-US" sz="1867" b="1">
                  <a:solidFill>
                    <a:srgbClr val="003300"/>
                  </a:solidFill>
                  <a:latin typeface="Nunito" pitchFamily="2" charset="0"/>
                  <a:ea typeface="Inter" panose="020B0604020202020204" charset="0"/>
                  <a:cs typeface="Calibri" panose="020F0502020204030204" pitchFamily="34" charset="0"/>
                </a:rPr>
                <a:t>3. </a:t>
              </a:r>
              <a:r>
                <a:rPr lang="en-US" sz="1600" err="1">
                  <a:solidFill>
                    <a:srgbClr val="003300"/>
                  </a:solidFill>
                  <a:latin typeface="Nunito" pitchFamily="2" charset="0"/>
                  <a:ea typeface="Inter" panose="020B0604020202020204" charset="0"/>
                  <a:cs typeface="Calibri" panose="020F0502020204030204" pitchFamily="34" charset="0"/>
                </a:rPr>
                <a:t>Các</a:t>
              </a:r>
              <a:r>
                <a:rPr lang="en-US" sz="1600">
                  <a:solidFill>
                    <a:srgbClr val="003300"/>
                  </a:solidFill>
                  <a:latin typeface="Nunito" pitchFamily="2" charset="0"/>
                  <a:ea typeface="Inter" panose="020B0604020202020204" charset="0"/>
                  <a:cs typeface="Calibri" panose="020F0502020204030204" pitchFamily="34" charset="0"/>
                </a:rPr>
                <a:t> </a:t>
              </a:r>
              <a:r>
                <a:rPr lang="en-US" sz="1600" err="1">
                  <a:solidFill>
                    <a:srgbClr val="003300"/>
                  </a:solidFill>
                  <a:latin typeface="Nunito" pitchFamily="2" charset="0"/>
                  <a:ea typeface="Inter" panose="020B0604020202020204" charset="0"/>
                  <a:cs typeface="Calibri" panose="020F0502020204030204" pitchFamily="34" charset="0"/>
                </a:rPr>
                <a:t>loại</a:t>
              </a:r>
              <a:endParaRPr lang="en-US" sz="1600">
                <a:solidFill>
                  <a:srgbClr val="003300"/>
                </a:solidFill>
                <a:latin typeface="Nunito" pitchFamily="2" charset="0"/>
                <a:ea typeface="Inter" panose="020B0604020202020204" charset="0"/>
                <a:cs typeface="Calibri" panose="020F0502020204030204" pitchFamily="34" charset="0"/>
              </a:endParaRPr>
            </a:p>
            <a:p>
              <a:pPr algn="ctr" defTabSz="609630"/>
              <a:r>
                <a:rPr lang="en-US" sz="1600">
                  <a:solidFill>
                    <a:srgbClr val="003300"/>
                  </a:solidFill>
                  <a:latin typeface="Nunito" pitchFamily="2" charset="0"/>
                  <a:ea typeface="Inter" panose="020B0604020202020204" charset="0"/>
                  <a:cs typeface="Calibri" panose="020F0502020204030204" pitchFamily="34" charset="0"/>
                </a:rPr>
                <a:t> </a:t>
              </a:r>
              <a:r>
                <a:rPr lang="en-US" sz="1600" err="1">
                  <a:solidFill>
                    <a:srgbClr val="003300"/>
                  </a:solidFill>
                  <a:latin typeface="Nunito" pitchFamily="2" charset="0"/>
                  <a:ea typeface="Inter" panose="020B0604020202020204" charset="0"/>
                  <a:cs typeface="Calibri" panose="020F0502020204030204" pitchFamily="34" charset="0"/>
                </a:rPr>
                <a:t>hạt</a:t>
              </a:r>
              <a:endParaRPr lang="vi-VN" sz="1600">
                <a:solidFill>
                  <a:srgbClr val="003300"/>
                </a:solidFill>
                <a:latin typeface="Nunito" pitchFamily="2" charset="0"/>
                <a:ea typeface="Inter" panose="020B0604020202020204" charset="0"/>
                <a:cs typeface="Calibri" panose="020F0502020204030204" pitchFamily="34" charset="0"/>
              </a:endParaRPr>
            </a:p>
          </p:txBody>
        </p:sp>
        <p:sp>
          <p:nvSpPr>
            <p:cNvPr id="17" name="Rectangle 16">
              <a:extLst>
                <a:ext uri="{FF2B5EF4-FFF2-40B4-BE49-F238E27FC236}">
                  <a16:creationId xmlns:a16="http://schemas.microsoft.com/office/drawing/2014/main" id="{E302CFDE-88AB-49B4-8853-1A1AE4171E82}"/>
                </a:ext>
              </a:extLst>
            </p:cNvPr>
            <p:cNvSpPr/>
            <p:nvPr/>
          </p:nvSpPr>
          <p:spPr>
            <a:xfrm>
              <a:off x="3447727" y="4820856"/>
              <a:ext cx="2331666" cy="348718"/>
            </a:xfrm>
            <a:prstGeom prst="rect">
              <a:avLst/>
            </a:prstGeom>
            <a:noFill/>
          </p:spPr>
          <p:txBody>
            <a:bodyPr wrap="square">
              <a:spAutoFit/>
            </a:bodyPr>
            <a:lstStyle/>
            <a:p>
              <a:pPr algn="ctr" defTabSz="609630"/>
              <a:r>
                <a:rPr lang="en-US" sz="1867" b="1">
                  <a:solidFill>
                    <a:srgbClr val="003300"/>
                  </a:solidFill>
                  <a:latin typeface="Nunito" pitchFamily="2" charset="0"/>
                  <a:ea typeface="Inter" panose="020B0604020202020204" charset="0"/>
                  <a:cs typeface="Calibri" panose="020F0502020204030204" pitchFamily="34" charset="0"/>
                </a:rPr>
                <a:t>5. </a:t>
              </a:r>
              <a:r>
                <a:rPr lang="en-US" sz="1600" err="1">
                  <a:solidFill>
                    <a:srgbClr val="003300"/>
                  </a:solidFill>
                  <a:latin typeface="Nunito" pitchFamily="2" charset="0"/>
                  <a:ea typeface="Inter" panose="020B0604020202020204" charset="0"/>
                  <a:cs typeface="Calibri" panose="020F0502020204030204" pitchFamily="34" charset="0"/>
                </a:rPr>
                <a:t>Thịt</a:t>
              </a:r>
              <a:r>
                <a:rPr lang="en-US" sz="1600">
                  <a:solidFill>
                    <a:srgbClr val="003300"/>
                  </a:solidFill>
                  <a:latin typeface="Nunito" pitchFamily="2" charset="0"/>
                  <a:ea typeface="Inter" panose="020B0604020202020204" charset="0"/>
                  <a:cs typeface="Calibri" panose="020F0502020204030204" pitchFamily="34" charset="0"/>
                </a:rPr>
                <a:t> </a:t>
              </a:r>
              <a:r>
                <a:rPr lang="en-US" sz="1600" err="1">
                  <a:solidFill>
                    <a:srgbClr val="003300"/>
                  </a:solidFill>
                  <a:latin typeface="Nunito" pitchFamily="2" charset="0"/>
                  <a:ea typeface="Inter" panose="020B0604020202020204" charset="0"/>
                  <a:cs typeface="Calibri" panose="020F0502020204030204" pitchFamily="34" charset="0"/>
                </a:rPr>
                <a:t>các</a:t>
              </a:r>
              <a:r>
                <a:rPr lang="en-US" sz="1600">
                  <a:solidFill>
                    <a:srgbClr val="003300"/>
                  </a:solidFill>
                  <a:latin typeface="Nunito" pitchFamily="2" charset="0"/>
                  <a:ea typeface="Inter" panose="020B0604020202020204" charset="0"/>
                  <a:cs typeface="Calibri" panose="020F0502020204030204" pitchFamily="34" charset="0"/>
                </a:rPr>
                <a:t> </a:t>
              </a:r>
              <a:r>
                <a:rPr lang="en-US" sz="1600" err="1">
                  <a:solidFill>
                    <a:srgbClr val="003300"/>
                  </a:solidFill>
                  <a:latin typeface="Nunito" pitchFamily="2" charset="0"/>
                  <a:ea typeface="Inter" panose="020B0604020202020204" charset="0"/>
                  <a:cs typeface="Calibri" panose="020F0502020204030204" pitchFamily="34" charset="0"/>
                </a:rPr>
                <a:t>loại</a:t>
              </a:r>
              <a:r>
                <a:rPr lang="en-US" sz="1600">
                  <a:solidFill>
                    <a:srgbClr val="003300"/>
                  </a:solidFill>
                  <a:latin typeface="Nunito" pitchFamily="2" charset="0"/>
                  <a:ea typeface="Inter" panose="020B0604020202020204" charset="0"/>
                  <a:cs typeface="Calibri" panose="020F0502020204030204" pitchFamily="34" charset="0"/>
                </a:rPr>
                <a:t>, </a:t>
              </a:r>
              <a:r>
                <a:rPr lang="en-US" sz="1600" err="1">
                  <a:solidFill>
                    <a:srgbClr val="003300"/>
                  </a:solidFill>
                  <a:latin typeface="Nunito" pitchFamily="2" charset="0"/>
                  <a:ea typeface="Inter" panose="020B0604020202020204" charset="0"/>
                  <a:cs typeface="Calibri" panose="020F0502020204030204" pitchFamily="34" charset="0"/>
                </a:rPr>
                <a:t>cá</a:t>
              </a:r>
              <a:r>
                <a:rPr lang="en-US" sz="1600">
                  <a:solidFill>
                    <a:srgbClr val="003300"/>
                  </a:solidFill>
                  <a:latin typeface="Nunito" pitchFamily="2" charset="0"/>
                  <a:ea typeface="Inter" panose="020B0604020202020204" charset="0"/>
                  <a:cs typeface="Calibri" panose="020F0502020204030204" pitchFamily="34" charset="0"/>
                </a:rPr>
                <a:t> </a:t>
              </a:r>
              <a:r>
                <a:rPr lang="en-US" sz="1600" err="1">
                  <a:solidFill>
                    <a:srgbClr val="003300"/>
                  </a:solidFill>
                  <a:latin typeface="Nunito" pitchFamily="2" charset="0"/>
                  <a:ea typeface="Inter" panose="020B0604020202020204" charset="0"/>
                  <a:cs typeface="Calibri" panose="020F0502020204030204" pitchFamily="34" charset="0"/>
                </a:rPr>
                <a:t>và</a:t>
              </a:r>
              <a:r>
                <a:rPr lang="en-US" sz="1600">
                  <a:solidFill>
                    <a:srgbClr val="003300"/>
                  </a:solidFill>
                  <a:latin typeface="Nunito" pitchFamily="2" charset="0"/>
                  <a:ea typeface="Inter" panose="020B0604020202020204" charset="0"/>
                  <a:cs typeface="Calibri" panose="020F0502020204030204" pitchFamily="34" charset="0"/>
                </a:rPr>
                <a:t> </a:t>
              </a:r>
              <a:r>
                <a:rPr lang="en-US" sz="1600" err="1">
                  <a:solidFill>
                    <a:srgbClr val="003300"/>
                  </a:solidFill>
                  <a:latin typeface="Nunito" pitchFamily="2" charset="0"/>
                  <a:ea typeface="Inter" panose="020B0604020202020204" charset="0"/>
                  <a:cs typeface="Calibri" panose="020F0502020204030204" pitchFamily="34" charset="0"/>
                </a:rPr>
                <a:t>hải</a:t>
              </a:r>
              <a:r>
                <a:rPr lang="en-US" sz="1600">
                  <a:solidFill>
                    <a:srgbClr val="003300"/>
                  </a:solidFill>
                  <a:latin typeface="Nunito" pitchFamily="2" charset="0"/>
                  <a:ea typeface="Inter" panose="020B0604020202020204" charset="0"/>
                  <a:cs typeface="Calibri" panose="020F0502020204030204" pitchFamily="34" charset="0"/>
                </a:rPr>
                <a:t> </a:t>
              </a:r>
              <a:r>
                <a:rPr lang="en-US" sz="1600" err="1">
                  <a:solidFill>
                    <a:srgbClr val="003300"/>
                  </a:solidFill>
                  <a:latin typeface="Nunito" pitchFamily="2" charset="0"/>
                  <a:ea typeface="Inter" panose="020B0604020202020204" charset="0"/>
                  <a:cs typeface="Calibri" panose="020F0502020204030204" pitchFamily="34" charset="0"/>
                </a:rPr>
                <a:t>sản</a:t>
              </a:r>
              <a:endParaRPr lang="vi-VN" sz="1867">
                <a:solidFill>
                  <a:srgbClr val="003300"/>
                </a:solidFill>
                <a:latin typeface="Nunito" pitchFamily="2" charset="0"/>
                <a:ea typeface="Inter" panose="020B0604020202020204" charset="0"/>
                <a:cs typeface="Calibri" panose="020F0502020204030204" pitchFamily="34" charset="0"/>
              </a:endParaRPr>
            </a:p>
          </p:txBody>
        </p:sp>
        <p:sp>
          <p:nvSpPr>
            <p:cNvPr id="18" name="Rectangle 17">
              <a:extLst>
                <a:ext uri="{FF2B5EF4-FFF2-40B4-BE49-F238E27FC236}">
                  <a16:creationId xmlns:a16="http://schemas.microsoft.com/office/drawing/2014/main" id="{8D6F5C41-1A6C-40A4-947E-9C1F1F02FF8A}"/>
                </a:ext>
              </a:extLst>
            </p:cNvPr>
            <p:cNvSpPr/>
            <p:nvPr/>
          </p:nvSpPr>
          <p:spPr>
            <a:xfrm>
              <a:off x="6715451" y="3773244"/>
              <a:ext cx="923967" cy="574874"/>
            </a:xfrm>
            <a:prstGeom prst="rect">
              <a:avLst/>
            </a:prstGeom>
            <a:noFill/>
          </p:spPr>
          <p:txBody>
            <a:bodyPr wrap="square">
              <a:spAutoFit/>
            </a:bodyPr>
            <a:lstStyle/>
            <a:p>
              <a:pPr algn="ctr" defTabSz="609630"/>
              <a:r>
                <a:rPr lang="en-US" sz="1867" b="1">
                  <a:solidFill>
                    <a:srgbClr val="003300"/>
                  </a:solidFill>
                  <a:latin typeface="Nunito" pitchFamily="2" charset="0"/>
                  <a:ea typeface="Inter" panose="020B0604020202020204" charset="0"/>
                  <a:cs typeface="Calibri" panose="020F0502020204030204" pitchFamily="34" charset="0"/>
                </a:rPr>
                <a:t>6. </a:t>
              </a:r>
              <a:r>
                <a:rPr lang="en-US" sz="1600">
                  <a:solidFill>
                    <a:srgbClr val="003300"/>
                  </a:solidFill>
                  <a:latin typeface="Nunito" pitchFamily="2" charset="0"/>
                  <a:ea typeface="Inter" panose="020B0604020202020204" charset="0"/>
                  <a:cs typeface="Calibri" panose="020F0502020204030204" pitchFamily="34" charset="0"/>
                </a:rPr>
                <a:t>Rau, </a:t>
              </a:r>
              <a:r>
                <a:rPr lang="en-US" sz="1600" err="1">
                  <a:solidFill>
                    <a:srgbClr val="003300"/>
                  </a:solidFill>
                  <a:latin typeface="Nunito" pitchFamily="2" charset="0"/>
                  <a:ea typeface="Inter" panose="020B0604020202020204" charset="0"/>
                  <a:cs typeface="Calibri" panose="020F0502020204030204" pitchFamily="34" charset="0"/>
                </a:rPr>
                <a:t>củ</a:t>
              </a:r>
              <a:r>
                <a:rPr lang="en-US" sz="1600">
                  <a:solidFill>
                    <a:srgbClr val="003300"/>
                  </a:solidFill>
                  <a:latin typeface="Nunito" pitchFamily="2" charset="0"/>
                  <a:ea typeface="Inter" panose="020B0604020202020204" charset="0"/>
                  <a:cs typeface="Calibri" panose="020F0502020204030204" pitchFamily="34" charset="0"/>
                </a:rPr>
                <a:t>, </a:t>
              </a:r>
              <a:r>
                <a:rPr lang="en-US" sz="1600" err="1">
                  <a:solidFill>
                    <a:srgbClr val="003300"/>
                  </a:solidFill>
                  <a:latin typeface="Nunito" pitchFamily="2" charset="0"/>
                  <a:ea typeface="Inter" panose="020B0604020202020204" charset="0"/>
                  <a:cs typeface="Calibri" panose="020F0502020204030204" pitchFamily="34" charset="0"/>
                </a:rPr>
                <a:t>quả</a:t>
              </a:r>
              <a:r>
                <a:rPr lang="en-US" sz="1600">
                  <a:solidFill>
                    <a:srgbClr val="003300"/>
                  </a:solidFill>
                  <a:latin typeface="Nunito" pitchFamily="2" charset="0"/>
                  <a:ea typeface="Inter" panose="020B0604020202020204" charset="0"/>
                  <a:cs typeface="Calibri" panose="020F0502020204030204" pitchFamily="34" charset="0"/>
                </a:rPr>
                <a:t> </a:t>
              </a:r>
              <a:r>
                <a:rPr lang="en-US" sz="1600" err="1">
                  <a:solidFill>
                    <a:srgbClr val="003300"/>
                  </a:solidFill>
                  <a:latin typeface="Nunito" pitchFamily="2" charset="0"/>
                  <a:ea typeface="Inter" panose="020B0604020202020204" charset="0"/>
                  <a:cs typeface="Calibri" panose="020F0502020204030204" pitchFamily="34" charset="0"/>
                </a:rPr>
                <a:t>khác</a:t>
              </a:r>
              <a:endParaRPr lang="vi-VN" sz="1867">
                <a:solidFill>
                  <a:srgbClr val="003300"/>
                </a:solidFill>
                <a:latin typeface="Nunito" pitchFamily="2" charset="0"/>
                <a:ea typeface="Inter" panose="020B0604020202020204" charset="0"/>
                <a:cs typeface="Calibri" panose="020F0502020204030204" pitchFamily="34" charset="0"/>
              </a:endParaRPr>
            </a:p>
          </p:txBody>
        </p:sp>
        <p:sp>
          <p:nvSpPr>
            <p:cNvPr id="19" name="Rectangle 18">
              <a:extLst>
                <a:ext uri="{FF2B5EF4-FFF2-40B4-BE49-F238E27FC236}">
                  <a16:creationId xmlns:a16="http://schemas.microsoft.com/office/drawing/2014/main" id="{D40C135C-FF04-4787-9EC7-237ADCD16A5A}"/>
                </a:ext>
              </a:extLst>
            </p:cNvPr>
            <p:cNvSpPr/>
            <p:nvPr/>
          </p:nvSpPr>
          <p:spPr>
            <a:xfrm>
              <a:off x="7450133" y="2134257"/>
              <a:ext cx="923967" cy="574874"/>
            </a:xfrm>
            <a:prstGeom prst="rect">
              <a:avLst/>
            </a:prstGeom>
            <a:noFill/>
          </p:spPr>
          <p:txBody>
            <a:bodyPr wrap="square">
              <a:spAutoFit/>
            </a:bodyPr>
            <a:lstStyle/>
            <a:p>
              <a:pPr algn="ctr" defTabSz="609630"/>
              <a:r>
                <a:rPr lang="en-US" sz="1867" b="1">
                  <a:solidFill>
                    <a:srgbClr val="003300"/>
                  </a:solidFill>
                  <a:latin typeface="Nunito" pitchFamily="2" charset="0"/>
                  <a:ea typeface="Inter" panose="020B0604020202020204" charset="0"/>
                  <a:cs typeface="Calibri" panose="020F0502020204030204" pitchFamily="34" charset="0"/>
                </a:rPr>
                <a:t>7. </a:t>
              </a:r>
              <a:r>
                <a:rPr lang="en-US" sz="1600" err="1">
                  <a:solidFill>
                    <a:srgbClr val="003300"/>
                  </a:solidFill>
                  <a:latin typeface="Nunito" pitchFamily="2" charset="0"/>
                  <a:ea typeface="Inter" panose="020B0604020202020204" charset="0"/>
                  <a:cs typeface="Calibri" panose="020F0502020204030204" pitchFamily="34" charset="0"/>
                </a:rPr>
                <a:t>Dầu</a:t>
              </a:r>
              <a:r>
                <a:rPr lang="en-US" sz="1600">
                  <a:solidFill>
                    <a:srgbClr val="003300"/>
                  </a:solidFill>
                  <a:latin typeface="Nunito" pitchFamily="2" charset="0"/>
                  <a:ea typeface="Inter" panose="020B0604020202020204" charset="0"/>
                  <a:cs typeface="Calibri" panose="020F0502020204030204" pitchFamily="34" charset="0"/>
                </a:rPr>
                <a:t> ăn </a:t>
              </a:r>
              <a:r>
                <a:rPr lang="en-US" sz="1600" err="1">
                  <a:solidFill>
                    <a:srgbClr val="003300"/>
                  </a:solidFill>
                  <a:latin typeface="Nunito" pitchFamily="2" charset="0"/>
                  <a:ea typeface="Inter" panose="020B0604020202020204" charset="0"/>
                  <a:cs typeface="Calibri" panose="020F0502020204030204" pitchFamily="34" charset="0"/>
                </a:rPr>
                <a:t>và</a:t>
              </a:r>
              <a:r>
                <a:rPr lang="en-US" sz="1600">
                  <a:solidFill>
                    <a:srgbClr val="003300"/>
                  </a:solidFill>
                  <a:latin typeface="Nunito" pitchFamily="2" charset="0"/>
                  <a:ea typeface="Inter" panose="020B0604020202020204" charset="0"/>
                  <a:cs typeface="Calibri" panose="020F0502020204030204" pitchFamily="34" charset="0"/>
                </a:rPr>
                <a:t> </a:t>
              </a:r>
              <a:r>
                <a:rPr lang="en-US" sz="1600" err="1">
                  <a:solidFill>
                    <a:srgbClr val="003300"/>
                  </a:solidFill>
                  <a:latin typeface="Nunito" pitchFamily="2" charset="0"/>
                  <a:ea typeface="Inter" panose="020B0604020202020204" charset="0"/>
                  <a:cs typeface="Calibri" panose="020F0502020204030204" pitchFamily="34" charset="0"/>
                </a:rPr>
                <a:t>mỡ</a:t>
              </a:r>
              <a:r>
                <a:rPr lang="en-US" sz="1600">
                  <a:solidFill>
                    <a:srgbClr val="003300"/>
                  </a:solidFill>
                  <a:latin typeface="Nunito" pitchFamily="2" charset="0"/>
                  <a:ea typeface="Inter" panose="020B0604020202020204" charset="0"/>
                  <a:cs typeface="Calibri" panose="020F0502020204030204" pitchFamily="34" charset="0"/>
                </a:rPr>
                <a:t> </a:t>
              </a:r>
              <a:r>
                <a:rPr lang="en-US" sz="1600" err="1">
                  <a:solidFill>
                    <a:srgbClr val="003300"/>
                  </a:solidFill>
                  <a:latin typeface="Nunito" pitchFamily="2" charset="0"/>
                  <a:ea typeface="Inter" panose="020B0604020202020204" charset="0"/>
                  <a:cs typeface="Calibri" panose="020F0502020204030204" pitchFamily="34" charset="0"/>
                </a:rPr>
                <a:t>các</a:t>
              </a:r>
              <a:r>
                <a:rPr lang="en-US" sz="1600">
                  <a:solidFill>
                    <a:srgbClr val="003300"/>
                  </a:solidFill>
                  <a:latin typeface="Nunito" pitchFamily="2" charset="0"/>
                  <a:ea typeface="Inter" panose="020B0604020202020204" charset="0"/>
                  <a:cs typeface="Calibri" panose="020F0502020204030204" pitchFamily="34" charset="0"/>
                </a:rPr>
                <a:t> </a:t>
              </a:r>
              <a:r>
                <a:rPr lang="en-US" sz="1600" err="1">
                  <a:solidFill>
                    <a:srgbClr val="003300"/>
                  </a:solidFill>
                  <a:latin typeface="Nunito" pitchFamily="2" charset="0"/>
                  <a:ea typeface="Inter" panose="020B0604020202020204" charset="0"/>
                  <a:cs typeface="Calibri" panose="020F0502020204030204" pitchFamily="34" charset="0"/>
                </a:rPr>
                <a:t>loại</a:t>
              </a:r>
              <a:endParaRPr lang="vi-VN" sz="1867">
                <a:solidFill>
                  <a:srgbClr val="003300"/>
                </a:solidFill>
                <a:latin typeface="Nunito" pitchFamily="2" charset="0"/>
                <a:ea typeface="Inter" panose="020B0604020202020204" charset="0"/>
                <a:cs typeface="Calibri" panose="020F0502020204030204" pitchFamily="34" charset="0"/>
              </a:endParaRPr>
            </a:p>
          </p:txBody>
        </p:sp>
        <p:sp>
          <p:nvSpPr>
            <p:cNvPr id="20" name="Rectangle 19">
              <a:extLst>
                <a:ext uri="{FF2B5EF4-FFF2-40B4-BE49-F238E27FC236}">
                  <a16:creationId xmlns:a16="http://schemas.microsoft.com/office/drawing/2014/main" id="{D3041B71-4A1D-4593-9780-17B8A5F8ECD3}"/>
                </a:ext>
              </a:extLst>
            </p:cNvPr>
            <p:cNvSpPr/>
            <p:nvPr/>
          </p:nvSpPr>
          <p:spPr>
            <a:xfrm>
              <a:off x="6519974" y="568728"/>
              <a:ext cx="1226918" cy="574874"/>
            </a:xfrm>
            <a:prstGeom prst="rect">
              <a:avLst/>
            </a:prstGeom>
            <a:noFill/>
          </p:spPr>
          <p:txBody>
            <a:bodyPr wrap="square">
              <a:spAutoFit/>
            </a:bodyPr>
            <a:lstStyle/>
            <a:p>
              <a:pPr algn="ctr" defTabSz="609630"/>
              <a:r>
                <a:rPr lang="en-US" sz="1867" b="1">
                  <a:solidFill>
                    <a:srgbClr val="003300"/>
                  </a:solidFill>
                  <a:latin typeface="Nunito" pitchFamily="2" charset="0"/>
                  <a:ea typeface="Inter" panose="020B0604020202020204" charset="0"/>
                  <a:cs typeface="Calibri" panose="020F0502020204030204" pitchFamily="34" charset="0"/>
                </a:rPr>
                <a:t>8. </a:t>
              </a:r>
              <a:r>
                <a:rPr lang="en-US" sz="1600" err="1">
                  <a:solidFill>
                    <a:srgbClr val="003300"/>
                  </a:solidFill>
                  <a:latin typeface="Nunito" pitchFamily="2" charset="0"/>
                  <a:ea typeface="Inter" panose="020B0604020202020204" charset="0"/>
                  <a:cs typeface="Calibri" panose="020F0502020204030204" pitchFamily="34" charset="0"/>
                </a:rPr>
                <a:t>Sữa</a:t>
              </a:r>
              <a:r>
                <a:rPr lang="en-US" sz="1600">
                  <a:solidFill>
                    <a:srgbClr val="003300"/>
                  </a:solidFill>
                  <a:latin typeface="Nunito" pitchFamily="2" charset="0"/>
                  <a:ea typeface="Inter" panose="020B0604020202020204" charset="0"/>
                  <a:cs typeface="Calibri" panose="020F0502020204030204" pitchFamily="34" charset="0"/>
                </a:rPr>
                <a:t> &amp; </a:t>
              </a:r>
              <a:r>
                <a:rPr lang="en-US" sz="1600" err="1">
                  <a:solidFill>
                    <a:srgbClr val="003300"/>
                  </a:solidFill>
                  <a:latin typeface="Nunito" pitchFamily="2" charset="0"/>
                  <a:ea typeface="Inter" panose="020B0604020202020204" charset="0"/>
                  <a:cs typeface="Calibri" panose="020F0502020204030204" pitchFamily="34" charset="0"/>
                </a:rPr>
                <a:t>các</a:t>
              </a:r>
              <a:r>
                <a:rPr lang="en-US" sz="1600">
                  <a:solidFill>
                    <a:srgbClr val="003300"/>
                  </a:solidFill>
                  <a:latin typeface="Nunito" pitchFamily="2" charset="0"/>
                  <a:ea typeface="Inter" panose="020B0604020202020204" charset="0"/>
                  <a:cs typeface="Calibri" panose="020F0502020204030204" pitchFamily="34" charset="0"/>
                </a:rPr>
                <a:t> </a:t>
              </a:r>
              <a:r>
                <a:rPr lang="en-US" sz="1600" err="1">
                  <a:solidFill>
                    <a:srgbClr val="003300"/>
                  </a:solidFill>
                  <a:latin typeface="Nunito" pitchFamily="2" charset="0"/>
                  <a:ea typeface="Inter" panose="020B0604020202020204" charset="0"/>
                  <a:cs typeface="Calibri" panose="020F0502020204030204" pitchFamily="34" charset="0"/>
                </a:rPr>
                <a:t>chế</a:t>
              </a:r>
              <a:r>
                <a:rPr lang="en-US" sz="1600">
                  <a:solidFill>
                    <a:srgbClr val="003300"/>
                  </a:solidFill>
                  <a:latin typeface="Nunito" pitchFamily="2" charset="0"/>
                  <a:ea typeface="Inter" panose="020B0604020202020204" charset="0"/>
                  <a:cs typeface="Calibri" panose="020F0502020204030204" pitchFamily="34" charset="0"/>
                </a:rPr>
                <a:t> </a:t>
              </a:r>
              <a:r>
                <a:rPr lang="en-US" sz="1600" err="1">
                  <a:solidFill>
                    <a:srgbClr val="003300"/>
                  </a:solidFill>
                  <a:latin typeface="Nunito" pitchFamily="2" charset="0"/>
                  <a:ea typeface="Inter" panose="020B0604020202020204" charset="0"/>
                  <a:cs typeface="Calibri" panose="020F0502020204030204" pitchFamily="34" charset="0"/>
                </a:rPr>
                <a:t>phẩm</a:t>
              </a:r>
              <a:r>
                <a:rPr lang="en-US" sz="1600">
                  <a:solidFill>
                    <a:srgbClr val="003300"/>
                  </a:solidFill>
                  <a:latin typeface="Nunito" pitchFamily="2" charset="0"/>
                  <a:ea typeface="Inter" panose="020B0604020202020204" charset="0"/>
                  <a:cs typeface="Calibri" panose="020F0502020204030204" pitchFamily="34" charset="0"/>
                </a:rPr>
                <a:t> </a:t>
              </a:r>
              <a:r>
                <a:rPr lang="en-US" sz="1600" err="1">
                  <a:solidFill>
                    <a:srgbClr val="003300"/>
                  </a:solidFill>
                  <a:latin typeface="Nunito" pitchFamily="2" charset="0"/>
                  <a:ea typeface="Inter" panose="020B0604020202020204" charset="0"/>
                  <a:cs typeface="Calibri" panose="020F0502020204030204" pitchFamily="34" charset="0"/>
                </a:rPr>
                <a:t>từ</a:t>
              </a:r>
              <a:r>
                <a:rPr lang="en-US" sz="1600">
                  <a:solidFill>
                    <a:srgbClr val="003300"/>
                  </a:solidFill>
                  <a:latin typeface="Nunito" pitchFamily="2" charset="0"/>
                  <a:ea typeface="Inter" panose="020B0604020202020204" charset="0"/>
                  <a:cs typeface="Calibri" panose="020F0502020204030204" pitchFamily="34" charset="0"/>
                </a:rPr>
                <a:t> </a:t>
              </a:r>
              <a:r>
                <a:rPr lang="en-US" sz="1600" err="1">
                  <a:solidFill>
                    <a:srgbClr val="003300"/>
                  </a:solidFill>
                  <a:latin typeface="Nunito" pitchFamily="2" charset="0"/>
                  <a:ea typeface="Inter" panose="020B0604020202020204" charset="0"/>
                  <a:cs typeface="Calibri" panose="020F0502020204030204" pitchFamily="34" charset="0"/>
                </a:rPr>
                <a:t>sữa</a:t>
              </a:r>
              <a:endParaRPr lang="vi-VN" sz="1867">
                <a:solidFill>
                  <a:srgbClr val="003300"/>
                </a:solidFill>
                <a:latin typeface="Nunito" pitchFamily="2" charset="0"/>
                <a:ea typeface="Inter" panose="020B0604020202020204" charset="0"/>
                <a:cs typeface="Calibri" panose="020F0502020204030204" pitchFamily="34" charset="0"/>
              </a:endParaRPr>
            </a:p>
          </p:txBody>
        </p:sp>
        <p:sp>
          <p:nvSpPr>
            <p:cNvPr id="21" name="Rectangle 20">
              <a:extLst>
                <a:ext uri="{FF2B5EF4-FFF2-40B4-BE49-F238E27FC236}">
                  <a16:creationId xmlns:a16="http://schemas.microsoft.com/office/drawing/2014/main" id="{37BF270A-F7BD-4583-8916-2B7032D3C815}"/>
                </a:ext>
              </a:extLst>
            </p:cNvPr>
            <p:cNvSpPr/>
            <p:nvPr/>
          </p:nvSpPr>
          <p:spPr>
            <a:xfrm>
              <a:off x="3224224" y="-66233"/>
              <a:ext cx="2308888" cy="348718"/>
            </a:xfrm>
            <a:prstGeom prst="rect">
              <a:avLst/>
            </a:prstGeom>
            <a:noFill/>
          </p:spPr>
          <p:txBody>
            <a:bodyPr wrap="square">
              <a:spAutoFit/>
            </a:bodyPr>
            <a:lstStyle/>
            <a:p>
              <a:pPr algn="ctr" defTabSz="609630"/>
              <a:r>
                <a:rPr lang="en-US" sz="1867" b="1">
                  <a:solidFill>
                    <a:srgbClr val="003300"/>
                  </a:solidFill>
                  <a:latin typeface="Nunito" pitchFamily="2" charset="0"/>
                  <a:ea typeface="Inter" panose="020B0604020202020204" charset="0"/>
                  <a:cs typeface="Calibri" panose="020F0502020204030204" pitchFamily="34" charset="0"/>
                </a:rPr>
                <a:t>1. </a:t>
              </a:r>
              <a:r>
                <a:rPr lang="en-US" sz="1600" err="1">
                  <a:solidFill>
                    <a:srgbClr val="003300"/>
                  </a:solidFill>
                  <a:latin typeface="Nunito" pitchFamily="2" charset="0"/>
                  <a:ea typeface="Inter" panose="020B0604020202020204" charset="0"/>
                  <a:cs typeface="Calibri" panose="020F0502020204030204" pitchFamily="34" charset="0"/>
                </a:rPr>
                <a:t>Lương</a:t>
              </a:r>
              <a:r>
                <a:rPr lang="en-US" sz="1600">
                  <a:solidFill>
                    <a:srgbClr val="003300"/>
                  </a:solidFill>
                  <a:latin typeface="Nunito" pitchFamily="2" charset="0"/>
                  <a:ea typeface="Inter" panose="020B0604020202020204" charset="0"/>
                  <a:cs typeface="Calibri" panose="020F0502020204030204" pitchFamily="34" charset="0"/>
                </a:rPr>
                <a:t> </a:t>
              </a:r>
              <a:r>
                <a:rPr lang="en-US" sz="1600" err="1">
                  <a:solidFill>
                    <a:srgbClr val="003300"/>
                  </a:solidFill>
                  <a:latin typeface="Nunito" pitchFamily="2" charset="0"/>
                  <a:ea typeface="Inter" panose="020B0604020202020204" charset="0"/>
                  <a:cs typeface="Calibri" panose="020F0502020204030204" pitchFamily="34" charset="0"/>
                </a:rPr>
                <a:t>thực</a:t>
              </a:r>
              <a:endParaRPr lang="vi-VN" sz="1867">
                <a:solidFill>
                  <a:srgbClr val="003300"/>
                </a:solidFill>
                <a:latin typeface="Nunito" pitchFamily="2" charset="0"/>
                <a:ea typeface="Inter" panose="020B0604020202020204" charset="0"/>
                <a:cs typeface="Calibri" panose="020F0502020204030204" pitchFamily="34" charset="0"/>
              </a:endParaRPr>
            </a:p>
          </p:txBody>
        </p:sp>
        <p:sp>
          <p:nvSpPr>
            <p:cNvPr id="22" name="Oval 21">
              <a:extLst>
                <a:ext uri="{FF2B5EF4-FFF2-40B4-BE49-F238E27FC236}">
                  <a16:creationId xmlns:a16="http://schemas.microsoft.com/office/drawing/2014/main" id="{49165AA8-E154-41C3-B040-9281E8A6DFBB}"/>
                </a:ext>
              </a:extLst>
            </p:cNvPr>
            <p:cNvSpPr/>
            <p:nvPr/>
          </p:nvSpPr>
          <p:spPr>
            <a:xfrm>
              <a:off x="1747350" y="533865"/>
              <a:ext cx="5191558" cy="39124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133">
                <a:solidFill>
                  <a:prstClr val="white"/>
                </a:solidFill>
                <a:latin typeface="Nunito" pitchFamily="2" charset="0"/>
                <a:ea typeface="Inter" panose="020B0604020202020204" charset="0"/>
              </a:endParaRPr>
            </a:p>
          </p:txBody>
        </p:sp>
        <p:pic>
          <p:nvPicPr>
            <p:cNvPr id="23" name="Picture 22">
              <a:extLst>
                <a:ext uri="{FF2B5EF4-FFF2-40B4-BE49-F238E27FC236}">
                  <a16:creationId xmlns:a16="http://schemas.microsoft.com/office/drawing/2014/main" id="{C3E5B548-2EF8-496B-844B-0E50655047E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91553" y="706305"/>
              <a:ext cx="797303" cy="903873"/>
            </a:xfrm>
            <a:prstGeom prst="ellipse">
              <a:avLst/>
            </a:prstGeom>
            <a:noFill/>
            <a:ln>
              <a:noFill/>
            </a:ln>
          </p:spPr>
        </p:pic>
        <p:pic>
          <p:nvPicPr>
            <p:cNvPr id="24" name="Picture 23">
              <a:extLst>
                <a:ext uri="{FF2B5EF4-FFF2-40B4-BE49-F238E27FC236}">
                  <a16:creationId xmlns:a16="http://schemas.microsoft.com/office/drawing/2014/main" id="{44B92B3D-E025-47AF-B051-0FF4138D443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70719" y="3244591"/>
              <a:ext cx="979149" cy="953392"/>
            </a:xfrm>
            <a:prstGeom prst="ellipse">
              <a:avLst/>
            </a:prstGeom>
          </p:spPr>
        </p:pic>
        <p:pic>
          <p:nvPicPr>
            <p:cNvPr id="25" name="Picture 2" descr="Cách làm salad trộn dầu giấm giảm cân- Chế độ ăn salad khoa học">
              <a:extLst>
                <a:ext uri="{FF2B5EF4-FFF2-40B4-BE49-F238E27FC236}">
                  <a16:creationId xmlns:a16="http://schemas.microsoft.com/office/drawing/2014/main" id="{229B3B4B-705D-4C55-9BD1-E7FD811E14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5141" y="260266"/>
              <a:ext cx="867055" cy="892079"/>
            </a:xfrm>
            <a:prstGeom prst="ellipse">
              <a:avLst/>
            </a:prstGeom>
            <a:noFill/>
            <a:extLst>
              <a:ext uri="{909E8E84-426E-40DD-AFC4-6F175D3DCCD1}">
                <a14:hiddenFill xmlns:a14="http://schemas.microsoft.com/office/drawing/2010/main">
                  <a:solidFill>
                    <a:srgbClr val="FFFFFF"/>
                  </a:solidFill>
                </a14:hiddenFill>
              </a:ext>
            </a:extLst>
          </p:spPr>
        </p:pic>
        <p:pic>
          <p:nvPicPr>
            <p:cNvPr id="26" name="Picture 4" descr="Nhu cầu chất đạm ở trẻ em theo từng độ tuổi | Vinmec">
              <a:extLst>
                <a:ext uri="{FF2B5EF4-FFF2-40B4-BE49-F238E27FC236}">
                  <a16:creationId xmlns:a16="http://schemas.microsoft.com/office/drawing/2014/main" id="{AB363C13-4184-4EC2-B2DC-C0470B3E35B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486" t="9846" r="19328" b="7581"/>
            <a:stretch/>
          </p:blipFill>
          <p:spPr bwMode="auto">
            <a:xfrm>
              <a:off x="4075542" y="3840582"/>
              <a:ext cx="1002495" cy="998936"/>
            </a:xfrm>
            <a:prstGeom prst="ellipse">
              <a:avLst/>
            </a:prstGeom>
            <a:noFill/>
            <a:extLst>
              <a:ext uri="{909E8E84-426E-40DD-AFC4-6F175D3DCCD1}">
                <a14:hiddenFill xmlns:a14="http://schemas.microsoft.com/office/drawing/2010/main">
                  <a:solidFill>
                    <a:srgbClr val="FFFFFF"/>
                  </a:solidFill>
                </a14:hiddenFill>
              </a:ext>
            </a:extLst>
          </p:spPr>
        </p:pic>
        <p:pic>
          <p:nvPicPr>
            <p:cNvPr id="27" name="Picture 6" descr="Ăn chay có được ăn trứng không? Hãy để HITA giải đáp ngay nhé">
              <a:extLst>
                <a:ext uri="{FF2B5EF4-FFF2-40B4-BE49-F238E27FC236}">
                  <a16:creationId xmlns:a16="http://schemas.microsoft.com/office/drawing/2014/main" id="{E3999A98-F2F8-49E8-8CED-AA19ECA5EE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3823" y="3554964"/>
              <a:ext cx="979149" cy="891365"/>
            </a:xfrm>
            <a:prstGeom prst="ellipse">
              <a:avLst/>
            </a:prstGeom>
            <a:noFill/>
            <a:extLst>
              <a:ext uri="{909E8E84-426E-40DD-AFC4-6F175D3DCCD1}">
                <a14:hiddenFill xmlns:a14="http://schemas.microsoft.com/office/drawing/2010/main">
                  <a:solidFill>
                    <a:srgbClr val="FFFFFF"/>
                  </a:solidFill>
                </a14:hiddenFill>
              </a:ext>
            </a:extLst>
          </p:spPr>
        </p:pic>
        <p:pic>
          <p:nvPicPr>
            <p:cNvPr id="28" name="Picture 8" descr="Cách ăn các loại hạt một cách lành mạnh | Vinmec">
              <a:extLst>
                <a:ext uri="{FF2B5EF4-FFF2-40B4-BE49-F238E27FC236}">
                  <a16:creationId xmlns:a16="http://schemas.microsoft.com/office/drawing/2014/main" id="{D1EE3E1F-B649-4777-975B-5DCD595C85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20706" y="2269496"/>
              <a:ext cx="854187" cy="826462"/>
            </a:xfrm>
            <a:prstGeom prst="ellipse">
              <a:avLst/>
            </a:prstGeom>
            <a:noFill/>
            <a:extLst>
              <a:ext uri="{909E8E84-426E-40DD-AFC4-6F175D3DCCD1}">
                <a14:hiddenFill xmlns:a14="http://schemas.microsoft.com/office/drawing/2010/main">
                  <a:solidFill>
                    <a:srgbClr val="FFFFFF"/>
                  </a:solidFill>
                </a14:hiddenFill>
              </a:ext>
            </a:extLst>
          </p:spPr>
        </p:pic>
        <p:pic>
          <p:nvPicPr>
            <p:cNvPr id="29" name="Picture 12" descr="Ăn dầu mỡ thế nào là tốt nhất: Chuyên gia dinh dưỡng tiết lộ cách chọn và  sử dụng hợp lý">
              <a:extLst>
                <a:ext uri="{FF2B5EF4-FFF2-40B4-BE49-F238E27FC236}">
                  <a16:creationId xmlns:a16="http://schemas.microsoft.com/office/drawing/2014/main" id="{FAB526EA-7BDB-468D-96C8-0EAF5182EEB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99096" y="2120409"/>
              <a:ext cx="986902" cy="919125"/>
            </a:xfrm>
            <a:prstGeom prst="ellipse">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364300F8-C302-43DC-A815-2CB682FB9CBA}"/>
                </a:ext>
              </a:extLst>
            </p:cNvPr>
            <p:cNvSpPr/>
            <p:nvPr/>
          </p:nvSpPr>
          <p:spPr>
            <a:xfrm>
              <a:off x="842484" y="654108"/>
              <a:ext cx="1264582" cy="801031"/>
            </a:xfrm>
            <a:prstGeom prst="rect">
              <a:avLst/>
            </a:prstGeom>
            <a:noFill/>
          </p:spPr>
          <p:txBody>
            <a:bodyPr wrap="square">
              <a:spAutoFit/>
            </a:bodyPr>
            <a:lstStyle/>
            <a:p>
              <a:pPr algn="ctr" defTabSz="609630"/>
              <a:r>
                <a:rPr lang="en-US" sz="1867" b="1">
                  <a:solidFill>
                    <a:srgbClr val="003300"/>
                  </a:solidFill>
                  <a:latin typeface="Nunito" pitchFamily="2" charset="0"/>
                  <a:ea typeface="Inter" panose="020B0604020202020204" charset="0"/>
                  <a:cs typeface="Calibri" panose="020F0502020204030204" pitchFamily="34" charset="0"/>
                </a:rPr>
                <a:t>2. </a:t>
              </a:r>
              <a:r>
                <a:rPr lang="en-US" sz="1600">
                  <a:solidFill>
                    <a:srgbClr val="003300"/>
                  </a:solidFill>
                  <a:latin typeface="Nunito" pitchFamily="2" charset="0"/>
                  <a:ea typeface="Inter" panose="020B0604020202020204" charset="0"/>
                  <a:cs typeface="Calibri" panose="020F0502020204030204" pitchFamily="34" charset="0"/>
                </a:rPr>
                <a:t>Rau </a:t>
              </a:r>
              <a:r>
                <a:rPr lang="en-US" sz="1600" err="1">
                  <a:solidFill>
                    <a:srgbClr val="003300"/>
                  </a:solidFill>
                  <a:latin typeface="Nunito" pitchFamily="2" charset="0"/>
                  <a:ea typeface="Inter" panose="020B0604020202020204" charset="0"/>
                  <a:cs typeface="Calibri" panose="020F0502020204030204" pitchFamily="34" charset="0"/>
                </a:rPr>
                <a:t>củ</a:t>
              </a:r>
              <a:r>
                <a:rPr lang="en-US" sz="1600">
                  <a:solidFill>
                    <a:srgbClr val="003300"/>
                  </a:solidFill>
                  <a:latin typeface="Nunito" pitchFamily="2" charset="0"/>
                  <a:ea typeface="Inter" panose="020B0604020202020204" charset="0"/>
                  <a:cs typeface="Calibri" panose="020F0502020204030204" pitchFamily="34" charset="0"/>
                </a:rPr>
                <a:t> </a:t>
              </a:r>
              <a:r>
                <a:rPr lang="en-US" sz="1600" err="1">
                  <a:solidFill>
                    <a:srgbClr val="003300"/>
                  </a:solidFill>
                  <a:latin typeface="Nunito" pitchFamily="2" charset="0"/>
                  <a:ea typeface="Inter" panose="020B0604020202020204" charset="0"/>
                  <a:cs typeface="Calibri" panose="020F0502020204030204" pitchFamily="34" charset="0"/>
                </a:rPr>
                <a:t>màu</a:t>
              </a:r>
              <a:r>
                <a:rPr lang="en-US" sz="1600">
                  <a:solidFill>
                    <a:srgbClr val="003300"/>
                  </a:solidFill>
                  <a:latin typeface="Nunito" pitchFamily="2" charset="0"/>
                  <a:ea typeface="Inter" panose="020B0604020202020204" charset="0"/>
                  <a:cs typeface="Calibri" panose="020F0502020204030204" pitchFamily="34" charset="0"/>
                </a:rPr>
                <a:t> </a:t>
              </a:r>
              <a:r>
                <a:rPr lang="en-US" sz="1600" err="1">
                  <a:solidFill>
                    <a:srgbClr val="003300"/>
                  </a:solidFill>
                  <a:latin typeface="Nunito" pitchFamily="2" charset="0"/>
                  <a:ea typeface="Inter" panose="020B0604020202020204" charset="0"/>
                  <a:cs typeface="Calibri" panose="020F0502020204030204" pitchFamily="34" charset="0"/>
                </a:rPr>
                <a:t>vàng</a:t>
              </a:r>
              <a:r>
                <a:rPr lang="en-US" sz="1600">
                  <a:solidFill>
                    <a:srgbClr val="003300"/>
                  </a:solidFill>
                  <a:latin typeface="Nunito" pitchFamily="2" charset="0"/>
                  <a:ea typeface="Inter" panose="020B0604020202020204" charset="0"/>
                  <a:cs typeface="Calibri" panose="020F0502020204030204" pitchFamily="34" charset="0"/>
                </a:rPr>
                <a:t>, cam, </a:t>
              </a:r>
              <a:r>
                <a:rPr lang="en-US" sz="1600" err="1">
                  <a:solidFill>
                    <a:srgbClr val="003300"/>
                  </a:solidFill>
                  <a:latin typeface="Nunito" pitchFamily="2" charset="0"/>
                  <a:ea typeface="Inter" panose="020B0604020202020204" charset="0"/>
                  <a:cs typeface="Calibri" panose="020F0502020204030204" pitchFamily="34" charset="0"/>
                </a:rPr>
                <a:t>xanh</a:t>
              </a:r>
              <a:r>
                <a:rPr lang="en-US" sz="1600">
                  <a:solidFill>
                    <a:srgbClr val="003300"/>
                  </a:solidFill>
                  <a:latin typeface="Nunito" pitchFamily="2" charset="0"/>
                  <a:ea typeface="Inter" panose="020B0604020202020204" charset="0"/>
                  <a:cs typeface="Calibri" panose="020F0502020204030204" pitchFamily="34" charset="0"/>
                </a:rPr>
                <a:t> </a:t>
              </a:r>
              <a:r>
                <a:rPr lang="en-US" sz="1600" err="1">
                  <a:solidFill>
                    <a:srgbClr val="003300"/>
                  </a:solidFill>
                  <a:latin typeface="Nunito" pitchFamily="2" charset="0"/>
                  <a:ea typeface="Inter" panose="020B0604020202020204" charset="0"/>
                  <a:cs typeface="Calibri" panose="020F0502020204030204" pitchFamily="34" charset="0"/>
                </a:rPr>
                <a:t>thẫm</a:t>
              </a:r>
              <a:endParaRPr lang="vi-VN" sz="1867">
                <a:solidFill>
                  <a:srgbClr val="003300"/>
                </a:solidFill>
                <a:latin typeface="Nunito" pitchFamily="2" charset="0"/>
                <a:ea typeface="Inter" panose="020B0604020202020204" charset="0"/>
                <a:cs typeface="Calibri" panose="020F0502020204030204" pitchFamily="34" charset="0"/>
              </a:endParaRPr>
            </a:p>
          </p:txBody>
        </p:sp>
        <p:pic>
          <p:nvPicPr>
            <p:cNvPr id="31" name="Picture 14" descr="Ăn bổ sung hợp lý">
              <a:extLst>
                <a:ext uri="{FF2B5EF4-FFF2-40B4-BE49-F238E27FC236}">
                  <a16:creationId xmlns:a16="http://schemas.microsoft.com/office/drawing/2014/main" id="{8DEE139D-D718-4751-95C9-170760519FB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773" t="6378" b="4911"/>
            <a:stretch/>
          </p:blipFill>
          <p:spPr bwMode="auto">
            <a:xfrm>
              <a:off x="2002697" y="717411"/>
              <a:ext cx="867055" cy="793987"/>
            </a:xfrm>
            <a:prstGeom prst="ellipse">
              <a:avLst/>
            </a:prstGeom>
            <a:noFill/>
            <a:extLst>
              <a:ext uri="{909E8E84-426E-40DD-AFC4-6F175D3DCCD1}">
                <a14:hiddenFill xmlns:a14="http://schemas.microsoft.com/office/drawing/2010/main">
                  <a:solidFill>
                    <a:srgbClr val="FFFFFF"/>
                  </a:solidFill>
                </a14:hiddenFill>
              </a:ext>
            </a:extLst>
          </p:spPr>
        </p:pic>
      </p:grpSp>
      <p:sp>
        <p:nvSpPr>
          <p:cNvPr id="32" name="Rectangle 31">
            <a:extLst>
              <a:ext uri="{FF2B5EF4-FFF2-40B4-BE49-F238E27FC236}">
                <a16:creationId xmlns:a16="http://schemas.microsoft.com/office/drawing/2014/main" id="{DF8649B8-DF06-43A0-BFAA-CC64E8D4F17B}"/>
              </a:ext>
            </a:extLst>
          </p:cNvPr>
          <p:cNvSpPr/>
          <p:nvPr/>
        </p:nvSpPr>
        <p:spPr>
          <a:xfrm>
            <a:off x="6921420" y="101062"/>
            <a:ext cx="5081106" cy="830997"/>
          </a:xfrm>
          <a:custGeom>
            <a:avLst/>
            <a:gdLst>
              <a:gd name="connsiteX0" fmla="*/ 0 w 5081106"/>
              <a:gd name="connsiteY0" fmla="*/ 0 h 830997"/>
              <a:gd name="connsiteX1" fmla="*/ 482705 w 5081106"/>
              <a:gd name="connsiteY1" fmla="*/ 0 h 830997"/>
              <a:gd name="connsiteX2" fmla="*/ 1117843 w 5081106"/>
              <a:gd name="connsiteY2" fmla="*/ 0 h 830997"/>
              <a:gd name="connsiteX3" fmla="*/ 1651359 w 5081106"/>
              <a:gd name="connsiteY3" fmla="*/ 0 h 830997"/>
              <a:gd name="connsiteX4" fmla="*/ 2388120 w 5081106"/>
              <a:gd name="connsiteY4" fmla="*/ 0 h 830997"/>
              <a:gd name="connsiteX5" fmla="*/ 3074069 w 5081106"/>
              <a:gd name="connsiteY5" fmla="*/ 0 h 830997"/>
              <a:gd name="connsiteX6" fmla="*/ 3607585 w 5081106"/>
              <a:gd name="connsiteY6" fmla="*/ 0 h 830997"/>
              <a:gd name="connsiteX7" fmla="*/ 4293535 w 5081106"/>
              <a:gd name="connsiteY7" fmla="*/ 0 h 830997"/>
              <a:gd name="connsiteX8" fmla="*/ 5081106 w 5081106"/>
              <a:gd name="connsiteY8" fmla="*/ 0 h 830997"/>
              <a:gd name="connsiteX9" fmla="*/ 5081106 w 5081106"/>
              <a:gd name="connsiteY9" fmla="*/ 407189 h 830997"/>
              <a:gd name="connsiteX10" fmla="*/ 5081106 w 5081106"/>
              <a:gd name="connsiteY10" fmla="*/ 830997 h 830997"/>
              <a:gd name="connsiteX11" fmla="*/ 4344346 w 5081106"/>
              <a:gd name="connsiteY11" fmla="*/ 830997 h 830997"/>
              <a:gd name="connsiteX12" fmla="*/ 3760018 w 5081106"/>
              <a:gd name="connsiteY12" fmla="*/ 830997 h 830997"/>
              <a:gd name="connsiteX13" fmla="*/ 3023258 w 5081106"/>
              <a:gd name="connsiteY13" fmla="*/ 830997 h 830997"/>
              <a:gd name="connsiteX14" fmla="*/ 2438931 w 5081106"/>
              <a:gd name="connsiteY14" fmla="*/ 830997 h 830997"/>
              <a:gd name="connsiteX15" fmla="*/ 1803793 w 5081106"/>
              <a:gd name="connsiteY15" fmla="*/ 830997 h 830997"/>
              <a:gd name="connsiteX16" fmla="*/ 1067032 w 5081106"/>
              <a:gd name="connsiteY16" fmla="*/ 830997 h 830997"/>
              <a:gd name="connsiteX17" fmla="*/ 584327 w 5081106"/>
              <a:gd name="connsiteY17" fmla="*/ 830997 h 830997"/>
              <a:gd name="connsiteX18" fmla="*/ 0 w 5081106"/>
              <a:gd name="connsiteY18" fmla="*/ 830997 h 830997"/>
              <a:gd name="connsiteX19" fmla="*/ 0 w 5081106"/>
              <a:gd name="connsiteY19" fmla="*/ 432118 h 830997"/>
              <a:gd name="connsiteX20" fmla="*/ 0 w 5081106"/>
              <a:gd name="connsiteY2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81106" h="830997" fill="none" extrusionOk="0">
                <a:moveTo>
                  <a:pt x="0" y="0"/>
                </a:moveTo>
                <a:cubicBezTo>
                  <a:pt x="203356" y="7852"/>
                  <a:pt x="362809" y="5767"/>
                  <a:pt x="482705" y="0"/>
                </a:cubicBezTo>
                <a:cubicBezTo>
                  <a:pt x="602601" y="-5767"/>
                  <a:pt x="940984" y="11208"/>
                  <a:pt x="1117843" y="0"/>
                </a:cubicBezTo>
                <a:cubicBezTo>
                  <a:pt x="1294702" y="-11208"/>
                  <a:pt x="1437027" y="6172"/>
                  <a:pt x="1651359" y="0"/>
                </a:cubicBezTo>
                <a:cubicBezTo>
                  <a:pt x="1865691" y="-6172"/>
                  <a:pt x="2232347" y="-17564"/>
                  <a:pt x="2388120" y="0"/>
                </a:cubicBezTo>
                <a:cubicBezTo>
                  <a:pt x="2543893" y="17564"/>
                  <a:pt x="2932267" y="22103"/>
                  <a:pt x="3074069" y="0"/>
                </a:cubicBezTo>
                <a:cubicBezTo>
                  <a:pt x="3215871" y="-22103"/>
                  <a:pt x="3387871" y="-15151"/>
                  <a:pt x="3607585" y="0"/>
                </a:cubicBezTo>
                <a:cubicBezTo>
                  <a:pt x="3827299" y="15151"/>
                  <a:pt x="4045569" y="8123"/>
                  <a:pt x="4293535" y="0"/>
                </a:cubicBezTo>
                <a:cubicBezTo>
                  <a:pt x="4541501" y="-8123"/>
                  <a:pt x="4694417" y="25487"/>
                  <a:pt x="5081106" y="0"/>
                </a:cubicBezTo>
                <a:cubicBezTo>
                  <a:pt x="5063645" y="202845"/>
                  <a:pt x="5078205" y="231976"/>
                  <a:pt x="5081106" y="407189"/>
                </a:cubicBezTo>
                <a:cubicBezTo>
                  <a:pt x="5084007" y="582402"/>
                  <a:pt x="5091217" y="676183"/>
                  <a:pt x="5081106" y="830997"/>
                </a:cubicBezTo>
                <a:cubicBezTo>
                  <a:pt x="4734816" y="803314"/>
                  <a:pt x="4526017" y="804494"/>
                  <a:pt x="4344346" y="830997"/>
                </a:cubicBezTo>
                <a:cubicBezTo>
                  <a:pt x="4162675" y="857500"/>
                  <a:pt x="3962706" y="829111"/>
                  <a:pt x="3760018" y="830997"/>
                </a:cubicBezTo>
                <a:cubicBezTo>
                  <a:pt x="3557330" y="832883"/>
                  <a:pt x="3369352" y="809919"/>
                  <a:pt x="3023258" y="830997"/>
                </a:cubicBezTo>
                <a:cubicBezTo>
                  <a:pt x="2677164" y="852075"/>
                  <a:pt x="2595371" y="823031"/>
                  <a:pt x="2438931" y="830997"/>
                </a:cubicBezTo>
                <a:cubicBezTo>
                  <a:pt x="2282491" y="838963"/>
                  <a:pt x="1936541" y="822015"/>
                  <a:pt x="1803793" y="830997"/>
                </a:cubicBezTo>
                <a:cubicBezTo>
                  <a:pt x="1671045" y="839979"/>
                  <a:pt x="1319642" y="806450"/>
                  <a:pt x="1067032" y="830997"/>
                </a:cubicBezTo>
                <a:cubicBezTo>
                  <a:pt x="814422" y="855544"/>
                  <a:pt x="694134" y="821279"/>
                  <a:pt x="584327" y="830997"/>
                </a:cubicBezTo>
                <a:cubicBezTo>
                  <a:pt x="474521" y="840715"/>
                  <a:pt x="122492" y="853961"/>
                  <a:pt x="0" y="830997"/>
                </a:cubicBezTo>
                <a:cubicBezTo>
                  <a:pt x="-9191" y="750612"/>
                  <a:pt x="2743" y="605885"/>
                  <a:pt x="0" y="432118"/>
                </a:cubicBezTo>
                <a:cubicBezTo>
                  <a:pt x="-2743" y="258351"/>
                  <a:pt x="-2406" y="145211"/>
                  <a:pt x="0" y="0"/>
                </a:cubicBezTo>
                <a:close/>
              </a:path>
              <a:path w="5081106" h="830997" stroke="0" extrusionOk="0">
                <a:moveTo>
                  <a:pt x="0" y="0"/>
                </a:moveTo>
                <a:cubicBezTo>
                  <a:pt x="313708" y="-20728"/>
                  <a:pt x="404701" y="11625"/>
                  <a:pt x="635138" y="0"/>
                </a:cubicBezTo>
                <a:cubicBezTo>
                  <a:pt x="865575" y="-11625"/>
                  <a:pt x="1160340" y="30913"/>
                  <a:pt x="1371899" y="0"/>
                </a:cubicBezTo>
                <a:cubicBezTo>
                  <a:pt x="1583458" y="-30913"/>
                  <a:pt x="1615822" y="11486"/>
                  <a:pt x="1854604" y="0"/>
                </a:cubicBezTo>
                <a:cubicBezTo>
                  <a:pt x="2093387" y="-11486"/>
                  <a:pt x="2331851" y="-3636"/>
                  <a:pt x="2489742" y="0"/>
                </a:cubicBezTo>
                <a:cubicBezTo>
                  <a:pt x="2647633" y="3636"/>
                  <a:pt x="2801765" y="-14359"/>
                  <a:pt x="3074069" y="0"/>
                </a:cubicBezTo>
                <a:cubicBezTo>
                  <a:pt x="3346373" y="14359"/>
                  <a:pt x="3483130" y="32303"/>
                  <a:pt x="3810830" y="0"/>
                </a:cubicBezTo>
                <a:cubicBezTo>
                  <a:pt x="4138530" y="-32303"/>
                  <a:pt x="4193860" y="10403"/>
                  <a:pt x="4445968" y="0"/>
                </a:cubicBezTo>
                <a:cubicBezTo>
                  <a:pt x="4698076" y="-10403"/>
                  <a:pt x="4825107" y="-181"/>
                  <a:pt x="5081106" y="0"/>
                </a:cubicBezTo>
                <a:cubicBezTo>
                  <a:pt x="5088491" y="112487"/>
                  <a:pt x="5065954" y="247954"/>
                  <a:pt x="5081106" y="415499"/>
                </a:cubicBezTo>
                <a:cubicBezTo>
                  <a:pt x="5096258" y="583044"/>
                  <a:pt x="5064881" y="655505"/>
                  <a:pt x="5081106" y="830997"/>
                </a:cubicBezTo>
                <a:cubicBezTo>
                  <a:pt x="4784163" y="836199"/>
                  <a:pt x="4697884" y="838419"/>
                  <a:pt x="4445968" y="830997"/>
                </a:cubicBezTo>
                <a:cubicBezTo>
                  <a:pt x="4194052" y="823575"/>
                  <a:pt x="4046192" y="830962"/>
                  <a:pt x="3810830" y="830997"/>
                </a:cubicBezTo>
                <a:cubicBezTo>
                  <a:pt x="3575468" y="831032"/>
                  <a:pt x="3407252" y="810600"/>
                  <a:pt x="3277313" y="830997"/>
                </a:cubicBezTo>
                <a:cubicBezTo>
                  <a:pt x="3147374" y="851394"/>
                  <a:pt x="2968576" y="855944"/>
                  <a:pt x="2692986" y="830997"/>
                </a:cubicBezTo>
                <a:cubicBezTo>
                  <a:pt x="2417396" y="806050"/>
                  <a:pt x="2366426" y="816803"/>
                  <a:pt x="2210281" y="830997"/>
                </a:cubicBezTo>
                <a:cubicBezTo>
                  <a:pt x="2054137" y="845191"/>
                  <a:pt x="1636240" y="824684"/>
                  <a:pt x="1473521" y="830997"/>
                </a:cubicBezTo>
                <a:cubicBezTo>
                  <a:pt x="1310802" y="837310"/>
                  <a:pt x="1217744" y="852991"/>
                  <a:pt x="990816" y="830997"/>
                </a:cubicBezTo>
                <a:cubicBezTo>
                  <a:pt x="763889" y="809003"/>
                  <a:pt x="436841" y="798073"/>
                  <a:pt x="0" y="830997"/>
                </a:cubicBezTo>
                <a:cubicBezTo>
                  <a:pt x="-18752" y="718222"/>
                  <a:pt x="1297" y="559486"/>
                  <a:pt x="0" y="440428"/>
                </a:cubicBezTo>
                <a:cubicBezTo>
                  <a:pt x="-1297" y="321370"/>
                  <a:pt x="-12979" y="127231"/>
                  <a:pt x="0" y="0"/>
                </a:cubicBezTo>
                <a:close/>
              </a:path>
            </a:pathLst>
          </a:custGeom>
          <a:solidFill>
            <a:schemeClr val="bg1"/>
          </a:solidFill>
          <a:ln>
            <a:solidFill>
              <a:schemeClr val="tx1"/>
            </a:solidFill>
            <a:extLst>
              <a:ext uri="{C807C97D-BFC1-408E-A445-0C87EB9F89A2}">
                <ask:lineSketchStyleProps xmlns:ask="http://schemas.microsoft.com/office/drawing/2018/sketchyshapes" sd="4128858369">
                  <a:prstGeom prst="rect">
                    <a:avLst/>
                  </a:prstGeom>
                  <ask:type>
                    <ask:lineSketchFreehand/>
                  </ask:type>
                </ask:lineSketchStyleProps>
              </a:ext>
            </a:extLst>
          </a:ln>
        </p:spPr>
        <p:txBody>
          <a:bodyPr wrap="square">
            <a:spAutoFit/>
          </a:bodyPr>
          <a:lstStyle/>
          <a:p>
            <a:pPr marL="381019" indent="-381019" defTabSz="609630">
              <a:buFont typeface="Arial" panose="020B0604020202020204" pitchFamily="34" charset="0"/>
              <a:buChar char="•"/>
            </a:pPr>
            <a:r>
              <a:rPr lang="en-US" sz="2400" b="1">
                <a:solidFill>
                  <a:srgbClr val="FF0000"/>
                </a:solidFill>
                <a:latin typeface="Nunito" pitchFamily="2" charset="0"/>
                <a:ea typeface="Inter" panose="020B0604020202020204" charset="0"/>
                <a:cs typeface="Calibri" panose="020F0502020204030204" pitchFamily="34" charset="0"/>
              </a:rPr>
              <a:t>≥ </a:t>
            </a:r>
            <a:r>
              <a:rPr lang="vi-VN" sz="2400" b="1">
                <a:solidFill>
                  <a:srgbClr val="FF0000"/>
                </a:solidFill>
                <a:latin typeface="Nunito" pitchFamily="2" charset="0"/>
                <a:ea typeface="Inter" panose="020B0604020202020204" charset="0"/>
                <a:cs typeface="Calibri" panose="020F0502020204030204" pitchFamily="34" charset="0"/>
              </a:rPr>
              <a:t>20 </a:t>
            </a:r>
            <a:r>
              <a:rPr lang="vi-VN" sz="2400">
                <a:solidFill>
                  <a:prstClr val="black"/>
                </a:solidFill>
                <a:latin typeface="Nunito" pitchFamily="2" charset="0"/>
                <a:ea typeface="Inter" panose="020B0604020202020204" charset="0"/>
                <a:cs typeface="Calibri" panose="020F0502020204030204" pitchFamily="34" charset="0"/>
              </a:rPr>
              <a:t>loại thực phẩm/ngày</a:t>
            </a:r>
            <a:endParaRPr lang="en-US" sz="2400">
              <a:solidFill>
                <a:prstClr val="black"/>
              </a:solidFill>
              <a:latin typeface="Nunito" pitchFamily="2" charset="0"/>
              <a:ea typeface="Inter" panose="020B0604020202020204" charset="0"/>
              <a:cs typeface="Calibri" panose="020F0502020204030204" pitchFamily="34" charset="0"/>
            </a:endParaRPr>
          </a:p>
          <a:p>
            <a:pPr marL="381019" indent="-381019" defTabSz="609630">
              <a:buFont typeface="Arial" panose="020B0604020202020204" pitchFamily="34" charset="0"/>
              <a:buChar char="•"/>
            </a:pPr>
            <a:r>
              <a:rPr lang="en-US" sz="2400" b="1">
                <a:solidFill>
                  <a:srgbClr val="FF0000"/>
                </a:solidFill>
                <a:latin typeface="Nunito" pitchFamily="2" charset="0"/>
                <a:ea typeface="Inter" panose="020B0604020202020204" charset="0"/>
                <a:cs typeface="Calibri" panose="020F0502020204030204" pitchFamily="34" charset="0"/>
              </a:rPr>
              <a:t>≥</a:t>
            </a:r>
            <a:r>
              <a:rPr lang="vi-VN" sz="2400" b="1">
                <a:solidFill>
                  <a:srgbClr val="FF0000"/>
                </a:solidFill>
                <a:latin typeface="Nunito" pitchFamily="2" charset="0"/>
                <a:ea typeface="Inter" panose="020B0604020202020204" charset="0"/>
                <a:cs typeface="Calibri" panose="020F0502020204030204" pitchFamily="34" charset="0"/>
              </a:rPr>
              <a:t>10 </a:t>
            </a:r>
            <a:r>
              <a:rPr lang="vi-VN" sz="2400">
                <a:solidFill>
                  <a:prstClr val="black"/>
                </a:solidFill>
                <a:latin typeface="Nunito" pitchFamily="2" charset="0"/>
                <a:ea typeface="Inter" panose="020B0604020202020204" charset="0"/>
                <a:cs typeface="Calibri" panose="020F0502020204030204" pitchFamily="34" charset="0"/>
              </a:rPr>
              <a:t>loại thực phẩm/bữa </a:t>
            </a:r>
            <a:r>
              <a:rPr lang="en-US" sz="2400" err="1">
                <a:solidFill>
                  <a:prstClr val="black"/>
                </a:solidFill>
                <a:latin typeface="Nunito" pitchFamily="2" charset="0"/>
                <a:ea typeface="Inter" panose="020B0604020202020204" charset="0"/>
                <a:cs typeface="Calibri" panose="020F0502020204030204" pitchFamily="34" charset="0"/>
              </a:rPr>
              <a:t>chính</a:t>
            </a:r>
            <a:endParaRPr lang="en-US" sz="2400">
              <a:solidFill>
                <a:prstClr val="black"/>
              </a:solidFill>
              <a:latin typeface="Nunito" pitchFamily="2" charset="0"/>
              <a:ea typeface="Inter" panose="020B0604020202020204" charset="0"/>
              <a:cs typeface="Calibri" panose="020F0502020204030204" pitchFamily="34" charset="0"/>
            </a:endParaRPr>
          </a:p>
        </p:txBody>
      </p:sp>
      <p:sp>
        <p:nvSpPr>
          <p:cNvPr id="2" name="Rectangle 1">
            <a:extLst>
              <a:ext uri="{FF2B5EF4-FFF2-40B4-BE49-F238E27FC236}">
                <a16:creationId xmlns:a16="http://schemas.microsoft.com/office/drawing/2014/main" id="{9D903919-D2B0-4425-8125-41BBBC84C0EF}"/>
              </a:ext>
            </a:extLst>
          </p:cNvPr>
          <p:cNvSpPr/>
          <p:nvPr/>
        </p:nvSpPr>
        <p:spPr>
          <a:xfrm>
            <a:off x="3391311" y="2879355"/>
            <a:ext cx="4701715" cy="1662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15" indent="-304815" defTabSz="609630">
              <a:buFont typeface="Wingdings" panose="05000000000000000000" pitchFamily="2" charset="2"/>
              <a:buChar char="Ø"/>
            </a:pPr>
            <a:r>
              <a:rPr lang="en-US" sz="2133" err="1">
                <a:solidFill>
                  <a:prstClr val="black"/>
                </a:solidFill>
                <a:latin typeface="Nunito" pitchFamily="2" charset="0"/>
                <a:ea typeface="Inter" panose="020B0604020202020204" charset="0"/>
              </a:rPr>
              <a:t>Mỗi</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thực</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phẩm</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chứa</a:t>
            </a:r>
            <a:r>
              <a:rPr lang="en-US" sz="2133">
                <a:solidFill>
                  <a:prstClr val="black"/>
                </a:solidFill>
                <a:latin typeface="Nunito" pitchFamily="2" charset="0"/>
                <a:ea typeface="Inter" panose="020B0604020202020204" charset="0"/>
              </a:rPr>
              <a:t> </a:t>
            </a:r>
            <a:r>
              <a:rPr lang="en-US" sz="2133" b="1" err="1">
                <a:solidFill>
                  <a:prstClr val="black"/>
                </a:solidFill>
                <a:latin typeface="Nunito" pitchFamily="2" charset="0"/>
                <a:ea typeface="Inter" panose="020B0604020202020204" charset="0"/>
              </a:rPr>
              <a:t>một</a:t>
            </a:r>
            <a:r>
              <a:rPr lang="en-US" sz="2133" b="1">
                <a:solidFill>
                  <a:prstClr val="black"/>
                </a:solidFill>
                <a:latin typeface="Nunito" pitchFamily="2" charset="0"/>
                <a:ea typeface="Inter" panose="020B0604020202020204" charset="0"/>
              </a:rPr>
              <a:t> </a:t>
            </a:r>
            <a:r>
              <a:rPr lang="en-US" sz="2133" b="1" err="1">
                <a:solidFill>
                  <a:prstClr val="black"/>
                </a:solidFill>
                <a:latin typeface="Nunito" pitchFamily="2" charset="0"/>
                <a:ea typeface="Inter" panose="020B0604020202020204" charset="0"/>
              </a:rPr>
              <a:t>số</a:t>
            </a:r>
            <a:r>
              <a:rPr lang="en-US" sz="2133" b="1">
                <a:solidFill>
                  <a:prstClr val="black"/>
                </a:solidFill>
                <a:latin typeface="Nunito" pitchFamily="2" charset="0"/>
                <a:ea typeface="Inter" panose="020B0604020202020204" charset="0"/>
              </a:rPr>
              <a:t> </a:t>
            </a:r>
            <a:r>
              <a:rPr lang="en-US" sz="2133" b="1" err="1">
                <a:solidFill>
                  <a:prstClr val="black"/>
                </a:solidFill>
                <a:latin typeface="Nunito" pitchFamily="2" charset="0"/>
                <a:ea typeface="Inter" panose="020B0604020202020204" charset="0"/>
              </a:rPr>
              <a:t>chất</a:t>
            </a:r>
            <a:r>
              <a:rPr lang="en-US" sz="2133" b="1">
                <a:solidFill>
                  <a:prstClr val="black"/>
                </a:solidFill>
                <a:latin typeface="Nunito" pitchFamily="2" charset="0"/>
                <a:ea typeface="Inter" panose="020B0604020202020204" charset="0"/>
              </a:rPr>
              <a:t> </a:t>
            </a:r>
            <a:r>
              <a:rPr lang="en-US" sz="2133" b="1" err="1">
                <a:solidFill>
                  <a:prstClr val="black"/>
                </a:solidFill>
                <a:latin typeface="Nunito" pitchFamily="2" charset="0"/>
                <a:ea typeface="Inter" panose="020B0604020202020204" charset="0"/>
              </a:rPr>
              <a:t>dinh</a:t>
            </a:r>
            <a:r>
              <a:rPr lang="en-US" sz="2133" b="1">
                <a:solidFill>
                  <a:prstClr val="black"/>
                </a:solidFill>
                <a:latin typeface="Nunito" pitchFamily="2" charset="0"/>
                <a:ea typeface="Inter" panose="020B0604020202020204" charset="0"/>
              </a:rPr>
              <a:t> dưỡng</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nhất</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định</a:t>
            </a:r>
            <a:r>
              <a:rPr lang="en-US" sz="2133">
                <a:solidFill>
                  <a:prstClr val="black"/>
                </a:solidFill>
                <a:latin typeface="Nunito" pitchFamily="2" charset="0"/>
                <a:ea typeface="Inter" panose="020B0604020202020204" charset="0"/>
              </a:rPr>
              <a:t> </a:t>
            </a:r>
          </a:p>
          <a:p>
            <a:pPr defTabSz="609630"/>
            <a:endParaRPr lang="en-US" sz="2133">
              <a:solidFill>
                <a:prstClr val="black"/>
              </a:solidFill>
              <a:latin typeface="Nunito" pitchFamily="2" charset="0"/>
              <a:ea typeface="Inter" panose="020B0604020202020204" charset="0"/>
            </a:endParaRPr>
          </a:p>
          <a:p>
            <a:pPr marL="304815" indent="-304815" defTabSz="609630">
              <a:buFont typeface="Wingdings" panose="05000000000000000000" pitchFamily="2" charset="2"/>
              <a:buChar char="Ø"/>
            </a:pPr>
            <a:r>
              <a:rPr lang="en-US" sz="2133" err="1">
                <a:solidFill>
                  <a:prstClr val="black"/>
                </a:solidFill>
                <a:latin typeface="Nunito" pitchFamily="2" charset="0"/>
                <a:ea typeface="Inter" panose="020B0604020202020204" charset="0"/>
              </a:rPr>
              <a:t>Ăn</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đa</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dạng</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thực</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phẩm</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từ</a:t>
            </a:r>
            <a:r>
              <a:rPr lang="en-US" sz="2133">
                <a:solidFill>
                  <a:prstClr val="black"/>
                </a:solidFill>
                <a:latin typeface="Nunito" pitchFamily="2" charset="0"/>
                <a:ea typeface="Inter" panose="020B0604020202020204" charset="0"/>
              </a:rPr>
              <a:t> </a:t>
            </a:r>
            <a:r>
              <a:rPr lang="en-US" sz="2133" b="1">
                <a:solidFill>
                  <a:srgbClr val="00B050"/>
                </a:solidFill>
                <a:latin typeface="Nunito" pitchFamily="2" charset="0"/>
                <a:ea typeface="Inter" panose="020B0604020202020204" charset="0"/>
              </a:rPr>
              <a:t>8 </a:t>
            </a:r>
            <a:r>
              <a:rPr lang="en-US" sz="2133" b="1" err="1">
                <a:solidFill>
                  <a:srgbClr val="00B050"/>
                </a:solidFill>
                <a:latin typeface="Nunito" pitchFamily="2" charset="0"/>
                <a:ea typeface="Inter" panose="020B0604020202020204" charset="0"/>
              </a:rPr>
              <a:t>nhóm</a:t>
            </a:r>
            <a:r>
              <a:rPr lang="en-US" sz="2133" b="1">
                <a:solidFill>
                  <a:srgbClr val="00B050"/>
                </a:solidFill>
                <a:latin typeface="Nunito" pitchFamily="2" charset="0"/>
                <a:ea typeface="Inter" panose="020B0604020202020204" charset="0"/>
              </a:rPr>
              <a:t> </a:t>
            </a:r>
            <a:r>
              <a:rPr lang="en-US" sz="2133" b="1" err="1">
                <a:solidFill>
                  <a:srgbClr val="00B050"/>
                </a:solidFill>
                <a:latin typeface="Nunito" pitchFamily="2" charset="0"/>
                <a:ea typeface="Inter" panose="020B0604020202020204" charset="0"/>
              </a:rPr>
              <a:t>thực</a:t>
            </a:r>
            <a:r>
              <a:rPr lang="en-US" sz="2133" b="1">
                <a:solidFill>
                  <a:srgbClr val="00B050"/>
                </a:solidFill>
                <a:latin typeface="Nunito" pitchFamily="2" charset="0"/>
                <a:ea typeface="Inter" panose="020B0604020202020204" charset="0"/>
              </a:rPr>
              <a:t> </a:t>
            </a:r>
            <a:r>
              <a:rPr lang="en-US" sz="2133" b="1" err="1">
                <a:solidFill>
                  <a:srgbClr val="00B050"/>
                </a:solidFill>
                <a:latin typeface="Nunito" pitchFamily="2" charset="0"/>
                <a:ea typeface="Inter" panose="020B0604020202020204" charset="0"/>
              </a:rPr>
              <a:t>phẩm</a:t>
            </a:r>
            <a:r>
              <a:rPr lang="en-US" sz="2133" b="1">
                <a:solidFill>
                  <a:srgbClr val="00B050"/>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giúp</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cung</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cấp</a:t>
            </a:r>
            <a:r>
              <a:rPr lang="en-US" sz="2133">
                <a:solidFill>
                  <a:prstClr val="black"/>
                </a:solidFill>
                <a:latin typeface="Nunito" pitchFamily="2" charset="0"/>
                <a:ea typeface="Inter" panose="020B0604020202020204" charset="0"/>
              </a:rPr>
              <a:t> </a:t>
            </a:r>
            <a:r>
              <a:rPr lang="en-US" sz="2133" b="1" err="1">
                <a:solidFill>
                  <a:srgbClr val="00B050"/>
                </a:solidFill>
                <a:latin typeface="Nunito" pitchFamily="2" charset="0"/>
                <a:ea typeface="Inter" panose="020B0604020202020204" charset="0"/>
              </a:rPr>
              <a:t>đầy</a:t>
            </a:r>
            <a:r>
              <a:rPr lang="en-US" sz="2133" b="1">
                <a:solidFill>
                  <a:srgbClr val="00B050"/>
                </a:solidFill>
                <a:latin typeface="Nunito" pitchFamily="2" charset="0"/>
                <a:ea typeface="Inter" panose="020B0604020202020204" charset="0"/>
              </a:rPr>
              <a:t> </a:t>
            </a:r>
            <a:r>
              <a:rPr lang="en-US" sz="2133" b="1" err="1">
                <a:solidFill>
                  <a:srgbClr val="00B050"/>
                </a:solidFill>
                <a:latin typeface="Nunito" pitchFamily="2" charset="0"/>
                <a:ea typeface="Inter" panose="020B0604020202020204" charset="0"/>
              </a:rPr>
              <a:t>đủ</a:t>
            </a:r>
            <a:r>
              <a:rPr lang="en-US" sz="2133" b="1">
                <a:solidFill>
                  <a:srgbClr val="00B050"/>
                </a:solidFill>
                <a:latin typeface="Nunito" pitchFamily="2" charset="0"/>
                <a:ea typeface="Inter" panose="020B0604020202020204" charset="0"/>
              </a:rPr>
              <a:t> </a:t>
            </a:r>
            <a:r>
              <a:rPr lang="en-US" sz="2133" b="1" err="1">
                <a:solidFill>
                  <a:srgbClr val="00B050"/>
                </a:solidFill>
                <a:latin typeface="Nunito" pitchFamily="2" charset="0"/>
                <a:ea typeface="Inter" panose="020B0604020202020204" charset="0"/>
              </a:rPr>
              <a:t>hơn</a:t>
            </a:r>
            <a:r>
              <a:rPr lang="en-US" sz="2133" b="1">
                <a:solidFill>
                  <a:srgbClr val="00B050"/>
                </a:solidFill>
                <a:latin typeface="Nunito" pitchFamily="2" charset="0"/>
                <a:ea typeface="Inter" panose="020B0604020202020204" charset="0"/>
              </a:rPr>
              <a:t> </a:t>
            </a:r>
            <a:r>
              <a:rPr lang="en-US" sz="2133" b="1" err="1">
                <a:solidFill>
                  <a:srgbClr val="00B050"/>
                </a:solidFill>
                <a:latin typeface="Nunito" pitchFamily="2" charset="0"/>
                <a:ea typeface="Inter" panose="020B0604020202020204" charset="0"/>
              </a:rPr>
              <a:t>các</a:t>
            </a:r>
            <a:r>
              <a:rPr lang="en-US" sz="2133" b="1">
                <a:solidFill>
                  <a:srgbClr val="00B050"/>
                </a:solidFill>
                <a:latin typeface="Nunito" pitchFamily="2" charset="0"/>
                <a:ea typeface="Inter" panose="020B0604020202020204" charset="0"/>
              </a:rPr>
              <a:t> </a:t>
            </a:r>
            <a:r>
              <a:rPr lang="en-US" sz="2133" b="1" err="1">
                <a:solidFill>
                  <a:srgbClr val="00B050"/>
                </a:solidFill>
                <a:latin typeface="Nunito" pitchFamily="2" charset="0"/>
                <a:ea typeface="Inter" panose="020B0604020202020204" charset="0"/>
              </a:rPr>
              <a:t>chất</a:t>
            </a:r>
            <a:r>
              <a:rPr lang="en-US" sz="2133" b="1">
                <a:solidFill>
                  <a:srgbClr val="00B050"/>
                </a:solidFill>
                <a:latin typeface="Nunito" pitchFamily="2" charset="0"/>
                <a:ea typeface="Inter" panose="020B0604020202020204" charset="0"/>
              </a:rPr>
              <a:t> </a:t>
            </a:r>
            <a:r>
              <a:rPr lang="en-US" sz="2133" b="1" err="1">
                <a:solidFill>
                  <a:srgbClr val="00B050"/>
                </a:solidFill>
                <a:latin typeface="Nunito" pitchFamily="2" charset="0"/>
                <a:ea typeface="Inter" panose="020B0604020202020204" charset="0"/>
              </a:rPr>
              <a:t>dinh</a:t>
            </a:r>
            <a:r>
              <a:rPr lang="en-US" sz="2133" b="1">
                <a:solidFill>
                  <a:srgbClr val="00B050"/>
                </a:solidFill>
                <a:latin typeface="Nunito" pitchFamily="2" charset="0"/>
                <a:ea typeface="Inter" panose="020B0604020202020204" charset="0"/>
              </a:rPr>
              <a:t> dưỡng</a:t>
            </a:r>
            <a:endParaRPr lang="en-US" sz="2133">
              <a:solidFill>
                <a:prstClr val="black"/>
              </a:solidFill>
              <a:latin typeface="Nunito" pitchFamily="2" charset="0"/>
              <a:ea typeface="Inter" panose="020B06040202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pile of popcorn&#10;&#10;Description automatically generated with low confidence">
            <a:extLst>
              <a:ext uri="{FF2B5EF4-FFF2-40B4-BE49-F238E27FC236}">
                <a16:creationId xmlns:a16="http://schemas.microsoft.com/office/drawing/2014/main" id="{986044E8-F6F8-4146-888B-45DC73BE8A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579" r="16442"/>
          <a:stretch/>
        </p:blipFill>
        <p:spPr>
          <a:xfrm>
            <a:off x="9569182" y="2591233"/>
            <a:ext cx="1999731" cy="1974161"/>
          </a:xfrm>
          <a:prstGeom prst="flowChartConnector">
            <a:avLst/>
          </a:prstGeom>
        </p:spPr>
      </p:pic>
      <p:pic>
        <p:nvPicPr>
          <p:cNvPr id="3" name="Picture 2">
            <a:extLst>
              <a:ext uri="{FF2B5EF4-FFF2-40B4-BE49-F238E27FC236}">
                <a16:creationId xmlns:a16="http://schemas.microsoft.com/office/drawing/2014/main" id="{71D85405-E614-435C-A12F-D0DA8F358A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578" r="12089"/>
          <a:stretch/>
        </p:blipFill>
        <p:spPr>
          <a:xfrm>
            <a:off x="732574" y="2624575"/>
            <a:ext cx="1996137" cy="1929353"/>
          </a:xfrm>
          <a:prstGeom prst="flowChartConnector">
            <a:avLst/>
          </a:prstGeom>
        </p:spPr>
      </p:pic>
      <p:sp>
        <p:nvSpPr>
          <p:cNvPr id="9" name="Rounded Rectangle 38">
            <a:extLst>
              <a:ext uri="{FF2B5EF4-FFF2-40B4-BE49-F238E27FC236}">
                <a16:creationId xmlns:a16="http://schemas.microsoft.com/office/drawing/2014/main" id="{80DE3D07-4617-4FB9-8C4E-A4A0613844FB}"/>
              </a:ext>
            </a:extLst>
          </p:cNvPr>
          <p:cNvSpPr/>
          <p:nvPr/>
        </p:nvSpPr>
        <p:spPr>
          <a:xfrm>
            <a:off x="299031" y="451251"/>
            <a:ext cx="5689601" cy="6301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933" b="1" i="1" err="1">
                <a:solidFill>
                  <a:srgbClr val="002060"/>
                </a:solidFill>
                <a:latin typeface="Nunito" pitchFamily="2" charset="0"/>
                <a:cs typeface="Calibri" panose="020F0502020204030204" pitchFamily="34" charset="0"/>
              </a:rPr>
              <a:t>Kết</a:t>
            </a:r>
            <a:r>
              <a:rPr lang="en-US" sz="2933" b="1" i="1">
                <a:solidFill>
                  <a:srgbClr val="002060"/>
                </a:solidFill>
                <a:latin typeface="Nunito" pitchFamily="2" charset="0"/>
                <a:cs typeface="Calibri" panose="020F0502020204030204" pitchFamily="34" charset="0"/>
              </a:rPr>
              <a:t> </a:t>
            </a:r>
            <a:r>
              <a:rPr lang="en-US" sz="2933" b="1" i="1" err="1">
                <a:solidFill>
                  <a:srgbClr val="002060"/>
                </a:solidFill>
                <a:latin typeface="Nunito" pitchFamily="2" charset="0"/>
                <a:cs typeface="Calibri" panose="020F0502020204030204" pitchFamily="34" charset="0"/>
              </a:rPr>
              <a:t>hợp</a:t>
            </a:r>
            <a:r>
              <a:rPr lang="en-US" sz="2933" b="1" i="1">
                <a:solidFill>
                  <a:srgbClr val="002060"/>
                </a:solidFill>
                <a:latin typeface="Nunito" pitchFamily="2" charset="0"/>
                <a:cs typeface="Calibri" panose="020F0502020204030204" pitchFamily="34" charset="0"/>
              </a:rPr>
              <a:t> </a:t>
            </a:r>
            <a:r>
              <a:rPr lang="en-US" sz="2933" b="1" i="1" err="1">
                <a:solidFill>
                  <a:srgbClr val="00B050"/>
                </a:solidFill>
                <a:latin typeface="Nunito" pitchFamily="2" charset="0"/>
                <a:cs typeface="Calibri" panose="020F0502020204030204" pitchFamily="34" charset="0"/>
              </a:rPr>
              <a:t>rau</a:t>
            </a:r>
            <a:r>
              <a:rPr lang="en-US" sz="2933" b="1" i="1">
                <a:solidFill>
                  <a:srgbClr val="00B050"/>
                </a:solidFill>
                <a:latin typeface="Nunito" pitchFamily="2" charset="0"/>
                <a:cs typeface="Calibri" panose="020F0502020204030204" pitchFamily="34" charset="0"/>
              </a:rPr>
              <a:t> ăn </a:t>
            </a:r>
            <a:r>
              <a:rPr lang="en-US" sz="2933" b="1" i="1" err="1">
                <a:solidFill>
                  <a:srgbClr val="00B050"/>
                </a:solidFill>
                <a:latin typeface="Nunito" pitchFamily="2" charset="0"/>
                <a:cs typeface="Calibri" panose="020F0502020204030204" pitchFamily="34" charset="0"/>
              </a:rPr>
              <a:t>lá</a:t>
            </a:r>
            <a:r>
              <a:rPr lang="en-US" sz="2933" b="1" i="1">
                <a:solidFill>
                  <a:srgbClr val="00B050"/>
                </a:solidFill>
                <a:latin typeface="Nunito" pitchFamily="2" charset="0"/>
                <a:cs typeface="Calibri" panose="020F0502020204030204" pitchFamily="34" charset="0"/>
              </a:rPr>
              <a:t> </a:t>
            </a:r>
            <a:r>
              <a:rPr lang="en-US" sz="2933" b="1" i="1" err="1">
                <a:solidFill>
                  <a:srgbClr val="00B050"/>
                </a:solidFill>
                <a:latin typeface="Nunito" pitchFamily="2" charset="0"/>
                <a:cs typeface="Calibri" panose="020F0502020204030204" pitchFamily="34" charset="0"/>
              </a:rPr>
              <a:t>và</a:t>
            </a:r>
            <a:r>
              <a:rPr lang="en-US" sz="2933" b="1" i="1">
                <a:solidFill>
                  <a:srgbClr val="00B050"/>
                </a:solidFill>
                <a:latin typeface="Nunito" pitchFamily="2" charset="0"/>
                <a:cs typeface="Calibri" panose="020F0502020204030204" pitchFamily="34" charset="0"/>
              </a:rPr>
              <a:t> </a:t>
            </a:r>
            <a:r>
              <a:rPr lang="en-US" sz="2933" b="1" i="1" err="1">
                <a:solidFill>
                  <a:srgbClr val="00B050"/>
                </a:solidFill>
                <a:latin typeface="Nunito" pitchFamily="2" charset="0"/>
                <a:cs typeface="Calibri" panose="020F0502020204030204" pitchFamily="34" charset="0"/>
              </a:rPr>
              <a:t>rau</a:t>
            </a:r>
            <a:r>
              <a:rPr lang="en-US" sz="2933" b="1" i="1">
                <a:solidFill>
                  <a:srgbClr val="00B050"/>
                </a:solidFill>
                <a:latin typeface="Nunito" pitchFamily="2" charset="0"/>
                <a:cs typeface="Calibri" panose="020F0502020204030204" pitchFamily="34" charset="0"/>
              </a:rPr>
              <a:t> ăn </a:t>
            </a:r>
            <a:r>
              <a:rPr lang="en-US" sz="2933" b="1" i="1" err="1">
                <a:solidFill>
                  <a:srgbClr val="00B050"/>
                </a:solidFill>
                <a:latin typeface="Nunito" pitchFamily="2" charset="0"/>
                <a:cs typeface="Calibri" panose="020F0502020204030204" pitchFamily="34" charset="0"/>
              </a:rPr>
              <a:t>củ</a:t>
            </a:r>
            <a:endParaRPr lang="en-US" sz="2667" b="1" i="1">
              <a:solidFill>
                <a:srgbClr val="002060"/>
              </a:solidFill>
              <a:latin typeface="Nunito" pitchFamily="2" charset="0"/>
              <a:cs typeface="Calibri" panose="020F0502020204030204" pitchFamily="34" charset="0"/>
            </a:endParaRPr>
          </a:p>
        </p:txBody>
      </p:sp>
      <p:sp>
        <p:nvSpPr>
          <p:cNvPr id="11" name="Rounded Rectangle 38">
            <a:extLst>
              <a:ext uri="{FF2B5EF4-FFF2-40B4-BE49-F238E27FC236}">
                <a16:creationId xmlns:a16="http://schemas.microsoft.com/office/drawing/2014/main" id="{0BF11ACE-1E5D-4545-B441-70664C0731CD}"/>
              </a:ext>
            </a:extLst>
          </p:cNvPr>
          <p:cNvSpPr/>
          <p:nvPr/>
        </p:nvSpPr>
        <p:spPr>
          <a:xfrm>
            <a:off x="6556829" y="643675"/>
            <a:ext cx="5689601" cy="6301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933" b="1" i="1" err="1">
                <a:solidFill>
                  <a:srgbClr val="002060"/>
                </a:solidFill>
                <a:latin typeface="Nunito" pitchFamily="2" charset="0"/>
                <a:cs typeface="Calibri" panose="020F0502020204030204" pitchFamily="34" charset="0"/>
              </a:rPr>
              <a:t>Kết</a:t>
            </a:r>
            <a:r>
              <a:rPr lang="en-US" sz="2933" b="1" i="1">
                <a:solidFill>
                  <a:srgbClr val="002060"/>
                </a:solidFill>
                <a:latin typeface="Nunito" pitchFamily="2" charset="0"/>
                <a:cs typeface="Calibri" panose="020F0502020204030204" pitchFamily="34" charset="0"/>
              </a:rPr>
              <a:t> </a:t>
            </a:r>
            <a:r>
              <a:rPr lang="en-US" sz="2933" b="1" i="1" err="1">
                <a:solidFill>
                  <a:srgbClr val="002060"/>
                </a:solidFill>
                <a:latin typeface="Nunito" pitchFamily="2" charset="0"/>
                <a:cs typeface="Calibri" panose="020F0502020204030204" pitchFamily="34" charset="0"/>
              </a:rPr>
              <a:t>hợp</a:t>
            </a:r>
            <a:r>
              <a:rPr lang="en-US" sz="2933" b="1" i="1">
                <a:solidFill>
                  <a:srgbClr val="002060"/>
                </a:solidFill>
                <a:latin typeface="Nunito" pitchFamily="2" charset="0"/>
                <a:cs typeface="Calibri" panose="020F0502020204030204" pitchFamily="34" charset="0"/>
              </a:rPr>
              <a:t> </a:t>
            </a:r>
            <a:r>
              <a:rPr lang="en-US" sz="2933" b="1" i="1" err="1">
                <a:solidFill>
                  <a:srgbClr val="00B050"/>
                </a:solidFill>
                <a:latin typeface="Nunito" pitchFamily="2" charset="0"/>
                <a:cs typeface="Calibri" panose="020F0502020204030204" pitchFamily="34" charset="0"/>
              </a:rPr>
              <a:t>đạm</a:t>
            </a:r>
            <a:r>
              <a:rPr lang="en-US" sz="2933" b="1" i="1">
                <a:solidFill>
                  <a:srgbClr val="00B050"/>
                </a:solidFill>
                <a:latin typeface="Nunito" pitchFamily="2" charset="0"/>
                <a:cs typeface="Calibri" panose="020F0502020204030204" pitchFamily="34" charset="0"/>
              </a:rPr>
              <a:t> </a:t>
            </a:r>
            <a:r>
              <a:rPr lang="en-US" sz="2933" b="1" i="1" err="1">
                <a:solidFill>
                  <a:srgbClr val="00B050"/>
                </a:solidFill>
                <a:latin typeface="Nunito" pitchFamily="2" charset="0"/>
                <a:cs typeface="Calibri" panose="020F0502020204030204" pitchFamily="34" charset="0"/>
              </a:rPr>
              <a:t>động</a:t>
            </a:r>
            <a:r>
              <a:rPr lang="en-US" sz="2933" b="1" i="1">
                <a:solidFill>
                  <a:srgbClr val="00B050"/>
                </a:solidFill>
                <a:latin typeface="Nunito" pitchFamily="2" charset="0"/>
                <a:cs typeface="Calibri" panose="020F0502020204030204" pitchFamily="34" charset="0"/>
              </a:rPr>
              <a:t> </a:t>
            </a:r>
            <a:r>
              <a:rPr lang="en-US" sz="2933" b="1" i="1" err="1">
                <a:solidFill>
                  <a:srgbClr val="00B050"/>
                </a:solidFill>
                <a:latin typeface="Nunito" pitchFamily="2" charset="0"/>
                <a:cs typeface="Calibri" panose="020F0502020204030204" pitchFamily="34" charset="0"/>
              </a:rPr>
              <a:t>vật</a:t>
            </a:r>
            <a:r>
              <a:rPr lang="en-US" sz="2933" b="1" i="1">
                <a:solidFill>
                  <a:srgbClr val="00B050"/>
                </a:solidFill>
                <a:latin typeface="Nunito" pitchFamily="2" charset="0"/>
                <a:cs typeface="Calibri" panose="020F0502020204030204" pitchFamily="34" charset="0"/>
              </a:rPr>
              <a:t> </a:t>
            </a:r>
            <a:r>
              <a:rPr lang="en-US" sz="2933" b="1" i="1" err="1">
                <a:solidFill>
                  <a:srgbClr val="00B050"/>
                </a:solidFill>
                <a:latin typeface="Nunito" pitchFamily="2" charset="0"/>
                <a:cs typeface="Calibri" panose="020F0502020204030204" pitchFamily="34" charset="0"/>
              </a:rPr>
              <a:t>và</a:t>
            </a:r>
            <a:r>
              <a:rPr lang="en-US" sz="2933" b="1" i="1">
                <a:solidFill>
                  <a:srgbClr val="00B050"/>
                </a:solidFill>
                <a:latin typeface="Nunito" pitchFamily="2" charset="0"/>
                <a:cs typeface="Calibri" panose="020F0502020204030204" pitchFamily="34" charset="0"/>
              </a:rPr>
              <a:t> </a:t>
            </a:r>
            <a:r>
              <a:rPr lang="en-US" sz="2933" b="1" i="1" err="1">
                <a:solidFill>
                  <a:srgbClr val="00B050"/>
                </a:solidFill>
                <a:latin typeface="Nunito" pitchFamily="2" charset="0"/>
                <a:cs typeface="Calibri" panose="020F0502020204030204" pitchFamily="34" charset="0"/>
              </a:rPr>
              <a:t>đạm</a:t>
            </a:r>
            <a:r>
              <a:rPr lang="en-US" sz="2933" b="1" i="1">
                <a:solidFill>
                  <a:srgbClr val="00B050"/>
                </a:solidFill>
                <a:latin typeface="Nunito" pitchFamily="2" charset="0"/>
                <a:cs typeface="Calibri" panose="020F0502020204030204" pitchFamily="34" charset="0"/>
              </a:rPr>
              <a:t> </a:t>
            </a:r>
            <a:r>
              <a:rPr lang="en-US" sz="2933" b="1" i="1" err="1">
                <a:solidFill>
                  <a:srgbClr val="00B050"/>
                </a:solidFill>
                <a:latin typeface="Nunito" pitchFamily="2" charset="0"/>
                <a:cs typeface="Calibri" panose="020F0502020204030204" pitchFamily="34" charset="0"/>
              </a:rPr>
              <a:t>thực</a:t>
            </a:r>
            <a:r>
              <a:rPr lang="en-US" sz="2933" b="1" i="1">
                <a:solidFill>
                  <a:srgbClr val="00B050"/>
                </a:solidFill>
                <a:latin typeface="Nunito" pitchFamily="2" charset="0"/>
                <a:cs typeface="Calibri" panose="020F0502020204030204" pitchFamily="34" charset="0"/>
              </a:rPr>
              <a:t> </a:t>
            </a:r>
            <a:r>
              <a:rPr lang="en-US" sz="2933" b="1" i="1" err="1">
                <a:solidFill>
                  <a:srgbClr val="00B050"/>
                </a:solidFill>
                <a:latin typeface="Nunito" pitchFamily="2" charset="0"/>
                <a:cs typeface="Calibri" panose="020F0502020204030204" pitchFamily="34" charset="0"/>
              </a:rPr>
              <a:t>vật</a:t>
            </a:r>
            <a:endParaRPr lang="en-US" sz="2667" b="1" i="1">
              <a:solidFill>
                <a:srgbClr val="002060"/>
              </a:solidFill>
              <a:latin typeface="Nunito" pitchFamily="2" charset="0"/>
              <a:cs typeface="Calibri" panose="020F0502020204030204" pitchFamily="34" charset="0"/>
            </a:endParaRPr>
          </a:p>
        </p:txBody>
      </p:sp>
      <p:sp>
        <p:nvSpPr>
          <p:cNvPr id="4" name="Speech Bubble: Oval 3">
            <a:extLst>
              <a:ext uri="{FF2B5EF4-FFF2-40B4-BE49-F238E27FC236}">
                <a16:creationId xmlns:a16="http://schemas.microsoft.com/office/drawing/2014/main" id="{90BF290F-8703-4294-BB3F-7C7737B106EF}"/>
              </a:ext>
            </a:extLst>
          </p:cNvPr>
          <p:cNvSpPr/>
          <p:nvPr/>
        </p:nvSpPr>
        <p:spPr>
          <a:xfrm>
            <a:off x="139929" y="1328075"/>
            <a:ext cx="3003903" cy="1533631"/>
          </a:xfrm>
          <a:prstGeom prst="wedgeEllipseCallout">
            <a:avLst>
              <a:gd name="adj1" fmla="val 2329"/>
              <a:gd name="adj2" fmla="val 65830"/>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1600" err="1">
                <a:solidFill>
                  <a:prstClr val="black"/>
                </a:solidFill>
                <a:latin typeface="Nunito" pitchFamily="2" charset="0"/>
                <a:ea typeface="Inter" panose="020B0604020202020204" charset="0"/>
              </a:rPr>
              <a:t>Cà</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rốt</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giàu</a:t>
            </a:r>
            <a:r>
              <a:rPr lang="en-US" sz="1600" b="1">
                <a:solidFill>
                  <a:srgbClr val="FF0000"/>
                </a:solidFill>
                <a:latin typeface="Nunito" pitchFamily="2" charset="0"/>
                <a:ea typeface="Inter" panose="020B0604020202020204" charset="0"/>
              </a:rPr>
              <a:t> </a:t>
            </a:r>
            <a:r>
              <a:rPr lang="en-US" sz="1600" b="1" err="1">
                <a:solidFill>
                  <a:srgbClr val="FF0000"/>
                </a:solidFill>
                <a:latin typeface="Nunito" pitchFamily="2" charset="0"/>
                <a:ea typeface="Inter" panose="020B0604020202020204" charset="0"/>
              </a:rPr>
              <a:t>tiền</a:t>
            </a:r>
            <a:r>
              <a:rPr lang="en-US" sz="1600" b="1">
                <a:solidFill>
                  <a:srgbClr val="FF0000"/>
                </a:solidFill>
                <a:latin typeface="Nunito" pitchFamily="2" charset="0"/>
                <a:ea typeface="Inter" panose="020B0604020202020204" charset="0"/>
              </a:rPr>
              <a:t> vitamin A</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giúp</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tăng</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cường</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hệ</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miễn</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dịch</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phòng</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chống</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khô</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mắt</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giúp</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cho</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mắt</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sáng</a:t>
            </a:r>
            <a:r>
              <a:rPr lang="en-US" sz="1600">
                <a:solidFill>
                  <a:prstClr val="black"/>
                </a:solidFill>
                <a:latin typeface="Nunito" pitchFamily="2" charset="0"/>
                <a:ea typeface="Inter" panose="020B0604020202020204" charset="0"/>
              </a:rPr>
              <a:t>  </a:t>
            </a:r>
          </a:p>
        </p:txBody>
      </p:sp>
      <p:pic>
        <p:nvPicPr>
          <p:cNvPr id="13" name="Picture 12" descr="A head of a broccoli&#10;&#10;Description automatically generated with medium confidence">
            <a:extLst>
              <a:ext uri="{FF2B5EF4-FFF2-40B4-BE49-F238E27FC236}">
                <a16:creationId xmlns:a16="http://schemas.microsoft.com/office/drawing/2014/main" id="{BEDFBBD1-B5EE-410D-985C-7ECA765605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81" b="15186"/>
          <a:stretch/>
        </p:blipFill>
        <p:spPr>
          <a:xfrm>
            <a:off x="3403600" y="2507278"/>
            <a:ext cx="2001765" cy="2046649"/>
          </a:xfrm>
          <a:prstGeom prst="flowChartConnector">
            <a:avLst/>
          </a:prstGeom>
        </p:spPr>
      </p:pic>
      <p:sp>
        <p:nvSpPr>
          <p:cNvPr id="15" name="Speech Bubble: Oval 14">
            <a:extLst>
              <a:ext uri="{FF2B5EF4-FFF2-40B4-BE49-F238E27FC236}">
                <a16:creationId xmlns:a16="http://schemas.microsoft.com/office/drawing/2014/main" id="{A0D026AC-1F22-48C5-97D3-5A9AE0D3AC84}"/>
              </a:ext>
            </a:extLst>
          </p:cNvPr>
          <p:cNvSpPr/>
          <p:nvPr/>
        </p:nvSpPr>
        <p:spPr>
          <a:xfrm>
            <a:off x="3391755" y="1328075"/>
            <a:ext cx="2596876" cy="1533631"/>
          </a:xfrm>
          <a:prstGeom prst="wedgeEllipseCallout">
            <a:avLst>
              <a:gd name="adj1" fmla="val -12316"/>
              <a:gd name="adj2" fmla="val 62640"/>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1600" err="1">
                <a:solidFill>
                  <a:prstClr val="black"/>
                </a:solidFill>
                <a:latin typeface="Nunito" pitchFamily="2" charset="0"/>
                <a:ea typeface="Inter" panose="020B0604020202020204" charset="0"/>
              </a:rPr>
              <a:t>Súp</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lơ</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xanh</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giàu</a:t>
            </a:r>
            <a:r>
              <a:rPr lang="en-US" sz="1600">
                <a:solidFill>
                  <a:prstClr val="black"/>
                </a:solidFill>
                <a:latin typeface="Nunito" pitchFamily="2" charset="0"/>
                <a:ea typeface="Inter" panose="020B0604020202020204" charset="0"/>
              </a:rPr>
              <a:t> </a:t>
            </a:r>
            <a:r>
              <a:rPr lang="en-US" sz="1600" b="1">
                <a:solidFill>
                  <a:srgbClr val="FF0000"/>
                </a:solidFill>
                <a:latin typeface="Nunito" pitchFamily="2" charset="0"/>
                <a:ea typeface="Inter" panose="020B0604020202020204" charset="0"/>
              </a:rPr>
              <a:t>vitamin C</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giúp</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tăng</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sức</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đề</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kháng</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và</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giúp</a:t>
            </a:r>
            <a:r>
              <a:rPr lang="en-US" sz="1600">
                <a:solidFill>
                  <a:prstClr val="black"/>
                </a:solidFill>
                <a:latin typeface="Nunito" pitchFamily="2" charset="0"/>
                <a:ea typeface="Inter" panose="020B0604020202020204" charset="0"/>
              </a:rPr>
              <a:t> da </a:t>
            </a:r>
            <a:r>
              <a:rPr lang="en-US" sz="1600" err="1">
                <a:solidFill>
                  <a:prstClr val="black"/>
                </a:solidFill>
                <a:latin typeface="Nunito" pitchFamily="2" charset="0"/>
                <a:ea typeface="Inter" panose="020B0604020202020204" charset="0"/>
              </a:rPr>
              <a:t>khỏe</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đẹp</a:t>
            </a:r>
            <a:endParaRPr lang="en-US" sz="1600">
              <a:solidFill>
                <a:prstClr val="black"/>
              </a:solidFill>
              <a:latin typeface="Nunito" pitchFamily="2" charset="0"/>
              <a:ea typeface="Inter" panose="020B0604020202020204" charset="0"/>
            </a:endParaRPr>
          </a:p>
        </p:txBody>
      </p:sp>
      <p:cxnSp>
        <p:nvCxnSpPr>
          <p:cNvPr id="19" name="Straight Arrow Connector 18">
            <a:extLst>
              <a:ext uri="{FF2B5EF4-FFF2-40B4-BE49-F238E27FC236}">
                <a16:creationId xmlns:a16="http://schemas.microsoft.com/office/drawing/2014/main" id="{7726D2CA-D939-444D-99A4-C1E9C9CAB855}"/>
              </a:ext>
            </a:extLst>
          </p:cNvPr>
          <p:cNvCxnSpPr>
            <a:cxnSpLocks/>
          </p:cNvCxnSpPr>
          <p:nvPr/>
        </p:nvCxnSpPr>
        <p:spPr>
          <a:xfrm>
            <a:off x="2927619" y="4640875"/>
            <a:ext cx="0" cy="4572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D88D62C8-028B-46A8-A9B4-40AD2F3C1900}"/>
              </a:ext>
            </a:extLst>
          </p:cNvPr>
          <p:cNvSpPr/>
          <p:nvPr/>
        </p:nvSpPr>
        <p:spPr>
          <a:xfrm>
            <a:off x="193281" y="5105400"/>
            <a:ext cx="5746691" cy="15240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133" err="1">
                <a:solidFill>
                  <a:prstClr val="black"/>
                </a:solidFill>
                <a:latin typeface="Nunito" pitchFamily="2" charset="0"/>
                <a:ea typeface="Inter" panose="020B0604020202020204" charset="0"/>
              </a:rPr>
              <a:t>Kết</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hợp</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cà</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rốt</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và</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súp</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lơ</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trong</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bữa</a:t>
            </a:r>
            <a:r>
              <a:rPr lang="en-US" sz="2133">
                <a:solidFill>
                  <a:prstClr val="black"/>
                </a:solidFill>
                <a:latin typeface="Nunito" pitchFamily="2" charset="0"/>
                <a:ea typeface="Inter" panose="020B0604020202020204" charset="0"/>
              </a:rPr>
              <a:t> ăn </a:t>
            </a:r>
            <a:r>
              <a:rPr lang="en-US" sz="2133" err="1">
                <a:solidFill>
                  <a:prstClr val="black"/>
                </a:solidFill>
                <a:latin typeface="Nunito" pitchFamily="2" charset="0"/>
                <a:ea typeface="Inter" panose="020B0604020202020204" charset="0"/>
              </a:rPr>
              <a:t>sẽ</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cung</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cấp</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cả</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tiền</a:t>
            </a:r>
            <a:r>
              <a:rPr lang="en-US" sz="2133">
                <a:solidFill>
                  <a:prstClr val="black"/>
                </a:solidFill>
                <a:latin typeface="Nunito" pitchFamily="2" charset="0"/>
                <a:ea typeface="Inter" panose="020B0604020202020204" charset="0"/>
              </a:rPr>
              <a:t> vitamin A </a:t>
            </a:r>
            <a:r>
              <a:rPr lang="en-US" sz="2133" err="1">
                <a:solidFill>
                  <a:prstClr val="black"/>
                </a:solidFill>
                <a:latin typeface="Nunito" pitchFamily="2" charset="0"/>
                <a:ea typeface="Inter" panose="020B0604020202020204" charset="0"/>
              </a:rPr>
              <a:t>và</a:t>
            </a:r>
            <a:r>
              <a:rPr lang="en-US" sz="2133">
                <a:solidFill>
                  <a:prstClr val="black"/>
                </a:solidFill>
                <a:latin typeface="Nunito" pitchFamily="2" charset="0"/>
                <a:ea typeface="Inter" panose="020B0604020202020204" charset="0"/>
              </a:rPr>
              <a:t> vitamin C </a:t>
            </a:r>
            <a:r>
              <a:rPr lang="en-US" sz="2133" err="1">
                <a:solidFill>
                  <a:prstClr val="black"/>
                </a:solidFill>
                <a:latin typeface="Nunito" pitchFamily="2" charset="0"/>
                <a:ea typeface="Inter" panose="020B0604020202020204" charset="0"/>
              </a:rPr>
              <a:t>cần</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thiết</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cho</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cơ</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thể</a:t>
            </a:r>
            <a:endParaRPr lang="en-US" sz="2133">
              <a:solidFill>
                <a:prstClr val="black"/>
              </a:solidFill>
              <a:latin typeface="Nunito" pitchFamily="2" charset="0"/>
              <a:ea typeface="Inter" panose="020B0604020202020204" charset="0"/>
            </a:endParaRPr>
          </a:p>
        </p:txBody>
      </p:sp>
      <p:cxnSp>
        <p:nvCxnSpPr>
          <p:cNvPr id="22" name="Straight Connector 21">
            <a:extLst>
              <a:ext uri="{FF2B5EF4-FFF2-40B4-BE49-F238E27FC236}">
                <a16:creationId xmlns:a16="http://schemas.microsoft.com/office/drawing/2014/main" id="{A861C392-B016-46AC-A42C-54EEA3458194}"/>
              </a:ext>
            </a:extLst>
          </p:cNvPr>
          <p:cNvCxnSpPr>
            <a:cxnSpLocks/>
          </p:cNvCxnSpPr>
          <p:nvPr/>
        </p:nvCxnSpPr>
        <p:spPr>
          <a:xfrm>
            <a:off x="6248400" y="0"/>
            <a:ext cx="0" cy="68580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5" name="Picture 24" descr="A group of raw meat on a cutting board&#10;&#10;Description automatically generated with medium confidence">
            <a:extLst>
              <a:ext uri="{FF2B5EF4-FFF2-40B4-BE49-F238E27FC236}">
                <a16:creationId xmlns:a16="http://schemas.microsoft.com/office/drawing/2014/main" id="{EE8D4772-E5BF-4475-BD60-9182BAF352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748" r="8405"/>
          <a:stretch/>
        </p:blipFill>
        <p:spPr>
          <a:xfrm>
            <a:off x="6995912" y="2507021"/>
            <a:ext cx="2097289" cy="2046907"/>
          </a:xfrm>
          <a:prstGeom prst="flowChartConnector">
            <a:avLst/>
          </a:prstGeom>
        </p:spPr>
      </p:pic>
      <p:sp>
        <p:nvSpPr>
          <p:cNvPr id="27" name="Left Brace 26">
            <a:extLst>
              <a:ext uri="{FF2B5EF4-FFF2-40B4-BE49-F238E27FC236}">
                <a16:creationId xmlns:a16="http://schemas.microsoft.com/office/drawing/2014/main" id="{D5DCA8EC-88E1-4F10-B420-7E437185AC1E}"/>
              </a:ext>
            </a:extLst>
          </p:cNvPr>
          <p:cNvSpPr/>
          <p:nvPr/>
        </p:nvSpPr>
        <p:spPr>
          <a:xfrm rot="16200000">
            <a:off x="2699020" y="2101581"/>
            <a:ext cx="457199" cy="5042437"/>
          </a:xfrm>
          <a:prstGeom prst="leftBrac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endParaRPr lang="en-US" sz="1200">
              <a:solidFill>
                <a:prstClr val="black"/>
              </a:solidFill>
              <a:latin typeface="Nunito" pitchFamily="2" charset="0"/>
              <a:ea typeface="Inter" panose="020B0604020202020204" charset="0"/>
            </a:endParaRPr>
          </a:p>
        </p:txBody>
      </p:sp>
      <p:sp>
        <p:nvSpPr>
          <p:cNvPr id="28" name="Speech Bubble: Oval 27">
            <a:extLst>
              <a:ext uri="{FF2B5EF4-FFF2-40B4-BE49-F238E27FC236}">
                <a16:creationId xmlns:a16="http://schemas.microsoft.com/office/drawing/2014/main" id="{2CCE9D94-9FE6-4600-AFAD-610D6D2A072E}"/>
              </a:ext>
            </a:extLst>
          </p:cNvPr>
          <p:cNvSpPr/>
          <p:nvPr/>
        </p:nvSpPr>
        <p:spPr>
          <a:xfrm>
            <a:off x="6477988" y="1386657"/>
            <a:ext cx="2596876" cy="1559191"/>
          </a:xfrm>
          <a:prstGeom prst="wedgeEllipseCallout">
            <a:avLst>
              <a:gd name="adj1" fmla="val 8551"/>
              <a:gd name="adj2" fmla="val 62739"/>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1600" err="1">
                <a:solidFill>
                  <a:prstClr val="black"/>
                </a:solidFill>
                <a:latin typeface="Nunito" pitchFamily="2" charset="0"/>
                <a:ea typeface="Inter" panose="020B0604020202020204" charset="0"/>
              </a:rPr>
              <a:t>Chất</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đạm</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động</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vật</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thường</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có</a:t>
            </a:r>
            <a:r>
              <a:rPr lang="en-US" sz="1600">
                <a:solidFill>
                  <a:prstClr val="black"/>
                </a:solidFill>
                <a:latin typeface="Nunito" pitchFamily="2" charset="0"/>
                <a:ea typeface="Inter" panose="020B0604020202020204" charset="0"/>
              </a:rPr>
              <a:t> </a:t>
            </a:r>
            <a:r>
              <a:rPr lang="en-US" sz="1600" b="1" err="1">
                <a:solidFill>
                  <a:srgbClr val="FF0000"/>
                </a:solidFill>
                <a:latin typeface="Nunito" pitchFamily="2" charset="0"/>
                <a:ea typeface="Inter" panose="020B0604020202020204" charset="0"/>
              </a:rPr>
              <a:t>đầy</a:t>
            </a:r>
            <a:r>
              <a:rPr lang="en-US" sz="1600" b="1">
                <a:solidFill>
                  <a:srgbClr val="FF0000"/>
                </a:solidFill>
                <a:latin typeface="Nunito" pitchFamily="2" charset="0"/>
                <a:ea typeface="Inter" panose="020B0604020202020204" charset="0"/>
              </a:rPr>
              <a:t> </a:t>
            </a:r>
            <a:r>
              <a:rPr lang="en-US" sz="1600" b="1" err="1">
                <a:solidFill>
                  <a:srgbClr val="FF0000"/>
                </a:solidFill>
                <a:latin typeface="Nunito" pitchFamily="2" charset="0"/>
                <a:ea typeface="Inter" panose="020B0604020202020204" charset="0"/>
              </a:rPr>
              <a:t>đủ</a:t>
            </a:r>
            <a:r>
              <a:rPr lang="en-US" sz="1600" b="1">
                <a:solidFill>
                  <a:srgbClr val="FF0000"/>
                </a:solidFill>
                <a:latin typeface="Nunito" pitchFamily="2" charset="0"/>
                <a:ea typeface="Inter" panose="020B0604020202020204" charset="0"/>
              </a:rPr>
              <a:t> </a:t>
            </a:r>
            <a:r>
              <a:rPr lang="en-US" sz="1600" b="1" err="1">
                <a:solidFill>
                  <a:srgbClr val="FF0000"/>
                </a:solidFill>
                <a:latin typeface="Nunito" pitchFamily="2" charset="0"/>
                <a:ea typeface="Inter" panose="020B0604020202020204" charset="0"/>
              </a:rPr>
              <a:t>các</a:t>
            </a:r>
            <a:r>
              <a:rPr lang="en-US" sz="1600" b="1">
                <a:solidFill>
                  <a:srgbClr val="FF0000"/>
                </a:solidFill>
                <a:latin typeface="Nunito" pitchFamily="2" charset="0"/>
                <a:ea typeface="Inter" panose="020B0604020202020204" charset="0"/>
              </a:rPr>
              <a:t> </a:t>
            </a:r>
            <a:r>
              <a:rPr lang="en-US" sz="1600" b="1" err="1">
                <a:solidFill>
                  <a:srgbClr val="FF0000"/>
                </a:solidFill>
                <a:latin typeface="Nunito" pitchFamily="2" charset="0"/>
                <a:ea typeface="Inter" panose="020B0604020202020204" charset="0"/>
              </a:rPr>
              <a:t>axit</a:t>
            </a:r>
            <a:r>
              <a:rPr lang="en-US" sz="1600" b="1">
                <a:solidFill>
                  <a:srgbClr val="FF0000"/>
                </a:solidFill>
                <a:latin typeface="Nunito" pitchFamily="2" charset="0"/>
                <a:ea typeface="Inter" panose="020B0604020202020204" charset="0"/>
              </a:rPr>
              <a:t> amin</a:t>
            </a:r>
            <a:endParaRPr lang="en-US" sz="1600" b="1">
              <a:solidFill>
                <a:prstClr val="black"/>
              </a:solidFill>
              <a:latin typeface="Nunito" pitchFamily="2" charset="0"/>
              <a:ea typeface="Inter" panose="020B0604020202020204" charset="0"/>
            </a:endParaRPr>
          </a:p>
        </p:txBody>
      </p:sp>
      <p:sp>
        <p:nvSpPr>
          <p:cNvPr id="29" name="Speech Bubble: Oval 28">
            <a:extLst>
              <a:ext uri="{FF2B5EF4-FFF2-40B4-BE49-F238E27FC236}">
                <a16:creationId xmlns:a16="http://schemas.microsoft.com/office/drawing/2014/main" id="{DCA438AF-EB54-4152-9F1D-C613E4FC6841}"/>
              </a:ext>
            </a:extLst>
          </p:cNvPr>
          <p:cNvSpPr/>
          <p:nvPr/>
        </p:nvSpPr>
        <p:spPr>
          <a:xfrm>
            <a:off x="9433424" y="1386658"/>
            <a:ext cx="2596876" cy="1482627"/>
          </a:xfrm>
          <a:prstGeom prst="wedgeEllipseCallout">
            <a:avLst>
              <a:gd name="adj1" fmla="val -12316"/>
              <a:gd name="adj2" fmla="val 62640"/>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1600" err="1">
                <a:solidFill>
                  <a:prstClr val="black"/>
                </a:solidFill>
                <a:latin typeface="Nunito" pitchFamily="2" charset="0"/>
                <a:ea typeface="Inter" panose="020B0604020202020204" charset="0"/>
              </a:rPr>
              <a:t>Chất</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đạm</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thực</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vật</a:t>
            </a:r>
            <a:r>
              <a:rPr lang="en-US" sz="1600">
                <a:solidFill>
                  <a:prstClr val="black"/>
                </a:solidFill>
                <a:latin typeface="Nunito" pitchFamily="2" charset="0"/>
                <a:ea typeface="Inter" panose="020B0604020202020204" charset="0"/>
              </a:rPr>
              <a:t> </a:t>
            </a:r>
            <a:r>
              <a:rPr lang="en-US" sz="1600" err="1">
                <a:solidFill>
                  <a:prstClr val="black"/>
                </a:solidFill>
                <a:latin typeface="Nunito" pitchFamily="2" charset="0"/>
                <a:ea typeface="Inter" panose="020B0604020202020204" charset="0"/>
              </a:rPr>
              <a:t>thường</a:t>
            </a:r>
            <a:r>
              <a:rPr lang="en-US" sz="1600">
                <a:solidFill>
                  <a:prstClr val="black"/>
                </a:solidFill>
                <a:latin typeface="Nunito" pitchFamily="2" charset="0"/>
                <a:ea typeface="Inter" panose="020B0604020202020204" charset="0"/>
              </a:rPr>
              <a:t> </a:t>
            </a:r>
            <a:r>
              <a:rPr lang="en-US" sz="1600" b="1" err="1">
                <a:solidFill>
                  <a:srgbClr val="FF0000"/>
                </a:solidFill>
                <a:latin typeface="Nunito" pitchFamily="2" charset="0"/>
                <a:ea typeface="Inter" panose="020B0604020202020204" charset="0"/>
              </a:rPr>
              <a:t>thiếu</a:t>
            </a:r>
            <a:r>
              <a:rPr lang="en-US" sz="1600" b="1">
                <a:solidFill>
                  <a:srgbClr val="FF0000"/>
                </a:solidFill>
                <a:latin typeface="Nunito" pitchFamily="2" charset="0"/>
                <a:ea typeface="Inter" panose="020B0604020202020204" charset="0"/>
              </a:rPr>
              <a:t> </a:t>
            </a:r>
            <a:r>
              <a:rPr lang="en-US" sz="1600" b="1" err="1">
                <a:solidFill>
                  <a:srgbClr val="FF0000"/>
                </a:solidFill>
                <a:latin typeface="Nunito" pitchFamily="2" charset="0"/>
                <a:ea typeface="Inter" panose="020B0604020202020204" charset="0"/>
              </a:rPr>
              <a:t>một</a:t>
            </a:r>
            <a:r>
              <a:rPr lang="en-US" sz="1600" b="1">
                <a:solidFill>
                  <a:srgbClr val="FF0000"/>
                </a:solidFill>
                <a:latin typeface="Nunito" pitchFamily="2" charset="0"/>
                <a:ea typeface="Inter" panose="020B0604020202020204" charset="0"/>
              </a:rPr>
              <a:t> </a:t>
            </a:r>
            <a:r>
              <a:rPr lang="en-US" sz="1600" b="1" err="1">
                <a:solidFill>
                  <a:srgbClr val="FF0000"/>
                </a:solidFill>
                <a:latin typeface="Nunito" pitchFamily="2" charset="0"/>
                <a:ea typeface="Inter" panose="020B0604020202020204" charset="0"/>
              </a:rPr>
              <a:t>số</a:t>
            </a:r>
            <a:r>
              <a:rPr lang="en-US" sz="1600" b="1">
                <a:solidFill>
                  <a:srgbClr val="FF0000"/>
                </a:solidFill>
                <a:latin typeface="Nunito" pitchFamily="2" charset="0"/>
                <a:ea typeface="Inter" panose="020B0604020202020204" charset="0"/>
              </a:rPr>
              <a:t> </a:t>
            </a:r>
            <a:r>
              <a:rPr lang="en-US" sz="1600" b="1" err="1">
                <a:solidFill>
                  <a:srgbClr val="FF0000"/>
                </a:solidFill>
                <a:latin typeface="Nunito" pitchFamily="2" charset="0"/>
                <a:ea typeface="Inter" panose="020B0604020202020204" charset="0"/>
              </a:rPr>
              <a:t>axit</a:t>
            </a:r>
            <a:r>
              <a:rPr lang="en-US" sz="1600" b="1">
                <a:solidFill>
                  <a:srgbClr val="FF0000"/>
                </a:solidFill>
                <a:latin typeface="Nunito" pitchFamily="2" charset="0"/>
                <a:ea typeface="Inter" panose="020B0604020202020204" charset="0"/>
              </a:rPr>
              <a:t> amin </a:t>
            </a:r>
            <a:r>
              <a:rPr lang="en-US" sz="1600" b="1" err="1">
                <a:solidFill>
                  <a:srgbClr val="FF0000"/>
                </a:solidFill>
                <a:latin typeface="Nunito" pitchFamily="2" charset="0"/>
                <a:ea typeface="Inter" panose="020B0604020202020204" charset="0"/>
              </a:rPr>
              <a:t>nhưng</a:t>
            </a:r>
            <a:r>
              <a:rPr lang="en-US" sz="1600" b="1">
                <a:solidFill>
                  <a:srgbClr val="FF0000"/>
                </a:solidFill>
                <a:latin typeface="Nunito" pitchFamily="2" charset="0"/>
                <a:ea typeface="Inter" panose="020B0604020202020204" charset="0"/>
              </a:rPr>
              <a:t> </a:t>
            </a:r>
            <a:r>
              <a:rPr lang="en-US" sz="1600" b="1" err="1">
                <a:solidFill>
                  <a:srgbClr val="00B050"/>
                </a:solidFill>
                <a:latin typeface="Nunito" pitchFamily="2" charset="0"/>
                <a:ea typeface="Inter" panose="020B0604020202020204" charset="0"/>
              </a:rPr>
              <a:t>dễ</a:t>
            </a:r>
            <a:r>
              <a:rPr lang="en-US" sz="1600" b="1">
                <a:solidFill>
                  <a:srgbClr val="00B050"/>
                </a:solidFill>
                <a:latin typeface="Nunito" pitchFamily="2" charset="0"/>
                <a:ea typeface="Inter" panose="020B0604020202020204" charset="0"/>
              </a:rPr>
              <a:t> </a:t>
            </a:r>
            <a:r>
              <a:rPr lang="en-US" sz="1600" b="1" err="1">
                <a:solidFill>
                  <a:srgbClr val="00B050"/>
                </a:solidFill>
                <a:latin typeface="Nunito" pitchFamily="2" charset="0"/>
                <a:ea typeface="Inter" panose="020B0604020202020204" charset="0"/>
              </a:rPr>
              <a:t>tiêu</a:t>
            </a:r>
            <a:endParaRPr lang="en-US" sz="1600" b="1">
              <a:solidFill>
                <a:srgbClr val="00B050"/>
              </a:solidFill>
              <a:latin typeface="Nunito" pitchFamily="2" charset="0"/>
              <a:ea typeface="Inter" panose="020B0604020202020204" charset="0"/>
            </a:endParaRPr>
          </a:p>
        </p:txBody>
      </p:sp>
      <p:cxnSp>
        <p:nvCxnSpPr>
          <p:cNvPr id="36" name="Straight Arrow Connector 35">
            <a:extLst>
              <a:ext uri="{FF2B5EF4-FFF2-40B4-BE49-F238E27FC236}">
                <a16:creationId xmlns:a16="http://schemas.microsoft.com/office/drawing/2014/main" id="{E50D46A5-6E4B-417E-8E07-0E5A5DE154C4}"/>
              </a:ext>
            </a:extLst>
          </p:cNvPr>
          <p:cNvCxnSpPr>
            <a:cxnSpLocks/>
          </p:cNvCxnSpPr>
          <p:nvPr/>
        </p:nvCxnSpPr>
        <p:spPr>
          <a:xfrm>
            <a:off x="9162781" y="4622799"/>
            <a:ext cx="0" cy="4572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8FA5AA9B-5D5B-4729-A8BE-BAA67BCFD3EE}"/>
              </a:ext>
            </a:extLst>
          </p:cNvPr>
          <p:cNvSpPr/>
          <p:nvPr/>
        </p:nvSpPr>
        <p:spPr>
          <a:xfrm>
            <a:off x="6508169" y="5105399"/>
            <a:ext cx="5522131" cy="15240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133" err="1">
                <a:solidFill>
                  <a:prstClr val="black"/>
                </a:solidFill>
                <a:latin typeface="Nunito" pitchFamily="2" charset="0"/>
                <a:ea typeface="Inter" panose="020B0604020202020204" charset="0"/>
              </a:rPr>
              <a:t>Kết</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hợp</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chất</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đạm</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động</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vật</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và</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chất</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đạm</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thực</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vật</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trong</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bữa</a:t>
            </a:r>
            <a:r>
              <a:rPr lang="en-US" sz="2133">
                <a:solidFill>
                  <a:prstClr val="black"/>
                </a:solidFill>
                <a:latin typeface="Nunito" pitchFamily="2" charset="0"/>
                <a:ea typeface="Inter" panose="020B0604020202020204" charset="0"/>
              </a:rPr>
              <a:t> ăn </a:t>
            </a:r>
            <a:r>
              <a:rPr lang="en-US" sz="2133" err="1">
                <a:solidFill>
                  <a:prstClr val="black"/>
                </a:solidFill>
                <a:latin typeface="Nunito" pitchFamily="2" charset="0"/>
                <a:ea typeface="Inter" panose="020B0604020202020204" charset="0"/>
              </a:rPr>
              <a:t>sẽ</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cung</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cấp</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đủ</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các</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axit</a:t>
            </a:r>
            <a:r>
              <a:rPr lang="en-US" sz="2133">
                <a:solidFill>
                  <a:prstClr val="black"/>
                </a:solidFill>
                <a:latin typeface="Nunito" pitchFamily="2" charset="0"/>
                <a:ea typeface="Inter" panose="020B0604020202020204" charset="0"/>
              </a:rPr>
              <a:t> amin </a:t>
            </a:r>
            <a:r>
              <a:rPr lang="en-US" sz="2133" err="1">
                <a:solidFill>
                  <a:prstClr val="black"/>
                </a:solidFill>
                <a:latin typeface="Nunito" pitchFamily="2" charset="0"/>
                <a:ea typeface="Inter" panose="020B0604020202020204" charset="0"/>
              </a:rPr>
              <a:t>cần</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thiết</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cho</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cơ</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thể</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và</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giúp</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cơ</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quan</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tiêu</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hóa</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hoạt</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động</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tốt</a:t>
            </a:r>
            <a:r>
              <a:rPr lang="en-US" sz="2133">
                <a:solidFill>
                  <a:prstClr val="black"/>
                </a:solidFill>
                <a:latin typeface="Nunito" pitchFamily="2" charset="0"/>
                <a:ea typeface="Inter" panose="020B0604020202020204" charset="0"/>
              </a:rPr>
              <a:t> </a:t>
            </a:r>
            <a:r>
              <a:rPr lang="en-US" sz="2133" err="1">
                <a:solidFill>
                  <a:prstClr val="black"/>
                </a:solidFill>
                <a:latin typeface="Nunito" pitchFamily="2" charset="0"/>
                <a:ea typeface="Inter" panose="020B0604020202020204" charset="0"/>
              </a:rPr>
              <a:t>hơn</a:t>
            </a:r>
            <a:endParaRPr lang="en-US" sz="2133">
              <a:solidFill>
                <a:prstClr val="black"/>
              </a:solidFill>
              <a:latin typeface="Nunito" pitchFamily="2" charset="0"/>
              <a:ea typeface="Inter" panose="020B0604020202020204" charset="0"/>
            </a:endParaRPr>
          </a:p>
        </p:txBody>
      </p:sp>
      <p:sp>
        <p:nvSpPr>
          <p:cNvPr id="38" name="Left Brace 37">
            <a:extLst>
              <a:ext uri="{FF2B5EF4-FFF2-40B4-BE49-F238E27FC236}">
                <a16:creationId xmlns:a16="http://schemas.microsoft.com/office/drawing/2014/main" id="{3D8EAF54-A07B-4585-9E57-40C589C9A42F}"/>
              </a:ext>
            </a:extLst>
          </p:cNvPr>
          <p:cNvSpPr/>
          <p:nvPr/>
        </p:nvSpPr>
        <p:spPr>
          <a:xfrm rot="16200000">
            <a:off x="8934182" y="2101581"/>
            <a:ext cx="457199" cy="5042437"/>
          </a:xfrm>
          <a:prstGeom prst="leftBrac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endParaRPr lang="en-US" sz="1200">
              <a:solidFill>
                <a:prstClr val="black"/>
              </a:solidFill>
              <a:latin typeface="Nunito" pitchFamily="2" charset="0"/>
              <a:ea typeface="Inter" panose="020B0604020202020204" charset="0"/>
            </a:endParaRPr>
          </a:p>
        </p:txBody>
      </p:sp>
      <p:sp>
        <p:nvSpPr>
          <p:cNvPr id="21" name="Rectangle 20">
            <a:extLst>
              <a:ext uri="{FF2B5EF4-FFF2-40B4-BE49-F238E27FC236}">
                <a16:creationId xmlns:a16="http://schemas.microsoft.com/office/drawing/2014/main" id="{FA3A86E5-90BC-4E98-BC1F-ACC1EE086D43}"/>
              </a:ext>
            </a:extLst>
          </p:cNvPr>
          <p:cNvSpPr/>
          <p:nvPr/>
        </p:nvSpPr>
        <p:spPr>
          <a:xfrm>
            <a:off x="5268812" y="56185"/>
            <a:ext cx="1928205" cy="474655"/>
          </a:xfrm>
          <a:custGeom>
            <a:avLst/>
            <a:gdLst>
              <a:gd name="connsiteX0" fmla="*/ 0 w 1928205"/>
              <a:gd name="connsiteY0" fmla="*/ 0 h 474655"/>
              <a:gd name="connsiteX1" fmla="*/ 1928205 w 1928205"/>
              <a:gd name="connsiteY1" fmla="*/ 0 h 474655"/>
              <a:gd name="connsiteX2" fmla="*/ 1928205 w 1928205"/>
              <a:gd name="connsiteY2" fmla="*/ 474655 h 474655"/>
              <a:gd name="connsiteX3" fmla="*/ 0 w 1928205"/>
              <a:gd name="connsiteY3" fmla="*/ 474655 h 474655"/>
              <a:gd name="connsiteX4" fmla="*/ 0 w 1928205"/>
              <a:gd name="connsiteY4" fmla="*/ 0 h 47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205" h="474655" fill="none" extrusionOk="0">
                <a:moveTo>
                  <a:pt x="0" y="0"/>
                </a:moveTo>
                <a:cubicBezTo>
                  <a:pt x="335783" y="-33775"/>
                  <a:pt x="1044267" y="138873"/>
                  <a:pt x="1928205" y="0"/>
                </a:cubicBezTo>
                <a:cubicBezTo>
                  <a:pt x="1936043" y="183086"/>
                  <a:pt x="1892096" y="384631"/>
                  <a:pt x="1928205" y="474655"/>
                </a:cubicBezTo>
                <a:cubicBezTo>
                  <a:pt x="1395957" y="337325"/>
                  <a:pt x="676976" y="336799"/>
                  <a:pt x="0" y="474655"/>
                </a:cubicBezTo>
                <a:cubicBezTo>
                  <a:pt x="-4429" y="303355"/>
                  <a:pt x="-24320" y="73230"/>
                  <a:pt x="0" y="0"/>
                </a:cubicBezTo>
                <a:close/>
              </a:path>
              <a:path w="1928205" h="474655" stroke="0" extrusionOk="0">
                <a:moveTo>
                  <a:pt x="0" y="0"/>
                </a:moveTo>
                <a:cubicBezTo>
                  <a:pt x="581858" y="-101487"/>
                  <a:pt x="1657799" y="-162162"/>
                  <a:pt x="1928205" y="0"/>
                </a:cubicBezTo>
                <a:cubicBezTo>
                  <a:pt x="1926930" y="210148"/>
                  <a:pt x="1910929" y="276335"/>
                  <a:pt x="1928205" y="474655"/>
                </a:cubicBezTo>
                <a:cubicBezTo>
                  <a:pt x="1151192" y="524720"/>
                  <a:pt x="377660" y="316206"/>
                  <a:pt x="0" y="474655"/>
                </a:cubicBezTo>
                <a:cubicBezTo>
                  <a:pt x="-36665" y="362909"/>
                  <a:pt x="31867" y="166221"/>
                  <a:pt x="0" y="0"/>
                </a:cubicBezTo>
                <a:close/>
              </a:path>
            </a:pathLst>
          </a:custGeom>
          <a:solidFill>
            <a:srgbClr val="FFCC00"/>
          </a:solidFill>
          <a:ln>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3200" b="1" err="1">
                <a:solidFill>
                  <a:prstClr val="white"/>
                </a:solidFill>
                <a:latin typeface="Nunito" pitchFamily="2" charset="0"/>
              </a:rPr>
              <a:t>Ví</a:t>
            </a:r>
            <a:r>
              <a:rPr lang="en-US" sz="3200" b="1">
                <a:solidFill>
                  <a:prstClr val="white"/>
                </a:solidFill>
                <a:latin typeface="Nunito" pitchFamily="2" charset="0"/>
              </a:rPr>
              <a:t> </a:t>
            </a:r>
            <a:r>
              <a:rPr lang="en-US" sz="3200" b="1" err="1">
                <a:solidFill>
                  <a:prstClr val="white"/>
                </a:solidFill>
                <a:latin typeface="Nunito" pitchFamily="2" charset="0"/>
              </a:rPr>
              <a:t>dụ</a:t>
            </a:r>
            <a:endParaRPr lang="en-US" sz="3200" b="1">
              <a:solidFill>
                <a:prstClr val="white"/>
              </a:solidFill>
              <a:latin typeface="Nunito" pitchFamily="2" charset="0"/>
            </a:endParaRPr>
          </a:p>
        </p:txBody>
      </p:sp>
    </p:spTree>
    <p:extLst>
      <p:ext uri="{BB962C8B-B14F-4D97-AF65-F5344CB8AC3E}">
        <p14:creationId xmlns:p14="http://schemas.microsoft.com/office/powerpoint/2010/main" val="416942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15" grpId="0" animBg="1"/>
      <p:bldP spid="20" grpId="0" animBg="1"/>
      <p:bldP spid="27" grpId="0" animBg="1"/>
      <p:bldP spid="28" grpId="0" animBg="1"/>
      <p:bldP spid="29" grpId="0" animBg="1"/>
      <p:bldP spid="37" grpId="0" animBg="1"/>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20">
            <a:extLst>
              <a:ext uri="{FF2B5EF4-FFF2-40B4-BE49-F238E27FC236}">
                <a16:creationId xmlns:a16="http://schemas.microsoft.com/office/drawing/2014/main" id="{A8756076-ACC0-493C-AFB0-D7CD71347B9A}"/>
              </a:ext>
            </a:extLst>
          </p:cNvPr>
          <p:cNvSpPr/>
          <p:nvPr/>
        </p:nvSpPr>
        <p:spPr>
          <a:xfrm>
            <a:off x="6018988" y="4505893"/>
            <a:ext cx="6035588" cy="152728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133">
              <a:solidFill>
                <a:prstClr val="white"/>
              </a:solidFill>
              <a:latin typeface="Nunito" pitchFamily="2" charset="0"/>
              <a:ea typeface="Inter" panose="020B0604020202020204" charset="0"/>
            </a:endParaRPr>
          </a:p>
        </p:txBody>
      </p:sp>
      <p:sp>
        <p:nvSpPr>
          <p:cNvPr id="13" name="Rounded Rectangle 20">
            <a:extLst>
              <a:ext uri="{FF2B5EF4-FFF2-40B4-BE49-F238E27FC236}">
                <a16:creationId xmlns:a16="http://schemas.microsoft.com/office/drawing/2014/main" id="{AD7F80AE-ADD3-4DCA-94F3-FDF11E1F21A8}"/>
              </a:ext>
            </a:extLst>
          </p:cNvPr>
          <p:cNvSpPr/>
          <p:nvPr/>
        </p:nvSpPr>
        <p:spPr>
          <a:xfrm>
            <a:off x="137426" y="1120385"/>
            <a:ext cx="5458439" cy="286953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133">
              <a:solidFill>
                <a:prstClr val="white"/>
              </a:solidFill>
              <a:latin typeface="Nunito" pitchFamily="2" charset="0"/>
              <a:ea typeface="Inter" panose="020B0604020202020204" charset="0"/>
            </a:endParaRPr>
          </a:p>
        </p:txBody>
      </p:sp>
      <p:sp>
        <p:nvSpPr>
          <p:cNvPr id="14" name="Rounded Rectangle 21">
            <a:extLst>
              <a:ext uri="{FF2B5EF4-FFF2-40B4-BE49-F238E27FC236}">
                <a16:creationId xmlns:a16="http://schemas.microsoft.com/office/drawing/2014/main" id="{295D30CC-962D-4C4F-AD68-B5E64550941B}"/>
              </a:ext>
            </a:extLst>
          </p:cNvPr>
          <p:cNvSpPr/>
          <p:nvPr/>
        </p:nvSpPr>
        <p:spPr>
          <a:xfrm>
            <a:off x="264562" y="90291"/>
            <a:ext cx="11790015" cy="8588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3200" b="1" i="1" u="sng" err="1">
                <a:solidFill>
                  <a:srgbClr val="00B050"/>
                </a:solidFill>
                <a:latin typeface="Nunito Black" pitchFamily="2" charset="0"/>
                <a:cs typeface="Calibri" panose="020F0502020204030204" pitchFamily="34" charset="0"/>
              </a:rPr>
              <a:t>Nguyên</a:t>
            </a:r>
            <a:r>
              <a:rPr lang="en-US" sz="3200" b="1" i="1" u="sng">
                <a:solidFill>
                  <a:srgbClr val="00B050"/>
                </a:solidFill>
                <a:latin typeface="Nunito Black" pitchFamily="2" charset="0"/>
                <a:cs typeface="Calibri" panose="020F0502020204030204" pitchFamily="34" charset="0"/>
              </a:rPr>
              <a:t> </a:t>
            </a:r>
            <a:r>
              <a:rPr lang="en-US" sz="3200" b="1" i="1" u="sng" err="1">
                <a:solidFill>
                  <a:srgbClr val="00B050"/>
                </a:solidFill>
                <a:latin typeface="Nunito Black" pitchFamily="2" charset="0"/>
                <a:cs typeface="Calibri" panose="020F0502020204030204" pitchFamily="34" charset="0"/>
              </a:rPr>
              <a:t>tắc</a:t>
            </a:r>
            <a:r>
              <a:rPr lang="en-US" sz="3200" b="1" i="1" u="sng">
                <a:solidFill>
                  <a:srgbClr val="00B050"/>
                </a:solidFill>
                <a:latin typeface="Nunito Black" pitchFamily="2" charset="0"/>
                <a:cs typeface="Calibri" panose="020F0502020204030204" pitchFamily="34" charset="0"/>
              </a:rPr>
              <a:t> 3</a:t>
            </a:r>
            <a:r>
              <a:rPr lang="en-US" sz="3200" b="1" i="1" u="sng">
                <a:solidFill>
                  <a:srgbClr val="002060"/>
                </a:solidFill>
                <a:latin typeface="Nunito Black" pitchFamily="2" charset="0"/>
                <a:cs typeface="Calibri" panose="020F0502020204030204" pitchFamily="34" charset="0"/>
              </a:rPr>
              <a:t>:</a:t>
            </a:r>
            <a:r>
              <a:rPr lang="en-US" sz="3200" b="1" i="1">
                <a:solidFill>
                  <a:srgbClr val="002060"/>
                </a:solidFill>
                <a:latin typeface="Nunito Black" pitchFamily="2" charset="0"/>
                <a:cs typeface="Calibri" panose="020F0502020204030204" pitchFamily="34" charset="0"/>
              </a:rPr>
              <a:t> </a:t>
            </a:r>
            <a:r>
              <a:rPr lang="en-US" sz="3200" b="1" i="1" err="1">
                <a:solidFill>
                  <a:srgbClr val="002060"/>
                </a:solidFill>
                <a:latin typeface="Nunito" pitchFamily="2" charset="0"/>
                <a:cs typeface="Calibri" panose="020F0502020204030204" pitchFamily="34" charset="0"/>
              </a:rPr>
              <a:t>Đáp</a:t>
            </a:r>
            <a:r>
              <a:rPr lang="en-US" sz="3200" b="1" i="1">
                <a:solidFill>
                  <a:srgbClr val="002060"/>
                </a:solidFill>
                <a:latin typeface="Nunito" pitchFamily="2" charset="0"/>
                <a:cs typeface="Calibri" panose="020F0502020204030204" pitchFamily="34" charset="0"/>
              </a:rPr>
              <a:t> </a:t>
            </a:r>
            <a:r>
              <a:rPr lang="en-US" sz="3200" b="1" i="1" err="1">
                <a:solidFill>
                  <a:srgbClr val="002060"/>
                </a:solidFill>
                <a:latin typeface="Nunito" pitchFamily="2" charset="0"/>
                <a:cs typeface="Calibri" panose="020F0502020204030204" pitchFamily="34" charset="0"/>
              </a:rPr>
              <a:t>ứng</a:t>
            </a:r>
            <a:r>
              <a:rPr lang="en-US" sz="3200" b="1" i="1">
                <a:solidFill>
                  <a:srgbClr val="002060"/>
                </a:solidFill>
                <a:latin typeface="Nunito" pitchFamily="2" charset="0"/>
                <a:cs typeface="Calibri" panose="020F0502020204030204" pitchFamily="34" charset="0"/>
              </a:rPr>
              <a:t> </a:t>
            </a:r>
            <a:r>
              <a:rPr lang="en-US" sz="3200" b="1" i="1" err="1">
                <a:solidFill>
                  <a:srgbClr val="002060"/>
                </a:solidFill>
                <a:latin typeface="Nunito" pitchFamily="2" charset="0"/>
                <a:cs typeface="Calibri" panose="020F0502020204030204" pitchFamily="34" charset="0"/>
              </a:rPr>
              <a:t>nhu</a:t>
            </a:r>
            <a:r>
              <a:rPr lang="en-US" sz="3200" b="1" i="1">
                <a:solidFill>
                  <a:srgbClr val="002060"/>
                </a:solidFill>
                <a:latin typeface="Nunito" pitchFamily="2" charset="0"/>
                <a:cs typeface="Calibri" panose="020F0502020204030204" pitchFamily="34" charset="0"/>
              </a:rPr>
              <a:t> </a:t>
            </a:r>
            <a:r>
              <a:rPr lang="en-US" sz="3200" b="1" i="1" err="1">
                <a:solidFill>
                  <a:srgbClr val="002060"/>
                </a:solidFill>
                <a:latin typeface="Nunito" pitchFamily="2" charset="0"/>
                <a:cs typeface="Calibri" panose="020F0502020204030204" pitchFamily="34" charset="0"/>
              </a:rPr>
              <a:t>cầu</a:t>
            </a:r>
            <a:r>
              <a:rPr lang="en-US" sz="3200" b="1" i="1">
                <a:solidFill>
                  <a:srgbClr val="002060"/>
                </a:solidFill>
                <a:latin typeface="Nunito" pitchFamily="2" charset="0"/>
                <a:cs typeface="Calibri" panose="020F0502020204030204" pitchFamily="34" charset="0"/>
              </a:rPr>
              <a:t> </a:t>
            </a:r>
            <a:r>
              <a:rPr lang="en-US" sz="3200" b="1" i="1" err="1">
                <a:solidFill>
                  <a:srgbClr val="002060"/>
                </a:solidFill>
                <a:latin typeface="Nunito" pitchFamily="2" charset="0"/>
                <a:cs typeface="Calibri" panose="020F0502020204030204" pitchFamily="34" charset="0"/>
              </a:rPr>
              <a:t>khuyến</a:t>
            </a:r>
            <a:r>
              <a:rPr lang="en-US" sz="3200" b="1" i="1">
                <a:solidFill>
                  <a:srgbClr val="002060"/>
                </a:solidFill>
                <a:latin typeface="Nunito" pitchFamily="2" charset="0"/>
                <a:cs typeface="Calibri" panose="020F0502020204030204" pitchFamily="34" charset="0"/>
              </a:rPr>
              <a:t> </a:t>
            </a:r>
            <a:r>
              <a:rPr lang="en-US" sz="3200" b="1" i="1" err="1">
                <a:solidFill>
                  <a:srgbClr val="002060"/>
                </a:solidFill>
                <a:latin typeface="Nunito" pitchFamily="2" charset="0"/>
                <a:cs typeface="Calibri" panose="020F0502020204030204" pitchFamily="34" charset="0"/>
              </a:rPr>
              <a:t>nghị</a:t>
            </a:r>
            <a:r>
              <a:rPr lang="en-US" sz="3200" b="1" i="1">
                <a:solidFill>
                  <a:srgbClr val="002060"/>
                </a:solidFill>
                <a:latin typeface="Nunito" pitchFamily="2" charset="0"/>
                <a:cs typeface="Calibri" panose="020F0502020204030204" pitchFamily="34" charset="0"/>
              </a:rPr>
              <a:t> </a:t>
            </a:r>
            <a:r>
              <a:rPr lang="en-US" sz="3200" b="1" i="1" err="1">
                <a:solidFill>
                  <a:srgbClr val="002060"/>
                </a:solidFill>
                <a:latin typeface="Nunito" pitchFamily="2" charset="0"/>
                <a:cs typeface="Calibri" panose="020F0502020204030204" pitchFamily="34" charset="0"/>
              </a:rPr>
              <a:t>về</a:t>
            </a:r>
            <a:r>
              <a:rPr lang="en-US" sz="3200" b="1" i="1">
                <a:solidFill>
                  <a:srgbClr val="002060"/>
                </a:solidFill>
                <a:latin typeface="Nunito" pitchFamily="2" charset="0"/>
                <a:cs typeface="Calibri" panose="020F0502020204030204" pitchFamily="34" charset="0"/>
              </a:rPr>
              <a:t> </a:t>
            </a:r>
            <a:r>
              <a:rPr lang="en-US" sz="3200" b="1" i="1" err="1">
                <a:solidFill>
                  <a:srgbClr val="00B050"/>
                </a:solidFill>
                <a:latin typeface="Nunito" pitchFamily="2" charset="0"/>
                <a:cs typeface="Calibri" panose="020F0502020204030204" pitchFamily="34" charset="0"/>
              </a:rPr>
              <a:t>sữa</a:t>
            </a:r>
            <a:r>
              <a:rPr lang="en-US" sz="3200" b="1" i="1">
                <a:solidFill>
                  <a:srgbClr val="00B050"/>
                </a:solidFill>
                <a:latin typeface="Nunito" pitchFamily="2" charset="0"/>
                <a:cs typeface="Calibri" panose="020F0502020204030204" pitchFamily="34" charset="0"/>
              </a:rPr>
              <a:t>, </a:t>
            </a:r>
            <a:r>
              <a:rPr lang="en-US" sz="3200" b="1" i="1" err="1">
                <a:solidFill>
                  <a:srgbClr val="00B050"/>
                </a:solidFill>
                <a:latin typeface="Nunito" pitchFamily="2" charset="0"/>
                <a:cs typeface="Calibri" panose="020F0502020204030204" pitchFamily="34" charset="0"/>
              </a:rPr>
              <a:t>muối</a:t>
            </a:r>
            <a:r>
              <a:rPr lang="en-US" sz="3200" b="1" i="1">
                <a:solidFill>
                  <a:srgbClr val="00B050"/>
                </a:solidFill>
                <a:latin typeface="Nunito" pitchFamily="2" charset="0"/>
                <a:cs typeface="Calibri" panose="020F0502020204030204" pitchFamily="34" charset="0"/>
              </a:rPr>
              <a:t>, đường </a:t>
            </a:r>
            <a:r>
              <a:rPr lang="en-US" sz="3200" b="1" i="1" err="1">
                <a:solidFill>
                  <a:srgbClr val="002060"/>
                </a:solidFill>
                <a:latin typeface="Nunito" pitchFamily="2" charset="0"/>
                <a:cs typeface="Calibri" panose="020F0502020204030204" pitchFamily="34" charset="0"/>
              </a:rPr>
              <a:t>và</a:t>
            </a:r>
            <a:r>
              <a:rPr lang="en-US" sz="3200" b="1" i="1">
                <a:solidFill>
                  <a:srgbClr val="002060"/>
                </a:solidFill>
                <a:latin typeface="Nunito" pitchFamily="2" charset="0"/>
                <a:cs typeface="Calibri" panose="020F0502020204030204" pitchFamily="34" charset="0"/>
              </a:rPr>
              <a:t> </a:t>
            </a:r>
            <a:r>
              <a:rPr lang="en-US" sz="3200" b="1" i="1" err="1">
                <a:solidFill>
                  <a:srgbClr val="002060"/>
                </a:solidFill>
                <a:latin typeface="Nunito" pitchFamily="2" charset="0"/>
                <a:cs typeface="Calibri" panose="020F0502020204030204" pitchFamily="34" charset="0"/>
              </a:rPr>
              <a:t>các</a:t>
            </a:r>
            <a:r>
              <a:rPr lang="en-US" sz="3200" b="1" i="1">
                <a:solidFill>
                  <a:srgbClr val="002060"/>
                </a:solidFill>
                <a:latin typeface="Nunito" pitchFamily="2" charset="0"/>
                <a:cs typeface="Calibri" panose="020F0502020204030204" pitchFamily="34" charset="0"/>
              </a:rPr>
              <a:t> </a:t>
            </a:r>
            <a:r>
              <a:rPr lang="en-US" sz="3200" b="1" i="1" err="1">
                <a:solidFill>
                  <a:srgbClr val="002060"/>
                </a:solidFill>
                <a:latin typeface="Nunito" pitchFamily="2" charset="0"/>
                <a:cs typeface="Calibri" panose="020F0502020204030204" pitchFamily="34" charset="0"/>
              </a:rPr>
              <a:t>khuyến</a:t>
            </a:r>
            <a:r>
              <a:rPr lang="en-US" sz="3200" b="1" i="1">
                <a:solidFill>
                  <a:srgbClr val="002060"/>
                </a:solidFill>
                <a:latin typeface="Nunito" pitchFamily="2" charset="0"/>
                <a:cs typeface="Calibri" panose="020F0502020204030204" pitchFamily="34" charset="0"/>
              </a:rPr>
              <a:t> </a:t>
            </a:r>
            <a:r>
              <a:rPr lang="en-US" sz="3200" b="1" i="1" err="1">
                <a:solidFill>
                  <a:srgbClr val="002060"/>
                </a:solidFill>
                <a:latin typeface="Nunito" pitchFamily="2" charset="0"/>
                <a:cs typeface="Calibri" panose="020F0502020204030204" pitchFamily="34" charset="0"/>
              </a:rPr>
              <a:t>nghị</a:t>
            </a:r>
            <a:r>
              <a:rPr lang="en-US" sz="3200" b="1" i="1">
                <a:solidFill>
                  <a:srgbClr val="002060"/>
                </a:solidFill>
                <a:latin typeface="Nunito" pitchFamily="2" charset="0"/>
                <a:cs typeface="Calibri" panose="020F0502020204030204" pitchFamily="34" charset="0"/>
              </a:rPr>
              <a:t> </a:t>
            </a:r>
            <a:r>
              <a:rPr lang="en-US" sz="3200" b="1" i="1" err="1">
                <a:solidFill>
                  <a:srgbClr val="002060"/>
                </a:solidFill>
                <a:latin typeface="Nunito" pitchFamily="2" charset="0"/>
                <a:cs typeface="Calibri" panose="020F0502020204030204" pitchFamily="34" charset="0"/>
              </a:rPr>
              <a:t>khác</a:t>
            </a:r>
            <a:endParaRPr lang="en-US" sz="3200" b="1" i="1">
              <a:solidFill>
                <a:srgbClr val="002060"/>
              </a:solidFill>
              <a:latin typeface="Nunito" pitchFamily="2" charset="0"/>
              <a:cs typeface="Calibri" panose="020F0502020204030204" pitchFamily="34" charset="0"/>
            </a:endParaRPr>
          </a:p>
        </p:txBody>
      </p:sp>
      <p:sp>
        <p:nvSpPr>
          <p:cNvPr id="15" name="Rectangle 14">
            <a:extLst>
              <a:ext uri="{FF2B5EF4-FFF2-40B4-BE49-F238E27FC236}">
                <a16:creationId xmlns:a16="http://schemas.microsoft.com/office/drawing/2014/main" id="{CCF6F751-7B0B-4249-95A2-9983D08C1F47}"/>
              </a:ext>
            </a:extLst>
          </p:cNvPr>
          <p:cNvSpPr/>
          <p:nvPr/>
        </p:nvSpPr>
        <p:spPr>
          <a:xfrm>
            <a:off x="2747589" y="1207222"/>
            <a:ext cx="3917156" cy="748795"/>
          </a:xfrm>
          <a:prstGeom prst="rect">
            <a:avLst/>
          </a:prstGeom>
          <a:noFill/>
        </p:spPr>
        <p:txBody>
          <a:bodyPr wrap="square">
            <a:spAutoFit/>
          </a:bodyPr>
          <a:lstStyle/>
          <a:p>
            <a:pPr defTabSz="609630"/>
            <a:r>
              <a:rPr lang="en-US" sz="2133" b="1" err="1">
                <a:solidFill>
                  <a:srgbClr val="002060"/>
                </a:solidFill>
                <a:latin typeface="Nunito" pitchFamily="2" charset="0"/>
                <a:ea typeface="Inter" panose="020B0604020202020204" charset="0"/>
                <a:cs typeface="Calibri" panose="020F0502020204030204" pitchFamily="34" charset="0"/>
              </a:rPr>
              <a:t>Muối</a:t>
            </a:r>
            <a:r>
              <a:rPr lang="en-US" sz="2133" b="1">
                <a:solidFill>
                  <a:srgbClr val="002060"/>
                </a:solidFill>
                <a:latin typeface="Nunito" pitchFamily="2" charset="0"/>
                <a:ea typeface="Inter" panose="020B0604020202020204" charset="0"/>
                <a:cs typeface="Calibri" panose="020F0502020204030204" pitchFamily="34" charset="0"/>
              </a:rPr>
              <a:t>:</a:t>
            </a:r>
            <a:br>
              <a:rPr lang="en-US" sz="2133">
                <a:solidFill>
                  <a:srgbClr val="002060"/>
                </a:solidFill>
                <a:latin typeface="Nunito" pitchFamily="2" charset="0"/>
                <a:ea typeface="Inter" panose="020B0604020202020204" charset="0"/>
                <a:cs typeface="Calibri" panose="020F0502020204030204" pitchFamily="34" charset="0"/>
              </a:rPr>
            </a:br>
            <a:r>
              <a:rPr lang="vi-VN" sz="2133" b="1">
                <a:solidFill>
                  <a:srgbClr val="C00000"/>
                </a:solidFill>
                <a:latin typeface="Nunito" pitchFamily="2" charset="0"/>
                <a:ea typeface="Inter" panose="020B0604020202020204" charset="0"/>
                <a:cs typeface="Calibri" panose="020F0502020204030204" pitchFamily="34" charset="0"/>
              </a:rPr>
              <a:t>&lt;</a:t>
            </a:r>
            <a:r>
              <a:rPr lang="en-US" sz="2133" b="1">
                <a:solidFill>
                  <a:srgbClr val="C00000"/>
                </a:solidFill>
                <a:latin typeface="Nunito" pitchFamily="2" charset="0"/>
                <a:ea typeface="Inter" panose="020B0604020202020204" charset="0"/>
                <a:cs typeface="Calibri" panose="020F0502020204030204" pitchFamily="34" charset="0"/>
              </a:rPr>
              <a:t> </a:t>
            </a:r>
            <a:r>
              <a:rPr lang="vi-VN" sz="2133" b="1">
                <a:solidFill>
                  <a:srgbClr val="C00000"/>
                </a:solidFill>
                <a:latin typeface="Nunito" pitchFamily="2" charset="0"/>
                <a:ea typeface="Inter" panose="020B0604020202020204" charset="0"/>
                <a:cs typeface="Calibri" panose="020F0502020204030204" pitchFamily="34" charset="0"/>
              </a:rPr>
              <a:t>5g/ngày </a:t>
            </a:r>
            <a:endParaRPr lang="vi-VN" sz="2133">
              <a:solidFill>
                <a:srgbClr val="C00000"/>
              </a:solidFill>
              <a:latin typeface="Nunito" pitchFamily="2" charset="0"/>
              <a:ea typeface="Inter" panose="020B0604020202020204" charset="0"/>
              <a:cs typeface="Calibri" panose="020F0502020204030204" pitchFamily="34" charset="0"/>
            </a:endParaRPr>
          </a:p>
        </p:txBody>
      </p:sp>
      <p:pic>
        <p:nvPicPr>
          <p:cNvPr id="16" name="Picture 4" descr="Muối ăn là gì? Phân biệt các loại muối ăn thông dụng">
            <a:extLst>
              <a:ext uri="{FF2B5EF4-FFF2-40B4-BE49-F238E27FC236}">
                <a16:creationId xmlns:a16="http://schemas.microsoft.com/office/drawing/2014/main" id="{883AC92A-9E97-4095-85F5-798F7169D6E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7139" y="1207222"/>
            <a:ext cx="1931459" cy="1221287"/>
          </a:xfrm>
          <a:prstGeom prst="wedgeEllipseCallout">
            <a:avLst>
              <a:gd name="adj1" fmla="val 55993"/>
              <a:gd name="adj2" fmla="val -30842"/>
            </a:avLst>
          </a:prstGeom>
          <a:noFill/>
          <a:ln>
            <a:noFill/>
          </a:ln>
          <a:extLst>
            <a:ext uri="{909E8E84-426E-40DD-AFC4-6F175D3DCCD1}">
              <a14:hiddenFill xmlns:a14="http://schemas.microsoft.com/office/drawing/2010/main">
                <a:solidFill>
                  <a:srgbClr val="FFFFFF"/>
                </a:solidFill>
              </a14:hiddenFill>
            </a:ext>
          </a:extLst>
        </p:spPr>
      </p:pic>
      <p:pic>
        <p:nvPicPr>
          <p:cNvPr id="17" name="Picture 2" descr="Sugar Overload Effects | Eating too Much Sugar | Complete Care">
            <a:extLst>
              <a:ext uri="{FF2B5EF4-FFF2-40B4-BE49-F238E27FC236}">
                <a16:creationId xmlns:a16="http://schemas.microsoft.com/office/drawing/2014/main" id="{D4AA54B8-5B6F-4AB7-93BB-1048D47DC9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854" y="2506265"/>
            <a:ext cx="1944915" cy="1229795"/>
          </a:xfrm>
          <a:prstGeom prst="wedgeEllipseCallout">
            <a:avLst>
              <a:gd name="adj1" fmla="val 53667"/>
              <a:gd name="adj2" fmla="val -36470"/>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8E701CF1-363B-420A-BAE3-2C107B9B5FA4}"/>
              </a:ext>
            </a:extLst>
          </p:cNvPr>
          <p:cNvSpPr/>
          <p:nvPr/>
        </p:nvSpPr>
        <p:spPr>
          <a:xfrm>
            <a:off x="2708406" y="2501874"/>
            <a:ext cx="3857411" cy="1405256"/>
          </a:xfrm>
          <a:prstGeom prst="rect">
            <a:avLst/>
          </a:prstGeom>
          <a:noFill/>
        </p:spPr>
        <p:txBody>
          <a:bodyPr wrap="square">
            <a:spAutoFit/>
          </a:bodyPr>
          <a:lstStyle/>
          <a:p>
            <a:pPr defTabSz="609630"/>
            <a:r>
              <a:rPr lang="en-US" sz="2133" b="1">
                <a:solidFill>
                  <a:srgbClr val="002060"/>
                </a:solidFill>
                <a:latin typeface="Nunito" pitchFamily="2" charset="0"/>
                <a:ea typeface="Inter" panose="020B0604020202020204" charset="0"/>
                <a:cs typeface="Calibri" panose="020F0502020204030204" pitchFamily="34" charset="0"/>
              </a:rPr>
              <a:t>Đường:</a:t>
            </a:r>
          </a:p>
          <a:p>
            <a:pPr defTabSz="609630"/>
            <a:r>
              <a:rPr lang="vi-VN" sz="2133" b="1">
                <a:solidFill>
                  <a:srgbClr val="C00000"/>
                </a:solidFill>
                <a:latin typeface="Nunito" pitchFamily="2" charset="0"/>
                <a:ea typeface="Inter" panose="020B0604020202020204" charset="0"/>
                <a:cs typeface="Calibri" panose="020F0502020204030204" pitchFamily="34" charset="0"/>
              </a:rPr>
              <a:t>&lt;</a:t>
            </a:r>
            <a:r>
              <a:rPr lang="en-US" sz="2133" b="1">
                <a:solidFill>
                  <a:srgbClr val="C00000"/>
                </a:solidFill>
                <a:latin typeface="Nunito" pitchFamily="2" charset="0"/>
                <a:ea typeface="Inter" panose="020B0604020202020204" charset="0"/>
                <a:cs typeface="Calibri" panose="020F0502020204030204" pitchFamily="34" charset="0"/>
              </a:rPr>
              <a:t> </a:t>
            </a:r>
            <a:r>
              <a:rPr lang="vi-VN" sz="2133" b="1">
                <a:solidFill>
                  <a:srgbClr val="C00000"/>
                </a:solidFill>
                <a:latin typeface="Nunito" pitchFamily="2" charset="0"/>
                <a:ea typeface="Inter" panose="020B0604020202020204" charset="0"/>
                <a:cs typeface="Calibri" panose="020F0502020204030204" pitchFamily="34" charset="0"/>
              </a:rPr>
              <a:t>5</a:t>
            </a:r>
            <a:r>
              <a:rPr lang="en-US" sz="2133" b="1">
                <a:solidFill>
                  <a:srgbClr val="C00000"/>
                </a:solidFill>
                <a:latin typeface="Nunito" pitchFamily="2" charset="0"/>
                <a:ea typeface="Inter" panose="020B0604020202020204" charset="0"/>
                <a:cs typeface="Calibri" panose="020F0502020204030204" pitchFamily="34" charset="0"/>
              </a:rPr>
              <a:t> </a:t>
            </a:r>
            <a:r>
              <a:rPr lang="en-US" sz="2133" b="1" err="1">
                <a:solidFill>
                  <a:srgbClr val="C00000"/>
                </a:solidFill>
                <a:latin typeface="Nunito" pitchFamily="2" charset="0"/>
                <a:ea typeface="Inter" panose="020B0604020202020204" charset="0"/>
                <a:cs typeface="Calibri" panose="020F0502020204030204" pitchFamily="34" charset="0"/>
              </a:rPr>
              <a:t>đơn</a:t>
            </a:r>
            <a:r>
              <a:rPr lang="en-US" sz="2133" b="1">
                <a:solidFill>
                  <a:srgbClr val="C00000"/>
                </a:solidFill>
                <a:latin typeface="Nunito" pitchFamily="2" charset="0"/>
                <a:ea typeface="Inter" panose="020B0604020202020204" charset="0"/>
                <a:cs typeface="Calibri" panose="020F0502020204030204" pitchFamily="34" charset="0"/>
              </a:rPr>
              <a:t> </a:t>
            </a:r>
            <a:r>
              <a:rPr lang="en-US" sz="2133" b="1" err="1">
                <a:solidFill>
                  <a:srgbClr val="C00000"/>
                </a:solidFill>
                <a:latin typeface="Nunito" pitchFamily="2" charset="0"/>
                <a:ea typeface="Inter" panose="020B0604020202020204" charset="0"/>
                <a:cs typeface="Calibri" panose="020F0502020204030204" pitchFamily="34" charset="0"/>
              </a:rPr>
              <a:t>vị</a:t>
            </a:r>
            <a:r>
              <a:rPr lang="en-US" sz="2133" b="1">
                <a:solidFill>
                  <a:srgbClr val="C00000"/>
                </a:solidFill>
                <a:latin typeface="Nunito" pitchFamily="2" charset="0"/>
                <a:ea typeface="Inter" panose="020B0604020202020204" charset="0"/>
                <a:cs typeface="Calibri" panose="020F0502020204030204" pitchFamily="34" charset="0"/>
              </a:rPr>
              <a:t>/</a:t>
            </a:r>
            <a:r>
              <a:rPr lang="en-US" sz="2133" b="1" err="1">
                <a:solidFill>
                  <a:srgbClr val="C00000"/>
                </a:solidFill>
                <a:latin typeface="Nunito" pitchFamily="2" charset="0"/>
                <a:ea typeface="Inter" panose="020B0604020202020204" charset="0"/>
                <a:cs typeface="Calibri" panose="020F0502020204030204" pitchFamily="34" charset="0"/>
              </a:rPr>
              <a:t>ngày</a:t>
            </a:r>
            <a:r>
              <a:rPr lang="en-US" sz="2133" b="1">
                <a:solidFill>
                  <a:srgbClr val="C00000"/>
                </a:solidFill>
                <a:latin typeface="Nunito" pitchFamily="2" charset="0"/>
                <a:ea typeface="Inter" panose="020B0604020202020204" charset="0"/>
                <a:cs typeface="Calibri" panose="020F0502020204030204" pitchFamily="34" charset="0"/>
              </a:rPr>
              <a:t> </a:t>
            </a:r>
          </a:p>
          <a:p>
            <a:pPr defTabSz="609630"/>
            <a:r>
              <a:rPr lang="en-US" sz="2133" b="1">
                <a:solidFill>
                  <a:srgbClr val="C00000"/>
                </a:solidFill>
                <a:latin typeface="Nunito" pitchFamily="2" charset="0"/>
                <a:ea typeface="Inter" panose="020B0604020202020204" charset="0"/>
                <a:cs typeface="Calibri" panose="020F0502020204030204" pitchFamily="34" charset="0"/>
              </a:rPr>
              <a:t>(~ &lt;25g </a:t>
            </a:r>
            <a:r>
              <a:rPr lang="en-US" sz="2133" b="1" err="1">
                <a:solidFill>
                  <a:srgbClr val="C00000"/>
                </a:solidFill>
                <a:latin typeface="Nunito" pitchFamily="2" charset="0"/>
                <a:ea typeface="Inter" panose="020B0604020202020204" charset="0"/>
                <a:cs typeface="Calibri" panose="020F0502020204030204" pitchFamily="34" charset="0"/>
              </a:rPr>
              <a:t>đường</a:t>
            </a:r>
            <a:r>
              <a:rPr lang="en-US" sz="2133" b="1">
                <a:solidFill>
                  <a:srgbClr val="C00000"/>
                </a:solidFill>
                <a:latin typeface="Nunito" pitchFamily="2" charset="0"/>
                <a:ea typeface="Inter" panose="020B0604020202020204" charset="0"/>
                <a:cs typeface="Calibri" panose="020F0502020204030204" pitchFamily="34" charset="0"/>
              </a:rPr>
              <a:t>)</a:t>
            </a:r>
          </a:p>
          <a:p>
            <a:pPr defTabSz="609630"/>
            <a:r>
              <a:rPr lang="en-US" sz="2133" b="1">
                <a:solidFill>
                  <a:srgbClr val="C00000"/>
                </a:solidFill>
                <a:latin typeface="Nunito" pitchFamily="2" charset="0"/>
                <a:ea typeface="Inter" panose="020B0604020202020204" charset="0"/>
                <a:cs typeface="Calibri" panose="020F0502020204030204" pitchFamily="34" charset="0"/>
              </a:rPr>
              <a:t> </a:t>
            </a:r>
            <a:r>
              <a:rPr lang="vi-VN" sz="2133" b="1">
                <a:solidFill>
                  <a:srgbClr val="C00000"/>
                </a:solidFill>
                <a:latin typeface="Nunito" pitchFamily="2" charset="0"/>
                <a:ea typeface="Inter" panose="020B0604020202020204" charset="0"/>
                <a:cs typeface="Calibri" panose="020F0502020204030204" pitchFamily="34" charset="0"/>
              </a:rPr>
              <a:t> </a:t>
            </a:r>
            <a:endParaRPr lang="vi-VN" sz="2133">
              <a:solidFill>
                <a:srgbClr val="C00000"/>
              </a:solidFill>
              <a:latin typeface="Nunito" pitchFamily="2" charset="0"/>
              <a:ea typeface="Inter" panose="020B0604020202020204" charset="0"/>
              <a:cs typeface="Calibri" panose="020F0502020204030204" pitchFamily="34" charset="0"/>
            </a:endParaRPr>
          </a:p>
        </p:txBody>
      </p:sp>
      <p:grpSp>
        <p:nvGrpSpPr>
          <p:cNvPr id="19" name="Group 18">
            <a:extLst>
              <a:ext uri="{FF2B5EF4-FFF2-40B4-BE49-F238E27FC236}">
                <a16:creationId xmlns:a16="http://schemas.microsoft.com/office/drawing/2014/main" id="{37D3E86F-EC7E-44B4-9790-7BE322D7E426}"/>
              </a:ext>
            </a:extLst>
          </p:cNvPr>
          <p:cNvGrpSpPr/>
          <p:nvPr/>
        </p:nvGrpSpPr>
        <p:grpSpPr>
          <a:xfrm>
            <a:off x="67718" y="4887893"/>
            <a:ext cx="5555942" cy="1538307"/>
            <a:chOff x="4084493" y="2610543"/>
            <a:chExt cx="6138650" cy="2152118"/>
          </a:xfrm>
        </p:grpSpPr>
        <p:pic>
          <p:nvPicPr>
            <p:cNvPr id="20" name="Picture 8" descr="Phù chân khi mang thai là bình thường hay bất thường? | Vinmec">
              <a:extLst>
                <a:ext uri="{FF2B5EF4-FFF2-40B4-BE49-F238E27FC236}">
                  <a16:creationId xmlns:a16="http://schemas.microsoft.com/office/drawing/2014/main" id="{ABADA86D-F613-4531-9A5A-DF6C1E141D8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254790" y="2622539"/>
              <a:ext cx="2000001" cy="1335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39F65B54-C711-4248-9EC1-36E41FAD5A0B}"/>
                </a:ext>
              </a:extLst>
            </p:cNvPr>
            <p:cNvSpPr/>
            <p:nvPr/>
          </p:nvSpPr>
          <p:spPr>
            <a:xfrm>
              <a:off x="6254790" y="3963537"/>
              <a:ext cx="2000001" cy="793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1867" err="1">
                  <a:solidFill>
                    <a:srgbClr val="000000"/>
                  </a:solidFill>
                  <a:latin typeface="Nunito" pitchFamily="2" charset="0"/>
                  <a:ea typeface="Inter" panose="020B0604020202020204" charset="0"/>
                  <a:cs typeface="Calibri" panose="020F0502020204030204" pitchFamily="34" charset="0"/>
                </a:rPr>
                <a:t>Phù</a:t>
              </a:r>
              <a:r>
                <a:rPr lang="en-US" sz="1867">
                  <a:solidFill>
                    <a:srgbClr val="000000"/>
                  </a:solidFill>
                  <a:latin typeface="Nunito" pitchFamily="2" charset="0"/>
                  <a:ea typeface="Inter" panose="020B0604020202020204" charset="0"/>
                  <a:cs typeface="Calibri" panose="020F0502020204030204" pitchFamily="34" charset="0"/>
                </a:rPr>
                <a:t> </a:t>
              </a:r>
              <a:r>
                <a:rPr lang="en-US" sz="1867" err="1">
                  <a:solidFill>
                    <a:srgbClr val="000000"/>
                  </a:solidFill>
                  <a:latin typeface="Nunito" pitchFamily="2" charset="0"/>
                  <a:ea typeface="Inter" panose="020B0604020202020204" charset="0"/>
                  <a:cs typeface="Calibri" panose="020F0502020204030204" pitchFamily="34" charset="0"/>
                </a:rPr>
                <a:t>nề</a:t>
              </a:r>
              <a:r>
                <a:rPr lang="en-US" sz="1867">
                  <a:solidFill>
                    <a:srgbClr val="000000"/>
                  </a:solidFill>
                  <a:latin typeface="Nunito" pitchFamily="2" charset="0"/>
                  <a:ea typeface="Inter" panose="020B0604020202020204" charset="0"/>
                  <a:cs typeface="Calibri" panose="020F0502020204030204" pitchFamily="34" charset="0"/>
                </a:rPr>
                <a:t> </a:t>
              </a:r>
              <a:r>
                <a:rPr lang="en-US" sz="1867" err="1">
                  <a:solidFill>
                    <a:srgbClr val="000000"/>
                  </a:solidFill>
                  <a:latin typeface="Nunito" pitchFamily="2" charset="0"/>
                  <a:ea typeface="Inter" panose="020B0604020202020204" charset="0"/>
                  <a:cs typeface="Calibri" panose="020F0502020204030204" pitchFamily="34" charset="0"/>
                </a:rPr>
                <a:t>nặng</a:t>
              </a:r>
              <a:endParaRPr lang="en-US" sz="1867">
                <a:solidFill>
                  <a:srgbClr val="000000"/>
                </a:solidFill>
                <a:latin typeface="Nunito" pitchFamily="2" charset="0"/>
                <a:ea typeface="Inter" panose="020B0604020202020204" charset="0"/>
                <a:cs typeface="Calibri" panose="020F0502020204030204" pitchFamily="34" charset="0"/>
              </a:endParaRPr>
            </a:p>
          </p:txBody>
        </p:sp>
        <p:pic>
          <p:nvPicPr>
            <p:cNvPr id="22" name="Picture 6" descr="Lưu ý tình trạng huyết áp thấp ở mẹ bầu">
              <a:extLst>
                <a:ext uri="{FF2B5EF4-FFF2-40B4-BE49-F238E27FC236}">
                  <a16:creationId xmlns:a16="http://schemas.microsoft.com/office/drawing/2014/main" id="{7833F6F9-E69E-439B-AF91-262F81F949E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308746" y="2628297"/>
              <a:ext cx="1883687" cy="1335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5086813A-0C91-4E5B-8E4B-565E08979D00}"/>
                </a:ext>
              </a:extLst>
            </p:cNvPr>
            <p:cNvSpPr/>
            <p:nvPr/>
          </p:nvSpPr>
          <p:spPr>
            <a:xfrm>
              <a:off x="8339455" y="3957539"/>
              <a:ext cx="1883688" cy="793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1867" err="1">
                  <a:solidFill>
                    <a:srgbClr val="000000"/>
                  </a:solidFill>
                  <a:latin typeface="Nunito" pitchFamily="2" charset="0"/>
                  <a:ea typeface="Inter" panose="020B0604020202020204" charset="0"/>
                  <a:cs typeface="Calibri" panose="020F0502020204030204" pitchFamily="34" charset="0"/>
                </a:rPr>
                <a:t>Tăng</a:t>
              </a:r>
              <a:r>
                <a:rPr lang="en-US" sz="1867">
                  <a:solidFill>
                    <a:srgbClr val="000000"/>
                  </a:solidFill>
                  <a:latin typeface="Nunito" pitchFamily="2" charset="0"/>
                  <a:ea typeface="Inter" panose="020B0604020202020204" charset="0"/>
                  <a:cs typeface="Calibri" panose="020F0502020204030204" pitchFamily="34" charset="0"/>
                </a:rPr>
                <a:t> </a:t>
              </a:r>
              <a:r>
                <a:rPr lang="en-US" sz="1867" err="1">
                  <a:solidFill>
                    <a:srgbClr val="000000"/>
                  </a:solidFill>
                  <a:latin typeface="Nunito" pitchFamily="2" charset="0"/>
                  <a:ea typeface="Inter" panose="020B0604020202020204" charset="0"/>
                  <a:cs typeface="Calibri" panose="020F0502020204030204" pitchFamily="34" charset="0"/>
                </a:rPr>
                <a:t>huyết</a:t>
              </a:r>
              <a:r>
                <a:rPr lang="en-US" sz="1867">
                  <a:solidFill>
                    <a:srgbClr val="000000"/>
                  </a:solidFill>
                  <a:latin typeface="Nunito" pitchFamily="2" charset="0"/>
                  <a:ea typeface="Inter" panose="020B0604020202020204" charset="0"/>
                  <a:cs typeface="Calibri" panose="020F0502020204030204" pitchFamily="34" charset="0"/>
                </a:rPr>
                <a:t> </a:t>
              </a:r>
              <a:r>
                <a:rPr lang="en-US" sz="1867" err="1">
                  <a:solidFill>
                    <a:srgbClr val="000000"/>
                  </a:solidFill>
                  <a:latin typeface="Nunito" pitchFamily="2" charset="0"/>
                  <a:ea typeface="Inter" panose="020B0604020202020204" charset="0"/>
                  <a:cs typeface="Calibri" panose="020F0502020204030204" pitchFamily="34" charset="0"/>
                </a:rPr>
                <a:t>áp</a:t>
              </a:r>
              <a:r>
                <a:rPr lang="en-US" sz="1867">
                  <a:solidFill>
                    <a:srgbClr val="000000"/>
                  </a:solidFill>
                  <a:latin typeface="Nunito" pitchFamily="2" charset="0"/>
                  <a:ea typeface="Inter" panose="020B0604020202020204" charset="0"/>
                  <a:cs typeface="Calibri" panose="020F0502020204030204" pitchFamily="34" charset="0"/>
                </a:rPr>
                <a:t> </a:t>
              </a:r>
              <a:r>
                <a:rPr lang="en-US" sz="1867" err="1">
                  <a:solidFill>
                    <a:srgbClr val="000000"/>
                  </a:solidFill>
                  <a:latin typeface="Nunito" pitchFamily="2" charset="0"/>
                  <a:ea typeface="Inter" panose="020B0604020202020204" charset="0"/>
                  <a:cs typeface="Calibri" panose="020F0502020204030204" pitchFamily="34" charset="0"/>
                </a:rPr>
                <a:t>thai</a:t>
              </a:r>
              <a:r>
                <a:rPr lang="en-US" sz="1867">
                  <a:solidFill>
                    <a:srgbClr val="000000"/>
                  </a:solidFill>
                  <a:latin typeface="Nunito" pitchFamily="2" charset="0"/>
                  <a:ea typeface="Inter" panose="020B0604020202020204" charset="0"/>
                  <a:cs typeface="Calibri" panose="020F0502020204030204" pitchFamily="34" charset="0"/>
                </a:rPr>
                <a:t> </a:t>
              </a:r>
              <a:r>
                <a:rPr lang="en-US" sz="1867" err="1">
                  <a:solidFill>
                    <a:srgbClr val="000000"/>
                  </a:solidFill>
                  <a:latin typeface="Nunito" pitchFamily="2" charset="0"/>
                  <a:ea typeface="Inter" panose="020B0604020202020204" charset="0"/>
                  <a:cs typeface="Calibri" panose="020F0502020204030204" pitchFamily="34" charset="0"/>
                </a:rPr>
                <a:t>kì</a:t>
              </a:r>
              <a:endParaRPr lang="en-US" sz="1867">
                <a:solidFill>
                  <a:srgbClr val="000000"/>
                </a:solidFill>
                <a:latin typeface="Nunito" pitchFamily="2" charset="0"/>
                <a:ea typeface="Inter" panose="020B0604020202020204" charset="0"/>
                <a:cs typeface="Calibri" panose="020F0502020204030204" pitchFamily="34" charset="0"/>
              </a:endParaRPr>
            </a:p>
          </p:txBody>
        </p:sp>
        <p:pic>
          <p:nvPicPr>
            <p:cNvPr id="24" name="Picture 4" descr="Nguy cơ tái phát của tiểu đường thai kỳ trong các lần mang thai sau | Vinmec">
              <a:extLst>
                <a:ext uri="{FF2B5EF4-FFF2-40B4-BE49-F238E27FC236}">
                  <a16:creationId xmlns:a16="http://schemas.microsoft.com/office/drawing/2014/main" id="{AF82F72F-B167-4BCB-BB7B-44587C32E5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3259" y="2610543"/>
              <a:ext cx="2000001" cy="13469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F1FCD87F-E9AB-4D13-A20A-E514CBF243BE}"/>
                </a:ext>
              </a:extLst>
            </p:cNvPr>
            <p:cNvSpPr/>
            <p:nvPr/>
          </p:nvSpPr>
          <p:spPr>
            <a:xfrm>
              <a:off x="4084493" y="3968974"/>
              <a:ext cx="2108767" cy="793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1867" err="1">
                  <a:solidFill>
                    <a:srgbClr val="000000"/>
                  </a:solidFill>
                  <a:latin typeface="Nunito" pitchFamily="2" charset="0"/>
                  <a:ea typeface="Inter" panose="020B0604020202020204" charset="0"/>
                  <a:cs typeface="Calibri" panose="020F0502020204030204" pitchFamily="34" charset="0"/>
                </a:rPr>
                <a:t>Đái</a:t>
              </a:r>
              <a:r>
                <a:rPr lang="en-US" sz="1867">
                  <a:solidFill>
                    <a:srgbClr val="000000"/>
                  </a:solidFill>
                  <a:latin typeface="Nunito" pitchFamily="2" charset="0"/>
                  <a:ea typeface="Inter" panose="020B0604020202020204" charset="0"/>
                  <a:cs typeface="Calibri" panose="020F0502020204030204" pitchFamily="34" charset="0"/>
                </a:rPr>
                <a:t> </a:t>
              </a:r>
              <a:r>
                <a:rPr lang="en-US" sz="1867" err="1">
                  <a:solidFill>
                    <a:srgbClr val="000000"/>
                  </a:solidFill>
                  <a:latin typeface="Nunito" pitchFamily="2" charset="0"/>
                  <a:ea typeface="Inter" panose="020B0604020202020204" charset="0"/>
                  <a:cs typeface="Calibri" panose="020F0502020204030204" pitchFamily="34" charset="0"/>
                </a:rPr>
                <a:t>tháo</a:t>
              </a:r>
              <a:r>
                <a:rPr lang="en-US" sz="1867">
                  <a:solidFill>
                    <a:srgbClr val="000000"/>
                  </a:solidFill>
                  <a:latin typeface="Nunito" pitchFamily="2" charset="0"/>
                  <a:ea typeface="Inter" panose="020B0604020202020204" charset="0"/>
                  <a:cs typeface="Calibri" panose="020F0502020204030204" pitchFamily="34" charset="0"/>
                </a:rPr>
                <a:t> đường </a:t>
              </a:r>
              <a:r>
                <a:rPr lang="en-US" sz="1867" err="1">
                  <a:solidFill>
                    <a:srgbClr val="000000"/>
                  </a:solidFill>
                  <a:latin typeface="Nunito" pitchFamily="2" charset="0"/>
                  <a:ea typeface="Inter" panose="020B0604020202020204" charset="0"/>
                  <a:cs typeface="Calibri" panose="020F0502020204030204" pitchFamily="34" charset="0"/>
                </a:rPr>
                <a:t>thai</a:t>
              </a:r>
              <a:r>
                <a:rPr lang="en-US" sz="1867">
                  <a:solidFill>
                    <a:srgbClr val="000000"/>
                  </a:solidFill>
                  <a:latin typeface="Nunito" pitchFamily="2" charset="0"/>
                  <a:ea typeface="Inter" panose="020B0604020202020204" charset="0"/>
                  <a:cs typeface="Calibri" panose="020F0502020204030204" pitchFamily="34" charset="0"/>
                </a:rPr>
                <a:t> </a:t>
              </a:r>
              <a:r>
                <a:rPr lang="en-US" sz="1867" err="1">
                  <a:solidFill>
                    <a:srgbClr val="000000"/>
                  </a:solidFill>
                  <a:latin typeface="Nunito" pitchFamily="2" charset="0"/>
                  <a:ea typeface="Inter" panose="020B0604020202020204" charset="0"/>
                  <a:cs typeface="Calibri" panose="020F0502020204030204" pitchFamily="34" charset="0"/>
                </a:rPr>
                <a:t>kì</a:t>
              </a:r>
              <a:endParaRPr lang="en-US" sz="1867">
                <a:solidFill>
                  <a:srgbClr val="000000"/>
                </a:solidFill>
                <a:latin typeface="Nunito" pitchFamily="2" charset="0"/>
                <a:ea typeface="Inter" panose="020B0604020202020204" charset="0"/>
                <a:cs typeface="Calibri" panose="020F0502020204030204" pitchFamily="34" charset="0"/>
              </a:endParaRPr>
            </a:p>
          </p:txBody>
        </p:sp>
      </p:grpSp>
      <p:pic>
        <p:nvPicPr>
          <p:cNvPr id="26" name="Picture 6" descr="bia-ruou-cafe-thuoc-la – Hàu Tam Hiệp Plus">
            <a:extLst>
              <a:ext uri="{FF2B5EF4-FFF2-40B4-BE49-F238E27FC236}">
                <a16:creationId xmlns:a16="http://schemas.microsoft.com/office/drawing/2014/main" id="{C061987D-DF1F-4906-9207-A96E63881DC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08" t="10342" r="308" b="14658"/>
          <a:stretch/>
        </p:blipFill>
        <p:spPr bwMode="auto">
          <a:xfrm>
            <a:off x="6243442" y="4649535"/>
            <a:ext cx="1576140" cy="1046440"/>
          </a:xfrm>
          <a:prstGeom prst="wedgeEllipseCallout">
            <a:avLst>
              <a:gd name="adj1" fmla="val 55518"/>
              <a:gd name="adj2" fmla="val -32338"/>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63CA734-7F5C-4C9E-8F4A-50FD21EF5A1E}"/>
              </a:ext>
            </a:extLst>
          </p:cNvPr>
          <p:cNvSpPr/>
          <p:nvPr/>
        </p:nvSpPr>
        <p:spPr>
          <a:xfrm>
            <a:off x="7905033" y="4685581"/>
            <a:ext cx="3915947" cy="1077026"/>
          </a:xfrm>
          <a:prstGeom prst="rect">
            <a:avLst/>
          </a:prstGeom>
          <a:noFill/>
        </p:spPr>
        <p:txBody>
          <a:bodyPr wrap="square">
            <a:spAutoFit/>
          </a:bodyPr>
          <a:lstStyle/>
          <a:p>
            <a:pPr algn="just" defTabSz="609630"/>
            <a:r>
              <a:rPr lang="en-US" sz="2133" b="1" err="1">
                <a:solidFill>
                  <a:srgbClr val="C00000"/>
                </a:solidFill>
                <a:latin typeface="Nunito" pitchFamily="2" charset="0"/>
                <a:ea typeface="Inter" panose="020B0604020202020204" charset="0"/>
                <a:cs typeface="Calibri" panose="020F0502020204030204" pitchFamily="34" charset="0"/>
              </a:rPr>
              <a:t>Không</a:t>
            </a:r>
            <a:r>
              <a:rPr lang="en-US" sz="2133" b="1">
                <a:solidFill>
                  <a:srgbClr val="C00000"/>
                </a:solidFill>
                <a:latin typeface="Nunito" pitchFamily="2" charset="0"/>
                <a:ea typeface="Inter" panose="020B0604020202020204" charset="0"/>
                <a:cs typeface="Calibri" panose="020F0502020204030204" pitchFamily="34" charset="0"/>
              </a:rPr>
              <a:t> </a:t>
            </a:r>
            <a:r>
              <a:rPr lang="en-US" sz="2133" b="1" err="1">
                <a:solidFill>
                  <a:srgbClr val="C00000"/>
                </a:solidFill>
                <a:latin typeface="Nunito" pitchFamily="2" charset="0"/>
                <a:ea typeface="Inter" panose="020B0604020202020204" charset="0"/>
                <a:cs typeface="Calibri" panose="020F0502020204030204" pitchFamily="34" charset="0"/>
              </a:rPr>
              <a:t>nên</a:t>
            </a:r>
            <a:r>
              <a:rPr lang="en-US" sz="2133" b="1">
                <a:solidFill>
                  <a:srgbClr val="C00000"/>
                </a:solidFill>
                <a:latin typeface="Nunito" pitchFamily="2" charset="0"/>
                <a:ea typeface="Inter" panose="020B0604020202020204" charset="0"/>
                <a:cs typeface="Calibri" panose="020F0502020204030204" pitchFamily="34" charset="0"/>
              </a:rPr>
              <a:t> </a:t>
            </a:r>
            <a:r>
              <a:rPr lang="en-US" sz="2133" b="1" err="1">
                <a:solidFill>
                  <a:srgbClr val="C00000"/>
                </a:solidFill>
                <a:latin typeface="Nunito" pitchFamily="2" charset="0"/>
                <a:ea typeface="Inter" panose="020B0604020202020204" charset="0"/>
                <a:cs typeface="Calibri" panose="020F0502020204030204" pitchFamily="34" charset="0"/>
              </a:rPr>
              <a:t>sử</a:t>
            </a:r>
            <a:r>
              <a:rPr lang="en-US" sz="2133" b="1">
                <a:solidFill>
                  <a:srgbClr val="C00000"/>
                </a:solidFill>
                <a:latin typeface="Nunito" pitchFamily="2" charset="0"/>
                <a:ea typeface="Inter" panose="020B0604020202020204" charset="0"/>
                <a:cs typeface="Calibri" panose="020F0502020204030204" pitchFamily="34" charset="0"/>
              </a:rPr>
              <a:t> </a:t>
            </a:r>
            <a:r>
              <a:rPr lang="en-US" sz="2133" b="1" err="1">
                <a:solidFill>
                  <a:srgbClr val="C00000"/>
                </a:solidFill>
                <a:latin typeface="Nunito" pitchFamily="2" charset="0"/>
                <a:ea typeface="Inter" panose="020B0604020202020204" charset="0"/>
                <a:cs typeface="Calibri" panose="020F0502020204030204" pitchFamily="34" charset="0"/>
              </a:rPr>
              <a:t>dụng</a:t>
            </a:r>
            <a:r>
              <a:rPr lang="en-US" sz="2133" b="1">
                <a:solidFill>
                  <a:srgbClr val="C00000"/>
                </a:solidFill>
                <a:latin typeface="Nunito" pitchFamily="2" charset="0"/>
                <a:ea typeface="Inter" panose="020B0604020202020204" charset="0"/>
                <a:cs typeface="Calibri" panose="020F0502020204030204" pitchFamily="34" charset="0"/>
              </a:rPr>
              <a:t> </a:t>
            </a:r>
            <a:r>
              <a:rPr lang="en-US" sz="2133" b="1" err="1">
                <a:solidFill>
                  <a:srgbClr val="C00000"/>
                </a:solidFill>
                <a:latin typeface="Nunito" pitchFamily="2" charset="0"/>
                <a:ea typeface="Inter" panose="020B0604020202020204" charset="0"/>
                <a:cs typeface="Calibri" panose="020F0502020204030204" pitchFamily="34" charset="0"/>
              </a:rPr>
              <a:t>chất</a:t>
            </a:r>
            <a:r>
              <a:rPr lang="en-US" sz="2133" b="1">
                <a:solidFill>
                  <a:srgbClr val="C00000"/>
                </a:solidFill>
                <a:latin typeface="Nunito" pitchFamily="2" charset="0"/>
                <a:ea typeface="Inter" panose="020B0604020202020204" charset="0"/>
                <a:cs typeface="Calibri" panose="020F0502020204030204" pitchFamily="34" charset="0"/>
              </a:rPr>
              <a:t> </a:t>
            </a:r>
            <a:r>
              <a:rPr lang="en-US" sz="2133" b="1" err="1">
                <a:solidFill>
                  <a:srgbClr val="C00000"/>
                </a:solidFill>
                <a:latin typeface="Nunito" pitchFamily="2" charset="0"/>
                <a:ea typeface="Inter" panose="020B0604020202020204" charset="0"/>
                <a:cs typeface="Calibri" panose="020F0502020204030204" pitchFamily="34" charset="0"/>
              </a:rPr>
              <a:t>kích</a:t>
            </a:r>
            <a:r>
              <a:rPr lang="en-US" sz="2133" b="1">
                <a:solidFill>
                  <a:srgbClr val="C00000"/>
                </a:solidFill>
                <a:latin typeface="Nunito" pitchFamily="2" charset="0"/>
                <a:ea typeface="Inter" panose="020B0604020202020204" charset="0"/>
                <a:cs typeface="Calibri" panose="020F0502020204030204" pitchFamily="34" charset="0"/>
              </a:rPr>
              <a:t> </a:t>
            </a:r>
            <a:r>
              <a:rPr lang="en-US" sz="2133" b="1" err="1">
                <a:solidFill>
                  <a:srgbClr val="C00000"/>
                </a:solidFill>
                <a:latin typeface="Nunito" pitchFamily="2" charset="0"/>
                <a:ea typeface="Inter" panose="020B0604020202020204" charset="0"/>
                <a:cs typeface="Calibri" panose="020F0502020204030204" pitchFamily="34" charset="0"/>
              </a:rPr>
              <a:t>thích</a:t>
            </a:r>
            <a:r>
              <a:rPr lang="en-US" sz="2133" b="1">
                <a:solidFill>
                  <a:srgbClr val="C00000"/>
                </a:solidFill>
                <a:latin typeface="Nunito" pitchFamily="2" charset="0"/>
                <a:ea typeface="Inter" panose="020B0604020202020204" charset="0"/>
                <a:cs typeface="Calibri" panose="020F0502020204030204" pitchFamily="34" charset="0"/>
              </a:rPr>
              <a:t> (</a:t>
            </a:r>
            <a:r>
              <a:rPr lang="en-US" sz="2133" b="1" err="1">
                <a:solidFill>
                  <a:srgbClr val="C00000"/>
                </a:solidFill>
                <a:latin typeface="Nunito" pitchFamily="2" charset="0"/>
                <a:ea typeface="Inter" panose="020B0604020202020204" charset="0"/>
                <a:cs typeface="Calibri" panose="020F0502020204030204" pitchFamily="34" charset="0"/>
              </a:rPr>
              <a:t>bia</a:t>
            </a:r>
            <a:r>
              <a:rPr lang="en-US" sz="2133" b="1">
                <a:solidFill>
                  <a:srgbClr val="C00000"/>
                </a:solidFill>
                <a:latin typeface="Nunito" pitchFamily="2" charset="0"/>
                <a:ea typeface="Inter" panose="020B0604020202020204" charset="0"/>
                <a:cs typeface="Calibri" panose="020F0502020204030204" pitchFamily="34" charset="0"/>
              </a:rPr>
              <a:t>, </a:t>
            </a:r>
            <a:r>
              <a:rPr lang="en-US" sz="2133" b="1" err="1">
                <a:solidFill>
                  <a:srgbClr val="C00000"/>
                </a:solidFill>
                <a:latin typeface="Nunito" pitchFamily="2" charset="0"/>
                <a:ea typeface="Inter" panose="020B0604020202020204" charset="0"/>
                <a:cs typeface="Calibri" panose="020F0502020204030204" pitchFamily="34" charset="0"/>
              </a:rPr>
              <a:t>rượu</a:t>
            </a:r>
            <a:r>
              <a:rPr lang="en-US" sz="2133" b="1">
                <a:solidFill>
                  <a:srgbClr val="C00000"/>
                </a:solidFill>
                <a:latin typeface="Nunito" pitchFamily="2" charset="0"/>
                <a:ea typeface="Inter" panose="020B0604020202020204" charset="0"/>
                <a:cs typeface="Calibri" panose="020F0502020204030204" pitchFamily="34" charset="0"/>
              </a:rPr>
              <a:t>, </a:t>
            </a:r>
            <a:r>
              <a:rPr lang="en-US" sz="2133" b="1" err="1">
                <a:solidFill>
                  <a:srgbClr val="C00000"/>
                </a:solidFill>
                <a:latin typeface="Nunito" pitchFamily="2" charset="0"/>
                <a:ea typeface="Inter" panose="020B0604020202020204" charset="0"/>
                <a:cs typeface="Calibri" panose="020F0502020204030204" pitchFamily="34" charset="0"/>
              </a:rPr>
              <a:t>thuốc</a:t>
            </a:r>
            <a:r>
              <a:rPr lang="en-US" sz="2133" b="1">
                <a:solidFill>
                  <a:srgbClr val="C00000"/>
                </a:solidFill>
                <a:latin typeface="Nunito" pitchFamily="2" charset="0"/>
                <a:ea typeface="Inter" panose="020B0604020202020204" charset="0"/>
                <a:cs typeface="Calibri" panose="020F0502020204030204" pitchFamily="34" charset="0"/>
              </a:rPr>
              <a:t> </a:t>
            </a:r>
            <a:r>
              <a:rPr lang="en-US" sz="2133" b="1" err="1">
                <a:solidFill>
                  <a:srgbClr val="C00000"/>
                </a:solidFill>
                <a:latin typeface="Nunito" pitchFamily="2" charset="0"/>
                <a:ea typeface="Inter" panose="020B0604020202020204" charset="0"/>
                <a:cs typeface="Calibri" panose="020F0502020204030204" pitchFamily="34" charset="0"/>
              </a:rPr>
              <a:t>lá</a:t>
            </a:r>
            <a:r>
              <a:rPr lang="en-US" sz="2133" b="1">
                <a:solidFill>
                  <a:srgbClr val="C00000"/>
                </a:solidFill>
                <a:latin typeface="Nunito" pitchFamily="2" charset="0"/>
                <a:ea typeface="Inter" panose="020B0604020202020204" charset="0"/>
                <a:cs typeface="Calibri" panose="020F0502020204030204" pitchFamily="34" charset="0"/>
              </a:rPr>
              <a:t>, </a:t>
            </a:r>
            <a:r>
              <a:rPr lang="en-US" sz="2133" b="1" err="1">
                <a:solidFill>
                  <a:srgbClr val="C00000"/>
                </a:solidFill>
                <a:latin typeface="Nunito" pitchFamily="2" charset="0"/>
                <a:ea typeface="Inter" panose="020B0604020202020204" charset="0"/>
                <a:cs typeface="Calibri" panose="020F0502020204030204" pitchFamily="34" charset="0"/>
              </a:rPr>
              <a:t>cà</a:t>
            </a:r>
            <a:r>
              <a:rPr lang="en-US" sz="2133" b="1">
                <a:solidFill>
                  <a:srgbClr val="C00000"/>
                </a:solidFill>
                <a:latin typeface="Nunito" pitchFamily="2" charset="0"/>
                <a:ea typeface="Inter" panose="020B0604020202020204" charset="0"/>
                <a:cs typeface="Calibri" panose="020F0502020204030204" pitchFamily="34" charset="0"/>
              </a:rPr>
              <a:t> </a:t>
            </a:r>
            <a:r>
              <a:rPr lang="en-US" sz="2133" b="1" err="1">
                <a:solidFill>
                  <a:srgbClr val="C00000"/>
                </a:solidFill>
                <a:latin typeface="Nunito" pitchFamily="2" charset="0"/>
                <a:ea typeface="Inter" panose="020B0604020202020204" charset="0"/>
                <a:cs typeface="Calibri" panose="020F0502020204030204" pitchFamily="34" charset="0"/>
              </a:rPr>
              <a:t>phê</a:t>
            </a:r>
            <a:r>
              <a:rPr lang="en-US" sz="2133" b="1">
                <a:solidFill>
                  <a:srgbClr val="C00000"/>
                </a:solidFill>
                <a:latin typeface="Nunito" pitchFamily="2" charset="0"/>
                <a:ea typeface="Inter" panose="020B0604020202020204" charset="0"/>
                <a:cs typeface="Calibri" panose="020F0502020204030204" pitchFamily="34" charset="0"/>
              </a:rPr>
              <a:t>…) </a:t>
            </a:r>
            <a:endParaRPr lang="vi-VN" sz="2133" b="1">
              <a:solidFill>
                <a:srgbClr val="C00000"/>
              </a:solidFill>
              <a:latin typeface="Nunito" pitchFamily="2" charset="0"/>
              <a:ea typeface="Inter" panose="020B0604020202020204" charset="0"/>
              <a:cs typeface="Calibri" panose="020F0502020204030204" pitchFamily="34" charset="0"/>
            </a:endParaRPr>
          </a:p>
        </p:txBody>
      </p:sp>
      <p:sp>
        <p:nvSpPr>
          <p:cNvPr id="31" name="Rounded Rectangle 20">
            <a:extLst>
              <a:ext uri="{FF2B5EF4-FFF2-40B4-BE49-F238E27FC236}">
                <a16:creationId xmlns:a16="http://schemas.microsoft.com/office/drawing/2014/main" id="{3B5BC00E-CC8B-473B-B183-D3C8AAAAAC24}"/>
              </a:ext>
            </a:extLst>
          </p:cNvPr>
          <p:cNvSpPr/>
          <p:nvPr/>
        </p:nvSpPr>
        <p:spPr>
          <a:xfrm>
            <a:off x="6018988" y="1118415"/>
            <a:ext cx="6035587" cy="2869536"/>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133">
              <a:solidFill>
                <a:prstClr val="white"/>
              </a:solidFill>
              <a:latin typeface="Nunito" pitchFamily="2" charset="0"/>
              <a:ea typeface="Inter" panose="020B0604020202020204" charset="0"/>
            </a:endParaRPr>
          </a:p>
        </p:txBody>
      </p:sp>
      <p:pic>
        <p:nvPicPr>
          <p:cNvPr id="32" name="Picture 2" descr="See the source image">
            <a:extLst>
              <a:ext uri="{FF2B5EF4-FFF2-40B4-BE49-F238E27FC236}">
                <a16:creationId xmlns:a16="http://schemas.microsoft.com/office/drawing/2014/main" id="{77BAE243-37F1-442B-A336-20E8A872E93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45578" y="1306600"/>
            <a:ext cx="1670323" cy="1195273"/>
          </a:xfrm>
          <a:prstGeom prst="wedgeEllipseCallout">
            <a:avLst>
              <a:gd name="adj1" fmla="val 49329"/>
              <a:gd name="adj2" fmla="val -43240"/>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1F22FB45-90C6-413E-B242-76A05CB24A0C}"/>
              </a:ext>
            </a:extLst>
          </p:cNvPr>
          <p:cNvSpPr/>
          <p:nvPr/>
        </p:nvSpPr>
        <p:spPr>
          <a:xfrm>
            <a:off x="7905034" y="1207222"/>
            <a:ext cx="5279737" cy="1733488"/>
          </a:xfrm>
          <a:prstGeom prst="rect">
            <a:avLst/>
          </a:prstGeom>
          <a:noFill/>
        </p:spPr>
        <p:txBody>
          <a:bodyPr wrap="square">
            <a:spAutoFit/>
          </a:bodyPr>
          <a:lstStyle/>
          <a:p>
            <a:pPr defTabSz="609630"/>
            <a:r>
              <a:rPr lang="en-US" sz="2133" b="1" err="1">
                <a:solidFill>
                  <a:srgbClr val="002060"/>
                </a:solidFill>
                <a:latin typeface="Nunito" pitchFamily="2" charset="0"/>
                <a:ea typeface="Inter" panose="020B0604020202020204" charset="0"/>
                <a:cs typeface="Calibri" panose="020F0502020204030204" pitchFamily="34" charset="0"/>
              </a:rPr>
              <a:t>Sữa</a:t>
            </a:r>
            <a:r>
              <a:rPr lang="en-US" sz="2133" b="1">
                <a:solidFill>
                  <a:srgbClr val="002060"/>
                </a:solidFill>
                <a:latin typeface="Nunito" pitchFamily="2" charset="0"/>
                <a:ea typeface="Inter" panose="020B0604020202020204" charset="0"/>
                <a:cs typeface="Calibri" panose="020F0502020204030204" pitchFamily="34" charset="0"/>
              </a:rPr>
              <a:t> </a:t>
            </a:r>
            <a:r>
              <a:rPr lang="en-US" sz="2133" b="1" err="1">
                <a:solidFill>
                  <a:srgbClr val="002060"/>
                </a:solidFill>
                <a:latin typeface="Nunito" pitchFamily="2" charset="0"/>
                <a:ea typeface="Inter" panose="020B0604020202020204" charset="0"/>
                <a:cs typeface="Calibri" panose="020F0502020204030204" pitchFamily="34" charset="0"/>
              </a:rPr>
              <a:t>và</a:t>
            </a:r>
            <a:r>
              <a:rPr lang="en-US" sz="2133" b="1">
                <a:solidFill>
                  <a:srgbClr val="002060"/>
                </a:solidFill>
                <a:latin typeface="Nunito" pitchFamily="2" charset="0"/>
                <a:ea typeface="Inter" panose="020B0604020202020204" charset="0"/>
                <a:cs typeface="Calibri" panose="020F0502020204030204" pitchFamily="34" charset="0"/>
              </a:rPr>
              <a:t> </a:t>
            </a:r>
            <a:r>
              <a:rPr lang="en-US" sz="2133" b="1" err="1">
                <a:solidFill>
                  <a:srgbClr val="002060"/>
                </a:solidFill>
                <a:latin typeface="Nunito" pitchFamily="2" charset="0"/>
                <a:ea typeface="Inter" panose="020B0604020202020204" charset="0"/>
                <a:cs typeface="Calibri" panose="020F0502020204030204" pitchFamily="34" charset="0"/>
              </a:rPr>
              <a:t>các</a:t>
            </a:r>
            <a:r>
              <a:rPr lang="en-US" sz="2133" b="1">
                <a:solidFill>
                  <a:srgbClr val="002060"/>
                </a:solidFill>
                <a:latin typeface="Nunito" pitchFamily="2" charset="0"/>
                <a:ea typeface="Inter" panose="020B0604020202020204" charset="0"/>
                <a:cs typeface="Calibri" panose="020F0502020204030204" pitchFamily="34" charset="0"/>
              </a:rPr>
              <a:t> </a:t>
            </a:r>
            <a:r>
              <a:rPr lang="en-US" sz="2133" b="1" err="1">
                <a:solidFill>
                  <a:srgbClr val="002060"/>
                </a:solidFill>
                <a:latin typeface="Nunito" pitchFamily="2" charset="0"/>
                <a:ea typeface="Inter" panose="020B0604020202020204" charset="0"/>
                <a:cs typeface="Calibri" panose="020F0502020204030204" pitchFamily="34" charset="0"/>
              </a:rPr>
              <a:t>chế</a:t>
            </a:r>
            <a:r>
              <a:rPr lang="en-US" sz="2133" b="1">
                <a:solidFill>
                  <a:srgbClr val="002060"/>
                </a:solidFill>
                <a:latin typeface="Nunito" pitchFamily="2" charset="0"/>
                <a:ea typeface="Inter" panose="020B0604020202020204" charset="0"/>
                <a:cs typeface="Calibri" panose="020F0502020204030204" pitchFamily="34" charset="0"/>
              </a:rPr>
              <a:t> </a:t>
            </a:r>
            <a:r>
              <a:rPr lang="en-US" sz="2133" b="1" err="1">
                <a:solidFill>
                  <a:srgbClr val="002060"/>
                </a:solidFill>
                <a:latin typeface="Nunito" pitchFamily="2" charset="0"/>
                <a:ea typeface="Inter" panose="020B0604020202020204" charset="0"/>
                <a:cs typeface="Calibri" panose="020F0502020204030204" pitchFamily="34" charset="0"/>
              </a:rPr>
              <a:t>phẩm</a:t>
            </a:r>
            <a:r>
              <a:rPr lang="en-US" sz="2133" b="1">
                <a:solidFill>
                  <a:srgbClr val="002060"/>
                </a:solidFill>
                <a:latin typeface="Nunito" pitchFamily="2" charset="0"/>
                <a:ea typeface="Inter" panose="020B0604020202020204" charset="0"/>
                <a:cs typeface="Calibri" panose="020F0502020204030204" pitchFamily="34" charset="0"/>
              </a:rPr>
              <a:t> </a:t>
            </a:r>
            <a:r>
              <a:rPr lang="en-US" sz="2133" b="1" err="1">
                <a:solidFill>
                  <a:srgbClr val="002060"/>
                </a:solidFill>
                <a:latin typeface="Nunito" pitchFamily="2" charset="0"/>
                <a:ea typeface="Inter" panose="020B0604020202020204" charset="0"/>
                <a:cs typeface="Calibri" panose="020F0502020204030204" pitchFamily="34" charset="0"/>
              </a:rPr>
              <a:t>từ</a:t>
            </a:r>
            <a:r>
              <a:rPr lang="en-US" sz="2133" b="1">
                <a:solidFill>
                  <a:srgbClr val="002060"/>
                </a:solidFill>
                <a:latin typeface="Nunito" pitchFamily="2" charset="0"/>
                <a:ea typeface="Inter" panose="020B0604020202020204" charset="0"/>
                <a:cs typeface="Calibri" panose="020F0502020204030204" pitchFamily="34" charset="0"/>
              </a:rPr>
              <a:t> </a:t>
            </a:r>
            <a:r>
              <a:rPr lang="en-US" sz="2133" b="1" err="1">
                <a:solidFill>
                  <a:srgbClr val="002060"/>
                </a:solidFill>
                <a:latin typeface="Nunito" pitchFamily="2" charset="0"/>
                <a:ea typeface="Inter" panose="020B0604020202020204" charset="0"/>
                <a:cs typeface="Calibri" panose="020F0502020204030204" pitchFamily="34" charset="0"/>
              </a:rPr>
              <a:t>sữa</a:t>
            </a:r>
            <a:r>
              <a:rPr lang="en-US" sz="2133" b="1">
                <a:solidFill>
                  <a:srgbClr val="002060"/>
                </a:solidFill>
                <a:latin typeface="Nunito" pitchFamily="2" charset="0"/>
                <a:ea typeface="Inter" panose="020B0604020202020204" charset="0"/>
                <a:cs typeface="Calibri" panose="020F0502020204030204" pitchFamily="34" charset="0"/>
              </a:rPr>
              <a:t>:</a:t>
            </a:r>
          </a:p>
          <a:p>
            <a:pPr marL="381019" indent="-381019" defTabSz="609630">
              <a:buFontTx/>
              <a:buChar char="-"/>
            </a:pPr>
            <a:r>
              <a:rPr lang="en-US" sz="2133" b="1" err="1">
                <a:solidFill>
                  <a:srgbClr val="C00000"/>
                </a:solidFill>
                <a:latin typeface="Nunito" pitchFamily="2" charset="0"/>
                <a:ea typeface="Inter" panose="020B0604020202020204" charset="0"/>
                <a:cs typeface="Calibri" panose="020F0502020204030204" pitchFamily="34" charset="0"/>
              </a:rPr>
              <a:t>Mang</a:t>
            </a:r>
            <a:r>
              <a:rPr lang="en-US" sz="2133" b="1">
                <a:solidFill>
                  <a:srgbClr val="C00000"/>
                </a:solidFill>
                <a:latin typeface="Nunito" pitchFamily="2" charset="0"/>
                <a:ea typeface="Inter" panose="020B0604020202020204" charset="0"/>
                <a:cs typeface="Calibri" panose="020F0502020204030204" pitchFamily="34" charset="0"/>
              </a:rPr>
              <a:t> </a:t>
            </a:r>
            <a:r>
              <a:rPr lang="en-US" sz="2133" b="1" err="1">
                <a:solidFill>
                  <a:srgbClr val="C00000"/>
                </a:solidFill>
                <a:latin typeface="Nunito" pitchFamily="2" charset="0"/>
                <a:ea typeface="Inter" panose="020B0604020202020204" charset="0"/>
                <a:cs typeface="Calibri" panose="020F0502020204030204" pitchFamily="34" charset="0"/>
              </a:rPr>
              <a:t>thai</a:t>
            </a:r>
            <a:r>
              <a:rPr lang="en-US" sz="2133" b="1">
                <a:solidFill>
                  <a:srgbClr val="C00000"/>
                </a:solidFill>
                <a:latin typeface="Nunito" pitchFamily="2" charset="0"/>
                <a:ea typeface="Inter" panose="020B0604020202020204" charset="0"/>
                <a:cs typeface="Calibri" panose="020F0502020204030204" pitchFamily="34" charset="0"/>
              </a:rPr>
              <a:t> 3 </a:t>
            </a:r>
            <a:r>
              <a:rPr lang="en-US" sz="2133" b="1" err="1">
                <a:solidFill>
                  <a:srgbClr val="C00000"/>
                </a:solidFill>
                <a:latin typeface="Nunito" pitchFamily="2" charset="0"/>
                <a:ea typeface="Inter" panose="020B0604020202020204" charset="0"/>
                <a:cs typeface="Calibri" panose="020F0502020204030204" pitchFamily="34" charset="0"/>
              </a:rPr>
              <a:t>tháng</a:t>
            </a:r>
            <a:r>
              <a:rPr lang="en-US" sz="2133" b="1">
                <a:solidFill>
                  <a:srgbClr val="C00000"/>
                </a:solidFill>
                <a:latin typeface="Nunito" pitchFamily="2" charset="0"/>
                <a:ea typeface="Inter" panose="020B0604020202020204" charset="0"/>
                <a:cs typeface="Calibri" panose="020F0502020204030204" pitchFamily="34" charset="0"/>
              </a:rPr>
              <a:t> </a:t>
            </a:r>
            <a:r>
              <a:rPr lang="en-US" sz="2133" b="1" err="1">
                <a:solidFill>
                  <a:srgbClr val="C00000"/>
                </a:solidFill>
                <a:latin typeface="Nunito" pitchFamily="2" charset="0"/>
                <a:ea typeface="Inter" panose="020B0604020202020204" charset="0"/>
                <a:cs typeface="Calibri" panose="020F0502020204030204" pitchFamily="34" charset="0"/>
              </a:rPr>
              <a:t>đầu</a:t>
            </a:r>
            <a:r>
              <a:rPr lang="en-US" sz="2133" b="1">
                <a:solidFill>
                  <a:srgbClr val="C00000"/>
                </a:solidFill>
                <a:latin typeface="Nunito" pitchFamily="2" charset="0"/>
                <a:ea typeface="Inter" panose="020B0604020202020204" charset="0"/>
                <a:cs typeface="Calibri" panose="020F0502020204030204" pitchFamily="34" charset="0"/>
              </a:rPr>
              <a:t>: 3 </a:t>
            </a:r>
            <a:r>
              <a:rPr lang="en-US" sz="2133" b="1" err="1">
                <a:solidFill>
                  <a:srgbClr val="C00000"/>
                </a:solidFill>
                <a:latin typeface="Nunito" pitchFamily="2" charset="0"/>
                <a:ea typeface="Inter" panose="020B0604020202020204" charset="0"/>
                <a:cs typeface="Calibri" panose="020F0502020204030204" pitchFamily="34" charset="0"/>
              </a:rPr>
              <a:t>đv</a:t>
            </a:r>
            <a:endParaRPr lang="en-US" sz="2133" b="1">
              <a:solidFill>
                <a:srgbClr val="C00000"/>
              </a:solidFill>
              <a:latin typeface="Nunito" pitchFamily="2" charset="0"/>
              <a:ea typeface="Inter" panose="020B0604020202020204" charset="0"/>
              <a:cs typeface="Calibri" panose="020F0502020204030204" pitchFamily="34" charset="0"/>
            </a:endParaRPr>
          </a:p>
          <a:p>
            <a:pPr marL="381019" indent="-381019" defTabSz="609630">
              <a:buFontTx/>
              <a:buChar char="-"/>
            </a:pPr>
            <a:r>
              <a:rPr lang="en-US" sz="2133" b="1" err="1">
                <a:solidFill>
                  <a:srgbClr val="C00000"/>
                </a:solidFill>
                <a:latin typeface="Nunito" pitchFamily="2" charset="0"/>
                <a:ea typeface="Inter" panose="020B0604020202020204" charset="0"/>
                <a:cs typeface="Calibri" panose="020F0502020204030204" pitchFamily="34" charset="0"/>
              </a:rPr>
              <a:t>Mang</a:t>
            </a:r>
            <a:r>
              <a:rPr lang="en-US" sz="2133" b="1">
                <a:solidFill>
                  <a:srgbClr val="C00000"/>
                </a:solidFill>
                <a:latin typeface="Nunito" pitchFamily="2" charset="0"/>
                <a:ea typeface="Inter" panose="020B0604020202020204" charset="0"/>
                <a:cs typeface="Calibri" panose="020F0502020204030204" pitchFamily="34" charset="0"/>
              </a:rPr>
              <a:t> </a:t>
            </a:r>
            <a:r>
              <a:rPr lang="en-US" sz="2133" b="1" err="1">
                <a:solidFill>
                  <a:srgbClr val="C00000"/>
                </a:solidFill>
                <a:latin typeface="Nunito" pitchFamily="2" charset="0"/>
                <a:ea typeface="Inter" panose="020B0604020202020204" charset="0"/>
                <a:cs typeface="Calibri" panose="020F0502020204030204" pitchFamily="34" charset="0"/>
              </a:rPr>
              <a:t>thai</a:t>
            </a:r>
            <a:r>
              <a:rPr lang="en-US" sz="2133" b="1">
                <a:solidFill>
                  <a:srgbClr val="C00000"/>
                </a:solidFill>
                <a:latin typeface="Nunito" pitchFamily="2" charset="0"/>
                <a:ea typeface="Inter" panose="020B0604020202020204" charset="0"/>
                <a:cs typeface="Calibri" panose="020F0502020204030204" pitchFamily="34" charset="0"/>
              </a:rPr>
              <a:t> 3 </a:t>
            </a:r>
            <a:r>
              <a:rPr lang="en-US" sz="2133" b="1" err="1">
                <a:solidFill>
                  <a:srgbClr val="C00000"/>
                </a:solidFill>
                <a:latin typeface="Nunito" pitchFamily="2" charset="0"/>
                <a:ea typeface="Inter" panose="020B0604020202020204" charset="0"/>
                <a:cs typeface="Calibri" panose="020F0502020204030204" pitchFamily="34" charset="0"/>
              </a:rPr>
              <a:t>tháng</a:t>
            </a:r>
            <a:r>
              <a:rPr lang="en-US" sz="2133" b="1">
                <a:solidFill>
                  <a:srgbClr val="C00000"/>
                </a:solidFill>
                <a:latin typeface="Nunito" pitchFamily="2" charset="0"/>
                <a:ea typeface="Inter" panose="020B0604020202020204" charset="0"/>
                <a:cs typeface="Calibri" panose="020F0502020204030204" pitchFamily="34" charset="0"/>
              </a:rPr>
              <a:t> </a:t>
            </a:r>
            <a:r>
              <a:rPr lang="en-US" sz="2133" b="1" err="1">
                <a:solidFill>
                  <a:srgbClr val="C00000"/>
                </a:solidFill>
                <a:latin typeface="Nunito" pitchFamily="2" charset="0"/>
                <a:ea typeface="Inter" panose="020B0604020202020204" charset="0"/>
                <a:cs typeface="Calibri" panose="020F0502020204030204" pitchFamily="34" charset="0"/>
              </a:rPr>
              <a:t>giữa</a:t>
            </a:r>
            <a:r>
              <a:rPr lang="en-US" sz="2133" b="1">
                <a:solidFill>
                  <a:srgbClr val="C00000"/>
                </a:solidFill>
                <a:latin typeface="Nunito" pitchFamily="2" charset="0"/>
                <a:ea typeface="Inter" panose="020B0604020202020204" charset="0"/>
                <a:cs typeface="Calibri" panose="020F0502020204030204" pitchFamily="34" charset="0"/>
              </a:rPr>
              <a:t>: 5 </a:t>
            </a:r>
            <a:r>
              <a:rPr lang="en-US" sz="2133" b="1" err="1">
                <a:solidFill>
                  <a:srgbClr val="C00000"/>
                </a:solidFill>
                <a:latin typeface="Nunito" pitchFamily="2" charset="0"/>
                <a:ea typeface="Inter" panose="020B0604020202020204" charset="0"/>
                <a:cs typeface="Calibri" panose="020F0502020204030204" pitchFamily="34" charset="0"/>
              </a:rPr>
              <a:t>đv</a:t>
            </a:r>
            <a:endParaRPr lang="en-US" sz="2133" b="1">
              <a:solidFill>
                <a:srgbClr val="C00000"/>
              </a:solidFill>
              <a:latin typeface="Nunito" pitchFamily="2" charset="0"/>
              <a:ea typeface="Inter" panose="020B0604020202020204" charset="0"/>
              <a:cs typeface="Calibri" panose="020F0502020204030204" pitchFamily="34" charset="0"/>
            </a:endParaRPr>
          </a:p>
          <a:p>
            <a:pPr marL="381019" indent="-381019" defTabSz="609630">
              <a:buFontTx/>
              <a:buChar char="-"/>
            </a:pPr>
            <a:r>
              <a:rPr lang="en-US" sz="2133" b="1" err="1">
                <a:solidFill>
                  <a:srgbClr val="C00000"/>
                </a:solidFill>
                <a:latin typeface="Nunito" pitchFamily="2" charset="0"/>
                <a:ea typeface="Inter" panose="020B0604020202020204" charset="0"/>
                <a:cs typeface="Calibri" panose="020F0502020204030204" pitchFamily="34" charset="0"/>
              </a:rPr>
              <a:t>Mang</a:t>
            </a:r>
            <a:r>
              <a:rPr lang="en-US" sz="2133" b="1">
                <a:solidFill>
                  <a:srgbClr val="C00000"/>
                </a:solidFill>
                <a:latin typeface="Nunito" pitchFamily="2" charset="0"/>
                <a:ea typeface="Inter" panose="020B0604020202020204" charset="0"/>
                <a:cs typeface="Calibri" panose="020F0502020204030204" pitchFamily="34" charset="0"/>
              </a:rPr>
              <a:t> </a:t>
            </a:r>
            <a:r>
              <a:rPr lang="en-US" sz="2133" b="1" err="1">
                <a:solidFill>
                  <a:srgbClr val="C00000"/>
                </a:solidFill>
                <a:latin typeface="Nunito" pitchFamily="2" charset="0"/>
                <a:ea typeface="Inter" panose="020B0604020202020204" charset="0"/>
                <a:cs typeface="Calibri" panose="020F0502020204030204" pitchFamily="34" charset="0"/>
              </a:rPr>
              <a:t>thai</a:t>
            </a:r>
            <a:r>
              <a:rPr lang="en-US" sz="2133" b="1">
                <a:solidFill>
                  <a:srgbClr val="C00000"/>
                </a:solidFill>
                <a:latin typeface="Nunito" pitchFamily="2" charset="0"/>
                <a:ea typeface="Inter" panose="020B0604020202020204" charset="0"/>
                <a:cs typeface="Calibri" panose="020F0502020204030204" pitchFamily="34" charset="0"/>
              </a:rPr>
              <a:t> 3 </a:t>
            </a:r>
            <a:r>
              <a:rPr lang="en-US" sz="2133" b="1" err="1">
                <a:solidFill>
                  <a:srgbClr val="C00000"/>
                </a:solidFill>
                <a:latin typeface="Nunito" pitchFamily="2" charset="0"/>
                <a:ea typeface="Inter" panose="020B0604020202020204" charset="0"/>
                <a:cs typeface="Calibri" panose="020F0502020204030204" pitchFamily="34" charset="0"/>
              </a:rPr>
              <a:t>tháng</a:t>
            </a:r>
            <a:r>
              <a:rPr lang="en-US" sz="2133" b="1">
                <a:solidFill>
                  <a:srgbClr val="C00000"/>
                </a:solidFill>
                <a:latin typeface="Nunito" pitchFamily="2" charset="0"/>
                <a:ea typeface="Inter" panose="020B0604020202020204" charset="0"/>
                <a:cs typeface="Calibri" panose="020F0502020204030204" pitchFamily="34" charset="0"/>
              </a:rPr>
              <a:t> </a:t>
            </a:r>
            <a:r>
              <a:rPr lang="en-US" sz="2133" b="1" err="1">
                <a:solidFill>
                  <a:srgbClr val="C00000"/>
                </a:solidFill>
                <a:latin typeface="Nunito" pitchFamily="2" charset="0"/>
                <a:ea typeface="Inter" panose="020B0604020202020204" charset="0"/>
                <a:cs typeface="Calibri" panose="020F0502020204030204" pitchFamily="34" charset="0"/>
              </a:rPr>
              <a:t>cuối</a:t>
            </a:r>
            <a:r>
              <a:rPr lang="en-US" sz="2133" b="1">
                <a:solidFill>
                  <a:srgbClr val="C00000"/>
                </a:solidFill>
                <a:latin typeface="Nunito" pitchFamily="2" charset="0"/>
                <a:ea typeface="Inter" panose="020B0604020202020204" charset="0"/>
                <a:cs typeface="Calibri" panose="020F0502020204030204" pitchFamily="34" charset="0"/>
              </a:rPr>
              <a:t>: 6 </a:t>
            </a:r>
            <a:r>
              <a:rPr lang="en-US" sz="2133" b="1" err="1">
                <a:solidFill>
                  <a:srgbClr val="C00000"/>
                </a:solidFill>
                <a:latin typeface="Nunito" pitchFamily="2" charset="0"/>
                <a:ea typeface="Inter" panose="020B0604020202020204" charset="0"/>
                <a:cs typeface="Calibri" panose="020F0502020204030204" pitchFamily="34" charset="0"/>
              </a:rPr>
              <a:t>đv</a:t>
            </a:r>
            <a:endParaRPr lang="en-US" sz="2133" b="1">
              <a:solidFill>
                <a:srgbClr val="C00000"/>
              </a:solidFill>
              <a:latin typeface="Nunito" pitchFamily="2" charset="0"/>
              <a:ea typeface="Inter" panose="020B0604020202020204" charset="0"/>
              <a:cs typeface="Calibri" panose="020F0502020204030204" pitchFamily="34" charset="0"/>
            </a:endParaRPr>
          </a:p>
          <a:p>
            <a:pPr marL="381019" indent="-381019" defTabSz="609630">
              <a:buFontTx/>
              <a:buChar char="-"/>
            </a:pPr>
            <a:r>
              <a:rPr lang="en-US" sz="2133" b="1">
                <a:solidFill>
                  <a:srgbClr val="C00000"/>
                </a:solidFill>
                <a:latin typeface="Nunito" pitchFamily="2" charset="0"/>
                <a:ea typeface="Inter" panose="020B0604020202020204" charset="0"/>
                <a:cs typeface="Calibri" panose="020F0502020204030204" pitchFamily="34" charset="0"/>
              </a:rPr>
              <a:t>Cho con </a:t>
            </a:r>
            <a:r>
              <a:rPr lang="en-US" sz="2133" b="1" err="1">
                <a:solidFill>
                  <a:srgbClr val="C00000"/>
                </a:solidFill>
                <a:latin typeface="Nunito" pitchFamily="2" charset="0"/>
                <a:ea typeface="Inter" panose="020B0604020202020204" charset="0"/>
                <a:cs typeface="Calibri" panose="020F0502020204030204" pitchFamily="34" charset="0"/>
              </a:rPr>
              <a:t>bú</a:t>
            </a:r>
            <a:r>
              <a:rPr lang="en-US" sz="2133" b="1">
                <a:solidFill>
                  <a:srgbClr val="C00000"/>
                </a:solidFill>
                <a:latin typeface="Nunito" pitchFamily="2" charset="0"/>
                <a:ea typeface="Inter" panose="020B0604020202020204" charset="0"/>
                <a:cs typeface="Calibri" panose="020F0502020204030204" pitchFamily="34" charset="0"/>
              </a:rPr>
              <a:t>: 6,5 </a:t>
            </a:r>
            <a:r>
              <a:rPr lang="en-US" sz="2133" b="1" err="1">
                <a:solidFill>
                  <a:srgbClr val="C00000"/>
                </a:solidFill>
                <a:latin typeface="Nunito" pitchFamily="2" charset="0"/>
                <a:ea typeface="Inter" panose="020B0604020202020204" charset="0"/>
                <a:cs typeface="Calibri" panose="020F0502020204030204" pitchFamily="34" charset="0"/>
              </a:rPr>
              <a:t>đv</a:t>
            </a:r>
            <a:endParaRPr lang="en-US" sz="2133" b="1">
              <a:solidFill>
                <a:srgbClr val="C00000"/>
              </a:solidFill>
              <a:latin typeface="Nunito" pitchFamily="2" charset="0"/>
              <a:ea typeface="Inter" panose="020B0604020202020204" charset="0"/>
              <a:cs typeface="Calibri" panose="020F0502020204030204" pitchFamily="34" charset="0"/>
            </a:endParaRPr>
          </a:p>
        </p:txBody>
      </p:sp>
      <p:sp>
        <p:nvSpPr>
          <p:cNvPr id="34" name="TextBox 33">
            <a:extLst>
              <a:ext uri="{FF2B5EF4-FFF2-40B4-BE49-F238E27FC236}">
                <a16:creationId xmlns:a16="http://schemas.microsoft.com/office/drawing/2014/main" id="{C1DD70F4-181A-40CA-BC08-F71F3B7B9C99}"/>
              </a:ext>
            </a:extLst>
          </p:cNvPr>
          <p:cNvSpPr txBox="1"/>
          <p:nvPr/>
        </p:nvSpPr>
        <p:spPr>
          <a:xfrm>
            <a:off x="137425" y="4474926"/>
            <a:ext cx="5553011" cy="420564"/>
          </a:xfrm>
          <a:prstGeom prst="rect">
            <a:avLst/>
          </a:prstGeom>
          <a:noFill/>
        </p:spPr>
        <p:txBody>
          <a:bodyPr wrap="square" rtlCol="0">
            <a:spAutoFit/>
          </a:bodyPr>
          <a:lstStyle/>
          <a:p>
            <a:pPr algn="ctr" defTabSz="609630"/>
            <a:r>
              <a:rPr lang="en-US" sz="2133" b="1" err="1">
                <a:solidFill>
                  <a:prstClr val="black"/>
                </a:solidFill>
                <a:latin typeface="Nunito" pitchFamily="2" charset="0"/>
                <a:ea typeface="Inter" panose="020B0604020202020204" charset="0"/>
              </a:rPr>
              <a:t>Nhằm</a:t>
            </a:r>
            <a:r>
              <a:rPr lang="en-US" sz="2133" b="1">
                <a:solidFill>
                  <a:prstClr val="black"/>
                </a:solidFill>
                <a:latin typeface="Nunito" pitchFamily="2" charset="0"/>
                <a:ea typeface="Inter" panose="020B0604020202020204" charset="0"/>
              </a:rPr>
              <a:t> </a:t>
            </a:r>
            <a:r>
              <a:rPr lang="en-US" sz="2133" b="1" err="1">
                <a:solidFill>
                  <a:prstClr val="black"/>
                </a:solidFill>
                <a:latin typeface="Nunito" pitchFamily="2" charset="0"/>
                <a:ea typeface="Inter" panose="020B0604020202020204" charset="0"/>
              </a:rPr>
              <a:t>phòng</a:t>
            </a:r>
            <a:r>
              <a:rPr lang="en-US" sz="2133" b="1">
                <a:solidFill>
                  <a:prstClr val="black"/>
                </a:solidFill>
                <a:latin typeface="Nunito" pitchFamily="2" charset="0"/>
                <a:ea typeface="Inter" panose="020B0604020202020204" charset="0"/>
              </a:rPr>
              <a:t> </a:t>
            </a:r>
            <a:r>
              <a:rPr lang="en-US" sz="2133" b="1" err="1">
                <a:solidFill>
                  <a:prstClr val="black"/>
                </a:solidFill>
                <a:latin typeface="Nunito" pitchFamily="2" charset="0"/>
                <a:ea typeface="Inter" panose="020B0604020202020204" charset="0"/>
              </a:rPr>
              <a:t>ngừa</a:t>
            </a:r>
            <a:r>
              <a:rPr lang="en-US" sz="2133" b="1">
                <a:solidFill>
                  <a:prstClr val="black"/>
                </a:solidFill>
                <a:latin typeface="Nunito" pitchFamily="2" charset="0"/>
                <a:ea typeface="Inter" panose="020B0604020202020204" charset="0"/>
              </a:rPr>
              <a:t> </a:t>
            </a:r>
            <a:r>
              <a:rPr lang="en-US" sz="2133" b="1" err="1">
                <a:solidFill>
                  <a:prstClr val="black"/>
                </a:solidFill>
                <a:latin typeface="Nunito" pitchFamily="2" charset="0"/>
                <a:ea typeface="Inter" panose="020B0604020202020204" charset="0"/>
              </a:rPr>
              <a:t>các</a:t>
            </a:r>
            <a:r>
              <a:rPr lang="en-US" sz="2133" b="1">
                <a:solidFill>
                  <a:prstClr val="black"/>
                </a:solidFill>
                <a:latin typeface="Nunito" pitchFamily="2" charset="0"/>
                <a:ea typeface="Inter" panose="020B0604020202020204" charset="0"/>
              </a:rPr>
              <a:t> </a:t>
            </a:r>
            <a:r>
              <a:rPr lang="en-US" sz="2133" b="1" err="1">
                <a:solidFill>
                  <a:prstClr val="black"/>
                </a:solidFill>
                <a:latin typeface="Nunito" pitchFamily="2" charset="0"/>
                <a:ea typeface="Inter" panose="020B0604020202020204" charset="0"/>
              </a:rPr>
              <a:t>bệnh</a:t>
            </a:r>
            <a:r>
              <a:rPr lang="en-US" sz="2133" b="1">
                <a:solidFill>
                  <a:prstClr val="black"/>
                </a:solidFill>
                <a:latin typeface="Nunito" pitchFamily="2" charset="0"/>
                <a:ea typeface="Inter" panose="020B0604020202020204" charset="0"/>
              </a:rPr>
              <a:t>:</a:t>
            </a:r>
            <a:endParaRPr lang="en-US" sz="2133">
              <a:solidFill>
                <a:prstClr val="black"/>
              </a:solidFill>
              <a:latin typeface="Nunito" pitchFamily="2" charset="0"/>
              <a:ea typeface="Inter" panose="020B0604020202020204" charset="0"/>
            </a:endParaRPr>
          </a:p>
        </p:txBody>
      </p:sp>
      <p:sp>
        <p:nvSpPr>
          <p:cNvPr id="35" name="TextBox 34">
            <a:extLst>
              <a:ext uri="{FF2B5EF4-FFF2-40B4-BE49-F238E27FC236}">
                <a16:creationId xmlns:a16="http://schemas.microsoft.com/office/drawing/2014/main" id="{6689848E-49F6-4920-9E23-6666BE92CB51}"/>
              </a:ext>
            </a:extLst>
          </p:cNvPr>
          <p:cNvSpPr txBox="1"/>
          <p:nvPr/>
        </p:nvSpPr>
        <p:spPr>
          <a:xfrm>
            <a:off x="7905033" y="2921000"/>
            <a:ext cx="5946455" cy="1077026"/>
          </a:xfrm>
          <a:prstGeom prst="rect">
            <a:avLst/>
          </a:prstGeom>
          <a:noFill/>
        </p:spPr>
        <p:txBody>
          <a:bodyPr wrap="square" rtlCol="0">
            <a:spAutoFit/>
          </a:bodyPr>
          <a:lstStyle/>
          <a:p>
            <a:pPr defTabSz="609630"/>
            <a:r>
              <a:rPr lang="en-US" sz="2133">
                <a:solidFill>
                  <a:prstClr val="black"/>
                </a:solidFill>
                <a:latin typeface="Nunito" pitchFamily="2" charset="0"/>
                <a:ea typeface="Inter" panose="020B0604020202020204" charset="0"/>
                <a:cs typeface="Calibri" panose="020F0502020204030204" pitchFamily="34" charset="0"/>
              </a:rPr>
              <a:t>1 </a:t>
            </a:r>
            <a:r>
              <a:rPr lang="en-US" sz="2133" err="1">
                <a:solidFill>
                  <a:prstClr val="black"/>
                </a:solidFill>
                <a:latin typeface="Nunito" pitchFamily="2" charset="0"/>
                <a:ea typeface="Inter" panose="020B0604020202020204" charset="0"/>
                <a:cs typeface="Calibri" panose="020F0502020204030204" pitchFamily="34" charset="0"/>
              </a:rPr>
              <a:t>đv</a:t>
            </a:r>
            <a:r>
              <a:rPr lang="en-US" sz="2133">
                <a:solidFill>
                  <a:prstClr val="black"/>
                </a:solidFill>
                <a:latin typeface="Nunito" pitchFamily="2" charset="0"/>
                <a:ea typeface="Inter" panose="020B0604020202020204" charset="0"/>
                <a:cs typeface="Calibri" panose="020F0502020204030204" pitchFamily="34" charset="0"/>
              </a:rPr>
              <a:t> </a:t>
            </a:r>
            <a:r>
              <a:rPr lang="en-US" sz="2133" err="1">
                <a:solidFill>
                  <a:prstClr val="black"/>
                </a:solidFill>
                <a:latin typeface="Nunito" pitchFamily="2" charset="0"/>
                <a:ea typeface="Inter" panose="020B0604020202020204" charset="0"/>
                <a:cs typeface="Calibri" panose="020F0502020204030204" pitchFamily="34" charset="0"/>
              </a:rPr>
              <a:t>sữa</a:t>
            </a:r>
            <a:r>
              <a:rPr lang="en-US" sz="2133">
                <a:solidFill>
                  <a:prstClr val="black"/>
                </a:solidFill>
                <a:latin typeface="Nunito" pitchFamily="2" charset="0"/>
                <a:ea typeface="Inter" panose="020B0604020202020204" charset="0"/>
                <a:cs typeface="Calibri" panose="020F0502020204030204" pitchFamily="34" charset="0"/>
              </a:rPr>
              <a:t> = 100ml </a:t>
            </a:r>
            <a:r>
              <a:rPr lang="en-US" sz="2133" err="1">
                <a:solidFill>
                  <a:prstClr val="black"/>
                </a:solidFill>
                <a:latin typeface="Nunito" pitchFamily="2" charset="0"/>
                <a:ea typeface="Inter" panose="020B0604020202020204" charset="0"/>
                <a:cs typeface="Calibri" panose="020F0502020204030204" pitchFamily="34" charset="0"/>
              </a:rPr>
              <a:t>sữa</a:t>
            </a:r>
            <a:endParaRPr lang="en-US" sz="2133">
              <a:solidFill>
                <a:prstClr val="black"/>
              </a:solidFill>
              <a:latin typeface="Nunito" pitchFamily="2" charset="0"/>
              <a:ea typeface="Inter" panose="020B0604020202020204" charset="0"/>
              <a:cs typeface="Calibri" panose="020F0502020204030204" pitchFamily="34" charset="0"/>
            </a:endParaRPr>
          </a:p>
          <a:p>
            <a:pPr defTabSz="609630"/>
            <a:r>
              <a:rPr lang="en-US" sz="2133">
                <a:solidFill>
                  <a:prstClr val="black"/>
                </a:solidFill>
                <a:latin typeface="Nunito" pitchFamily="2" charset="0"/>
                <a:ea typeface="Inter" panose="020B0604020202020204" charset="0"/>
                <a:cs typeface="Calibri" panose="020F0502020204030204" pitchFamily="34" charset="0"/>
              </a:rPr>
              <a:t>	       = 100ml </a:t>
            </a:r>
            <a:r>
              <a:rPr lang="en-US" sz="2133" err="1">
                <a:solidFill>
                  <a:prstClr val="black"/>
                </a:solidFill>
                <a:latin typeface="Nunito" pitchFamily="2" charset="0"/>
                <a:ea typeface="Inter" panose="020B0604020202020204" charset="0"/>
                <a:cs typeface="Calibri" panose="020F0502020204030204" pitchFamily="34" charset="0"/>
              </a:rPr>
              <a:t>sữa</a:t>
            </a:r>
            <a:r>
              <a:rPr lang="en-US" sz="2133">
                <a:solidFill>
                  <a:prstClr val="black"/>
                </a:solidFill>
                <a:latin typeface="Nunito" pitchFamily="2" charset="0"/>
                <a:ea typeface="Inter" panose="020B0604020202020204" charset="0"/>
                <a:cs typeface="Calibri" panose="020F0502020204030204" pitchFamily="34" charset="0"/>
              </a:rPr>
              <a:t> </a:t>
            </a:r>
            <a:r>
              <a:rPr lang="en-US" sz="2133" err="1">
                <a:solidFill>
                  <a:prstClr val="black"/>
                </a:solidFill>
                <a:latin typeface="Nunito" pitchFamily="2" charset="0"/>
                <a:ea typeface="Inter" panose="020B0604020202020204" charset="0"/>
                <a:cs typeface="Calibri" panose="020F0502020204030204" pitchFamily="34" charset="0"/>
              </a:rPr>
              <a:t>chua</a:t>
            </a:r>
            <a:endParaRPr lang="en-US" sz="2133">
              <a:solidFill>
                <a:prstClr val="black"/>
              </a:solidFill>
              <a:latin typeface="Nunito" pitchFamily="2" charset="0"/>
              <a:ea typeface="Inter" panose="020B0604020202020204" charset="0"/>
              <a:cs typeface="Calibri" panose="020F0502020204030204" pitchFamily="34" charset="0"/>
            </a:endParaRPr>
          </a:p>
          <a:p>
            <a:pPr defTabSz="609630"/>
            <a:r>
              <a:rPr lang="en-US" sz="2133">
                <a:solidFill>
                  <a:prstClr val="black"/>
                </a:solidFill>
                <a:latin typeface="Nunito" pitchFamily="2" charset="0"/>
                <a:ea typeface="Inter" panose="020B0604020202020204" charset="0"/>
                <a:cs typeface="Calibri" panose="020F0502020204030204" pitchFamily="34" charset="0"/>
              </a:rPr>
              <a:t>	       = 15g </a:t>
            </a:r>
            <a:r>
              <a:rPr lang="en-US" sz="2133" err="1">
                <a:solidFill>
                  <a:prstClr val="black"/>
                </a:solidFill>
                <a:latin typeface="Nunito" pitchFamily="2" charset="0"/>
                <a:ea typeface="Inter" panose="020B0604020202020204" charset="0"/>
                <a:cs typeface="Calibri" panose="020F0502020204030204" pitchFamily="34" charset="0"/>
              </a:rPr>
              <a:t>phô</a:t>
            </a:r>
            <a:r>
              <a:rPr lang="en-US" sz="2133">
                <a:solidFill>
                  <a:prstClr val="black"/>
                </a:solidFill>
                <a:latin typeface="Nunito" pitchFamily="2" charset="0"/>
                <a:ea typeface="Inter" panose="020B0604020202020204" charset="0"/>
                <a:cs typeface="Calibri" panose="020F0502020204030204" pitchFamily="34" charset="0"/>
              </a:rPr>
              <a:t> </a:t>
            </a:r>
            <a:r>
              <a:rPr lang="en-US" sz="2133" err="1">
                <a:solidFill>
                  <a:prstClr val="black"/>
                </a:solidFill>
                <a:latin typeface="Nunito" pitchFamily="2" charset="0"/>
                <a:ea typeface="Inter" panose="020B0604020202020204" charset="0"/>
                <a:cs typeface="Calibri" panose="020F0502020204030204" pitchFamily="34" charset="0"/>
              </a:rPr>
              <a:t>mai</a:t>
            </a:r>
            <a:endParaRPr lang="en-US" sz="2133">
              <a:solidFill>
                <a:prstClr val="black"/>
              </a:solidFill>
              <a:latin typeface="Nunito" pitchFamily="2" charset="0"/>
              <a:ea typeface="Inter" panose="020B0604020202020204" charset="0"/>
              <a:cs typeface="Calibri" panose="020F0502020204030204" pitchFamily="34" charset="0"/>
            </a:endParaRPr>
          </a:p>
        </p:txBody>
      </p:sp>
      <p:sp>
        <p:nvSpPr>
          <p:cNvPr id="36" name="Arrow: Down 35">
            <a:extLst>
              <a:ext uri="{FF2B5EF4-FFF2-40B4-BE49-F238E27FC236}">
                <a16:creationId xmlns:a16="http://schemas.microsoft.com/office/drawing/2014/main" id="{139B3D7D-F271-4780-A555-B5F21DBD7402}"/>
              </a:ext>
            </a:extLst>
          </p:cNvPr>
          <p:cNvSpPr/>
          <p:nvPr/>
        </p:nvSpPr>
        <p:spPr>
          <a:xfrm>
            <a:off x="2416744" y="4013409"/>
            <a:ext cx="1081893" cy="4722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Nunito"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9" grpId="0"/>
      <p:bldP spid="31" grpId="0" animBg="1"/>
      <p:bldP spid="33" grpId="0"/>
      <p:bldP spid="34" grpId="0"/>
      <p:bldP spid="35" grpId="0"/>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1">
            <a:extLst>
              <a:ext uri="{FF2B5EF4-FFF2-40B4-BE49-F238E27FC236}">
                <a16:creationId xmlns:a16="http://schemas.microsoft.com/office/drawing/2014/main" id="{552ECEDB-03D4-46D7-B3A3-CB5189F5A8D6}"/>
              </a:ext>
            </a:extLst>
          </p:cNvPr>
          <p:cNvSpPr/>
          <p:nvPr/>
        </p:nvSpPr>
        <p:spPr>
          <a:xfrm>
            <a:off x="200993" y="-25400"/>
            <a:ext cx="11790015" cy="10019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933" b="1" i="1" u="sng" err="1">
                <a:solidFill>
                  <a:srgbClr val="00B050"/>
                </a:solidFill>
                <a:latin typeface="Nunito Black" pitchFamily="2" charset="0"/>
                <a:cs typeface="Calibri" panose="020F0502020204030204" pitchFamily="34" charset="0"/>
              </a:rPr>
              <a:t>Nguyên</a:t>
            </a:r>
            <a:r>
              <a:rPr lang="en-US" sz="2933" b="1" i="1" u="sng">
                <a:solidFill>
                  <a:srgbClr val="00B050"/>
                </a:solidFill>
                <a:latin typeface="Nunito Black" pitchFamily="2" charset="0"/>
                <a:cs typeface="Calibri" panose="020F0502020204030204" pitchFamily="34" charset="0"/>
              </a:rPr>
              <a:t> </a:t>
            </a:r>
            <a:r>
              <a:rPr lang="en-US" sz="2933" b="1" i="1" u="sng" err="1">
                <a:solidFill>
                  <a:srgbClr val="00B050"/>
                </a:solidFill>
                <a:latin typeface="Nunito Black" pitchFamily="2" charset="0"/>
                <a:cs typeface="Calibri" panose="020F0502020204030204" pitchFamily="34" charset="0"/>
              </a:rPr>
              <a:t>tắc</a:t>
            </a:r>
            <a:r>
              <a:rPr lang="en-US" sz="2933" b="1" i="1" u="sng">
                <a:solidFill>
                  <a:srgbClr val="00B050"/>
                </a:solidFill>
                <a:latin typeface="Nunito Black" pitchFamily="2" charset="0"/>
                <a:cs typeface="Calibri" panose="020F0502020204030204" pitchFamily="34" charset="0"/>
              </a:rPr>
              <a:t> 4</a:t>
            </a:r>
            <a:r>
              <a:rPr lang="en-US" sz="2933" b="1" i="1" u="sng">
                <a:solidFill>
                  <a:srgbClr val="002060"/>
                </a:solidFill>
                <a:latin typeface="Nunito Black" pitchFamily="2" charset="0"/>
                <a:cs typeface="Calibri" panose="020F0502020204030204" pitchFamily="34" charset="0"/>
              </a:rPr>
              <a:t>:</a:t>
            </a:r>
            <a:r>
              <a:rPr lang="en-US" sz="2933" b="1" i="1">
                <a:solidFill>
                  <a:srgbClr val="002060"/>
                </a:solidFill>
                <a:latin typeface="Nunito Black" pitchFamily="2" charset="0"/>
                <a:cs typeface="Calibri" panose="020F0502020204030204" pitchFamily="34" charset="0"/>
              </a:rPr>
              <a:t> </a:t>
            </a:r>
            <a:r>
              <a:rPr lang="en-US" sz="2933" b="1" i="1" err="1">
                <a:solidFill>
                  <a:srgbClr val="002060"/>
                </a:solidFill>
                <a:latin typeface="Nunito" pitchFamily="2" charset="0"/>
                <a:cs typeface="Calibri" panose="020F0502020204030204" pitchFamily="34" charset="0"/>
              </a:rPr>
              <a:t>Phân</a:t>
            </a:r>
            <a:r>
              <a:rPr lang="en-US" sz="2933" b="1" i="1">
                <a:solidFill>
                  <a:srgbClr val="002060"/>
                </a:solidFill>
                <a:latin typeface="Nunito" pitchFamily="2" charset="0"/>
                <a:cs typeface="Calibri" panose="020F0502020204030204" pitchFamily="34" charset="0"/>
              </a:rPr>
              <a:t> </a:t>
            </a:r>
            <a:r>
              <a:rPr lang="en-US" sz="2933" b="1" i="1" err="1">
                <a:solidFill>
                  <a:srgbClr val="002060"/>
                </a:solidFill>
                <a:latin typeface="Nunito" pitchFamily="2" charset="0"/>
                <a:cs typeface="Calibri" panose="020F0502020204030204" pitchFamily="34" charset="0"/>
              </a:rPr>
              <a:t>bổ</a:t>
            </a:r>
            <a:r>
              <a:rPr lang="en-US" sz="2933" b="1" i="1">
                <a:solidFill>
                  <a:srgbClr val="002060"/>
                </a:solidFill>
                <a:latin typeface="Nunito" pitchFamily="2" charset="0"/>
                <a:cs typeface="Calibri" panose="020F0502020204030204" pitchFamily="34" charset="0"/>
              </a:rPr>
              <a:t> </a:t>
            </a:r>
            <a:r>
              <a:rPr lang="en-US" sz="2933" b="1" i="1" err="1">
                <a:solidFill>
                  <a:srgbClr val="002060"/>
                </a:solidFill>
                <a:latin typeface="Nunito" pitchFamily="2" charset="0"/>
                <a:cs typeface="Calibri" panose="020F0502020204030204" pitchFamily="34" charset="0"/>
              </a:rPr>
              <a:t>số</a:t>
            </a:r>
            <a:r>
              <a:rPr lang="en-US" sz="2933" b="1" i="1">
                <a:solidFill>
                  <a:srgbClr val="002060"/>
                </a:solidFill>
                <a:latin typeface="Nunito" pitchFamily="2" charset="0"/>
                <a:cs typeface="Calibri" panose="020F0502020204030204" pitchFamily="34" charset="0"/>
              </a:rPr>
              <a:t> </a:t>
            </a:r>
            <a:r>
              <a:rPr lang="en-US" sz="2933" b="1" i="1" err="1">
                <a:solidFill>
                  <a:srgbClr val="002060"/>
                </a:solidFill>
                <a:latin typeface="Nunito" pitchFamily="2" charset="0"/>
                <a:cs typeface="Calibri" panose="020F0502020204030204" pitchFamily="34" charset="0"/>
              </a:rPr>
              <a:t>lượng</a:t>
            </a:r>
            <a:r>
              <a:rPr lang="en-US" sz="2933" b="1" i="1">
                <a:solidFill>
                  <a:srgbClr val="002060"/>
                </a:solidFill>
                <a:latin typeface="Nunito" pitchFamily="2" charset="0"/>
                <a:cs typeface="Calibri" panose="020F0502020204030204" pitchFamily="34" charset="0"/>
              </a:rPr>
              <a:t> </a:t>
            </a:r>
            <a:r>
              <a:rPr lang="en-US" sz="2933" b="1" i="1" err="1">
                <a:solidFill>
                  <a:srgbClr val="002060"/>
                </a:solidFill>
                <a:latin typeface="Nunito" pitchFamily="2" charset="0"/>
                <a:cs typeface="Calibri" panose="020F0502020204030204" pitchFamily="34" charset="0"/>
              </a:rPr>
              <a:t>các</a:t>
            </a:r>
            <a:r>
              <a:rPr lang="en-US" sz="2933" b="1" i="1">
                <a:solidFill>
                  <a:srgbClr val="002060"/>
                </a:solidFill>
                <a:latin typeface="Nunito" pitchFamily="2" charset="0"/>
                <a:cs typeface="Calibri" panose="020F0502020204030204" pitchFamily="34" charset="0"/>
              </a:rPr>
              <a:t> </a:t>
            </a:r>
            <a:r>
              <a:rPr lang="en-US" sz="2933" b="1" i="1" err="1">
                <a:solidFill>
                  <a:srgbClr val="002060"/>
                </a:solidFill>
                <a:latin typeface="Nunito" pitchFamily="2" charset="0"/>
                <a:cs typeface="Calibri" panose="020F0502020204030204" pitchFamily="34" charset="0"/>
              </a:rPr>
              <a:t>bữa</a:t>
            </a:r>
            <a:r>
              <a:rPr lang="en-US" sz="2933" b="1" i="1">
                <a:solidFill>
                  <a:srgbClr val="002060"/>
                </a:solidFill>
                <a:latin typeface="Nunito" pitchFamily="2" charset="0"/>
                <a:cs typeface="Calibri" panose="020F0502020204030204" pitchFamily="34" charset="0"/>
              </a:rPr>
              <a:t> ăn </a:t>
            </a:r>
            <a:r>
              <a:rPr lang="en-US" sz="2933" b="1" i="1" err="1">
                <a:solidFill>
                  <a:srgbClr val="002060"/>
                </a:solidFill>
                <a:latin typeface="Nunito" pitchFamily="2" charset="0"/>
                <a:cs typeface="Calibri" panose="020F0502020204030204" pitchFamily="34" charset="0"/>
              </a:rPr>
              <a:t>hợp</a:t>
            </a:r>
            <a:r>
              <a:rPr lang="en-US" sz="2933" b="1" i="1">
                <a:solidFill>
                  <a:srgbClr val="002060"/>
                </a:solidFill>
                <a:latin typeface="Nunito" pitchFamily="2" charset="0"/>
                <a:cs typeface="Calibri" panose="020F0502020204030204" pitchFamily="34" charset="0"/>
              </a:rPr>
              <a:t> </a:t>
            </a:r>
            <a:r>
              <a:rPr lang="en-US" sz="2933" b="1" i="1" err="1">
                <a:solidFill>
                  <a:srgbClr val="002060"/>
                </a:solidFill>
                <a:latin typeface="Nunito" pitchFamily="2" charset="0"/>
                <a:cs typeface="Calibri" panose="020F0502020204030204" pitchFamily="34" charset="0"/>
              </a:rPr>
              <a:t>lý</a:t>
            </a:r>
            <a:r>
              <a:rPr lang="en-US" sz="2933" b="1" i="1">
                <a:solidFill>
                  <a:srgbClr val="002060"/>
                </a:solidFill>
                <a:latin typeface="Nunito" pitchFamily="2" charset="0"/>
                <a:cs typeface="Calibri" panose="020F0502020204030204" pitchFamily="34" charset="0"/>
              </a:rPr>
              <a:t> </a:t>
            </a:r>
            <a:r>
              <a:rPr lang="en-US" sz="2933" b="1" i="1" err="1">
                <a:solidFill>
                  <a:srgbClr val="002060"/>
                </a:solidFill>
                <a:latin typeface="Nunito" pitchFamily="2" charset="0"/>
                <a:cs typeface="Calibri" panose="020F0502020204030204" pitchFamily="34" charset="0"/>
              </a:rPr>
              <a:t>trong</a:t>
            </a:r>
            <a:r>
              <a:rPr lang="en-US" sz="2933" b="1" i="1">
                <a:solidFill>
                  <a:srgbClr val="002060"/>
                </a:solidFill>
                <a:latin typeface="Nunito" pitchFamily="2" charset="0"/>
                <a:cs typeface="Calibri" panose="020F0502020204030204" pitchFamily="34" charset="0"/>
              </a:rPr>
              <a:t> </a:t>
            </a:r>
            <a:r>
              <a:rPr lang="en-US" sz="2933" b="1" i="1" err="1">
                <a:solidFill>
                  <a:srgbClr val="002060"/>
                </a:solidFill>
                <a:latin typeface="Nunito" pitchFamily="2" charset="0"/>
                <a:cs typeface="Calibri" panose="020F0502020204030204" pitchFamily="34" charset="0"/>
              </a:rPr>
              <a:t>ngày</a:t>
            </a:r>
            <a:endParaRPr lang="en-US" sz="2933" b="1" i="1">
              <a:solidFill>
                <a:srgbClr val="002060"/>
              </a:solidFill>
              <a:latin typeface="Nunito" pitchFamily="2" charset="0"/>
              <a:cs typeface="Calibri" panose="020F0502020204030204" pitchFamily="34" charset="0"/>
            </a:endParaRPr>
          </a:p>
        </p:txBody>
      </p:sp>
      <p:pic>
        <p:nvPicPr>
          <p:cNvPr id="6" name="Picture 5" descr="A person holding an apple&#10;&#10;Description automatically generated with medium confidence">
            <a:extLst>
              <a:ext uri="{FF2B5EF4-FFF2-40B4-BE49-F238E27FC236}">
                <a16:creationId xmlns:a16="http://schemas.microsoft.com/office/drawing/2014/main" id="{ADFD7076-3214-4B50-9A9B-3F8FF2C099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037" r="16770"/>
          <a:stretch/>
        </p:blipFill>
        <p:spPr>
          <a:xfrm>
            <a:off x="10288597" y="1236667"/>
            <a:ext cx="1751003" cy="2077171"/>
          </a:xfrm>
          <a:prstGeom prst="rect">
            <a:avLst/>
          </a:prstGeom>
        </p:spPr>
      </p:pic>
      <p:graphicFrame>
        <p:nvGraphicFramePr>
          <p:cNvPr id="7" name="Table 7">
            <a:extLst>
              <a:ext uri="{FF2B5EF4-FFF2-40B4-BE49-F238E27FC236}">
                <a16:creationId xmlns:a16="http://schemas.microsoft.com/office/drawing/2014/main" id="{82E6BCE3-663A-422F-9BF1-D3928C74DB11}"/>
              </a:ext>
            </a:extLst>
          </p:cNvPr>
          <p:cNvGraphicFramePr>
            <a:graphicFrameLocks noGrp="1"/>
          </p:cNvGraphicFramePr>
          <p:nvPr/>
        </p:nvGraphicFramePr>
        <p:xfrm>
          <a:off x="254001" y="1300254"/>
          <a:ext cx="10006819" cy="1954118"/>
        </p:xfrm>
        <a:graphic>
          <a:graphicData uri="http://schemas.openxmlformats.org/drawingml/2006/table">
            <a:tbl>
              <a:tblPr firstRow="1" bandRow="1">
                <a:tableStyleId>{5940675A-B579-460E-94D1-54222C63F5DA}</a:tableStyleId>
              </a:tblPr>
              <a:tblGrid>
                <a:gridCol w="2155881">
                  <a:extLst>
                    <a:ext uri="{9D8B030D-6E8A-4147-A177-3AD203B41FA5}">
                      <a16:colId xmlns:a16="http://schemas.microsoft.com/office/drawing/2014/main" val="1791221773"/>
                    </a:ext>
                  </a:extLst>
                </a:gridCol>
                <a:gridCol w="2703843">
                  <a:extLst>
                    <a:ext uri="{9D8B030D-6E8A-4147-A177-3AD203B41FA5}">
                      <a16:colId xmlns:a16="http://schemas.microsoft.com/office/drawing/2014/main" val="2666893399"/>
                    </a:ext>
                  </a:extLst>
                </a:gridCol>
                <a:gridCol w="5147096">
                  <a:extLst>
                    <a:ext uri="{9D8B030D-6E8A-4147-A177-3AD203B41FA5}">
                      <a16:colId xmlns:a16="http://schemas.microsoft.com/office/drawing/2014/main" val="2264152183"/>
                    </a:ext>
                  </a:extLst>
                </a:gridCol>
              </a:tblGrid>
              <a:tr h="335280">
                <a:tc>
                  <a:txBody>
                    <a:bodyPr/>
                    <a:lstStyle/>
                    <a:p>
                      <a:pPr algn="ctr"/>
                      <a:r>
                        <a:rPr lang="en-US" sz="1800" b="1" err="1">
                          <a:latin typeface="Nunito" pitchFamily="2" charset="0"/>
                          <a:ea typeface="Inter" panose="020B0604020202020204" charset="0"/>
                        </a:rPr>
                        <a:t>Giai</a:t>
                      </a:r>
                      <a:r>
                        <a:rPr lang="en-US" sz="1800" b="1">
                          <a:latin typeface="Nunito" pitchFamily="2" charset="0"/>
                          <a:ea typeface="Inter" panose="020B0604020202020204" charset="0"/>
                        </a:rPr>
                        <a:t> </a:t>
                      </a:r>
                      <a:r>
                        <a:rPr lang="en-US" sz="1800" b="1" err="1">
                          <a:latin typeface="Nunito" pitchFamily="2" charset="0"/>
                          <a:ea typeface="Inter" panose="020B0604020202020204" charset="0"/>
                        </a:rPr>
                        <a:t>đoạn</a:t>
                      </a:r>
                      <a:endParaRPr lang="en-US" sz="1800" b="1">
                        <a:latin typeface="Nunito" pitchFamily="2" charset="0"/>
                        <a:ea typeface="Inter" panose="020B0604020202020204" charset="0"/>
                      </a:endParaRPr>
                    </a:p>
                  </a:txBody>
                  <a:tcPr marL="60960" marR="60960" marT="30480" marB="30480">
                    <a:solidFill>
                      <a:schemeClr val="accent5">
                        <a:lumMod val="40000"/>
                        <a:lumOff val="60000"/>
                      </a:schemeClr>
                    </a:solidFill>
                  </a:tcPr>
                </a:tc>
                <a:tc>
                  <a:txBody>
                    <a:bodyPr/>
                    <a:lstStyle/>
                    <a:p>
                      <a:pPr algn="ctr"/>
                      <a:r>
                        <a:rPr lang="en-US" sz="1800" b="1" err="1">
                          <a:latin typeface="Nunito" pitchFamily="2" charset="0"/>
                          <a:ea typeface="Inter" panose="020B0604020202020204" charset="0"/>
                        </a:rPr>
                        <a:t>Số</a:t>
                      </a:r>
                      <a:r>
                        <a:rPr lang="en-US" sz="1800" b="1">
                          <a:latin typeface="Nunito" pitchFamily="2" charset="0"/>
                          <a:ea typeface="Inter" panose="020B0604020202020204" charset="0"/>
                        </a:rPr>
                        <a:t> </a:t>
                      </a:r>
                      <a:r>
                        <a:rPr lang="en-US" sz="1800" b="1" err="1">
                          <a:latin typeface="Nunito" pitchFamily="2" charset="0"/>
                          <a:ea typeface="Inter" panose="020B0604020202020204" charset="0"/>
                        </a:rPr>
                        <a:t>lượng</a:t>
                      </a:r>
                      <a:r>
                        <a:rPr lang="en-US" sz="1800" b="1">
                          <a:latin typeface="Nunito" pitchFamily="2" charset="0"/>
                          <a:ea typeface="Inter" panose="020B0604020202020204" charset="0"/>
                        </a:rPr>
                        <a:t> </a:t>
                      </a:r>
                      <a:r>
                        <a:rPr lang="en-US" sz="1800" b="1" err="1">
                          <a:latin typeface="Nunito" pitchFamily="2" charset="0"/>
                          <a:ea typeface="Inter" panose="020B0604020202020204" charset="0"/>
                        </a:rPr>
                        <a:t>bữa</a:t>
                      </a:r>
                      <a:r>
                        <a:rPr lang="en-US" sz="1800" b="1">
                          <a:latin typeface="Nunito" pitchFamily="2" charset="0"/>
                          <a:ea typeface="Inter" panose="020B0604020202020204" charset="0"/>
                        </a:rPr>
                        <a:t> ăn/</a:t>
                      </a:r>
                      <a:r>
                        <a:rPr lang="en-US" sz="1800" b="1" err="1">
                          <a:latin typeface="Nunito" pitchFamily="2" charset="0"/>
                          <a:ea typeface="Inter" panose="020B0604020202020204" charset="0"/>
                        </a:rPr>
                        <a:t>ngày</a:t>
                      </a:r>
                      <a:endParaRPr lang="en-US" sz="1800" b="1">
                        <a:latin typeface="Nunito" pitchFamily="2" charset="0"/>
                        <a:ea typeface="Inter" panose="020B0604020202020204" charset="0"/>
                      </a:endParaRPr>
                    </a:p>
                  </a:txBody>
                  <a:tcPr marL="60960" marR="60960" marT="30480" marB="30480">
                    <a:solidFill>
                      <a:schemeClr val="accent5">
                        <a:lumMod val="40000"/>
                        <a:lumOff val="60000"/>
                      </a:schemeClr>
                    </a:solidFill>
                  </a:tcPr>
                </a:tc>
                <a:tc>
                  <a:txBody>
                    <a:bodyPr/>
                    <a:lstStyle/>
                    <a:p>
                      <a:pPr algn="ctr"/>
                      <a:r>
                        <a:rPr lang="en-US" sz="1800" b="1" err="1">
                          <a:latin typeface="Nunito" pitchFamily="2" charset="0"/>
                          <a:ea typeface="Inter" panose="020B0604020202020204" charset="0"/>
                        </a:rPr>
                        <a:t>Cách</a:t>
                      </a:r>
                      <a:r>
                        <a:rPr lang="en-US" sz="1800" b="1">
                          <a:latin typeface="Nunito" pitchFamily="2" charset="0"/>
                          <a:ea typeface="Inter" panose="020B0604020202020204" charset="0"/>
                        </a:rPr>
                        <a:t> </a:t>
                      </a:r>
                      <a:r>
                        <a:rPr lang="en-US" sz="1800" b="1" err="1">
                          <a:latin typeface="Nunito" pitchFamily="2" charset="0"/>
                          <a:ea typeface="Inter" panose="020B0604020202020204" charset="0"/>
                        </a:rPr>
                        <a:t>thức</a:t>
                      </a:r>
                      <a:r>
                        <a:rPr lang="en-US" sz="1800" b="1">
                          <a:latin typeface="Nunito" pitchFamily="2" charset="0"/>
                          <a:ea typeface="Inter" panose="020B0604020202020204" charset="0"/>
                        </a:rPr>
                        <a:t> </a:t>
                      </a:r>
                      <a:r>
                        <a:rPr lang="en-US" sz="1800" b="1" err="1">
                          <a:latin typeface="Nunito" pitchFamily="2" charset="0"/>
                          <a:ea typeface="Inter" panose="020B0604020202020204" charset="0"/>
                        </a:rPr>
                        <a:t>phân</a:t>
                      </a:r>
                      <a:r>
                        <a:rPr lang="en-US" sz="1800" b="1">
                          <a:latin typeface="Nunito" pitchFamily="2" charset="0"/>
                          <a:ea typeface="Inter" panose="020B0604020202020204" charset="0"/>
                        </a:rPr>
                        <a:t> </a:t>
                      </a:r>
                      <a:r>
                        <a:rPr lang="en-US" sz="1800" b="1" err="1">
                          <a:latin typeface="Nunito" pitchFamily="2" charset="0"/>
                          <a:ea typeface="Inter" panose="020B0604020202020204" charset="0"/>
                        </a:rPr>
                        <a:t>bổ</a:t>
                      </a:r>
                      <a:r>
                        <a:rPr lang="en-US" sz="1800" b="1">
                          <a:latin typeface="Nunito" pitchFamily="2" charset="0"/>
                          <a:ea typeface="Inter" panose="020B0604020202020204" charset="0"/>
                        </a:rPr>
                        <a:t> </a:t>
                      </a:r>
                      <a:r>
                        <a:rPr lang="en-US" sz="1800" b="1" err="1">
                          <a:latin typeface="Nunito" pitchFamily="2" charset="0"/>
                          <a:ea typeface="Inter" panose="020B0604020202020204" charset="0"/>
                        </a:rPr>
                        <a:t>các</a:t>
                      </a:r>
                      <a:r>
                        <a:rPr lang="en-US" sz="1800" b="1">
                          <a:latin typeface="Nunito" pitchFamily="2" charset="0"/>
                          <a:ea typeface="Inter" panose="020B0604020202020204" charset="0"/>
                        </a:rPr>
                        <a:t> </a:t>
                      </a:r>
                      <a:r>
                        <a:rPr lang="en-US" sz="1800" b="1" err="1">
                          <a:latin typeface="Nunito" pitchFamily="2" charset="0"/>
                          <a:ea typeface="Inter" panose="020B0604020202020204" charset="0"/>
                        </a:rPr>
                        <a:t>bữa</a:t>
                      </a:r>
                      <a:r>
                        <a:rPr lang="en-US" sz="1800" b="1">
                          <a:latin typeface="Nunito" pitchFamily="2" charset="0"/>
                          <a:ea typeface="Inter" panose="020B0604020202020204" charset="0"/>
                        </a:rPr>
                        <a:t> ăn </a:t>
                      </a:r>
                      <a:r>
                        <a:rPr lang="en-US" sz="1800" b="1" err="1">
                          <a:latin typeface="Nunito" pitchFamily="2" charset="0"/>
                          <a:ea typeface="Inter" panose="020B0604020202020204" charset="0"/>
                        </a:rPr>
                        <a:t>trong</a:t>
                      </a:r>
                      <a:r>
                        <a:rPr lang="en-US" sz="1800" b="1">
                          <a:latin typeface="Nunito" pitchFamily="2" charset="0"/>
                          <a:ea typeface="Inter" panose="020B0604020202020204" charset="0"/>
                        </a:rPr>
                        <a:t> </a:t>
                      </a:r>
                      <a:r>
                        <a:rPr lang="en-US" sz="1800" b="1" err="1">
                          <a:latin typeface="Nunito" pitchFamily="2" charset="0"/>
                          <a:ea typeface="Inter" panose="020B0604020202020204" charset="0"/>
                        </a:rPr>
                        <a:t>ngày</a:t>
                      </a:r>
                      <a:endParaRPr lang="en-US" sz="1800" b="1">
                        <a:latin typeface="Nunito" pitchFamily="2" charset="0"/>
                        <a:ea typeface="Inter" panose="020B0604020202020204" charset="0"/>
                      </a:endParaRPr>
                    </a:p>
                  </a:txBody>
                  <a:tcPr marL="60960" marR="60960" marT="30480" marB="30480">
                    <a:solidFill>
                      <a:schemeClr val="accent5">
                        <a:lumMod val="40000"/>
                        <a:lumOff val="60000"/>
                      </a:schemeClr>
                    </a:solidFill>
                  </a:tcPr>
                </a:tc>
                <a:extLst>
                  <a:ext uri="{0D108BD9-81ED-4DB2-BD59-A6C34878D82A}">
                    <a16:rowId xmlns:a16="http://schemas.microsoft.com/office/drawing/2014/main" val="3603675244"/>
                  </a:ext>
                </a:extLst>
              </a:tr>
              <a:tr h="427853">
                <a:tc>
                  <a:txBody>
                    <a:bodyPr/>
                    <a:lstStyle/>
                    <a:p>
                      <a:r>
                        <a:rPr lang="en-US" sz="1800" b="1">
                          <a:latin typeface="Nunito" pitchFamily="2" charset="0"/>
                          <a:ea typeface="Inter" panose="020B0604020202020204" charset="0"/>
                        </a:rPr>
                        <a:t>3 </a:t>
                      </a:r>
                      <a:r>
                        <a:rPr lang="en-US" sz="1800" b="1" err="1">
                          <a:latin typeface="Nunito" pitchFamily="2" charset="0"/>
                          <a:ea typeface="Inter" panose="020B0604020202020204" charset="0"/>
                        </a:rPr>
                        <a:t>tháng</a:t>
                      </a:r>
                      <a:r>
                        <a:rPr lang="en-US" sz="1800" b="1">
                          <a:latin typeface="Nunito" pitchFamily="2" charset="0"/>
                          <a:ea typeface="Inter" panose="020B0604020202020204" charset="0"/>
                        </a:rPr>
                        <a:t> </a:t>
                      </a:r>
                      <a:r>
                        <a:rPr lang="en-US" sz="1800" b="1" err="1">
                          <a:latin typeface="Nunito" pitchFamily="2" charset="0"/>
                          <a:ea typeface="Inter" panose="020B0604020202020204" charset="0"/>
                        </a:rPr>
                        <a:t>đầu</a:t>
                      </a:r>
                      <a:endParaRPr lang="en-US" sz="1800" b="1">
                        <a:latin typeface="Nunito" pitchFamily="2" charset="0"/>
                        <a:ea typeface="Inter" panose="020B0604020202020204" charset="0"/>
                      </a:endParaRPr>
                    </a:p>
                  </a:txBody>
                  <a:tcPr marL="60960" marR="60960" marT="30480" marB="30480"/>
                </a:tc>
                <a:tc rowSpan="2">
                  <a:txBody>
                    <a:bodyPr/>
                    <a:lstStyle/>
                    <a:p>
                      <a:r>
                        <a:rPr lang="en-US" sz="1800">
                          <a:latin typeface="Nunito" pitchFamily="2" charset="0"/>
                          <a:ea typeface="Inter" panose="020B0604020202020204" charset="0"/>
                        </a:rPr>
                        <a:t>3 </a:t>
                      </a:r>
                      <a:r>
                        <a:rPr lang="en-US" sz="1800" err="1">
                          <a:latin typeface="Nunito" pitchFamily="2" charset="0"/>
                          <a:ea typeface="Inter" panose="020B0604020202020204" charset="0"/>
                        </a:rPr>
                        <a:t>bữa</a:t>
                      </a:r>
                      <a:r>
                        <a:rPr lang="en-US" sz="1800">
                          <a:latin typeface="Nunito" pitchFamily="2" charset="0"/>
                          <a:ea typeface="Inter" panose="020B0604020202020204" charset="0"/>
                        </a:rPr>
                        <a:t> </a:t>
                      </a:r>
                      <a:r>
                        <a:rPr lang="en-US" sz="1800" err="1">
                          <a:latin typeface="Nunito" pitchFamily="2" charset="0"/>
                          <a:ea typeface="Inter" panose="020B0604020202020204" charset="0"/>
                        </a:rPr>
                        <a:t>chính</a:t>
                      </a:r>
                      <a:r>
                        <a:rPr lang="en-US" sz="1800">
                          <a:latin typeface="Nunito" pitchFamily="2" charset="0"/>
                          <a:ea typeface="Inter" panose="020B0604020202020204" charset="0"/>
                        </a:rPr>
                        <a:t> + 2 </a:t>
                      </a:r>
                      <a:r>
                        <a:rPr lang="en-US" sz="1800" err="1">
                          <a:latin typeface="Nunito" pitchFamily="2" charset="0"/>
                          <a:ea typeface="Inter" panose="020B0604020202020204" charset="0"/>
                        </a:rPr>
                        <a:t>bữa</a:t>
                      </a:r>
                      <a:r>
                        <a:rPr lang="en-US" sz="1800">
                          <a:latin typeface="Nunito" pitchFamily="2" charset="0"/>
                          <a:ea typeface="Inter" panose="020B0604020202020204" charset="0"/>
                        </a:rPr>
                        <a:t> </a:t>
                      </a:r>
                      <a:r>
                        <a:rPr lang="en-US" sz="1800" err="1">
                          <a:latin typeface="Nunito" pitchFamily="2" charset="0"/>
                          <a:ea typeface="Inter" panose="020B0604020202020204" charset="0"/>
                        </a:rPr>
                        <a:t>phụ</a:t>
                      </a:r>
                      <a:endParaRPr lang="en-US" sz="1800">
                        <a:latin typeface="Nunito" pitchFamily="2" charset="0"/>
                        <a:ea typeface="Inter" panose="020B0604020202020204" charset="0"/>
                      </a:endParaRPr>
                    </a:p>
                  </a:txBody>
                  <a:tcPr marL="60960" marR="60960" marT="30480" marB="30480" anchor="ctr"/>
                </a:tc>
                <a:tc rowSpan="2">
                  <a:txBody>
                    <a:bodyPr/>
                    <a:lstStyle/>
                    <a:p>
                      <a:r>
                        <a:rPr lang="en-US" sz="1800" err="1">
                          <a:latin typeface="Nunito" pitchFamily="2" charset="0"/>
                          <a:ea typeface="Inter" panose="020B0604020202020204" charset="0"/>
                        </a:rPr>
                        <a:t>Sáng</a:t>
                      </a:r>
                      <a:r>
                        <a:rPr lang="en-US" sz="1800">
                          <a:latin typeface="Nunito" pitchFamily="2" charset="0"/>
                          <a:ea typeface="Inter" panose="020B0604020202020204" charset="0"/>
                        </a:rPr>
                        <a:t>, </a:t>
                      </a:r>
                      <a:r>
                        <a:rPr lang="en-US" sz="1800" err="1">
                          <a:latin typeface="Nunito" pitchFamily="2" charset="0"/>
                          <a:ea typeface="Inter" panose="020B0604020202020204" charset="0"/>
                        </a:rPr>
                        <a:t>Phụ</a:t>
                      </a:r>
                      <a:r>
                        <a:rPr lang="en-US" sz="1800">
                          <a:latin typeface="Nunito" pitchFamily="2" charset="0"/>
                          <a:ea typeface="Inter" panose="020B0604020202020204" charset="0"/>
                        </a:rPr>
                        <a:t> </a:t>
                      </a:r>
                      <a:r>
                        <a:rPr lang="en-US" sz="1800" err="1">
                          <a:latin typeface="Nunito" pitchFamily="2" charset="0"/>
                          <a:ea typeface="Inter" panose="020B0604020202020204" charset="0"/>
                        </a:rPr>
                        <a:t>sáng</a:t>
                      </a:r>
                      <a:r>
                        <a:rPr lang="en-US" sz="1800">
                          <a:latin typeface="Nunito" pitchFamily="2" charset="0"/>
                          <a:ea typeface="Inter" panose="020B0604020202020204" charset="0"/>
                        </a:rPr>
                        <a:t>, </a:t>
                      </a:r>
                      <a:r>
                        <a:rPr lang="en-US" sz="1800" err="1">
                          <a:latin typeface="Nunito" pitchFamily="2" charset="0"/>
                          <a:ea typeface="Inter" panose="020B0604020202020204" charset="0"/>
                        </a:rPr>
                        <a:t>Trưa</a:t>
                      </a:r>
                      <a:r>
                        <a:rPr lang="en-US" sz="1800">
                          <a:latin typeface="Nunito" pitchFamily="2" charset="0"/>
                          <a:ea typeface="Inter" panose="020B0604020202020204" charset="0"/>
                        </a:rPr>
                        <a:t>, </a:t>
                      </a:r>
                      <a:r>
                        <a:rPr lang="en-US" sz="1800" err="1">
                          <a:latin typeface="Nunito" pitchFamily="2" charset="0"/>
                          <a:ea typeface="Inter" panose="020B0604020202020204" charset="0"/>
                        </a:rPr>
                        <a:t>Phụ</a:t>
                      </a:r>
                      <a:r>
                        <a:rPr lang="en-US" sz="1800">
                          <a:latin typeface="Nunito" pitchFamily="2" charset="0"/>
                          <a:ea typeface="Inter" panose="020B0604020202020204" charset="0"/>
                        </a:rPr>
                        <a:t> </a:t>
                      </a:r>
                      <a:r>
                        <a:rPr lang="en-US" sz="1800" err="1">
                          <a:latin typeface="Nunito" pitchFamily="2" charset="0"/>
                          <a:ea typeface="Inter" panose="020B0604020202020204" charset="0"/>
                        </a:rPr>
                        <a:t>chiều</a:t>
                      </a:r>
                      <a:r>
                        <a:rPr lang="en-US" sz="1800">
                          <a:latin typeface="Nunito" pitchFamily="2" charset="0"/>
                          <a:ea typeface="Inter" panose="020B0604020202020204" charset="0"/>
                        </a:rPr>
                        <a:t>, </a:t>
                      </a:r>
                      <a:r>
                        <a:rPr lang="en-US" sz="1800" err="1">
                          <a:latin typeface="Nunito" pitchFamily="2" charset="0"/>
                          <a:ea typeface="Inter" panose="020B0604020202020204" charset="0"/>
                        </a:rPr>
                        <a:t>Tối</a:t>
                      </a:r>
                      <a:endParaRPr lang="en-US" sz="1800">
                        <a:latin typeface="Nunito" pitchFamily="2" charset="0"/>
                        <a:ea typeface="Inter" panose="020B0604020202020204" charset="0"/>
                      </a:endParaRPr>
                    </a:p>
                  </a:txBody>
                  <a:tcPr marL="60960" marR="60960" marT="30480" marB="30480" anchor="ctr"/>
                </a:tc>
                <a:extLst>
                  <a:ext uri="{0D108BD9-81ED-4DB2-BD59-A6C34878D82A}">
                    <a16:rowId xmlns:a16="http://schemas.microsoft.com/office/drawing/2014/main" val="3572535290"/>
                  </a:ext>
                </a:extLst>
              </a:tr>
              <a:tr h="427853">
                <a:tc>
                  <a:txBody>
                    <a:bodyPr/>
                    <a:lstStyle/>
                    <a:p>
                      <a:r>
                        <a:rPr lang="en-US" sz="1800" b="1">
                          <a:latin typeface="Nunito" pitchFamily="2" charset="0"/>
                          <a:ea typeface="Inter" panose="020B0604020202020204" charset="0"/>
                        </a:rPr>
                        <a:t>3 </a:t>
                      </a:r>
                      <a:r>
                        <a:rPr lang="en-US" sz="1800" b="1" err="1">
                          <a:latin typeface="Nunito" pitchFamily="2" charset="0"/>
                          <a:ea typeface="Inter" panose="020B0604020202020204" charset="0"/>
                        </a:rPr>
                        <a:t>tháng</a:t>
                      </a:r>
                      <a:r>
                        <a:rPr lang="en-US" sz="1800" b="1">
                          <a:latin typeface="Nunito" pitchFamily="2" charset="0"/>
                          <a:ea typeface="Inter" panose="020B0604020202020204" charset="0"/>
                        </a:rPr>
                        <a:t> </a:t>
                      </a:r>
                      <a:r>
                        <a:rPr lang="en-US" sz="1800" b="1" err="1">
                          <a:latin typeface="Nunito" pitchFamily="2" charset="0"/>
                          <a:ea typeface="Inter" panose="020B0604020202020204" charset="0"/>
                        </a:rPr>
                        <a:t>giữa</a:t>
                      </a:r>
                      <a:r>
                        <a:rPr lang="en-US" sz="1800" b="1">
                          <a:latin typeface="Nunito" pitchFamily="2" charset="0"/>
                          <a:ea typeface="Inter" panose="020B0604020202020204" charset="0"/>
                        </a:rPr>
                        <a:t> </a:t>
                      </a:r>
                    </a:p>
                  </a:txBody>
                  <a:tcPr marL="60960" marR="60960" marT="30480" marB="30480"/>
                </a:tc>
                <a:tc vMerge="1">
                  <a:txBody>
                    <a:bodyPr/>
                    <a:lstStyle/>
                    <a:p>
                      <a:r>
                        <a:rPr lang="en-US" sz="3000">
                          <a:latin typeface="Candara" panose="020E0502030303020204" pitchFamily="34" charset="0"/>
                        </a:rPr>
                        <a:t>5</a:t>
                      </a:r>
                    </a:p>
                  </a:txBody>
                  <a:tcPr/>
                </a:tc>
                <a:tc vMerge="1">
                  <a:txBody>
                    <a:bodyPr/>
                    <a:lstStyle/>
                    <a:p>
                      <a:endParaRPr lang="en-US" sz="3000">
                        <a:latin typeface="Candara" panose="020E0502030303020204" pitchFamily="34" charset="0"/>
                      </a:endParaRPr>
                    </a:p>
                  </a:txBody>
                  <a:tcPr/>
                </a:tc>
                <a:extLst>
                  <a:ext uri="{0D108BD9-81ED-4DB2-BD59-A6C34878D82A}">
                    <a16:rowId xmlns:a16="http://schemas.microsoft.com/office/drawing/2014/main" val="2722728183"/>
                  </a:ext>
                </a:extLst>
              </a:tr>
              <a:tr h="427853">
                <a:tc>
                  <a:txBody>
                    <a:bodyPr/>
                    <a:lstStyle/>
                    <a:p>
                      <a:r>
                        <a:rPr lang="en-US" sz="1800" b="1">
                          <a:latin typeface="Nunito" pitchFamily="2" charset="0"/>
                          <a:ea typeface="Inter" panose="020B0604020202020204" charset="0"/>
                        </a:rPr>
                        <a:t>3 </a:t>
                      </a:r>
                      <a:r>
                        <a:rPr lang="en-US" sz="1800" b="1" err="1">
                          <a:latin typeface="Nunito" pitchFamily="2" charset="0"/>
                          <a:ea typeface="Inter" panose="020B0604020202020204" charset="0"/>
                        </a:rPr>
                        <a:t>tháng</a:t>
                      </a:r>
                      <a:r>
                        <a:rPr lang="en-US" sz="1800" b="1">
                          <a:latin typeface="Nunito" pitchFamily="2" charset="0"/>
                          <a:ea typeface="Inter" panose="020B0604020202020204" charset="0"/>
                        </a:rPr>
                        <a:t> </a:t>
                      </a:r>
                      <a:r>
                        <a:rPr lang="en-US" sz="1800" b="1" err="1">
                          <a:latin typeface="Nunito" pitchFamily="2" charset="0"/>
                          <a:ea typeface="Inter" panose="020B0604020202020204" charset="0"/>
                        </a:rPr>
                        <a:t>cuối</a:t>
                      </a:r>
                      <a:endParaRPr lang="en-US" sz="1800" b="1">
                        <a:latin typeface="Nunito" pitchFamily="2" charset="0"/>
                        <a:ea typeface="Inter" panose="020B0604020202020204" charset="0"/>
                      </a:endParaRPr>
                    </a:p>
                  </a:txBody>
                  <a:tcPr marL="60960" marR="60960" marT="30480" marB="30480"/>
                </a:tc>
                <a:tc rowSpan="2">
                  <a:txBody>
                    <a:bodyPr/>
                    <a:lstStyle/>
                    <a:p>
                      <a:r>
                        <a:rPr lang="en-US" sz="1800">
                          <a:latin typeface="Nunito" pitchFamily="2" charset="0"/>
                          <a:ea typeface="Inter" panose="020B0604020202020204" charset="0"/>
                        </a:rPr>
                        <a:t>3 </a:t>
                      </a:r>
                      <a:r>
                        <a:rPr lang="en-US" sz="1800" err="1">
                          <a:latin typeface="Nunito" pitchFamily="2" charset="0"/>
                          <a:ea typeface="Inter" panose="020B0604020202020204" charset="0"/>
                        </a:rPr>
                        <a:t>bữa</a:t>
                      </a:r>
                      <a:r>
                        <a:rPr lang="en-US" sz="1800">
                          <a:latin typeface="Nunito" pitchFamily="2" charset="0"/>
                          <a:ea typeface="Inter" panose="020B0604020202020204" charset="0"/>
                        </a:rPr>
                        <a:t> </a:t>
                      </a:r>
                      <a:r>
                        <a:rPr lang="en-US" sz="1800" err="1">
                          <a:latin typeface="Nunito" pitchFamily="2" charset="0"/>
                          <a:ea typeface="Inter" panose="020B0604020202020204" charset="0"/>
                        </a:rPr>
                        <a:t>chính</a:t>
                      </a:r>
                      <a:r>
                        <a:rPr lang="en-US" sz="1800">
                          <a:latin typeface="Nunito" pitchFamily="2" charset="0"/>
                          <a:ea typeface="Inter" panose="020B0604020202020204" charset="0"/>
                        </a:rPr>
                        <a:t> + 3 </a:t>
                      </a:r>
                      <a:r>
                        <a:rPr lang="en-US" sz="1800" err="1">
                          <a:latin typeface="Nunito" pitchFamily="2" charset="0"/>
                          <a:ea typeface="Inter" panose="020B0604020202020204" charset="0"/>
                        </a:rPr>
                        <a:t>bữa</a:t>
                      </a:r>
                      <a:r>
                        <a:rPr lang="en-US" sz="1800">
                          <a:latin typeface="Nunito" pitchFamily="2" charset="0"/>
                          <a:ea typeface="Inter" panose="020B0604020202020204" charset="0"/>
                        </a:rPr>
                        <a:t> </a:t>
                      </a:r>
                      <a:r>
                        <a:rPr lang="en-US" sz="1800" err="1">
                          <a:latin typeface="Nunito" pitchFamily="2" charset="0"/>
                          <a:ea typeface="Inter" panose="020B0604020202020204" charset="0"/>
                        </a:rPr>
                        <a:t>phụ</a:t>
                      </a:r>
                      <a:endParaRPr lang="en-US" sz="1800">
                        <a:latin typeface="Nunito" pitchFamily="2" charset="0"/>
                        <a:ea typeface="Inter" panose="020B0604020202020204" charset="0"/>
                      </a:endParaRPr>
                    </a:p>
                  </a:txBody>
                  <a:tcPr marL="60960" marR="60960" marT="30480" marB="30480" anchor="ctr"/>
                </a:tc>
                <a:tc rowSpan="2">
                  <a:txBody>
                    <a:bodyPr/>
                    <a:lstStyle/>
                    <a:p>
                      <a:r>
                        <a:rPr lang="en-US" sz="1800" err="1">
                          <a:latin typeface="Nunito" pitchFamily="2" charset="0"/>
                          <a:ea typeface="Inter" panose="020B0604020202020204" charset="0"/>
                        </a:rPr>
                        <a:t>Sáng</a:t>
                      </a:r>
                      <a:r>
                        <a:rPr lang="en-US" sz="1800">
                          <a:latin typeface="Nunito" pitchFamily="2" charset="0"/>
                          <a:ea typeface="Inter" panose="020B0604020202020204" charset="0"/>
                        </a:rPr>
                        <a:t>, </a:t>
                      </a:r>
                      <a:r>
                        <a:rPr lang="en-US" sz="1800" err="1">
                          <a:latin typeface="Nunito" pitchFamily="2" charset="0"/>
                          <a:ea typeface="Inter" panose="020B0604020202020204" charset="0"/>
                        </a:rPr>
                        <a:t>Phụ</a:t>
                      </a:r>
                      <a:r>
                        <a:rPr lang="en-US" sz="1800">
                          <a:latin typeface="Nunito" pitchFamily="2" charset="0"/>
                          <a:ea typeface="Inter" panose="020B0604020202020204" charset="0"/>
                        </a:rPr>
                        <a:t> </a:t>
                      </a:r>
                      <a:r>
                        <a:rPr lang="en-US" sz="1800" err="1">
                          <a:latin typeface="Nunito" pitchFamily="2" charset="0"/>
                          <a:ea typeface="Inter" panose="020B0604020202020204" charset="0"/>
                        </a:rPr>
                        <a:t>sáng</a:t>
                      </a:r>
                      <a:r>
                        <a:rPr lang="en-US" sz="1800">
                          <a:latin typeface="Nunito" pitchFamily="2" charset="0"/>
                          <a:ea typeface="Inter" panose="020B0604020202020204" charset="0"/>
                        </a:rPr>
                        <a:t>, </a:t>
                      </a:r>
                      <a:r>
                        <a:rPr lang="en-US" sz="1800" err="1">
                          <a:latin typeface="Nunito" pitchFamily="2" charset="0"/>
                          <a:ea typeface="Inter" panose="020B0604020202020204" charset="0"/>
                        </a:rPr>
                        <a:t>Trưa</a:t>
                      </a:r>
                      <a:r>
                        <a:rPr lang="en-US" sz="1800">
                          <a:latin typeface="Nunito" pitchFamily="2" charset="0"/>
                          <a:ea typeface="Inter" panose="020B0604020202020204" charset="0"/>
                        </a:rPr>
                        <a:t>, </a:t>
                      </a:r>
                      <a:r>
                        <a:rPr lang="en-US" sz="1800" err="1">
                          <a:latin typeface="Nunito" pitchFamily="2" charset="0"/>
                          <a:ea typeface="Inter" panose="020B0604020202020204" charset="0"/>
                        </a:rPr>
                        <a:t>Phụ</a:t>
                      </a:r>
                      <a:r>
                        <a:rPr lang="en-US" sz="1800">
                          <a:latin typeface="Nunito" pitchFamily="2" charset="0"/>
                          <a:ea typeface="Inter" panose="020B0604020202020204" charset="0"/>
                        </a:rPr>
                        <a:t> </a:t>
                      </a:r>
                      <a:r>
                        <a:rPr lang="en-US" sz="1800" err="1">
                          <a:latin typeface="Nunito" pitchFamily="2" charset="0"/>
                          <a:ea typeface="Inter" panose="020B0604020202020204" charset="0"/>
                        </a:rPr>
                        <a:t>chiều</a:t>
                      </a:r>
                      <a:r>
                        <a:rPr lang="en-US" sz="1800">
                          <a:latin typeface="Nunito" pitchFamily="2" charset="0"/>
                          <a:ea typeface="Inter" panose="020B0604020202020204" charset="0"/>
                        </a:rPr>
                        <a:t>, </a:t>
                      </a:r>
                      <a:r>
                        <a:rPr lang="en-US" sz="1800" err="1">
                          <a:latin typeface="Nunito" pitchFamily="2" charset="0"/>
                          <a:ea typeface="Inter" panose="020B0604020202020204" charset="0"/>
                        </a:rPr>
                        <a:t>Tối</a:t>
                      </a:r>
                      <a:r>
                        <a:rPr lang="en-US" sz="1800">
                          <a:latin typeface="Nunito" pitchFamily="2" charset="0"/>
                          <a:ea typeface="Inter" panose="020B0604020202020204" charset="0"/>
                        </a:rPr>
                        <a:t>, </a:t>
                      </a:r>
                      <a:r>
                        <a:rPr lang="en-US" sz="1800" err="1">
                          <a:latin typeface="Nunito" pitchFamily="2" charset="0"/>
                          <a:ea typeface="Inter" panose="020B0604020202020204" charset="0"/>
                        </a:rPr>
                        <a:t>Phụ</a:t>
                      </a:r>
                      <a:r>
                        <a:rPr lang="en-US" sz="1800">
                          <a:latin typeface="Nunito" pitchFamily="2" charset="0"/>
                          <a:ea typeface="Inter" panose="020B0604020202020204" charset="0"/>
                        </a:rPr>
                        <a:t> </a:t>
                      </a:r>
                      <a:r>
                        <a:rPr lang="en-US" sz="1800" err="1">
                          <a:latin typeface="Nunito" pitchFamily="2" charset="0"/>
                          <a:ea typeface="Inter" panose="020B0604020202020204" charset="0"/>
                        </a:rPr>
                        <a:t>tối</a:t>
                      </a:r>
                      <a:endParaRPr lang="en-US" sz="1800">
                        <a:latin typeface="Nunito" pitchFamily="2" charset="0"/>
                        <a:ea typeface="Inter" panose="020B0604020202020204" charset="0"/>
                      </a:endParaRPr>
                    </a:p>
                  </a:txBody>
                  <a:tcPr marL="60960" marR="60960" marT="30480" marB="30480" anchor="ctr"/>
                </a:tc>
                <a:extLst>
                  <a:ext uri="{0D108BD9-81ED-4DB2-BD59-A6C34878D82A}">
                    <a16:rowId xmlns:a16="http://schemas.microsoft.com/office/drawing/2014/main" val="3398689853"/>
                  </a:ext>
                </a:extLst>
              </a:tr>
              <a:tr h="335280">
                <a:tc>
                  <a:txBody>
                    <a:bodyPr/>
                    <a:lstStyle/>
                    <a:p>
                      <a:r>
                        <a:rPr lang="en-US" sz="1800" b="1">
                          <a:latin typeface="Nunito" pitchFamily="2" charset="0"/>
                          <a:ea typeface="Inter" panose="020B0604020202020204" charset="0"/>
                        </a:rPr>
                        <a:t>Cho con </a:t>
                      </a:r>
                      <a:r>
                        <a:rPr lang="en-US" sz="1800" b="1" err="1">
                          <a:latin typeface="Nunito" pitchFamily="2" charset="0"/>
                          <a:ea typeface="Inter" panose="020B0604020202020204" charset="0"/>
                        </a:rPr>
                        <a:t>bú</a:t>
                      </a:r>
                      <a:endParaRPr lang="en-US" sz="1800" b="1">
                        <a:latin typeface="Nunito" pitchFamily="2" charset="0"/>
                        <a:ea typeface="Inter" panose="020B0604020202020204" charset="0"/>
                      </a:endParaRPr>
                    </a:p>
                  </a:txBody>
                  <a:tcPr marL="60960" marR="60960" marT="30480" marB="30480"/>
                </a:tc>
                <a:tc vMerge="1">
                  <a:txBody>
                    <a:bodyPr/>
                    <a:lstStyle/>
                    <a:p>
                      <a:r>
                        <a:rPr lang="en-US" sz="3000">
                          <a:latin typeface="Candara" panose="020E0502030303020204" pitchFamily="34" charset="0"/>
                        </a:rPr>
                        <a:t>6</a:t>
                      </a:r>
                    </a:p>
                  </a:txBody>
                  <a:tcPr/>
                </a:tc>
                <a:tc vMerge="1">
                  <a:txBody>
                    <a:bodyPr/>
                    <a:lstStyle/>
                    <a:p>
                      <a:endParaRPr lang="en-US" sz="3000">
                        <a:latin typeface="Candara" panose="020E0502030303020204" pitchFamily="34" charset="0"/>
                      </a:endParaRPr>
                    </a:p>
                  </a:txBody>
                  <a:tcPr/>
                </a:tc>
                <a:extLst>
                  <a:ext uri="{0D108BD9-81ED-4DB2-BD59-A6C34878D82A}">
                    <a16:rowId xmlns:a16="http://schemas.microsoft.com/office/drawing/2014/main" val="540522875"/>
                  </a:ext>
                </a:extLst>
              </a:tr>
            </a:tbl>
          </a:graphicData>
        </a:graphic>
      </p:graphicFrame>
      <p:sp>
        <p:nvSpPr>
          <p:cNvPr id="8" name="TextBox 7">
            <a:extLst>
              <a:ext uri="{FF2B5EF4-FFF2-40B4-BE49-F238E27FC236}">
                <a16:creationId xmlns:a16="http://schemas.microsoft.com/office/drawing/2014/main" id="{7D84A637-5FD9-4B8C-9C4B-06265DA14E18}"/>
              </a:ext>
            </a:extLst>
          </p:cNvPr>
          <p:cNvSpPr txBox="1"/>
          <p:nvPr/>
        </p:nvSpPr>
        <p:spPr>
          <a:xfrm>
            <a:off x="242047" y="838200"/>
            <a:ext cx="5232400" cy="400110"/>
          </a:xfrm>
          <a:prstGeom prst="rect">
            <a:avLst/>
          </a:prstGeom>
          <a:noFill/>
        </p:spPr>
        <p:txBody>
          <a:bodyPr wrap="square" rtlCol="0">
            <a:spAutoFit/>
          </a:bodyPr>
          <a:lstStyle/>
          <a:p>
            <a:pPr marL="304815" indent="-304815" defTabSz="609630">
              <a:buFont typeface="Wingdings" panose="05000000000000000000" pitchFamily="2" charset="2"/>
              <a:buChar char="v"/>
            </a:pPr>
            <a:r>
              <a:rPr lang="en-US" sz="2000" b="1" err="1">
                <a:solidFill>
                  <a:srgbClr val="FF0000"/>
                </a:solidFill>
                <a:latin typeface="Nunito" pitchFamily="2" charset="0"/>
                <a:ea typeface="Inter" panose="020B0604020202020204" charset="0"/>
              </a:rPr>
              <a:t>Đối</a:t>
            </a:r>
            <a:r>
              <a:rPr lang="en-US" sz="2000" b="1">
                <a:solidFill>
                  <a:srgbClr val="FF0000"/>
                </a:solidFill>
                <a:latin typeface="Nunito" pitchFamily="2" charset="0"/>
                <a:ea typeface="Inter" panose="020B0604020202020204" charset="0"/>
              </a:rPr>
              <a:t> </a:t>
            </a:r>
            <a:r>
              <a:rPr lang="en-US" sz="2000" b="1" err="1">
                <a:solidFill>
                  <a:srgbClr val="FF0000"/>
                </a:solidFill>
                <a:latin typeface="Nunito" pitchFamily="2" charset="0"/>
                <a:ea typeface="Inter" panose="020B0604020202020204" charset="0"/>
              </a:rPr>
              <a:t>với</a:t>
            </a:r>
            <a:r>
              <a:rPr lang="en-US" sz="2000" b="1">
                <a:solidFill>
                  <a:srgbClr val="FF0000"/>
                </a:solidFill>
                <a:latin typeface="Nunito" pitchFamily="2" charset="0"/>
                <a:ea typeface="Inter" panose="020B0604020202020204" charset="0"/>
              </a:rPr>
              <a:t> </a:t>
            </a:r>
            <a:r>
              <a:rPr lang="en-US" sz="2000" b="1" err="1">
                <a:solidFill>
                  <a:srgbClr val="FF0000"/>
                </a:solidFill>
                <a:latin typeface="Nunito" pitchFamily="2" charset="0"/>
                <a:ea typeface="Inter" panose="020B0604020202020204" charset="0"/>
              </a:rPr>
              <a:t>bà</a:t>
            </a:r>
            <a:r>
              <a:rPr lang="en-US" sz="2000" b="1">
                <a:solidFill>
                  <a:srgbClr val="FF0000"/>
                </a:solidFill>
                <a:latin typeface="Nunito" pitchFamily="2" charset="0"/>
                <a:ea typeface="Inter" panose="020B0604020202020204" charset="0"/>
              </a:rPr>
              <a:t> </a:t>
            </a:r>
            <a:r>
              <a:rPr lang="en-US" sz="2000" b="1" err="1">
                <a:solidFill>
                  <a:srgbClr val="FF0000"/>
                </a:solidFill>
                <a:latin typeface="Nunito" pitchFamily="2" charset="0"/>
                <a:ea typeface="Inter" panose="020B0604020202020204" charset="0"/>
              </a:rPr>
              <a:t>mẹ</a:t>
            </a:r>
            <a:r>
              <a:rPr lang="en-US" sz="2000" b="1">
                <a:solidFill>
                  <a:srgbClr val="FF0000"/>
                </a:solidFill>
                <a:latin typeface="Nunito" pitchFamily="2" charset="0"/>
                <a:ea typeface="Inter" panose="020B0604020202020204" charset="0"/>
              </a:rPr>
              <a:t> </a:t>
            </a:r>
            <a:r>
              <a:rPr lang="en-US" sz="2000" b="1" err="1">
                <a:solidFill>
                  <a:srgbClr val="FF0000"/>
                </a:solidFill>
                <a:latin typeface="Nunito" pitchFamily="2" charset="0"/>
                <a:ea typeface="Inter" panose="020B0604020202020204" charset="0"/>
              </a:rPr>
              <a:t>mang</a:t>
            </a:r>
            <a:r>
              <a:rPr lang="en-US" sz="2000" b="1">
                <a:solidFill>
                  <a:srgbClr val="FF0000"/>
                </a:solidFill>
                <a:latin typeface="Nunito" pitchFamily="2" charset="0"/>
                <a:ea typeface="Inter" panose="020B0604020202020204" charset="0"/>
              </a:rPr>
              <a:t> </a:t>
            </a:r>
            <a:r>
              <a:rPr lang="en-US" sz="2000" b="1" err="1">
                <a:solidFill>
                  <a:srgbClr val="FF0000"/>
                </a:solidFill>
                <a:latin typeface="Nunito" pitchFamily="2" charset="0"/>
                <a:ea typeface="Inter" panose="020B0604020202020204" charset="0"/>
              </a:rPr>
              <a:t>thai</a:t>
            </a:r>
            <a:r>
              <a:rPr lang="en-US" sz="2000" b="1">
                <a:solidFill>
                  <a:srgbClr val="FF0000"/>
                </a:solidFill>
                <a:latin typeface="Nunito" pitchFamily="2" charset="0"/>
                <a:ea typeface="Inter" panose="020B0604020202020204" charset="0"/>
              </a:rPr>
              <a:t> </a:t>
            </a:r>
            <a:r>
              <a:rPr lang="en-US" sz="2000" b="1" err="1">
                <a:solidFill>
                  <a:srgbClr val="FF0000"/>
                </a:solidFill>
                <a:latin typeface="Nunito" pitchFamily="2" charset="0"/>
                <a:ea typeface="Inter" panose="020B0604020202020204" charset="0"/>
              </a:rPr>
              <a:t>và</a:t>
            </a:r>
            <a:r>
              <a:rPr lang="en-US" sz="2000" b="1">
                <a:solidFill>
                  <a:srgbClr val="FF0000"/>
                </a:solidFill>
                <a:latin typeface="Nunito" pitchFamily="2" charset="0"/>
                <a:ea typeface="Inter" panose="020B0604020202020204" charset="0"/>
              </a:rPr>
              <a:t> </a:t>
            </a:r>
            <a:r>
              <a:rPr lang="en-US" sz="2000" b="1" err="1">
                <a:solidFill>
                  <a:srgbClr val="FF0000"/>
                </a:solidFill>
                <a:latin typeface="Nunito" pitchFamily="2" charset="0"/>
                <a:ea typeface="Inter" panose="020B0604020202020204" charset="0"/>
              </a:rPr>
              <a:t>cho</a:t>
            </a:r>
            <a:r>
              <a:rPr lang="en-US" sz="2000" b="1">
                <a:solidFill>
                  <a:srgbClr val="FF0000"/>
                </a:solidFill>
                <a:latin typeface="Nunito" pitchFamily="2" charset="0"/>
                <a:ea typeface="Inter" panose="020B0604020202020204" charset="0"/>
              </a:rPr>
              <a:t> con </a:t>
            </a:r>
            <a:r>
              <a:rPr lang="en-US" sz="2000" b="1" err="1">
                <a:solidFill>
                  <a:srgbClr val="FF0000"/>
                </a:solidFill>
                <a:latin typeface="Nunito" pitchFamily="2" charset="0"/>
                <a:ea typeface="Inter" panose="020B0604020202020204" charset="0"/>
              </a:rPr>
              <a:t>bú</a:t>
            </a:r>
            <a:endParaRPr lang="en-US" sz="2000" b="1">
              <a:solidFill>
                <a:srgbClr val="FF0000"/>
              </a:solidFill>
              <a:latin typeface="Nunito" pitchFamily="2" charset="0"/>
              <a:ea typeface="Inter" panose="020B0604020202020204" charset="0"/>
            </a:endParaRPr>
          </a:p>
        </p:txBody>
      </p:sp>
      <p:sp>
        <p:nvSpPr>
          <p:cNvPr id="9" name="TextBox 8">
            <a:extLst>
              <a:ext uri="{FF2B5EF4-FFF2-40B4-BE49-F238E27FC236}">
                <a16:creationId xmlns:a16="http://schemas.microsoft.com/office/drawing/2014/main" id="{976CA652-12B3-4DE8-96C8-552A5B0F0D5D}"/>
              </a:ext>
            </a:extLst>
          </p:cNvPr>
          <p:cNvSpPr txBox="1"/>
          <p:nvPr/>
        </p:nvSpPr>
        <p:spPr>
          <a:xfrm>
            <a:off x="254000" y="3429000"/>
            <a:ext cx="5232400" cy="400110"/>
          </a:xfrm>
          <a:prstGeom prst="rect">
            <a:avLst/>
          </a:prstGeom>
          <a:noFill/>
        </p:spPr>
        <p:txBody>
          <a:bodyPr wrap="square" rtlCol="0">
            <a:spAutoFit/>
          </a:bodyPr>
          <a:lstStyle/>
          <a:p>
            <a:pPr marL="304815" indent="-304815" defTabSz="609630">
              <a:buFont typeface="Wingdings" panose="05000000000000000000" pitchFamily="2" charset="2"/>
              <a:buChar char="v"/>
            </a:pPr>
            <a:r>
              <a:rPr lang="en-US" sz="2000" b="1" err="1">
                <a:solidFill>
                  <a:srgbClr val="FF0000"/>
                </a:solidFill>
                <a:latin typeface="Nunito" pitchFamily="2" charset="0"/>
                <a:ea typeface="Inter" panose="020B0604020202020204" charset="0"/>
              </a:rPr>
              <a:t>Đối</a:t>
            </a:r>
            <a:r>
              <a:rPr lang="en-US" sz="2000" b="1">
                <a:solidFill>
                  <a:srgbClr val="FF0000"/>
                </a:solidFill>
                <a:latin typeface="Nunito" pitchFamily="2" charset="0"/>
                <a:ea typeface="Inter" panose="020B0604020202020204" charset="0"/>
              </a:rPr>
              <a:t> </a:t>
            </a:r>
            <a:r>
              <a:rPr lang="en-US" sz="2000" b="1" err="1">
                <a:solidFill>
                  <a:srgbClr val="FF0000"/>
                </a:solidFill>
                <a:latin typeface="Nunito" pitchFamily="2" charset="0"/>
                <a:ea typeface="Inter" panose="020B0604020202020204" charset="0"/>
              </a:rPr>
              <a:t>với</a:t>
            </a:r>
            <a:r>
              <a:rPr lang="en-US" sz="2000" b="1">
                <a:solidFill>
                  <a:srgbClr val="FF0000"/>
                </a:solidFill>
                <a:latin typeface="Nunito" pitchFamily="2" charset="0"/>
                <a:ea typeface="Inter" panose="020B0604020202020204" charset="0"/>
              </a:rPr>
              <a:t> </a:t>
            </a:r>
            <a:r>
              <a:rPr lang="en-US" sz="2000" b="1" err="1">
                <a:solidFill>
                  <a:srgbClr val="FF0000"/>
                </a:solidFill>
                <a:latin typeface="Nunito" pitchFamily="2" charset="0"/>
                <a:ea typeface="Inter" panose="020B0604020202020204" charset="0"/>
              </a:rPr>
              <a:t>trẻ</a:t>
            </a:r>
            <a:r>
              <a:rPr lang="en-US" sz="2000" b="1">
                <a:solidFill>
                  <a:srgbClr val="FF0000"/>
                </a:solidFill>
                <a:latin typeface="Nunito" pitchFamily="2" charset="0"/>
                <a:ea typeface="Inter" panose="020B0604020202020204" charset="0"/>
              </a:rPr>
              <a:t> </a:t>
            </a:r>
            <a:r>
              <a:rPr lang="en-US" sz="2000" b="1" err="1">
                <a:solidFill>
                  <a:srgbClr val="FF0000"/>
                </a:solidFill>
                <a:latin typeface="Nunito" pitchFamily="2" charset="0"/>
                <a:ea typeface="Inter" panose="020B0604020202020204" charset="0"/>
              </a:rPr>
              <a:t>dưới</a:t>
            </a:r>
            <a:r>
              <a:rPr lang="en-US" sz="2000" b="1">
                <a:solidFill>
                  <a:srgbClr val="FF0000"/>
                </a:solidFill>
                <a:latin typeface="Nunito" pitchFamily="2" charset="0"/>
                <a:ea typeface="Inter" panose="020B0604020202020204" charset="0"/>
              </a:rPr>
              <a:t> 5 </a:t>
            </a:r>
            <a:r>
              <a:rPr lang="en-US" sz="2000" b="1" err="1">
                <a:solidFill>
                  <a:srgbClr val="FF0000"/>
                </a:solidFill>
                <a:latin typeface="Nunito" pitchFamily="2" charset="0"/>
                <a:ea typeface="Inter" panose="020B0604020202020204" charset="0"/>
              </a:rPr>
              <a:t>tuổi</a:t>
            </a:r>
            <a:endParaRPr lang="en-US" sz="2000" b="1">
              <a:solidFill>
                <a:srgbClr val="FF0000"/>
              </a:solidFill>
              <a:latin typeface="Nunito" pitchFamily="2" charset="0"/>
              <a:ea typeface="Inter" panose="020B0604020202020204" charset="0"/>
            </a:endParaRPr>
          </a:p>
        </p:txBody>
      </p:sp>
      <p:graphicFrame>
        <p:nvGraphicFramePr>
          <p:cNvPr id="10" name="Table 7">
            <a:extLst>
              <a:ext uri="{FF2B5EF4-FFF2-40B4-BE49-F238E27FC236}">
                <a16:creationId xmlns:a16="http://schemas.microsoft.com/office/drawing/2014/main" id="{2C29B367-6F08-4311-B6F3-7B1994939972}"/>
              </a:ext>
            </a:extLst>
          </p:cNvPr>
          <p:cNvGraphicFramePr>
            <a:graphicFrameLocks noGrp="1"/>
          </p:cNvGraphicFramePr>
          <p:nvPr/>
        </p:nvGraphicFramePr>
        <p:xfrm>
          <a:off x="242047" y="3916816"/>
          <a:ext cx="10006819" cy="1618838"/>
        </p:xfrm>
        <a:graphic>
          <a:graphicData uri="http://schemas.openxmlformats.org/drawingml/2006/table">
            <a:tbl>
              <a:tblPr firstRow="1" bandRow="1">
                <a:tableStyleId>{5940675A-B579-460E-94D1-54222C63F5DA}</a:tableStyleId>
              </a:tblPr>
              <a:tblGrid>
                <a:gridCol w="2155881">
                  <a:extLst>
                    <a:ext uri="{9D8B030D-6E8A-4147-A177-3AD203B41FA5}">
                      <a16:colId xmlns:a16="http://schemas.microsoft.com/office/drawing/2014/main" val="1791221773"/>
                    </a:ext>
                  </a:extLst>
                </a:gridCol>
                <a:gridCol w="2732873">
                  <a:extLst>
                    <a:ext uri="{9D8B030D-6E8A-4147-A177-3AD203B41FA5}">
                      <a16:colId xmlns:a16="http://schemas.microsoft.com/office/drawing/2014/main" val="2666893399"/>
                    </a:ext>
                  </a:extLst>
                </a:gridCol>
                <a:gridCol w="5118066">
                  <a:extLst>
                    <a:ext uri="{9D8B030D-6E8A-4147-A177-3AD203B41FA5}">
                      <a16:colId xmlns:a16="http://schemas.microsoft.com/office/drawing/2014/main" val="2264152183"/>
                    </a:ext>
                  </a:extLst>
                </a:gridCol>
              </a:tblGrid>
              <a:tr h="335280">
                <a:tc>
                  <a:txBody>
                    <a:bodyPr/>
                    <a:lstStyle/>
                    <a:p>
                      <a:pPr algn="ctr"/>
                      <a:r>
                        <a:rPr lang="en-US" sz="1800" b="1" err="1">
                          <a:latin typeface="Nunito" pitchFamily="2" charset="0"/>
                          <a:ea typeface="Inter" panose="020B0604020202020204" charset="0"/>
                        </a:rPr>
                        <a:t>Giai</a:t>
                      </a:r>
                      <a:r>
                        <a:rPr lang="en-US" sz="1800" b="1">
                          <a:latin typeface="Nunito" pitchFamily="2" charset="0"/>
                          <a:ea typeface="Inter" panose="020B0604020202020204" charset="0"/>
                        </a:rPr>
                        <a:t> </a:t>
                      </a:r>
                      <a:r>
                        <a:rPr lang="en-US" sz="1800" b="1" err="1">
                          <a:latin typeface="Nunito" pitchFamily="2" charset="0"/>
                          <a:ea typeface="Inter" panose="020B0604020202020204" charset="0"/>
                        </a:rPr>
                        <a:t>đoạn</a:t>
                      </a:r>
                      <a:endParaRPr lang="en-US" sz="1800" b="1">
                        <a:latin typeface="Nunito" pitchFamily="2" charset="0"/>
                        <a:ea typeface="Inter" panose="020B0604020202020204" charset="0"/>
                      </a:endParaRPr>
                    </a:p>
                  </a:txBody>
                  <a:tcPr marL="60960" marR="60960" marT="30480" marB="30480">
                    <a:solidFill>
                      <a:schemeClr val="accent5">
                        <a:lumMod val="40000"/>
                        <a:lumOff val="60000"/>
                      </a:schemeClr>
                    </a:solidFill>
                  </a:tcPr>
                </a:tc>
                <a:tc>
                  <a:txBody>
                    <a:bodyPr/>
                    <a:lstStyle/>
                    <a:p>
                      <a:pPr algn="ctr"/>
                      <a:r>
                        <a:rPr lang="en-US" sz="1800" b="1" err="1">
                          <a:latin typeface="Nunito" pitchFamily="2" charset="0"/>
                          <a:ea typeface="Inter" panose="020B0604020202020204" charset="0"/>
                        </a:rPr>
                        <a:t>Số</a:t>
                      </a:r>
                      <a:r>
                        <a:rPr lang="en-US" sz="1800" b="1">
                          <a:latin typeface="Nunito" pitchFamily="2" charset="0"/>
                          <a:ea typeface="Inter" panose="020B0604020202020204" charset="0"/>
                        </a:rPr>
                        <a:t> </a:t>
                      </a:r>
                      <a:r>
                        <a:rPr lang="en-US" sz="1800" b="1" err="1">
                          <a:latin typeface="Nunito" pitchFamily="2" charset="0"/>
                          <a:ea typeface="Inter" panose="020B0604020202020204" charset="0"/>
                        </a:rPr>
                        <a:t>lượng</a:t>
                      </a:r>
                      <a:r>
                        <a:rPr lang="en-US" sz="1800" b="1">
                          <a:latin typeface="Nunito" pitchFamily="2" charset="0"/>
                          <a:ea typeface="Inter" panose="020B0604020202020204" charset="0"/>
                        </a:rPr>
                        <a:t> </a:t>
                      </a:r>
                      <a:r>
                        <a:rPr lang="en-US" sz="1800" b="1" err="1">
                          <a:latin typeface="Nunito" pitchFamily="2" charset="0"/>
                          <a:ea typeface="Inter" panose="020B0604020202020204" charset="0"/>
                        </a:rPr>
                        <a:t>bữa</a:t>
                      </a:r>
                      <a:r>
                        <a:rPr lang="en-US" sz="1800" b="1">
                          <a:latin typeface="Nunito" pitchFamily="2" charset="0"/>
                          <a:ea typeface="Inter" panose="020B0604020202020204" charset="0"/>
                        </a:rPr>
                        <a:t> ăn/</a:t>
                      </a:r>
                      <a:r>
                        <a:rPr lang="en-US" sz="1800" b="1" err="1">
                          <a:latin typeface="Nunito" pitchFamily="2" charset="0"/>
                          <a:ea typeface="Inter" panose="020B0604020202020204" charset="0"/>
                        </a:rPr>
                        <a:t>ngày</a:t>
                      </a:r>
                      <a:endParaRPr lang="en-US" sz="1800" b="1">
                        <a:latin typeface="Nunito" pitchFamily="2" charset="0"/>
                        <a:ea typeface="Inter" panose="020B0604020202020204" charset="0"/>
                      </a:endParaRPr>
                    </a:p>
                  </a:txBody>
                  <a:tcPr marL="60960" marR="60960" marT="30480" marB="30480">
                    <a:solidFill>
                      <a:schemeClr val="accent5">
                        <a:lumMod val="40000"/>
                        <a:lumOff val="60000"/>
                      </a:schemeClr>
                    </a:solidFill>
                  </a:tcPr>
                </a:tc>
                <a:tc>
                  <a:txBody>
                    <a:bodyPr/>
                    <a:lstStyle/>
                    <a:p>
                      <a:pPr algn="ctr"/>
                      <a:r>
                        <a:rPr lang="en-US" sz="1800" b="1" err="1">
                          <a:latin typeface="Nunito" pitchFamily="2" charset="0"/>
                          <a:ea typeface="Inter" panose="020B0604020202020204" charset="0"/>
                        </a:rPr>
                        <a:t>Cách</a:t>
                      </a:r>
                      <a:r>
                        <a:rPr lang="en-US" sz="1800" b="1">
                          <a:latin typeface="Nunito" pitchFamily="2" charset="0"/>
                          <a:ea typeface="Inter" panose="020B0604020202020204" charset="0"/>
                        </a:rPr>
                        <a:t> </a:t>
                      </a:r>
                      <a:r>
                        <a:rPr lang="en-US" sz="1800" b="1" err="1">
                          <a:latin typeface="Nunito" pitchFamily="2" charset="0"/>
                          <a:ea typeface="Inter" panose="020B0604020202020204" charset="0"/>
                        </a:rPr>
                        <a:t>thức</a:t>
                      </a:r>
                      <a:r>
                        <a:rPr lang="en-US" sz="1800" b="1">
                          <a:latin typeface="Nunito" pitchFamily="2" charset="0"/>
                          <a:ea typeface="Inter" panose="020B0604020202020204" charset="0"/>
                        </a:rPr>
                        <a:t> </a:t>
                      </a:r>
                      <a:r>
                        <a:rPr lang="en-US" sz="1800" b="1" err="1">
                          <a:latin typeface="Nunito" pitchFamily="2" charset="0"/>
                          <a:ea typeface="Inter" panose="020B0604020202020204" charset="0"/>
                        </a:rPr>
                        <a:t>phân</a:t>
                      </a:r>
                      <a:r>
                        <a:rPr lang="en-US" sz="1800" b="1">
                          <a:latin typeface="Nunito" pitchFamily="2" charset="0"/>
                          <a:ea typeface="Inter" panose="020B0604020202020204" charset="0"/>
                        </a:rPr>
                        <a:t> </a:t>
                      </a:r>
                      <a:r>
                        <a:rPr lang="en-US" sz="1800" b="1" err="1">
                          <a:latin typeface="Nunito" pitchFamily="2" charset="0"/>
                          <a:ea typeface="Inter" panose="020B0604020202020204" charset="0"/>
                        </a:rPr>
                        <a:t>bổ</a:t>
                      </a:r>
                      <a:r>
                        <a:rPr lang="en-US" sz="1800" b="1">
                          <a:latin typeface="Nunito" pitchFamily="2" charset="0"/>
                          <a:ea typeface="Inter" panose="020B0604020202020204" charset="0"/>
                        </a:rPr>
                        <a:t> </a:t>
                      </a:r>
                      <a:r>
                        <a:rPr lang="en-US" sz="1800" b="1" err="1">
                          <a:latin typeface="Nunito" pitchFamily="2" charset="0"/>
                          <a:ea typeface="Inter" panose="020B0604020202020204" charset="0"/>
                        </a:rPr>
                        <a:t>các</a:t>
                      </a:r>
                      <a:r>
                        <a:rPr lang="en-US" sz="1800" b="1">
                          <a:latin typeface="Nunito" pitchFamily="2" charset="0"/>
                          <a:ea typeface="Inter" panose="020B0604020202020204" charset="0"/>
                        </a:rPr>
                        <a:t> </a:t>
                      </a:r>
                      <a:r>
                        <a:rPr lang="en-US" sz="1800" b="1" err="1">
                          <a:latin typeface="Nunito" pitchFamily="2" charset="0"/>
                          <a:ea typeface="Inter" panose="020B0604020202020204" charset="0"/>
                        </a:rPr>
                        <a:t>bữa</a:t>
                      </a:r>
                      <a:r>
                        <a:rPr lang="en-US" sz="1800" b="1">
                          <a:latin typeface="Nunito" pitchFamily="2" charset="0"/>
                          <a:ea typeface="Inter" panose="020B0604020202020204" charset="0"/>
                        </a:rPr>
                        <a:t> ăn </a:t>
                      </a:r>
                      <a:r>
                        <a:rPr lang="en-US" sz="1800" b="1" err="1">
                          <a:latin typeface="Nunito" pitchFamily="2" charset="0"/>
                          <a:ea typeface="Inter" panose="020B0604020202020204" charset="0"/>
                        </a:rPr>
                        <a:t>trong</a:t>
                      </a:r>
                      <a:r>
                        <a:rPr lang="en-US" sz="1800" b="1">
                          <a:latin typeface="Nunito" pitchFamily="2" charset="0"/>
                          <a:ea typeface="Inter" panose="020B0604020202020204" charset="0"/>
                        </a:rPr>
                        <a:t> </a:t>
                      </a:r>
                      <a:r>
                        <a:rPr lang="en-US" sz="1800" b="1" err="1">
                          <a:latin typeface="Nunito" pitchFamily="2" charset="0"/>
                          <a:ea typeface="Inter" panose="020B0604020202020204" charset="0"/>
                        </a:rPr>
                        <a:t>ngày</a:t>
                      </a:r>
                      <a:endParaRPr lang="en-US" sz="1800" b="1">
                        <a:latin typeface="Nunito" pitchFamily="2" charset="0"/>
                        <a:ea typeface="Inter" panose="020B0604020202020204" charset="0"/>
                      </a:endParaRPr>
                    </a:p>
                  </a:txBody>
                  <a:tcPr marL="60960" marR="60960" marT="30480" marB="30480">
                    <a:solidFill>
                      <a:schemeClr val="accent5">
                        <a:lumMod val="40000"/>
                        <a:lumOff val="60000"/>
                      </a:schemeClr>
                    </a:solidFill>
                  </a:tcPr>
                </a:tc>
                <a:extLst>
                  <a:ext uri="{0D108BD9-81ED-4DB2-BD59-A6C34878D82A}">
                    <a16:rowId xmlns:a16="http://schemas.microsoft.com/office/drawing/2014/main" val="3603675244"/>
                  </a:ext>
                </a:extLst>
              </a:tr>
              <a:tr h="427853">
                <a:tc>
                  <a:txBody>
                    <a:bodyPr/>
                    <a:lstStyle/>
                    <a:p>
                      <a:r>
                        <a:rPr lang="en-US" sz="1800" b="1">
                          <a:latin typeface="Nunito" pitchFamily="2" charset="0"/>
                          <a:ea typeface="Inter" panose="020B0604020202020204" charset="0"/>
                        </a:rPr>
                        <a:t>7 – 8 </a:t>
                      </a:r>
                      <a:r>
                        <a:rPr lang="en-US" sz="1800" b="1" err="1">
                          <a:latin typeface="Nunito" pitchFamily="2" charset="0"/>
                          <a:ea typeface="Inter" panose="020B0604020202020204" charset="0"/>
                        </a:rPr>
                        <a:t>tháng</a:t>
                      </a:r>
                      <a:endParaRPr lang="en-US" sz="1800" b="1">
                        <a:latin typeface="Nunito" pitchFamily="2" charset="0"/>
                        <a:ea typeface="Inter" panose="020B0604020202020204" charset="0"/>
                      </a:endParaRPr>
                    </a:p>
                  </a:txBody>
                  <a:tcPr marL="60960" marR="60960" marT="30480" marB="30480"/>
                </a:tc>
                <a:tc>
                  <a:txBody>
                    <a:bodyPr/>
                    <a:lstStyle/>
                    <a:p>
                      <a:r>
                        <a:rPr lang="en-US" sz="1800">
                          <a:latin typeface="Nunito" pitchFamily="2" charset="0"/>
                          <a:ea typeface="Inter" panose="020B0604020202020204" charset="0"/>
                        </a:rPr>
                        <a:t>2 </a:t>
                      </a:r>
                      <a:r>
                        <a:rPr lang="en-US" sz="1800" err="1">
                          <a:latin typeface="Nunito" pitchFamily="2" charset="0"/>
                          <a:ea typeface="Inter" panose="020B0604020202020204" charset="0"/>
                        </a:rPr>
                        <a:t>bữa</a:t>
                      </a:r>
                      <a:r>
                        <a:rPr lang="en-US" sz="1800">
                          <a:latin typeface="Nunito" pitchFamily="2" charset="0"/>
                          <a:ea typeface="Inter" panose="020B0604020202020204" charset="0"/>
                        </a:rPr>
                        <a:t> </a:t>
                      </a:r>
                      <a:r>
                        <a:rPr lang="en-US" sz="1800" err="1">
                          <a:latin typeface="Nunito" pitchFamily="2" charset="0"/>
                          <a:ea typeface="Inter" panose="020B0604020202020204" charset="0"/>
                        </a:rPr>
                        <a:t>chính</a:t>
                      </a:r>
                      <a:endParaRPr lang="en-US" sz="1800">
                        <a:latin typeface="Nunito" pitchFamily="2" charset="0"/>
                        <a:ea typeface="Inter" panose="020B0604020202020204" charset="0"/>
                      </a:endParaRPr>
                    </a:p>
                  </a:txBody>
                  <a:tcPr marL="60960" marR="60960" marT="30480" marB="30480" anchor="ctr"/>
                </a:tc>
                <a:tc>
                  <a:txBody>
                    <a:bodyPr/>
                    <a:lstStyle/>
                    <a:p>
                      <a:r>
                        <a:rPr lang="en-US" sz="1800" err="1">
                          <a:latin typeface="Nunito" pitchFamily="2" charset="0"/>
                          <a:ea typeface="Inter" panose="020B0604020202020204" charset="0"/>
                        </a:rPr>
                        <a:t>Trưa</a:t>
                      </a:r>
                      <a:r>
                        <a:rPr lang="en-US" sz="1800">
                          <a:latin typeface="Nunito" pitchFamily="2" charset="0"/>
                          <a:ea typeface="Inter" panose="020B0604020202020204" charset="0"/>
                        </a:rPr>
                        <a:t>, </a:t>
                      </a:r>
                      <a:r>
                        <a:rPr lang="en-US" sz="1800" err="1">
                          <a:latin typeface="Nunito" pitchFamily="2" charset="0"/>
                          <a:ea typeface="Inter" panose="020B0604020202020204" charset="0"/>
                        </a:rPr>
                        <a:t>Tối</a:t>
                      </a:r>
                      <a:endParaRPr lang="en-US" sz="1800">
                        <a:latin typeface="Nunito" pitchFamily="2" charset="0"/>
                        <a:ea typeface="Inter" panose="020B0604020202020204" charset="0"/>
                      </a:endParaRPr>
                    </a:p>
                  </a:txBody>
                  <a:tcPr marL="60960" marR="60960" marT="30480" marB="30480" anchor="ctr"/>
                </a:tc>
                <a:extLst>
                  <a:ext uri="{0D108BD9-81ED-4DB2-BD59-A6C34878D82A}">
                    <a16:rowId xmlns:a16="http://schemas.microsoft.com/office/drawing/2014/main" val="3572535290"/>
                  </a:ext>
                </a:extLst>
              </a:tr>
              <a:tr h="427853">
                <a:tc>
                  <a:txBody>
                    <a:bodyPr/>
                    <a:lstStyle/>
                    <a:p>
                      <a:r>
                        <a:rPr lang="en-US" sz="1800" b="1">
                          <a:latin typeface="Nunito" pitchFamily="2" charset="0"/>
                          <a:ea typeface="Inter" panose="020B0604020202020204" charset="0"/>
                        </a:rPr>
                        <a:t>9 – 11 </a:t>
                      </a:r>
                      <a:r>
                        <a:rPr lang="en-US" sz="1800" b="1" err="1">
                          <a:latin typeface="Nunito" pitchFamily="2" charset="0"/>
                          <a:ea typeface="Inter" panose="020B0604020202020204" charset="0"/>
                        </a:rPr>
                        <a:t>tháng</a:t>
                      </a:r>
                      <a:endParaRPr lang="en-US" sz="1800" b="1">
                        <a:latin typeface="Nunito" pitchFamily="2" charset="0"/>
                        <a:ea typeface="Inter" panose="020B0604020202020204" charset="0"/>
                      </a:endParaRPr>
                    </a:p>
                  </a:txBody>
                  <a:tcPr marL="60960" marR="60960" marT="30480" marB="30480"/>
                </a:tc>
                <a:tc>
                  <a:txBody>
                    <a:bodyPr/>
                    <a:lstStyle/>
                    <a:p>
                      <a:r>
                        <a:rPr lang="en-US" sz="1800">
                          <a:latin typeface="Nunito" pitchFamily="2" charset="0"/>
                          <a:ea typeface="Inter" panose="020B0604020202020204" charset="0"/>
                        </a:rPr>
                        <a:t>3 </a:t>
                      </a:r>
                      <a:r>
                        <a:rPr lang="en-US" sz="1800" err="1">
                          <a:latin typeface="Nunito" pitchFamily="2" charset="0"/>
                          <a:ea typeface="Inter" panose="020B0604020202020204" charset="0"/>
                        </a:rPr>
                        <a:t>bữa</a:t>
                      </a:r>
                      <a:r>
                        <a:rPr lang="en-US" sz="1800">
                          <a:latin typeface="Nunito" pitchFamily="2" charset="0"/>
                          <a:ea typeface="Inter" panose="020B0604020202020204" charset="0"/>
                        </a:rPr>
                        <a:t> </a:t>
                      </a:r>
                      <a:r>
                        <a:rPr lang="en-US" sz="1800" err="1">
                          <a:latin typeface="Nunito" pitchFamily="2" charset="0"/>
                          <a:ea typeface="Inter" panose="020B0604020202020204" charset="0"/>
                        </a:rPr>
                        <a:t>chính</a:t>
                      </a:r>
                      <a:r>
                        <a:rPr lang="en-US" sz="1800">
                          <a:latin typeface="Nunito" pitchFamily="2" charset="0"/>
                          <a:ea typeface="Inter" panose="020B0604020202020204" charset="0"/>
                        </a:rPr>
                        <a:t> + 1 </a:t>
                      </a:r>
                      <a:r>
                        <a:rPr lang="en-US" sz="1800" err="1">
                          <a:latin typeface="Nunito" pitchFamily="2" charset="0"/>
                          <a:ea typeface="Inter" panose="020B0604020202020204" charset="0"/>
                        </a:rPr>
                        <a:t>bữa</a:t>
                      </a:r>
                      <a:r>
                        <a:rPr lang="en-US" sz="1800">
                          <a:latin typeface="Nunito" pitchFamily="2" charset="0"/>
                          <a:ea typeface="Inter" panose="020B0604020202020204" charset="0"/>
                        </a:rPr>
                        <a:t> </a:t>
                      </a:r>
                      <a:r>
                        <a:rPr lang="en-US" sz="1800" err="1">
                          <a:latin typeface="Nunito" pitchFamily="2" charset="0"/>
                          <a:ea typeface="Inter" panose="020B0604020202020204" charset="0"/>
                        </a:rPr>
                        <a:t>phụ</a:t>
                      </a:r>
                      <a:endParaRPr lang="en-US" sz="1800">
                        <a:latin typeface="Nunito" pitchFamily="2" charset="0"/>
                        <a:ea typeface="Inter" panose="020B0604020202020204" charset="0"/>
                      </a:endParaRPr>
                    </a:p>
                  </a:txBody>
                  <a:tcPr marL="60960" marR="60960" marT="30480" marB="30480"/>
                </a:tc>
                <a:tc>
                  <a:txBody>
                    <a:bodyPr/>
                    <a:lstStyle/>
                    <a:p>
                      <a:r>
                        <a:rPr lang="en-US" sz="1800" err="1">
                          <a:latin typeface="Nunito" pitchFamily="2" charset="0"/>
                          <a:ea typeface="Inter" panose="020B0604020202020204" charset="0"/>
                        </a:rPr>
                        <a:t>Sáng</a:t>
                      </a:r>
                      <a:r>
                        <a:rPr lang="en-US" sz="1800">
                          <a:latin typeface="Nunito" pitchFamily="2" charset="0"/>
                          <a:ea typeface="Inter" panose="020B0604020202020204" charset="0"/>
                        </a:rPr>
                        <a:t>, </a:t>
                      </a:r>
                      <a:r>
                        <a:rPr lang="en-US" sz="1800" err="1">
                          <a:latin typeface="Nunito" pitchFamily="2" charset="0"/>
                          <a:ea typeface="Inter" panose="020B0604020202020204" charset="0"/>
                        </a:rPr>
                        <a:t>Trưa</a:t>
                      </a:r>
                      <a:r>
                        <a:rPr lang="en-US" sz="1800">
                          <a:latin typeface="Nunito" pitchFamily="2" charset="0"/>
                          <a:ea typeface="Inter" panose="020B0604020202020204" charset="0"/>
                        </a:rPr>
                        <a:t>, </a:t>
                      </a:r>
                      <a:r>
                        <a:rPr lang="en-US" sz="1800" err="1">
                          <a:latin typeface="Nunito" pitchFamily="2" charset="0"/>
                          <a:ea typeface="Inter" panose="020B0604020202020204" charset="0"/>
                        </a:rPr>
                        <a:t>Phụ</a:t>
                      </a:r>
                      <a:r>
                        <a:rPr lang="en-US" sz="1800">
                          <a:latin typeface="Nunito" pitchFamily="2" charset="0"/>
                          <a:ea typeface="Inter" panose="020B0604020202020204" charset="0"/>
                        </a:rPr>
                        <a:t> </a:t>
                      </a:r>
                      <a:r>
                        <a:rPr lang="en-US" sz="1800" err="1">
                          <a:latin typeface="Nunito" pitchFamily="2" charset="0"/>
                          <a:ea typeface="Inter" panose="020B0604020202020204" charset="0"/>
                        </a:rPr>
                        <a:t>chiều</a:t>
                      </a:r>
                      <a:r>
                        <a:rPr lang="en-US" sz="1800">
                          <a:latin typeface="Nunito" pitchFamily="2" charset="0"/>
                          <a:ea typeface="Inter" panose="020B0604020202020204" charset="0"/>
                        </a:rPr>
                        <a:t>, </a:t>
                      </a:r>
                      <a:r>
                        <a:rPr lang="en-US" sz="1800" err="1">
                          <a:latin typeface="Nunito" pitchFamily="2" charset="0"/>
                          <a:ea typeface="Inter" panose="020B0604020202020204" charset="0"/>
                        </a:rPr>
                        <a:t>Tối</a:t>
                      </a:r>
                      <a:endParaRPr lang="en-US" sz="1800">
                        <a:latin typeface="Nunito" pitchFamily="2" charset="0"/>
                        <a:ea typeface="Inter" panose="020B0604020202020204" charset="0"/>
                      </a:endParaRPr>
                    </a:p>
                  </a:txBody>
                  <a:tcPr marL="60960" marR="60960" marT="30480" marB="30480"/>
                </a:tc>
                <a:extLst>
                  <a:ext uri="{0D108BD9-81ED-4DB2-BD59-A6C34878D82A}">
                    <a16:rowId xmlns:a16="http://schemas.microsoft.com/office/drawing/2014/main" val="540522875"/>
                  </a:ext>
                </a:extLst>
              </a:tr>
              <a:tr h="427853">
                <a:tc>
                  <a:txBody>
                    <a:bodyPr/>
                    <a:lstStyle/>
                    <a:p>
                      <a:r>
                        <a:rPr lang="en-US" sz="1800" b="1">
                          <a:latin typeface="Nunito" pitchFamily="2" charset="0"/>
                          <a:ea typeface="Inter" panose="020B0604020202020204" charset="0"/>
                        </a:rPr>
                        <a:t>12 – </a:t>
                      </a:r>
                      <a:r>
                        <a:rPr lang="en-US" sz="1800" b="1" err="1">
                          <a:latin typeface="Nunito" pitchFamily="2" charset="0"/>
                          <a:ea typeface="Inter" panose="020B0604020202020204" charset="0"/>
                        </a:rPr>
                        <a:t>dưới</a:t>
                      </a:r>
                      <a:r>
                        <a:rPr lang="en-US" sz="1800" b="1">
                          <a:latin typeface="Nunito" pitchFamily="2" charset="0"/>
                          <a:ea typeface="Inter" panose="020B0604020202020204" charset="0"/>
                        </a:rPr>
                        <a:t> 60 </a:t>
                      </a:r>
                      <a:r>
                        <a:rPr lang="en-US" sz="1800" b="1" err="1">
                          <a:latin typeface="Nunito" pitchFamily="2" charset="0"/>
                          <a:ea typeface="Inter" panose="020B0604020202020204" charset="0"/>
                        </a:rPr>
                        <a:t>tháng</a:t>
                      </a:r>
                      <a:endParaRPr lang="en-US" sz="1800" b="1">
                        <a:latin typeface="Nunito" pitchFamily="2" charset="0"/>
                        <a:ea typeface="Inter" panose="020B0604020202020204" charset="0"/>
                      </a:endParaRPr>
                    </a:p>
                  </a:txBody>
                  <a:tcPr marL="60960" marR="60960" marT="30480" marB="30480"/>
                </a:tc>
                <a:tc>
                  <a:txBody>
                    <a:bodyPr/>
                    <a:lstStyle/>
                    <a:p>
                      <a:r>
                        <a:rPr lang="en-US" sz="1800">
                          <a:latin typeface="Nunito" pitchFamily="2" charset="0"/>
                          <a:ea typeface="Inter" panose="020B0604020202020204" charset="0"/>
                        </a:rPr>
                        <a:t>4 </a:t>
                      </a:r>
                      <a:r>
                        <a:rPr lang="en-US" sz="1800" err="1">
                          <a:latin typeface="Nunito" pitchFamily="2" charset="0"/>
                          <a:ea typeface="Inter" panose="020B0604020202020204" charset="0"/>
                        </a:rPr>
                        <a:t>bữa</a:t>
                      </a:r>
                      <a:r>
                        <a:rPr lang="en-US" sz="1800">
                          <a:latin typeface="Nunito" pitchFamily="2" charset="0"/>
                          <a:ea typeface="Inter" panose="020B0604020202020204" charset="0"/>
                        </a:rPr>
                        <a:t> </a:t>
                      </a:r>
                      <a:r>
                        <a:rPr lang="en-US" sz="1800" err="1">
                          <a:latin typeface="Nunito" pitchFamily="2" charset="0"/>
                          <a:ea typeface="Inter" panose="020B0604020202020204" charset="0"/>
                        </a:rPr>
                        <a:t>chính</a:t>
                      </a:r>
                      <a:r>
                        <a:rPr lang="en-US" sz="1800">
                          <a:latin typeface="Nunito" pitchFamily="2" charset="0"/>
                          <a:ea typeface="Inter" panose="020B0604020202020204" charset="0"/>
                        </a:rPr>
                        <a:t> + 1 </a:t>
                      </a:r>
                      <a:r>
                        <a:rPr lang="en-US" sz="1800" err="1">
                          <a:latin typeface="Nunito" pitchFamily="2" charset="0"/>
                          <a:ea typeface="Inter" panose="020B0604020202020204" charset="0"/>
                        </a:rPr>
                        <a:t>bữa</a:t>
                      </a:r>
                      <a:r>
                        <a:rPr lang="en-US" sz="1800">
                          <a:latin typeface="Nunito" pitchFamily="2" charset="0"/>
                          <a:ea typeface="Inter" panose="020B0604020202020204" charset="0"/>
                        </a:rPr>
                        <a:t> </a:t>
                      </a:r>
                      <a:r>
                        <a:rPr lang="en-US" sz="1800" err="1">
                          <a:latin typeface="Nunito" pitchFamily="2" charset="0"/>
                          <a:ea typeface="Inter" panose="020B0604020202020204" charset="0"/>
                        </a:rPr>
                        <a:t>phụ</a:t>
                      </a:r>
                      <a:endParaRPr lang="en-US" sz="1800">
                        <a:latin typeface="Nunito" pitchFamily="2" charset="0"/>
                        <a:ea typeface="Inter" panose="020B0604020202020204" charset="0"/>
                      </a:endParaRPr>
                    </a:p>
                  </a:txBody>
                  <a:tcPr marL="60960" marR="60960" marT="30480" marB="30480"/>
                </a:tc>
                <a:tc>
                  <a:txBody>
                    <a:bodyPr/>
                    <a:lstStyle/>
                    <a:p>
                      <a:r>
                        <a:rPr lang="en-US" sz="1800" err="1">
                          <a:latin typeface="Nunito" pitchFamily="2" charset="0"/>
                          <a:ea typeface="Inter" panose="020B0604020202020204" charset="0"/>
                        </a:rPr>
                        <a:t>Sáng</a:t>
                      </a:r>
                      <a:r>
                        <a:rPr lang="en-US" sz="1800">
                          <a:latin typeface="Nunito" pitchFamily="2" charset="0"/>
                          <a:ea typeface="Inter" panose="020B0604020202020204" charset="0"/>
                        </a:rPr>
                        <a:t>, </a:t>
                      </a:r>
                      <a:r>
                        <a:rPr lang="en-US" sz="1800" err="1">
                          <a:latin typeface="Nunito" pitchFamily="2" charset="0"/>
                          <a:ea typeface="Inter" panose="020B0604020202020204" charset="0"/>
                        </a:rPr>
                        <a:t>Trưa</a:t>
                      </a:r>
                      <a:r>
                        <a:rPr lang="en-US" sz="1800">
                          <a:latin typeface="Nunito" pitchFamily="2" charset="0"/>
                          <a:ea typeface="Inter" panose="020B0604020202020204" charset="0"/>
                        </a:rPr>
                        <a:t>, </a:t>
                      </a:r>
                      <a:r>
                        <a:rPr lang="en-US" sz="1800" err="1">
                          <a:latin typeface="Nunito" pitchFamily="2" charset="0"/>
                          <a:ea typeface="Inter" panose="020B0604020202020204" charset="0"/>
                        </a:rPr>
                        <a:t>Chiều</a:t>
                      </a:r>
                      <a:r>
                        <a:rPr lang="en-US" sz="1800">
                          <a:latin typeface="Nunito" pitchFamily="2" charset="0"/>
                          <a:ea typeface="Inter" panose="020B0604020202020204" charset="0"/>
                        </a:rPr>
                        <a:t>, </a:t>
                      </a:r>
                      <a:r>
                        <a:rPr lang="en-US" sz="1800" err="1">
                          <a:latin typeface="Nunito" pitchFamily="2" charset="0"/>
                          <a:ea typeface="Inter" panose="020B0604020202020204" charset="0"/>
                        </a:rPr>
                        <a:t>Tối</a:t>
                      </a:r>
                      <a:r>
                        <a:rPr lang="en-US" sz="1800">
                          <a:latin typeface="Nunito" pitchFamily="2" charset="0"/>
                          <a:ea typeface="Inter" panose="020B0604020202020204" charset="0"/>
                        </a:rPr>
                        <a:t>, </a:t>
                      </a:r>
                      <a:r>
                        <a:rPr lang="en-US" sz="1800" err="1">
                          <a:latin typeface="Nunito" pitchFamily="2" charset="0"/>
                          <a:ea typeface="Inter" panose="020B0604020202020204" charset="0"/>
                        </a:rPr>
                        <a:t>Phụ</a:t>
                      </a:r>
                      <a:endParaRPr lang="en-US" sz="1800">
                        <a:latin typeface="Nunito" pitchFamily="2" charset="0"/>
                        <a:ea typeface="Inter" panose="020B0604020202020204" charset="0"/>
                      </a:endParaRPr>
                    </a:p>
                  </a:txBody>
                  <a:tcPr marL="60960" marR="60960" marT="30480" marB="30480"/>
                </a:tc>
                <a:extLst>
                  <a:ext uri="{0D108BD9-81ED-4DB2-BD59-A6C34878D82A}">
                    <a16:rowId xmlns:a16="http://schemas.microsoft.com/office/drawing/2014/main" val="220273681"/>
                  </a:ext>
                </a:extLst>
              </a:tr>
            </a:tbl>
          </a:graphicData>
        </a:graphic>
      </p:graphicFrame>
      <p:pic>
        <p:nvPicPr>
          <p:cNvPr id="12" name="Picture 11" descr="A baby lying on a bed&#10;&#10;Description automatically generated with medium confidence">
            <a:extLst>
              <a:ext uri="{FF2B5EF4-FFF2-40B4-BE49-F238E27FC236}">
                <a16:creationId xmlns:a16="http://schemas.microsoft.com/office/drawing/2014/main" id="{3CFADEB6-7980-40EB-82CF-688B039159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11" r="13827"/>
          <a:stretch/>
        </p:blipFill>
        <p:spPr>
          <a:xfrm>
            <a:off x="10285355" y="4000508"/>
            <a:ext cx="1751003" cy="1555167"/>
          </a:xfrm>
          <a:prstGeom prst="rect">
            <a:avLst/>
          </a:prstGeom>
        </p:spPr>
      </p:pic>
      <p:sp>
        <p:nvSpPr>
          <p:cNvPr id="13" name="Rectangle: Rounded Corners 12">
            <a:extLst>
              <a:ext uri="{FF2B5EF4-FFF2-40B4-BE49-F238E27FC236}">
                <a16:creationId xmlns:a16="http://schemas.microsoft.com/office/drawing/2014/main" id="{A2A3D572-8AAC-4841-BEDA-34B9A2E5D740}"/>
              </a:ext>
            </a:extLst>
          </p:cNvPr>
          <p:cNvSpPr/>
          <p:nvPr/>
        </p:nvSpPr>
        <p:spPr>
          <a:xfrm>
            <a:off x="1043045" y="5708075"/>
            <a:ext cx="9574155" cy="787400"/>
          </a:xfrm>
          <a:prstGeom prst="round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000" err="1">
                <a:solidFill>
                  <a:prstClr val="black"/>
                </a:solidFill>
                <a:latin typeface="Nunito" pitchFamily="2" charset="0"/>
                <a:ea typeface="Inter" panose="020B0604020202020204" charset="0"/>
              </a:rPr>
              <a:t>Phù</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hợp</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đặc</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tính</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sinh</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lý</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của</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phụ</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nữ</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mang</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thai</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đáp</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ứng</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nhu</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cầu</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năng</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lượng</a:t>
            </a:r>
            <a:r>
              <a:rPr lang="en-US" sz="2000">
                <a:solidFill>
                  <a:prstClr val="black"/>
                </a:solidFill>
                <a:latin typeface="Nunito" pitchFamily="2" charset="0"/>
                <a:ea typeface="Inter" panose="020B0604020202020204" charset="0"/>
              </a:rPr>
              <a:t> ở </a:t>
            </a:r>
            <a:r>
              <a:rPr lang="en-US" sz="2000" err="1">
                <a:solidFill>
                  <a:prstClr val="black"/>
                </a:solidFill>
                <a:latin typeface="Nunito" pitchFamily="2" charset="0"/>
                <a:ea typeface="Inter" panose="020B0604020202020204" charset="0"/>
              </a:rPr>
              <a:t>các</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giai</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đoạn</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mang</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thai</a:t>
            </a:r>
            <a:r>
              <a:rPr lang="en-US" sz="2000">
                <a:solidFill>
                  <a:prstClr val="black"/>
                </a:solidFill>
                <a:latin typeface="Nunito" pitchFamily="2" charset="0"/>
                <a:ea typeface="Inter" panose="020B0604020202020204" charset="0"/>
              </a:rPr>
              <a:t>/</a:t>
            </a:r>
            <a:r>
              <a:rPr lang="en-US" sz="2000" err="1">
                <a:solidFill>
                  <a:prstClr val="black"/>
                </a:solidFill>
                <a:latin typeface="Nunito" pitchFamily="2" charset="0"/>
                <a:ea typeface="Inter" panose="020B0604020202020204" charset="0"/>
              </a:rPr>
              <a:t>cho</a:t>
            </a:r>
            <a:r>
              <a:rPr lang="en-US" sz="2000">
                <a:solidFill>
                  <a:prstClr val="black"/>
                </a:solidFill>
                <a:latin typeface="Nunito" pitchFamily="2" charset="0"/>
                <a:ea typeface="Inter" panose="020B0604020202020204" charset="0"/>
              </a:rPr>
              <a:t> con </a:t>
            </a:r>
            <a:r>
              <a:rPr lang="en-US" sz="2000" err="1">
                <a:solidFill>
                  <a:prstClr val="black"/>
                </a:solidFill>
                <a:latin typeface="Nunito" pitchFamily="2" charset="0"/>
                <a:ea typeface="Inter" panose="020B0604020202020204" charset="0"/>
              </a:rPr>
              <a:t>bú</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và</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các</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giai</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đoạn</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phát</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triển</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của</a:t>
            </a:r>
            <a:r>
              <a:rPr lang="en-US" sz="2000">
                <a:solidFill>
                  <a:prstClr val="black"/>
                </a:solidFill>
                <a:latin typeface="Nunito" pitchFamily="2" charset="0"/>
                <a:ea typeface="Inter" panose="020B0604020202020204" charset="0"/>
              </a:rPr>
              <a:t> </a:t>
            </a:r>
            <a:r>
              <a:rPr lang="en-US" sz="2000" err="1">
                <a:solidFill>
                  <a:prstClr val="black"/>
                </a:solidFill>
                <a:latin typeface="Nunito" pitchFamily="2" charset="0"/>
                <a:ea typeface="Inter" panose="020B0604020202020204" charset="0"/>
              </a:rPr>
              <a:t>trẻ</a:t>
            </a:r>
            <a:endParaRPr lang="en-US" sz="2000">
              <a:solidFill>
                <a:prstClr val="black"/>
              </a:solidFill>
              <a:latin typeface="Nunito" pitchFamily="2" charset="0"/>
              <a:ea typeface="Inter" panose="020B0604020202020204" charset="0"/>
            </a:endParaRPr>
          </a:p>
        </p:txBody>
      </p:sp>
      <p:sp>
        <p:nvSpPr>
          <p:cNvPr id="14" name="Arrow: Right 13">
            <a:extLst>
              <a:ext uri="{FF2B5EF4-FFF2-40B4-BE49-F238E27FC236}">
                <a16:creationId xmlns:a16="http://schemas.microsoft.com/office/drawing/2014/main" id="{522C6018-7B80-4BA7-8C0C-5DC4B5DA020C}"/>
              </a:ext>
            </a:extLst>
          </p:cNvPr>
          <p:cNvSpPr/>
          <p:nvPr/>
        </p:nvSpPr>
        <p:spPr>
          <a:xfrm>
            <a:off x="242047" y="5708075"/>
            <a:ext cx="713407" cy="787400"/>
          </a:xfrm>
          <a:prstGeom prst="rightArrow">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Nunito" pitchFamily="2" charset="0"/>
              <a:ea typeface="Inter" panose="020B0604020202020204" charset="0"/>
            </a:endParaRPr>
          </a:p>
        </p:txBody>
      </p:sp>
    </p:spTree>
    <p:extLst>
      <p:ext uri="{BB962C8B-B14F-4D97-AF65-F5344CB8AC3E}">
        <p14:creationId xmlns:p14="http://schemas.microsoft.com/office/powerpoint/2010/main" val="415275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0C6092-7DD5-5083-52FD-71747A80232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893B856-1AF1-D236-5962-969A99FEBC40}"/>
              </a:ext>
            </a:extLst>
          </p:cNvPr>
          <p:cNvSpPr txBox="1"/>
          <p:nvPr/>
        </p:nvSpPr>
        <p:spPr>
          <a:xfrm>
            <a:off x="1286039" y="742547"/>
            <a:ext cx="9619922" cy="846386"/>
          </a:xfrm>
          <a:prstGeom prst="rect">
            <a:avLst/>
          </a:prstGeom>
          <a:noFill/>
        </p:spPr>
        <p:txBody>
          <a:bodyPr wrap="square" rtlCol="0">
            <a:spAutoFit/>
          </a:bodyPr>
          <a:lstStyle/>
          <a:p>
            <a:pPr algn="ctr">
              <a:spcBef>
                <a:spcPts val="600"/>
              </a:spcBef>
            </a:pPr>
            <a:r>
              <a:rPr lang="vi-VN" sz="2200">
                <a:latin typeface="Nunito Black" pitchFamily="2" charset="0"/>
              </a:rPr>
              <a:t>Phần mềm </a:t>
            </a:r>
            <a:r>
              <a:rPr lang="en-US" sz="2200">
                <a:latin typeface="Nunito Black" pitchFamily="2" charset="0"/>
              </a:rPr>
              <a:t>được cung cấp </a:t>
            </a:r>
            <a:r>
              <a:rPr lang="en-US" sz="2200" u="sng">
                <a:solidFill>
                  <a:srgbClr val="FF4F4F"/>
                </a:solidFill>
                <a:latin typeface="Nunito Black" pitchFamily="2" charset="0"/>
              </a:rPr>
              <a:t>MIỄN PHÍ</a:t>
            </a:r>
            <a:r>
              <a:rPr lang="en-US" sz="2200">
                <a:solidFill>
                  <a:srgbClr val="FF0000"/>
                </a:solidFill>
                <a:latin typeface="Nunito Black" pitchFamily="2" charset="0"/>
              </a:rPr>
              <a:t> </a:t>
            </a:r>
            <a:r>
              <a:rPr lang="en-US" sz="2200">
                <a:latin typeface="Nunito Black" pitchFamily="2" charset="0"/>
              </a:rPr>
              <a:t>tại</a:t>
            </a:r>
            <a:r>
              <a:rPr lang="vi-VN" sz="2200">
                <a:latin typeface="Nunito Black" pitchFamily="2" charset="0"/>
              </a:rPr>
              <a:t> website</a:t>
            </a:r>
            <a:r>
              <a:rPr lang="en-US" sz="2200">
                <a:latin typeface="Nunito Black" pitchFamily="2" charset="0"/>
              </a:rPr>
              <a:t> </a:t>
            </a:r>
            <a:r>
              <a:rPr lang="vi-VN" sz="2200">
                <a:latin typeface="Nunito Black" pitchFamily="2" charset="0"/>
              </a:rPr>
              <a:t>của</a:t>
            </a:r>
            <a:endParaRPr lang="en-US" sz="2200">
              <a:latin typeface="Nunito Black" pitchFamily="2" charset="0"/>
            </a:endParaRPr>
          </a:p>
          <a:p>
            <a:pPr algn="ctr">
              <a:spcBef>
                <a:spcPts val="600"/>
              </a:spcBef>
            </a:pPr>
            <a:r>
              <a:rPr lang="vi-VN" sz="2200">
                <a:latin typeface="Nunito Black" pitchFamily="2" charset="0"/>
              </a:rPr>
              <a:t>Chương trình Dinh dưỡng Bà mẹ và Trẻ em theo đường link:</a:t>
            </a:r>
          </a:p>
        </p:txBody>
      </p:sp>
      <p:sp>
        <p:nvSpPr>
          <p:cNvPr id="11" name="TextBox 10">
            <a:extLst>
              <a:ext uri="{FF2B5EF4-FFF2-40B4-BE49-F238E27FC236}">
                <a16:creationId xmlns:a16="http://schemas.microsoft.com/office/drawing/2014/main" id="{A4ED643A-68C3-D216-425D-795E4242EC97}"/>
              </a:ext>
            </a:extLst>
          </p:cNvPr>
          <p:cNvSpPr txBox="1"/>
          <p:nvPr/>
        </p:nvSpPr>
        <p:spPr>
          <a:xfrm>
            <a:off x="1666875" y="1626094"/>
            <a:ext cx="8858250" cy="400110"/>
          </a:xfrm>
          <a:prstGeom prst="rect">
            <a:avLst/>
          </a:prstGeom>
          <a:noFill/>
        </p:spPr>
        <p:txBody>
          <a:bodyPr wrap="square">
            <a:spAutoFit/>
          </a:bodyPr>
          <a:lstStyle/>
          <a:p>
            <a:pPr algn="ctr"/>
            <a:r>
              <a:rPr lang="en-US" sz="2000" b="1">
                <a:solidFill>
                  <a:schemeClr val="bg1"/>
                </a:solidFill>
                <a:highlight>
                  <a:srgbClr val="FC7F2F"/>
                </a:highlight>
                <a:latin typeface="Nunito" pitchFamily="2" charset="0"/>
                <a:cs typeface="Calibri" panose="020F0502020204030204" pitchFamily="34" charset="0"/>
              </a:rPr>
              <a:t> </a:t>
            </a:r>
            <a:r>
              <a:rPr lang="en-US" sz="2000" b="1">
                <a:solidFill>
                  <a:schemeClr val="tx1"/>
                </a:solidFill>
                <a:highlight>
                  <a:srgbClr val="FC7F2F"/>
                </a:highlight>
                <a:latin typeface="Nunito" pitchFamily="2" charset="0"/>
                <a:cs typeface="Calibri" panose="020F0502020204030204" pitchFamily="34" charset="0"/>
              </a:rPr>
              <a:t> </a:t>
            </a:r>
            <a:r>
              <a:rPr lang="en-US" sz="2000" b="1">
                <a:solidFill>
                  <a:schemeClr val="bg1"/>
                </a:solidFill>
                <a:highlight>
                  <a:srgbClr val="FC7F2F"/>
                </a:highlight>
                <a:latin typeface="Nunito" pitchFamily="2" charset="0"/>
                <a:cs typeface="Calibri" panose="020F0502020204030204" pitchFamily="34" charset="0"/>
              </a:rPr>
              <a:t>www.dinhduongmevabe.com.vn</a:t>
            </a:r>
            <a:r>
              <a:rPr lang="en-US" sz="2000" b="1">
                <a:solidFill>
                  <a:srgbClr val="FC7F2F"/>
                </a:solidFill>
                <a:highlight>
                  <a:srgbClr val="FC7F2F"/>
                </a:highlight>
                <a:latin typeface="Nunito" pitchFamily="2" charset="0"/>
                <a:cs typeface="Calibri" panose="020F0502020204030204" pitchFamily="34" charset="0"/>
              </a:rPr>
              <a:t>a</a:t>
            </a:r>
            <a:r>
              <a:rPr lang="en-US" sz="2000" b="1">
                <a:solidFill>
                  <a:schemeClr val="bg1"/>
                </a:solidFill>
                <a:highlight>
                  <a:srgbClr val="FC7F2F"/>
                </a:highlight>
                <a:latin typeface="Nunito" pitchFamily="2" charset="0"/>
                <a:cs typeface="Calibri" panose="020F0502020204030204" pitchFamily="34" charset="0"/>
              </a:rPr>
              <a:t> </a:t>
            </a:r>
            <a:endParaRPr lang="en-US" sz="2000" b="1">
              <a:solidFill>
                <a:schemeClr val="bg1"/>
              </a:solidFill>
              <a:latin typeface="Nunito" pitchFamily="2" charset="0"/>
              <a:cs typeface="Calibri" panose="020F0502020204030204" pitchFamily="34" charset="0"/>
            </a:endParaRPr>
          </a:p>
        </p:txBody>
      </p:sp>
      <p:grpSp>
        <p:nvGrpSpPr>
          <p:cNvPr id="19" name="Group 18">
            <a:extLst>
              <a:ext uri="{FF2B5EF4-FFF2-40B4-BE49-F238E27FC236}">
                <a16:creationId xmlns:a16="http://schemas.microsoft.com/office/drawing/2014/main" id="{42A0574E-0AEE-41A8-7A23-A4DB5A8C3320}"/>
              </a:ext>
            </a:extLst>
          </p:cNvPr>
          <p:cNvGrpSpPr/>
          <p:nvPr/>
        </p:nvGrpSpPr>
        <p:grpSpPr>
          <a:xfrm>
            <a:off x="796661" y="5440499"/>
            <a:ext cx="10598679" cy="1077803"/>
            <a:chOff x="459178" y="5440499"/>
            <a:chExt cx="10598679" cy="1077803"/>
          </a:xfrm>
        </p:grpSpPr>
        <p:pic>
          <p:nvPicPr>
            <p:cNvPr id="3" name="Graphic 2" descr="Checkbox Checked with solid fill">
              <a:extLst>
                <a:ext uri="{FF2B5EF4-FFF2-40B4-BE49-F238E27FC236}">
                  <a16:creationId xmlns:a16="http://schemas.microsoft.com/office/drawing/2014/main" id="{0F733C9D-DFC7-44D6-3F37-496370CC45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9178" y="5440499"/>
              <a:ext cx="548640" cy="548640"/>
            </a:xfrm>
            <a:prstGeom prst="rect">
              <a:avLst/>
            </a:prstGeom>
          </p:spPr>
        </p:pic>
        <p:sp>
          <p:nvSpPr>
            <p:cNvPr id="6" name="TextBox 5">
              <a:extLst>
                <a:ext uri="{FF2B5EF4-FFF2-40B4-BE49-F238E27FC236}">
                  <a16:creationId xmlns:a16="http://schemas.microsoft.com/office/drawing/2014/main" id="{FA647D66-58D7-63A7-D18A-12824D13DC2C}"/>
                </a:ext>
              </a:extLst>
            </p:cNvPr>
            <p:cNvSpPr txBox="1"/>
            <p:nvPr/>
          </p:nvSpPr>
          <p:spPr>
            <a:xfrm>
              <a:off x="895716" y="6043927"/>
              <a:ext cx="3297698" cy="400110"/>
            </a:xfrm>
            <a:prstGeom prst="rect">
              <a:avLst/>
            </a:prstGeom>
            <a:noFill/>
          </p:spPr>
          <p:txBody>
            <a:bodyPr wrap="none" rtlCol="0">
              <a:spAutoFit/>
            </a:bodyPr>
            <a:lstStyle/>
            <a:p>
              <a:r>
                <a:rPr lang="en-US" sz="2000">
                  <a:latin typeface="Nunito" pitchFamily="2" charset="0"/>
                </a:rPr>
                <a:t>Nhiều công cụ thông minh</a:t>
              </a:r>
            </a:p>
          </p:txBody>
        </p:sp>
        <p:sp>
          <p:nvSpPr>
            <p:cNvPr id="7" name="TextBox 6">
              <a:extLst>
                <a:ext uri="{FF2B5EF4-FFF2-40B4-BE49-F238E27FC236}">
                  <a16:creationId xmlns:a16="http://schemas.microsoft.com/office/drawing/2014/main" id="{89D3F4E9-A242-0B29-5713-11FFFF980BE8}"/>
                </a:ext>
              </a:extLst>
            </p:cNvPr>
            <p:cNvSpPr txBox="1"/>
            <p:nvPr/>
          </p:nvSpPr>
          <p:spPr>
            <a:xfrm>
              <a:off x="4686160" y="6043927"/>
              <a:ext cx="2589170" cy="400110"/>
            </a:xfrm>
            <a:prstGeom prst="rect">
              <a:avLst/>
            </a:prstGeom>
            <a:noFill/>
          </p:spPr>
          <p:txBody>
            <a:bodyPr wrap="none" rtlCol="0">
              <a:spAutoFit/>
            </a:bodyPr>
            <a:lstStyle/>
            <a:p>
              <a:r>
                <a:rPr lang="en-US" sz="2000">
                  <a:latin typeface="Nunito" pitchFamily="2" charset="0"/>
                </a:rPr>
                <a:t>Giao diện thân thiện</a:t>
              </a:r>
            </a:p>
          </p:txBody>
        </p:sp>
        <p:sp>
          <p:nvSpPr>
            <p:cNvPr id="8" name="TextBox 7">
              <a:extLst>
                <a:ext uri="{FF2B5EF4-FFF2-40B4-BE49-F238E27FC236}">
                  <a16:creationId xmlns:a16="http://schemas.microsoft.com/office/drawing/2014/main" id="{64481475-334A-AD56-0010-18DB86084D73}"/>
                </a:ext>
              </a:extLst>
            </p:cNvPr>
            <p:cNvSpPr txBox="1"/>
            <p:nvPr/>
          </p:nvSpPr>
          <p:spPr>
            <a:xfrm>
              <a:off x="8058318" y="5514764"/>
              <a:ext cx="2148345" cy="400110"/>
            </a:xfrm>
            <a:prstGeom prst="rect">
              <a:avLst/>
            </a:prstGeom>
            <a:noFill/>
          </p:spPr>
          <p:txBody>
            <a:bodyPr wrap="none" rtlCol="0">
              <a:spAutoFit/>
            </a:bodyPr>
            <a:lstStyle/>
            <a:p>
              <a:r>
                <a:rPr lang="en-US" sz="2000">
                  <a:latin typeface="Nunito" pitchFamily="2" charset="0"/>
                </a:rPr>
                <a:t>Dễ dàng sử dụng</a:t>
              </a:r>
            </a:p>
          </p:txBody>
        </p:sp>
        <p:sp>
          <p:nvSpPr>
            <p:cNvPr id="9" name="TextBox 8">
              <a:extLst>
                <a:ext uri="{FF2B5EF4-FFF2-40B4-BE49-F238E27FC236}">
                  <a16:creationId xmlns:a16="http://schemas.microsoft.com/office/drawing/2014/main" id="{71118BB1-03CD-ED49-9EBE-329EDCA43BCA}"/>
                </a:ext>
              </a:extLst>
            </p:cNvPr>
            <p:cNvSpPr txBox="1"/>
            <p:nvPr/>
          </p:nvSpPr>
          <p:spPr>
            <a:xfrm>
              <a:off x="8058318" y="6043927"/>
              <a:ext cx="2999539" cy="400110"/>
            </a:xfrm>
            <a:prstGeom prst="rect">
              <a:avLst/>
            </a:prstGeom>
            <a:noFill/>
          </p:spPr>
          <p:txBody>
            <a:bodyPr wrap="none" rtlCol="0">
              <a:spAutoFit/>
            </a:bodyPr>
            <a:lstStyle/>
            <a:p>
              <a:r>
                <a:rPr lang="en-US" sz="2000">
                  <a:latin typeface="Nunito" pitchFamily="2" charset="0"/>
                </a:rPr>
                <a:t>Hỗ trợ trên nhiều thiết bị</a:t>
              </a:r>
            </a:p>
          </p:txBody>
        </p:sp>
        <p:pic>
          <p:nvPicPr>
            <p:cNvPr id="12" name="Graphic 11" descr="Checkbox Checked with solid fill">
              <a:extLst>
                <a:ext uri="{FF2B5EF4-FFF2-40B4-BE49-F238E27FC236}">
                  <a16:creationId xmlns:a16="http://schemas.microsoft.com/office/drawing/2014/main" id="{AD31EB6C-58FC-02FF-217E-A944FAC464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9178" y="5969662"/>
              <a:ext cx="548640" cy="548640"/>
            </a:xfrm>
            <a:prstGeom prst="rect">
              <a:avLst/>
            </a:prstGeom>
          </p:spPr>
        </p:pic>
        <p:pic>
          <p:nvPicPr>
            <p:cNvPr id="13" name="Graphic 12" descr="Checkbox Checked with solid fill">
              <a:extLst>
                <a:ext uri="{FF2B5EF4-FFF2-40B4-BE49-F238E27FC236}">
                  <a16:creationId xmlns:a16="http://schemas.microsoft.com/office/drawing/2014/main" id="{F9D15C03-B6E9-519B-6D57-8805988C15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31190" y="5969662"/>
              <a:ext cx="548640" cy="548640"/>
            </a:xfrm>
            <a:prstGeom prst="rect">
              <a:avLst/>
            </a:prstGeom>
          </p:spPr>
        </p:pic>
        <p:pic>
          <p:nvPicPr>
            <p:cNvPr id="14" name="Graphic 13" descr="Checkbox Checked with solid fill">
              <a:extLst>
                <a:ext uri="{FF2B5EF4-FFF2-40B4-BE49-F238E27FC236}">
                  <a16:creationId xmlns:a16="http://schemas.microsoft.com/office/drawing/2014/main" id="{0C1F48D6-459F-7886-DEDE-9E21EF5737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31190" y="5440499"/>
              <a:ext cx="548640" cy="548640"/>
            </a:xfrm>
            <a:prstGeom prst="rect">
              <a:avLst/>
            </a:prstGeom>
          </p:spPr>
        </p:pic>
        <p:sp>
          <p:nvSpPr>
            <p:cNvPr id="15" name="TextBox 14">
              <a:extLst>
                <a:ext uri="{FF2B5EF4-FFF2-40B4-BE49-F238E27FC236}">
                  <a16:creationId xmlns:a16="http://schemas.microsoft.com/office/drawing/2014/main" id="{A3C43F66-35C2-02DB-B3C1-715A83286C69}"/>
                </a:ext>
              </a:extLst>
            </p:cNvPr>
            <p:cNvSpPr txBox="1"/>
            <p:nvPr/>
          </p:nvSpPr>
          <p:spPr>
            <a:xfrm>
              <a:off x="890907" y="5514764"/>
              <a:ext cx="3302507" cy="400110"/>
            </a:xfrm>
            <a:prstGeom prst="rect">
              <a:avLst/>
            </a:prstGeom>
            <a:noFill/>
          </p:spPr>
          <p:txBody>
            <a:bodyPr wrap="none" rtlCol="0">
              <a:spAutoFit/>
            </a:bodyPr>
            <a:lstStyle/>
            <a:p>
              <a:r>
                <a:rPr lang="en-US" sz="2000">
                  <a:latin typeface="Nunito" pitchFamily="2" charset="0"/>
                </a:rPr>
                <a:t>Được phê duyệt bởi Bộ Y tế</a:t>
              </a:r>
            </a:p>
          </p:txBody>
        </p:sp>
        <p:sp>
          <p:nvSpPr>
            <p:cNvPr id="16" name="TextBox 15">
              <a:extLst>
                <a:ext uri="{FF2B5EF4-FFF2-40B4-BE49-F238E27FC236}">
                  <a16:creationId xmlns:a16="http://schemas.microsoft.com/office/drawing/2014/main" id="{1236AFE6-AF9B-E1C1-D90D-CE056A07F728}"/>
                </a:ext>
              </a:extLst>
            </p:cNvPr>
            <p:cNvSpPr txBox="1"/>
            <p:nvPr/>
          </p:nvSpPr>
          <p:spPr>
            <a:xfrm>
              <a:off x="4686160" y="5514764"/>
              <a:ext cx="2876108" cy="400110"/>
            </a:xfrm>
            <a:prstGeom prst="rect">
              <a:avLst/>
            </a:prstGeom>
            <a:noFill/>
          </p:spPr>
          <p:txBody>
            <a:bodyPr wrap="none" rtlCol="0">
              <a:spAutoFit/>
            </a:bodyPr>
            <a:lstStyle/>
            <a:p>
              <a:r>
                <a:rPr lang="en-US" sz="2000">
                  <a:latin typeface="Nunito" pitchFamily="2" charset="0"/>
                </a:rPr>
                <a:t>Thông tin tư vấn tin cậy</a:t>
              </a:r>
            </a:p>
          </p:txBody>
        </p:sp>
        <p:pic>
          <p:nvPicPr>
            <p:cNvPr id="17" name="Graphic 16" descr="Checkbox Checked with solid fill">
              <a:extLst>
                <a:ext uri="{FF2B5EF4-FFF2-40B4-BE49-F238E27FC236}">
                  <a16:creationId xmlns:a16="http://schemas.microsoft.com/office/drawing/2014/main" id="{F5923A34-9F2A-8B29-B377-94A7F61335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49646" y="5440499"/>
              <a:ext cx="548640" cy="548640"/>
            </a:xfrm>
            <a:prstGeom prst="rect">
              <a:avLst/>
            </a:prstGeom>
          </p:spPr>
        </p:pic>
        <p:pic>
          <p:nvPicPr>
            <p:cNvPr id="18" name="Graphic 17" descr="Checkbox Checked with solid fill">
              <a:extLst>
                <a:ext uri="{FF2B5EF4-FFF2-40B4-BE49-F238E27FC236}">
                  <a16:creationId xmlns:a16="http://schemas.microsoft.com/office/drawing/2014/main" id="{98800779-930E-9F02-4652-E1BD1EE4D2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49646" y="5969662"/>
              <a:ext cx="548640" cy="548640"/>
            </a:xfrm>
            <a:prstGeom prst="rect">
              <a:avLst/>
            </a:prstGeom>
          </p:spPr>
        </p:pic>
      </p:grpSp>
    </p:spTree>
    <p:extLst>
      <p:ext uri="{BB962C8B-B14F-4D97-AF65-F5344CB8AC3E}">
        <p14:creationId xmlns:p14="http://schemas.microsoft.com/office/powerpoint/2010/main" val="182166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093639" y="-2415263"/>
            <a:ext cx="3583372" cy="4830526"/>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0412561" y="4442737"/>
            <a:ext cx="3583372" cy="483052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6611" y="321492"/>
            <a:ext cx="2820112" cy="2743200"/>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78499" y="5748830"/>
            <a:ext cx="2820112" cy="2743200"/>
          </a:xfrm>
          <a:prstGeom prst="rect">
            <a:avLst/>
          </a:prstGeom>
        </p:spPr>
      </p:pic>
      <p:sp>
        <p:nvSpPr>
          <p:cNvPr id="19" name="Oval 18">
            <a:extLst>
              <a:ext uri="{FF2B5EF4-FFF2-40B4-BE49-F238E27FC236}">
                <a16:creationId xmlns:a16="http://schemas.microsoft.com/office/drawing/2014/main" id="{B6F750ED-FE1B-464A-B55A-F05C6D1C089D}"/>
              </a:ext>
            </a:extLst>
          </p:cNvPr>
          <p:cNvSpPr/>
          <p:nvPr/>
        </p:nvSpPr>
        <p:spPr>
          <a:xfrm>
            <a:off x="1066800" y="931021"/>
            <a:ext cx="6654800" cy="4995959"/>
          </a:xfrm>
          <a:custGeom>
            <a:avLst/>
            <a:gdLst>
              <a:gd name="connsiteX0" fmla="*/ 0 w 6654800"/>
              <a:gd name="connsiteY0" fmla="*/ 2497980 h 4995959"/>
              <a:gd name="connsiteX1" fmla="*/ 3327400 w 6654800"/>
              <a:gd name="connsiteY1" fmla="*/ 0 h 4995959"/>
              <a:gd name="connsiteX2" fmla="*/ 6654800 w 6654800"/>
              <a:gd name="connsiteY2" fmla="*/ 2497980 h 4995959"/>
              <a:gd name="connsiteX3" fmla="*/ 3327400 w 6654800"/>
              <a:gd name="connsiteY3" fmla="*/ 4995960 h 4995959"/>
              <a:gd name="connsiteX4" fmla="*/ 0 w 6654800"/>
              <a:gd name="connsiteY4" fmla="*/ 2497980 h 4995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4800" h="4995959" fill="none" extrusionOk="0">
                <a:moveTo>
                  <a:pt x="0" y="2497980"/>
                </a:moveTo>
                <a:cubicBezTo>
                  <a:pt x="68046" y="1064902"/>
                  <a:pt x="1184213" y="35703"/>
                  <a:pt x="3327400" y="0"/>
                </a:cubicBezTo>
                <a:cubicBezTo>
                  <a:pt x="5130390" y="-21078"/>
                  <a:pt x="6639928" y="1125887"/>
                  <a:pt x="6654800" y="2497980"/>
                </a:cubicBezTo>
                <a:cubicBezTo>
                  <a:pt x="6508721" y="4111601"/>
                  <a:pt x="5332742" y="4698147"/>
                  <a:pt x="3327400" y="4995960"/>
                </a:cubicBezTo>
                <a:cubicBezTo>
                  <a:pt x="1479880" y="5060398"/>
                  <a:pt x="-2915" y="3914262"/>
                  <a:pt x="0" y="2497980"/>
                </a:cubicBezTo>
                <a:close/>
              </a:path>
              <a:path w="6654800" h="4995959" stroke="0" extrusionOk="0">
                <a:moveTo>
                  <a:pt x="0" y="2497980"/>
                </a:moveTo>
                <a:cubicBezTo>
                  <a:pt x="-340324" y="1158942"/>
                  <a:pt x="1600200" y="-119329"/>
                  <a:pt x="3327400" y="0"/>
                </a:cubicBezTo>
                <a:cubicBezTo>
                  <a:pt x="5180171" y="47854"/>
                  <a:pt x="6850559" y="1283811"/>
                  <a:pt x="6654800" y="2497980"/>
                </a:cubicBezTo>
                <a:cubicBezTo>
                  <a:pt x="6952918" y="3998236"/>
                  <a:pt x="5280076" y="5180673"/>
                  <a:pt x="3327400" y="4995960"/>
                </a:cubicBezTo>
                <a:cubicBezTo>
                  <a:pt x="1626332" y="4794527"/>
                  <a:pt x="187528" y="4065148"/>
                  <a:pt x="0" y="2497980"/>
                </a:cubicBezTo>
                <a:close/>
              </a:path>
            </a:pathLst>
          </a:custGeom>
          <a:solidFill>
            <a:srgbClr val="FFCC00"/>
          </a:solidFill>
          <a:ln>
            <a:solidFill>
              <a:schemeClr val="tx1">
                <a:lumMod val="50000"/>
              </a:schemeClr>
            </a:solidFill>
            <a:extLst>
              <a:ext uri="{C807C97D-BFC1-408E-A445-0C87EB9F89A2}">
                <ask:lineSketchStyleProps xmlns:ask="http://schemas.microsoft.com/office/drawing/2018/sketchyshapes" sd="15931564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60950" tIns="60950" rIns="60950" bIns="60950" rtlCol="0" anchor="ctr" anchorCtr="0">
            <a:noAutofit/>
          </a:bodyPr>
          <a:lstStyle/>
          <a:p>
            <a:pPr defTabSz="609630">
              <a:buSzPts val="4400"/>
            </a:pPr>
            <a:r>
              <a:rPr lang="en-US" sz="4000" b="1" err="1">
                <a:solidFill>
                  <a:srgbClr val="002060"/>
                </a:solidFill>
                <a:latin typeface="Nunito Black" pitchFamily="2" charset="0"/>
                <a:cs typeface="Calibri" panose="020F0502020204030204" pitchFamily="34" charset="0"/>
              </a:rPr>
              <a:t>Làm</a:t>
            </a:r>
            <a:r>
              <a:rPr lang="en-US" sz="4000" b="1">
                <a:solidFill>
                  <a:srgbClr val="002060"/>
                </a:solidFill>
                <a:latin typeface="Nunito Black" pitchFamily="2" charset="0"/>
                <a:cs typeface="Calibri" panose="020F0502020204030204" pitchFamily="34" charset="0"/>
              </a:rPr>
              <a:t> </a:t>
            </a:r>
            <a:r>
              <a:rPr lang="en-US" sz="4000" b="1" err="1">
                <a:solidFill>
                  <a:srgbClr val="002060"/>
                </a:solidFill>
                <a:latin typeface="Nunito Black" pitchFamily="2" charset="0"/>
                <a:cs typeface="Calibri" panose="020F0502020204030204" pitchFamily="34" charset="0"/>
              </a:rPr>
              <a:t>thế</a:t>
            </a:r>
            <a:r>
              <a:rPr lang="en-US" sz="4000" b="1">
                <a:solidFill>
                  <a:srgbClr val="002060"/>
                </a:solidFill>
                <a:latin typeface="Nunito Black" pitchFamily="2" charset="0"/>
                <a:cs typeface="Calibri" panose="020F0502020204030204" pitchFamily="34" charset="0"/>
              </a:rPr>
              <a:t> </a:t>
            </a:r>
            <a:r>
              <a:rPr lang="en-US" sz="4000" b="1" err="1">
                <a:solidFill>
                  <a:srgbClr val="002060"/>
                </a:solidFill>
                <a:latin typeface="Nunito Black" pitchFamily="2" charset="0"/>
                <a:cs typeface="Calibri" panose="020F0502020204030204" pitchFamily="34" charset="0"/>
              </a:rPr>
              <a:t>nào</a:t>
            </a:r>
            <a:r>
              <a:rPr lang="en-US" sz="4000" b="1">
                <a:solidFill>
                  <a:srgbClr val="002060"/>
                </a:solidFill>
                <a:latin typeface="Nunito Black" pitchFamily="2" charset="0"/>
                <a:cs typeface="Calibri" panose="020F0502020204030204" pitchFamily="34" charset="0"/>
              </a:rPr>
              <a:t> </a:t>
            </a:r>
            <a:r>
              <a:rPr lang="en-US" sz="4000" b="1" err="1">
                <a:solidFill>
                  <a:srgbClr val="002060"/>
                </a:solidFill>
                <a:latin typeface="Nunito Black" pitchFamily="2" charset="0"/>
                <a:cs typeface="Calibri" panose="020F0502020204030204" pitchFamily="34" charset="0"/>
              </a:rPr>
              <a:t>có</a:t>
            </a:r>
            <a:r>
              <a:rPr lang="en-US" sz="4000" b="1">
                <a:solidFill>
                  <a:srgbClr val="002060"/>
                </a:solidFill>
                <a:latin typeface="Nunito Black" pitchFamily="2" charset="0"/>
                <a:cs typeface="Calibri" panose="020F0502020204030204" pitchFamily="34" charset="0"/>
              </a:rPr>
              <a:t> </a:t>
            </a:r>
            <a:r>
              <a:rPr lang="en-US" sz="4000" b="1" err="1">
                <a:solidFill>
                  <a:srgbClr val="002060"/>
                </a:solidFill>
                <a:latin typeface="Nunito Black" pitchFamily="2" charset="0"/>
                <a:cs typeface="Calibri" panose="020F0502020204030204" pitchFamily="34" charset="0"/>
              </a:rPr>
              <a:t>thể</a:t>
            </a:r>
            <a:r>
              <a:rPr lang="en-US" sz="4000" b="1">
                <a:solidFill>
                  <a:srgbClr val="002060"/>
                </a:solidFill>
                <a:latin typeface="Nunito Black" pitchFamily="2" charset="0"/>
                <a:cs typeface="Calibri" panose="020F0502020204030204" pitchFamily="34" charset="0"/>
              </a:rPr>
              <a:t> </a:t>
            </a:r>
            <a:r>
              <a:rPr lang="en-US" sz="4000" b="1" err="1">
                <a:solidFill>
                  <a:srgbClr val="002060"/>
                </a:solidFill>
                <a:latin typeface="Nunito Black" pitchFamily="2" charset="0"/>
                <a:cs typeface="Calibri" panose="020F0502020204030204" pitchFamily="34" charset="0"/>
              </a:rPr>
              <a:t>dễ</a:t>
            </a:r>
            <a:r>
              <a:rPr lang="en-US" sz="4000" b="1">
                <a:solidFill>
                  <a:srgbClr val="002060"/>
                </a:solidFill>
                <a:latin typeface="Nunito Black" pitchFamily="2" charset="0"/>
                <a:cs typeface="Calibri" panose="020F0502020204030204" pitchFamily="34" charset="0"/>
              </a:rPr>
              <a:t> </a:t>
            </a:r>
            <a:r>
              <a:rPr lang="en-US" sz="4000" b="1" err="1">
                <a:solidFill>
                  <a:srgbClr val="002060"/>
                </a:solidFill>
                <a:latin typeface="Nunito Black" pitchFamily="2" charset="0"/>
                <a:cs typeface="Calibri" panose="020F0502020204030204" pitchFamily="34" charset="0"/>
              </a:rPr>
              <a:t>dàng</a:t>
            </a:r>
            <a:r>
              <a:rPr lang="en-US" sz="4000" b="1">
                <a:solidFill>
                  <a:srgbClr val="002060"/>
                </a:solidFill>
                <a:latin typeface="Nunito Black" pitchFamily="2" charset="0"/>
                <a:cs typeface="Calibri" panose="020F0502020204030204" pitchFamily="34" charset="0"/>
              </a:rPr>
              <a:t> </a:t>
            </a:r>
            <a:r>
              <a:rPr lang="en-US" sz="4000" b="1" err="1">
                <a:solidFill>
                  <a:srgbClr val="002060"/>
                </a:solidFill>
                <a:latin typeface="Nunito Black" pitchFamily="2" charset="0"/>
                <a:cs typeface="Calibri" panose="020F0502020204030204" pitchFamily="34" charset="0"/>
              </a:rPr>
              <a:t>thực</a:t>
            </a:r>
            <a:r>
              <a:rPr lang="en-US" sz="4000" b="1">
                <a:solidFill>
                  <a:srgbClr val="002060"/>
                </a:solidFill>
                <a:latin typeface="Nunito Black" pitchFamily="2" charset="0"/>
                <a:cs typeface="Calibri" panose="020F0502020204030204" pitchFamily="34" charset="0"/>
              </a:rPr>
              <a:t> </a:t>
            </a:r>
            <a:r>
              <a:rPr lang="en-US" sz="4000" b="1" err="1">
                <a:solidFill>
                  <a:srgbClr val="002060"/>
                </a:solidFill>
                <a:latin typeface="Nunito Black" pitchFamily="2" charset="0"/>
                <a:cs typeface="Calibri" panose="020F0502020204030204" pitchFamily="34" charset="0"/>
              </a:rPr>
              <a:t>hiện</a:t>
            </a:r>
            <a:r>
              <a:rPr lang="en-US" sz="4000" b="1">
                <a:solidFill>
                  <a:srgbClr val="002060"/>
                </a:solidFill>
                <a:latin typeface="Nunito Black" pitchFamily="2" charset="0"/>
                <a:cs typeface="Calibri" panose="020F0502020204030204" pitchFamily="34" charset="0"/>
              </a:rPr>
              <a:t> </a:t>
            </a:r>
            <a:r>
              <a:rPr lang="en-US" sz="4000" b="1" err="1">
                <a:solidFill>
                  <a:srgbClr val="002060"/>
                </a:solidFill>
                <a:latin typeface="Nunito Black" pitchFamily="2" charset="0"/>
                <a:cs typeface="Calibri" panose="020F0502020204030204" pitchFamily="34" charset="0"/>
              </a:rPr>
              <a:t>các</a:t>
            </a:r>
            <a:r>
              <a:rPr lang="en-US" sz="4000" b="1">
                <a:solidFill>
                  <a:srgbClr val="002060"/>
                </a:solidFill>
                <a:latin typeface="Nunito Black" pitchFamily="2" charset="0"/>
                <a:cs typeface="Calibri" panose="020F0502020204030204" pitchFamily="34" charset="0"/>
              </a:rPr>
              <a:t> </a:t>
            </a:r>
            <a:r>
              <a:rPr lang="en-US" sz="4000" b="1" err="1">
                <a:solidFill>
                  <a:srgbClr val="002060"/>
                </a:solidFill>
                <a:latin typeface="Nunito Black" pitchFamily="2" charset="0"/>
                <a:cs typeface="Calibri" panose="020F0502020204030204" pitchFamily="34" charset="0"/>
              </a:rPr>
              <a:t>nguyên</a:t>
            </a:r>
            <a:r>
              <a:rPr lang="en-US" sz="4000" b="1">
                <a:solidFill>
                  <a:srgbClr val="002060"/>
                </a:solidFill>
                <a:latin typeface="Nunito Black" pitchFamily="2" charset="0"/>
                <a:cs typeface="Calibri" panose="020F0502020204030204" pitchFamily="34" charset="0"/>
              </a:rPr>
              <a:t> </a:t>
            </a:r>
            <a:r>
              <a:rPr lang="en-US" sz="4000" b="1" err="1">
                <a:solidFill>
                  <a:srgbClr val="002060"/>
                </a:solidFill>
                <a:latin typeface="Nunito Black" pitchFamily="2" charset="0"/>
                <a:cs typeface="Calibri" panose="020F0502020204030204" pitchFamily="34" charset="0"/>
              </a:rPr>
              <a:t>tắc</a:t>
            </a:r>
            <a:r>
              <a:rPr lang="en-US" sz="4000" b="1">
                <a:solidFill>
                  <a:srgbClr val="002060"/>
                </a:solidFill>
                <a:latin typeface="Nunito Black" pitchFamily="2" charset="0"/>
                <a:cs typeface="Calibri" panose="020F0502020204030204" pitchFamily="34" charset="0"/>
              </a:rPr>
              <a:t> ăn </a:t>
            </a:r>
            <a:r>
              <a:rPr lang="en-US" sz="4000" b="1" err="1">
                <a:solidFill>
                  <a:srgbClr val="002060"/>
                </a:solidFill>
                <a:latin typeface="Nunito Black" pitchFamily="2" charset="0"/>
                <a:cs typeface="Calibri" panose="020F0502020204030204" pitchFamily="34" charset="0"/>
              </a:rPr>
              <a:t>uống</a:t>
            </a:r>
            <a:r>
              <a:rPr lang="en-US" sz="4000" b="1">
                <a:solidFill>
                  <a:srgbClr val="002060"/>
                </a:solidFill>
                <a:latin typeface="Nunito Black" pitchFamily="2" charset="0"/>
                <a:cs typeface="Calibri" panose="020F0502020204030204" pitchFamily="34" charset="0"/>
              </a:rPr>
              <a:t> </a:t>
            </a:r>
            <a:r>
              <a:rPr lang="en-US" sz="4000" b="1" err="1">
                <a:solidFill>
                  <a:srgbClr val="002060"/>
                </a:solidFill>
                <a:latin typeface="Nunito Black" pitchFamily="2" charset="0"/>
                <a:cs typeface="Calibri" panose="020F0502020204030204" pitchFamily="34" charset="0"/>
              </a:rPr>
              <a:t>cân</a:t>
            </a:r>
            <a:r>
              <a:rPr lang="en-US" sz="4000" b="1">
                <a:solidFill>
                  <a:srgbClr val="002060"/>
                </a:solidFill>
                <a:latin typeface="Nunito Black" pitchFamily="2" charset="0"/>
                <a:cs typeface="Calibri" panose="020F0502020204030204" pitchFamily="34" charset="0"/>
              </a:rPr>
              <a:t> </a:t>
            </a:r>
            <a:r>
              <a:rPr lang="en-US" sz="4000" b="1" err="1">
                <a:solidFill>
                  <a:srgbClr val="002060"/>
                </a:solidFill>
                <a:latin typeface="Nunito Black" pitchFamily="2" charset="0"/>
                <a:cs typeface="Calibri" panose="020F0502020204030204" pitchFamily="34" charset="0"/>
              </a:rPr>
              <a:t>đối</a:t>
            </a:r>
            <a:r>
              <a:rPr lang="en-US" sz="4000" b="1">
                <a:solidFill>
                  <a:srgbClr val="002060"/>
                </a:solidFill>
                <a:latin typeface="Nunito Black" pitchFamily="2" charset="0"/>
                <a:cs typeface="Calibri" panose="020F0502020204030204" pitchFamily="34" charset="0"/>
              </a:rPr>
              <a:t> </a:t>
            </a:r>
            <a:r>
              <a:rPr lang="en-US" sz="4000" b="1" err="1">
                <a:solidFill>
                  <a:srgbClr val="002060"/>
                </a:solidFill>
                <a:latin typeface="Nunito Black" pitchFamily="2" charset="0"/>
                <a:cs typeface="Calibri" panose="020F0502020204030204" pitchFamily="34" charset="0"/>
              </a:rPr>
              <a:t>dinh</a:t>
            </a:r>
            <a:r>
              <a:rPr lang="en-US" sz="4000" b="1">
                <a:solidFill>
                  <a:srgbClr val="002060"/>
                </a:solidFill>
                <a:latin typeface="Nunito Black" pitchFamily="2" charset="0"/>
                <a:cs typeface="Calibri" panose="020F0502020204030204" pitchFamily="34" charset="0"/>
              </a:rPr>
              <a:t> dưỡng?</a:t>
            </a:r>
          </a:p>
        </p:txBody>
      </p:sp>
      <p:grpSp>
        <p:nvGrpSpPr>
          <p:cNvPr id="20" name="Group 19">
            <a:extLst>
              <a:ext uri="{FF2B5EF4-FFF2-40B4-BE49-F238E27FC236}">
                <a16:creationId xmlns:a16="http://schemas.microsoft.com/office/drawing/2014/main" id="{A23A5996-6B44-457F-978E-5B180CB8B2C6}"/>
              </a:ext>
            </a:extLst>
          </p:cNvPr>
          <p:cNvGrpSpPr>
            <a:grpSpLocks noChangeAspect="1"/>
          </p:cNvGrpSpPr>
          <p:nvPr/>
        </p:nvGrpSpPr>
        <p:grpSpPr>
          <a:xfrm>
            <a:off x="7129333" y="1874948"/>
            <a:ext cx="3722951" cy="3583373"/>
            <a:chOff x="30480" y="591820"/>
            <a:chExt cx="12736830" cy="12259310"/>
          </a:xfrm>
        </p:grpSpPr>
        <p:sp>
          <p:nvSpPr>
            <p:cNvPr id="21" name="Freeform 11">
              <a:extLst>
                <a:ext uri="{FF2B5EF4-FFF2-40B4-BE49-F238E27FC236}">
                  <a16:creationId xmlns:a16="http://schemas.microsoft.com/office/drawing/2014/main" id="{112E31C7-7935-4668-8769-D250E4FB34C6}"/>
                </a:ext>
              </a:extLst>
            </p:cNvPr>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6"/>
              <a:stretch>
                <a:fillRect l="-19286" t="-5134" r="-18799" b="5134"/>
              </a:stretch>
            </a:blipFill>
          </p:spPr>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964" y="5327199"/>
            <a:ext cx="12417927" cy="37719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BBA9"/>
            </a:solidFill>
          </p:spPr>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046464" y="-2415263"/>
            <a:ext cx="3583372" cy="4830526"/>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481311" y="-2415263"/>
            <a:ext cx="3583372" cy="483052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4613" y="546593"/>
            <a:ext cx="2329226" cy="274320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027387" y="546593"/>
            <a:ext cx="2329226" cy="2743200"/>
          </a:xfrm>
          <a:prstGeom prst="rect">
            <a:avLst/>
          </a:prstGeom>
        </p:spPr>
      </p:pic>
      <p:grpSp>
        <p:nvGrpSpPr>
          <p:cNvPr id="16" name="Group 15">
            <a:extLst>
              <a:ext uri="{FF2B5EF4-FFF2-40B4-BE49-F238E27FC236}">
                <a16:creationId xmlns:a16="http://schemas.microsoft.com/office/drawing/2014/main" id="{E6FA31E9-9F2D-4B84-A1D4-9DEB91F11801}"/>
              </a:ext>
            </a:extLst>
          </p:cNvPr>
          <p:cNvGrpSpPr/>
          <p:nvPr/>
        </p:nvGrpSpPr>
        <p:grpSpPr>
          <a:xfrm>
            <a:off x="684624" y="2349182"/>
            <a:ext cx="7104016" cy="4161304"/>
            <a:chOff x="2812254" y="1051886"/>
            <a:chExt cx="5188534" cy="3039900"/>
          </a:xfrm>
          <a:solidFill>
            <a:schemeClr val="tx1"/>
          </a:solidFill>
        </p:grpSpPr>
        <p:grpSp>
          <p:nvGrpSpPr>
            <p:cNvPr id="17" name="Google Shape;561;p35">
              <a:extLst>
                <a:ext uri="{FF2B5EF4-FFF2-40B4-BE49-F238E27FC236}">
                  <a16:creationId xmlns:a16="http://schemas.microsoft.com/office/drawing/2014/main" id="{04FD0997-D2E3-4CE2-9C96-60722933D7FF}"/>
                </a:ext>
              </a:extLst>
            </p:cNvPr>
            <p:cNvGrpSpPr/>
            <p:nvPr/>
          </p:nvGrpSpPr>
          <p:grpSpPr>
            <a:xfrm>
              <a:off x="2812254" y="1051886"/>
              <a:ext cx="5188534" cy="3039900"/>
              <a:chOff x="1177450" y="241631"/>
              <a:chExt cx="6173152" cy="3616776"/>
            </a:xfrm>
            <a:grpFill/>
          </p:grpSpPr>
          <p:sp>
            <p:nvSpPr>
              <p:cNvPr id="20" name="Google Shape;562;p35">
                <a:extLst>
                  <a:ext uri="{FF2B5EF4-FFF2-40B4-BE49-F238E27FC236}">
                    <a16:creationId xmlns:a16="http://schemas.microsoft.com/office/drawing/2014/main" id="{A23724F0-D618-40C3-AB15-0396C85681EB}"/>
                  </a:ext>
                </a:extLst>
              </p:cNvPr>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pFill/>
              <a:ln>
                <a:noFill/>
              </a:ln>
            </p:spPr>
            <p:txBody>
              <a:bodyPr spcFirstLastPara="1" wrap="square" lIns="121900" tIns="60933" rIns="121900" bIns="60933" anchor="ctr" anchorCtr="0">
                <a:noAutofit/>
              </a:bodyPr>
              <a:lstStyle/>
              <a:p>
                <a:pPr defTabSz="609630"/>
                <a:endParaRPr sz="1867">
                  <a:solidFill>
                    <a:srgbClr val="000000"/>
                  </a:solidFill>
                  <a:latin typeface="Nunito Black" pitchFamily="2" charset="0"/>
                  <a:ea typeface="Calibri"/>
                  <a:cs typeface="Calibri"/>
                  <a:sym typeface="Calibri"/>
                </a:endParaRPr>
              </a:p>
            </p:txBody>
          </p:sp>
          <p:sp>
            <p:nvSpPr>
              <p:cNvPr id="21" name="Google Shape;563;p35">
                <a:extLst>
                  <a:ext uri="{FF2B5EF4-FFF2-40B4-BE49-F238E27FC236}">
                    <a16:creationId xmlns:a16="http://schemas.microsoft.com/office/drawing/2014/main" id="{AE55F37E-1D60-4555-93A7-70A7A0910ADB}"/>
                  </a:ext>
                </a:extLst>
              </p:cNvPr>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grpFill/>
              <a:ln>
                <a:noFill/>
              </a:ln>
            </p:spPr>
            <p:txBody>
              <a:bodyPr spcFirstLastPara="1" wrap="square" lIns="121900" tIns="60933" rIns="121900" bIns="60933" anchor="ctr" anchorCtr="0">
                <a:noAutofit/>
              </a:bodyPr>
              <a:lstStyle/>
              <a:p>
                <a:pPr defTabSz="609630"/>
                <a:endParaRPr sz="1867">
                  <a:solidFill>
                    <a:srgbClr val="000000"/>
                  </a:solidFill>
                  <a:latin typeface="Nunito Black" pitchFamily="2" charset="0"/>
                  <a:ea typeface="Calibri"/>
                  <a:cs typeface="Calibri"/>
                  <a:sym typeface="Calibri"/>
                </a:endParaRPr>
              </a:p>
            </p:txBody>
          </p:sp>
          <p:sp>
            <p:nvSpPr>
              <p:cNvPr id="22" name="Google Shape;564;p35">
                <a:extLst>
                  <a:ext uri="{FF2B5EF4-FFF2-40B4-BE49-F238E27FC236}">
                    <a16:creationId xmlns:a16="http://schemas.microsoft.com/office/drawing/2014/main" id="{2D305987-1F88-4B6B-8DC7-F25C84313AB0}"/>
                  </a:ext>
                </a:extLst>
              </p:cNvPr>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grpFill/>
              <a:ln>
                <a:noFill/>
              </a:ln>
            </p:spPr>
            <p:txBody>
              <a:bodyPr spcFirstLastPara="1" wrap="square" lIns="121900" tIns="60933" rIns="121900" bIns="60933" anchor="ctr" anchorCtr="0">
                <a:noAutofit/>
              </a:bodyPr>
              <a:lstStyle/>
              <a:p>
                <a:pPr defTabSz="609630"/>
                <a:endParaRPr sz="1867">
                  <a:solidFill>
                    <a:srgbClr val="000000"/>
                  </a:solidFill>
                  <a:latin typeface="Nunito Black" pitchFamily="2" charset="0"/>
                  <a:ea typeface="Calibri"/>
                  <a:cs typeface="Calibri"/>
                  <a:sym typeface="Calibri"/>
                </a:endParaRPr>
              </a:p>
            </p:txBody>
          </p:sp>
          <p:sp>
            <p:nvSpPr>
              <p:cNvPr id="23" name="Google Shape;565;p35">
                <a:extLst>
                  <a:ext uri="{FF2B5EF4-FFF2-40B4-BE49-F238E27FC236}">
                    <a16:creationId xmlns:a16="http://schemas.microsoft.com/office/drawing/2014/main" id="{9F38A24A-1008-4CEA-95B0-32F4EE54880A}"/>
                  </a:ext>
                </a:extLst>
              </p:cNvPr>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grpFill/>
              <a:ln>
                <a:noFill/>
              </a:ln>
            </p:spPr>
            <p:txBody>
              <a:bodyPr spcFirstLastPara="1" wrap="square" lIns="121900" tIns="60933" rIns="121900" bIns="60933" anchor="ctr" anchorCtr="0">
                <a:noAutofit/>
              </a:bodyPr>
              <a:lstStyle/>
              <a:p>
                <a:pPr defTabSz="609630"/>
                <a:endParaRPr sz="1867">
                  <a:solidFill>
                    <a:srgbClr val="000000"/>
                  </a:solidFill>
                  <a:latin typeface="Nunito Black" pitchFamily="2" charset="0"/>
                  <a:ea typeface="Calibri"/>
                  <a:cs typeface="Calibri"/>
                  <a:sym typeface="Calibri"/>
                </a:endParaRPr>
              </a:p>
            </p:txBody>
          </p:sp>
        </p:grpSp>
        <p:pic>
          <p:nvPicPr>
            <p:cNvPr id="18" name="Picture 17">
              <a:extLst>
                <a:ext uri="{FF2B5EF4-FFF2-40B4-BE49-F238E27FC236}">
                  <a16:creationId xmlns:a16="http://schemas.microsoft.com/office/drawing/2014/main" id="{3E4C4902-1D9A-47D5-B17A-229970AB30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8527" y="1227571"/>
              <a:ext cx="4036727" cy="1977966"/>
            </a:xfrm>
            <a:prstGeom prst="rect">
              <a:avLst/>
            </a:prstGeom>
            <a:grpFill/>
          </p:spPr>
        </p:pic>
        <p:pic>
          <p:nvPicPr>
            <p:cNvPr id="19" name="Picture 18">
              <a:extLst>
                <a:ext uri="{FF2B5EF4-FFF2-40B4-BE49-F238E27FC236}">
                  <a16:creationId xmlns:a16="http://schemas.microsoft.com/office/drawing/2014/main" id="{CAC37A34-5D75-4225-9BE5-AB437B1A1F24}"/>
                </a:ext>
              </a:extLst>
            </p:cNvPr>
            <p:cNvPicPr>
              <a:picLocks noChangeAspect="1"/>
            </p:cNvPicPr>
            <p:nvPr/>
          </p:nvPicPr>
          <p:blipFill rotWithShape="1">
            <a:blip r:embed="rId7">
              <a:extLst>
                <a:ext uri="{28A0092B-C50C-407E-A947-70E740481C1C}">
                  <a14:useLocalDpi xmlns:a14="http://schemas.microsoft.com/office/drawing/2010/main" val="0"/>
                </a:ext>
              </a:extLst>
            </a:blip>
            <a:srcRect b="74086"/>
            <a:stretch/>
          </p:blipFill>
          <p:spPr>
            <a:xfrm>
              <a:off x="3398527" y="3129434"/>
              <a:ext cx="4036727" cy="620633"/>
            </a:xfrm>
            <a:prstGeom prst="rect">
              <a:avLst/>
            </a:prstGeom>
            <a:grpFill/>
          </p:spPr>
        </p:pic>
      </p:grpSp>
      <p:sp>
        <p:nvSpPr>
          <p:cNvPr id="24" name="TextBox 23">
            <a:extLst>
              <a:ext uri="{FF2B5EF4-FFF2-40B4-BE49-F238E27FC236}">
                <a16:creationId xmlns:a16="http://schemas.microsoft.com/office/drawing/2014/main" id="{A6BB6D56-1C3A-4281-9030-E5295DD38528}"/>
              </a:ext>
            </a:extLst>
          </p:cNvPr>
          <p:cNvSpPr txBox="1"/>
          <p:nvPr/>
        </p:nvSpPr>
        <p:spPr>
          <a:xfrm>
            <a:off x="1617743" y="116005"/>
            <a:ext cx="8758951" cy="1754326"/>
          </a:xfrm>
          <a:prstGeom prst="rect">
            <a:avLst/>
          </a:prstGeom>
          <a:noFill/>
        </p:spPr>
        <p:txBody>
          <a:bodyPr wrap="square" rtlCol="0">
            <a:spAutoFit/>
          </a:bodyPr>
          <a:lstStyle/>
          <a:p>
            <a:pPr algn="ctr" defTabSz="609630"/>
            <a:r>
              <a:rPr lang="en-US" sz="3600" b="1">
                <a:solidFill>
                  <a:prstClr val="black">
                    <a:lumMod val="50000"/>
                  </a:prstClr>
                </a:solidFill>
                <a:latin typeface="Nunito Black" pitchFamily="2" charset="0"/>
                <a:cs typeface="Calibri" panose="020F0502020204030204" pitchFamily="34" charset="0"/>
              </a:rPr>
              <a:t>XÂY DỰNG CHẾ ĐỘ ĂN TỪ </a:t>
            </a:r>
          </a:p>
          <a:p>
            <a:pPr algn="ctr" defTabSz="609630"/>
            <a:r>
              <a:rPr lang="en-US" sz="3600" b="1">
                <a:solidFill>
                  <a:srgbClr val="FF0000"/>
                </a:solidFill>
                <a:latin typeface="Nunito Black" pitchFamily="2" charset="0"/>
                <a:cs typeface="Calibri" panose="020F0502020204030204" pitchFamily="34" charset="0"/>
              </a:rPr>
              <a:t>“PHẦN MỀM XÂY DỰNG THỰC ĐƠN CÂN BẰNG DINH DƯỠNG” </a:t>
            </a:r>
          </a:p>
        </p:txBody>
      </p:sp>
      <p:grpSp>
        <p:nvGrpSpPr>
          <p:cNvPr id="25" name="Group 24">
            <a:extLst>
              <a:ext uri="{FF2B5EF4-FFF2-40B4-BE49-F238E27FC236}">
                <a16:creationId xmlns:a16="http://schemas.microsoft.com/office/drawing/2014/main" id="{5494A1DC-6DFE-45A3-9A00-BBBAEFBBE1E0}"/>
              </a:ext>
            </a:extLst>
          </p:cNvPr>
          <p:cNvGrpSpPr/>
          <p:nvPr/>
        </p:nvGrpSpPr>
        <p:grpSpPr>
          <a:xfrm>
            <a:off x="8169935" y="2147330"/>
            <a:ext cx="2483631" cy="4564955"/>
            <a:chOff x="147852" y="616939"/>
            <a:chExt cx="2119546" cy="4396359"/>
          </a:xfrm>
        </p:grpSpPr>
        <p:grpSp>
          <p:nvGrpSpPr>
            <p:cNvPr id="26" name="Google Shape;537;p33">
              <a:extLst>
                <a:ext uri="{FF2B5EF4-FFF2-40B4-BE49-F238E27FC236}">
                  <a16:creationId xmlns:a16="http://schemas.microsoft.com/office/drawing/2014/main" id="{A341786B-55BA-4B03-97A1-ABB24DD49EB7}"/>
                </a:ext>
              </a:extLst>
            </p:cNvPr>
            <p:cNvGrpSpPr/>
            <p:nvPr/>
          </p:nvGrpSpPr>
          <p:grpSpPr>
            <a:xfrm>
              <a:off x="147852" y="616939"/>
              <a:ext cx="2119546" cy="4396359"/>
              <a:chOff x="2547150" y="238125"/>
              <a:chExt cx="2525675" cy="5238750"/>
            </a:xfrm>
            <a:solidFill>
              <a:schemeClr val="tx1"/>
            </a:solidFill>
          </p:grpSpPr>
          <p:sp>
            <p:nvSpPr>
              <p:cNvPr id="28" name="Google Shape;538;p33">
                <a:extLst>
                  <a:ext uri="{FF2B5EF4-FFF2-40B4-BE49-F238E27FC236}">
                    <a16:creationId xmlns:a16="http://schemas.microsoft.com/office/drawing/2014/main" id="{967AE70A-23D9-4DC0-9B4A-5ADDFF3BB2C4}"/>
                  </a:ext>
                </a:extLst>
              </p:cNvPr>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grpFill/>
              <a:ln>
                <a:noFill/>
              </a:ln>
            </p:spPr>
            <p:txBody>
              <a:bodyPr spcFirstLastPara="1" wrap="square" lIns="121900" tIns="121900" rIns="121900" bIns="121900" anchor="ctr" anchorCtr="0">
                <a:noAutofit/>
              </a:bodyPr>
              <a:lstStyle/>
              <a:p>
                <a:pPr defTabSz="609630"/>
                <a:endParaRPr sz="1867">
                  <a:solidFill>
                    <a:prstClr val="black"/>
                  </a:solidFill>
                  <a:latin typeface="Nunito Black" pitchFamily="2" charset="0"/>
                </a:endParaRPr>
              </a:p>
            </p:txBody>
          </p:sp>
          <p:sp>
            <p:nvSpPr>
              <p:cNvPr id="29" name="Google Shape;539;p33">
                <a:extLst>
                  <a:ext uri="{FF2B5EF4-FFF2-40B4-BE49-F238E27FC236}">
                    <a16:creationId xmlns:a16="http://schemas.microsoft.com/office/drawing/2014/main" id="{A695E4AD-7F46-4431-8A80-8C6394E6383B}"/>
                  </a:ext>
                </a:extLst>
              </p:cNvPr>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grpFill/>
              <a:ln>
                <a:noFill/>
              </a:ln>
            </p:spPr>
            <p:txBody>
              <a:bodyPr spcFirstLastPara="1" wrap="square" lIns="121900" tIns="121900" rIns="121900" bIns="121900" anchor="ctr" anchorCtr="0">
                <a:noAutofit/>
              </a:bodyPr>
              <a:lstStyle/>
              <a:p>
                <a:pPr defTabSz="609630"/>
                <a:endParaRPr sz="1867">
                  <a:solidFill>
                    <a:prstClr val="black"/>
                  </a:solidFill>
                  <a:latin typeface="Nunito Black" pitchFamily="2" charset="0"/>
                </a:endParaRPr>
              </a:p>
            </p:txBody>
          </p:sp>
          <p:sp>
            <p:nvSpPr>
              <p:cNvPr id="30" name="Google Shape;540;p33">
                <a:extLst>
                  <a:ext uri="{FF2B5EF4-FFF2-40B4-BE49-F238E27FC236}">
                    <a16:creationId xmlns:a16="http://schemas.microsoft.com/office/drawing/2014/main" id="{74F9BA5B-C9EA-4878-9903-1ABF9F36898B}"/>
                  </a:ext>
                </a:extLst>
              </p:cNvPr>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grpFill/>
              <a:ln>
                <a:noFill/>
              </a:ln>
            </p:spPr>
            <p:txBody>
              <a:bodyPr spcFirstLastPara="1" wrap="square" lIns="121900" tIns="121900" rIns="121900" bIns="121900" anchor="ctr" anchorCtr="0">
                <a:noAutofit/>
              </a:bodyPr>
              <a:lstStyle/>
              <a:p>
                <a:pPr defTabSz="609630"/>
                <a:endParaRPr sz="1867">
                  <a:solidFill>
                    <a:prstClr val="black"/>
                  </a:solidFill>
                  <a:latin typeface="Nunito Black" pitchFamily="2" charset="0"/>
                </a:endParaRPr>
              </a:p>
            </p:txBody>
          </p:sp>
          <p:sp>
            <p:nvSpPr>
              <p:cNvPr id="31" name="Google Shape;541;p33">
                <a:extLst>
                  <a:ext uri="{FF2B5EF4-FFF2-40B4-BE49-F238E27FC236}">
                    <a16:creationId xmlns:a16="http://schemas.microsoft.com/office/drawing/2014/main" id="{51E005CC-B757-46AA-AF6D-7F45F6C9F10D}"/>
                  </a:ext>
                </a:extLst>
              </p:cNvPr>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grpFill/>
              <a:ln>
                <a:noFill/>
              </a:ln>
            </p:spPr>
            <p:txBody>
              <a:bodyPr spcFirstLastPara="1" wrap="square" lIns="121900" tIns="121900" rIns="121900" bIns="121900" anchor="ctr" anchorCtr="0">
                <a:noAutofit/>
              </a:bodyPr>
              <a:lstStyle/>
              <a:p>
                <a:pPr defTabSz="609630"/>
                <a:endParaRPr sz="1867">
                  <a:solidFill>
                    <a:prstClr val="black"/>
                  </a:solidFill>
                  <a:latin typeface="Nunito Black" pitchFamily="2" charset="0"/>
                </a:endParaRPr>
              </a:p>
            </p:txBody>
          </p:sp>
        </p:grpSp>
        <p:pic>
          <p:nvPicPr>
            <p:cNvPr id="27" name="Picture 26">
              <a:extLst>
                <a:ext uri="{FF2B5EF4-FFF2-40B4-BE49-F238E27FC236}">
                  <a16:creationId xmlns:a16="http://schemas.microsoft.com/office/drawing/2014/main" id="{28FF1406-68AA-4032-8D7C-7BF14F5943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706" y="1011595"/>
              <a:ext cx="2023528" cy="3599181"/>
            </a:xfrm>
            <a:prstGeom prst="rect">
              <a:avLst/>
            </a:prstGeom>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grpSp>
        <p:nvGrpSpPr>
          <p:cNvPr id="1379" name="Google Shape;1379;p37"/>
          <p:cNvGrpSpPr/>
          <p:nvPr/>
        </p:nvGrpSpPr>
        <p:grpSpPr>
          <a:xfrm>
            <a:off x="3599645" y="197205"/>
            <a:ext cx="4992737" cy="3377041"/>
            <a:chOff x="-94535" y="1102932"/>
            <a:chExt cx="6427313" cy="4347375"/>
          </a:xfrm>
        </p:grpSpPr>
        <p:grpSp>
          <p:nvGrpSpPr>
            <p:cNvPr id="1380" name="Google Shape;1380;p37"/>
            <p:cNvGrpSpPr/>
            <p:nvPr/>
          </p:nvGrpSpPr>
          <p:grpSpPr>
            <a:xfrm>
              <a:off x="-94535" y="1102932"/>
              <a:ext cx="6427313" cy="4347375"/>
              <a:chOff x="1079325" y="238100"/>
              <a:chExt cx="5429850" cy="3672700"/>
            </a:xfrm>
          </p:grpSpPr>
          <p:sp>
            <p:nvSpPr>
              <p:cNvPr id="1381" name="Google Shape;1381;p37"/>
              <p:cNvSpPr/>
              <p:nvPr/>
            </p:nvSpPr>
            <p:spPr>
              <a:xfrm>
                <a:off x="1079325" y="238100"/>
                <a:ext cx="5429850" cy="3618675"/>
              </a:xfrm>
              <a:custGeom>
                <a:avLst/>
                <a:gdLst/>
                <a:ahLst/>
                <a:cxnLst/>
                <a:rect l="l" t="t" r="r" b="b"/>
                <a:pathLst>
                  <a:path w="217194" h="144747" extrusionOk="0">
                    <a:moveTo>
                      <a:pt x="68836" y="1"/>
                    </a:moveTo>
                    <a:cubicBezTo>
                      <a:pt x="65851" y="1"/>
                      <a:pt x="62851" y="281"/>
                      <a:pt x="59923" y="816"/>
                    </a:cubicBezTo>
                    <a:cubicBezTo>
                      <a:pt x="56378" y="1466"/>
                      <a:pt x="52387" y="2822"/>
                      <a:pt x="51112" y="6192"/>
                    </a:cubicBezTo>
                    <a:cubicBezTo>
                      <a:pt x="50799" y="6160"/>
                      <a:pt x="50487" y="6145"/>
                      <a:pt x="50177" y="6145"/>
                    </a:cubicBezTo>
                    <a:cubicBezTo>
                      <a:pt x="43486" y="6145"/>
                      <a:pt x="37362" y="13251"/>
                      <a:pt x="35046" y="18794"/>
                    </a:cubicBezTo>
                    <a:cubicBezTo>
                      <a:pt x="32357" y="25234"/>
                      <a:pt x="32256" y="32443"/>
                      <a:pt x="32699" y="39408"/>
                    </a:cubicBezTo>
                    <a:cubicBezTo>
                      <a:pt x="32855" y="41876"/>
                      <a:pt x="33075" y="44342"/>
                      <a:pt x="33404" y="46793"/>
                    </a:cubicBezTo>
                    <a:cubicBezTo>
                      <a:pt x="34421" y="54380"/>
                      <a:pt x="24981" y="55695"/>
                      <a:pt x="20111" y="59070"/>
                    </a:cubicBezTo>
                    <a:cubicBezTo>
                      <a:pt x="15112" y="62536"/>
                      <a:pt x="11593" y="67998"/>
                      <a:pt x="10272" y="73935"/>
                    </a:cubicBezTo>
                    <a:cubicBezTo>
                      <a:pt x="8953" y="79872"/>
                      <a:pt x="9794" y="86228"/>
                      <a:pt x="12397" y="91725"/>
                    </a:cubicBezTo>
                    <a:cubicBezTo>
                      <a:pt x="12346" y="91619"/>
                      <a:pt x="12251" y="91570"/>
                      <a:pt x="12116" y="91570"/>
                    </a:cubicBezTo>
                    <a:cubicBezTo>
                      <a:pt x="10548" y="91570"/>
                      <a:pt x="3741" y="98274"/>
                      <a:pt x="3240" y="99008"/>
                    </a:cubicBezTo>
                    <a:cubicBezTo>
                      <a:pt x="596" y="102875"/>
                      <a:pt x="1" y="106422"/>
                      <a:pt x="330" y="110985"/>
                    </a:cubicBezTo>
                    <a:cubicBezTo>
                      <a:pt x="1120" y="122011"/>
                      <a:pt x="2828" y="132952"/>
                      <a:pt x="5434" y="143696"/>
                    </a:cubicBezTo>
                    <a:lnTo>
                      <a:pt x="61845" y="142888"/>
                    </a:lnTo>
                    <a:cubicBezTo>
                      <a:pt x="76868" y="142673"/>
                      <a:pt x="91895" y="142459"/>
                      <a:pt x="106919" y="142459"/>
                    </a:cubicBezTo>
                    <a:cubicBezTo>
                      <a:pt x="119501" y="142459"/>
                      <a:pt x="132081" y="142609"/>
                      <a:pt x="144656" y="143037"/>
                    </a:cubicBezTo>
                    <a:cubicBezTo>
                      <a:pt x="162021" y="143628"/>
                      <a:pt x="179390" y="144746"/>
                      <a:pt x="196756" y="144746"/>
                    </a:cubicBezTo>
                    <a:cubicBezTo>
                      <a:pt x="200791" y="144746"/>
                      <a:pt x="204827" y="144686"/>
                      <a:pt x="208863" y="144544"/>
                    </a:cubicBezTo>
                    <a:cubicBezTo>
                      <a:pt x="211245" y="144460"/>
                      <a:pt x="213963" y="144177"/>
                      <a:pt x="215362" y="142246"/>
                    </a:cubicBezTo>
                    <a:cubicBezTo>
                      <a:pt x="217194" y="139716"/>
                      <a:pt x="215995" y="136282"/>
                      <a:pt x="215883" y="133474"/>
                    </a:cubicBezTo>
                    <a:cubicBezTo>
                      <a:pt x="215796" y="131265"/>
                      <a:pt x="216552" y="129221"/>
                      <a:pt x="216380" y="126996"/>
                    </a:cubicBezTo>
                    <a:cubicBezTo>
                      <a:pt x="215947" y="121394"/>
                      <a:pt x="213146" y="115837"/>
                      <a:pt x="209131" y="111958"/>
                    </a:cubicBezTo>
                    <a:cubicBezTo>
                      <a:pt x="208650" y="111493"/>
                      <a:pt x="208149" y="111050"/>
                      <a:pt x="207629" y="110628"/>
                    </a:cubicBezTo>
                    <a:cubicBezTo>
                      <a:pt x="203330" y="107141"/>
                      <a:pt x="197804" y="105182"/>
                      <a:pt x="192268" y="105182"/>
                    </a:cubicBezTo>
                    <a:cubicBezTo>
                      <a:pt x="191604" y="105182"/>
                      <a:pt x="190940" y="105211"/>
                      <a:pt x="190278" y="105268"/>
                    </a:cubicBezTo>
                    <a:cubicBezTo>
                      <a:pt x="188637" y="105410"/>
                      <a:pt x="186802" y="105857"/>
                      <a:pt x="185984" y="107286"/>
                    </a:cubicBezTo>
                    <a:cubicBezTo>
                      <a:pt x="186194" y="102057"/>
                      <a:pt x="185874" y="96822"/>
                      <a:pt x="185029" y="91658"/>
                    </a:cubicBezTo>
                    <a:cubicBezTo>
                      <a:pt x="184396" y="87793"/>
                      <a:pt x="183454" y="83940"/>
                      <a:pt x="181715" y="80431"/>
                    </a:cubicBezTo>
                    <a:cubicBezTo>
                      <a:pt x="178718" y="74385"/>
                      <a:pt x="173408" y="69620"/>
                      <a:pt x="167284" y="66786"/>
                    </a:cubicBezTo>
                    <a:cubicBezTo>
                      <a:pt x="162138" y="64405"/>
                      <a:pt x="156447" y="63338"/>
                      <a:pt x="150766" y="63338"/>
                    </a:cubicBezTo>
                    <a:cubicBezTo>
                      <a:pt x="149686" y="63338"/>
                      <a:pt x="148606" y="63377"/>
                      <a:pt x="147530" y="63452"/>
                    </a:cubicBezTo>
                    <a:cubicBezTo>
                      <a:pt x="146793" y="56787"/>
                      <a:pt x="142804" y="50731"/>
                      <a:pt x="137349" y="46932"/>
                    </a:cubicBezTo>
                    <a:cubicBezTo>
                      <a:pt x="134667" y="45064"/>
                      <a:pt x="131478" y="43579"/>
                      <a:pt x="128223" y="43091"/>
                    </a:cubicBezTo>
                    <a:cubicBezTo>
                      <a:pt x="127791" y="43026"/>
                      <a:pt x="127348" y="42996"/>
                      <a:pt x="126896" y="42996"/>
                    </a:cubicBezTo>
                    <a:cubicBezTo>
                      <a:pt x="123835" y="42996"/>
                      <a:pt x="120382" y="44352"/>
                      <a:pt x="117611" y="45290"/>
                    </a:cubicBezTo>
                    <a:cubicBezTo>
                      <a:pt x="116255" y="45751"/>
                      <a:pt x="114865" y="46264"/>
                      <a:pt x="113444" y="46264"/>
                    </a:cubicBezTo>
                    <a:cubicBezTo>
                      <a:pt x="113293" y="46264"/>
                      <a:pt x="113142" y="46258"/>
                      <a:pt x="112990" y="46246"/>
                    </a:cubicBezTo>
                    <a:cubicBezTo>
                      <a:pt x="110956" y="46082"/>
                      <a:pt x="109161" y="44747"/>
                      <a:pt x="107968" y="43092"/>
                    </a:cubicBezTo>
                    <a:cubicBezTo>
                      <a:pt x="106775" y="41437"/>
                      <a:pt x="106093" y="39476"/>
                      <a:pt x="105451" y="37540"/>
                    </a:cubicBezTo>
                    <a:cubicBezTo>
                      <a:pt x="103682" y="32202"/>
                      <a:pt x="102087" y="26811"/>
                      <a:pt x="100668" y="21366"/>
                    </a:cubicBezTo>
                    <a:cubicBezTo>
                      <a:pt x="96736" y="6273"/>
                      <a:pt x="82966" y="1"/>
                      <a:pt x="68836"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382" name="Google Shape;1382;p37"/>
              <p:cNvSpPr/>
              <p:nvPr/>
            </p:nvSpPr>
            <p:spPr>
              <a:xfrm>
                <a:off x="2580900" y="433250"/>
                <a:ext cx="3729100" cy="3211100"/>
              </a:xfrm>
              <a:custGeom>
                <a:avLst/>
                <a:gdLst/>
                <a:ahLst/>
                <a:cxnLst/>
                <a:rect l="l" t="t" r="r" b="b"/>
                <a:pathLst>
                  <a:path w="149164" h="128444" extrusionOk="0">
                    <a:moveTo>
                      <a:pt x="8524" y="0"/>
                    </a:moveTo>
                    <a:cubicBezTo>
                      <a:pt x="5835" y="0"/>
                      <a:pt x="3735" y="362"/>
                      <a:pt x="2316" y="726"/>
                    </a:cubicBezTo>
                    <a:cubicBezTo>
                      <a:pt x="1543" y="924"/>
                      <a:pt x="962" y="1108"/>
                      <a:pt x="580" y="1253"/>
                    </a:cubicBezTo>
                    <a:cubicBezTo>
                      <a:pt x="195" y="1393"/>
                      <a:pt x="1" y="1470"/>
                      <a:pt x="5" y="1483"/>
                    </a:cubicBezTo>
                    <a:cubicBezTo>
                      <a:pt x="5" y="1484"/>
                      <a:pt x="7" y="1485"/>
                      <a:pt x="11" y="1485"/>
                    </a:cubicBezTo>
                    <a:cubicBezTo>
                      <a:pt x="47" y="1485"/>
                      <a:pt x="247" y="1431"/>
                      <a:pt x="603" y="1324"/>
                    </a:cubicBezTo>
                    <a:cubicBezTo>
                      <a:pt x="991" y="1202"/>
                      <a:pt x="1576" y="1043"/>
                      <a:pt x="2349" y="868"/>
                    </a:cubicBezTo>
                    <a:cubicBezTo>
                      <a:pt x="3688" y="568"/>
                      <a:pt x="5619" y="269"/>
                      <a:pt x="8071" y="269"/>
                    </a:cubicBezTo>
                    <a:cubicBezTo>
                      <a:pt x="8449" y="269"/>
                      <a:pt x="8839" y="276"/>
                      <a:pt x="9241" y="291"/>
                    </a:cubicBezTo>
                    <a:cubicBezTo>
                      <a:pt x="12250" y="385"/>
                      <a:pt x="15920" y="905"/>
                      <a:pt x="20173" y="1460"/>
                    </a:cubicBezTo>
                    <a:cubicBezTo>
                      <a:pt x="22293" y="1763"/>
                      <a:pt x="24556" y="2136"/>
                      <a:pt x="26885" y="2792"/>
                    </a:cubicBezTo>
                    <a:cubicBezTo>
                      <a:pt x="28037" y="3130"/>
                      <a:pt x="29246" y="3506"/>
                      <a:pt x="30359" y="4067"/>
                    </a:cubicBezTo>
                    <a:cubicBezTo>
                      <a:pt x="31466" y="4656"/>
                      <a:pt x="32494" y="5468"/>
                      <a:pt x="33426" y="6415"/>
                    </a:cubicBezTo>
                    <a:cubicBezTo>
                      <a:pt x="35273" y="8315"/>
                      <a:pt x="36830" y="10747"/>
                      <a:pt x="37653" y="13521"/>
                    </a:cubicBezTo>
                    <a:cubicBezTo>
                      <a:pt x="37847" y="14208"/>
                      <a:pt x="37978" y="14940"/>
                      <a:pt x="38139" y="15683"/>
                    </a:cubicBezTo>
                    <a:cubicBezTo>
                      <a:pt x="38300" y="16422"/>
                      <a:pt x="38469" y="17165"/>
                      <a:pt x="38656" y="17910"/>
                    </a:cubicBezTo>
                    <a:cubicBezTo>
                      <a:pt x="39025" y="19405"/>
                      <a:pt x="39440" y="20915"/>
                      <a:pt x="39884" y="22443"/>
                    </a:cubicBezTo>
                    <a:cubicBezTo>
                      <a:pt x="40775" y="25501"/>
                      <a:pt x="41758" y="28634"/>
                      <a:pt x="42677" y="31892"/>
                    </a:cubicBezTo>
                    <a:cubicBezTo>
                      <a:pt x="43619" y="35140"/>
                      <a:pt x="44612" y="38527"/>
                      <a:pt x="46292" y="41740"/>
                    </a:cubicBezTo>
                    <a:cubicBezTo>
                      <a:pt x="47119" y="43343"/>
                      <a:pt x="48148" y="44904"/>
                      <a:pt x="49481" y="46231"/>
                    </a:cubicBezTo>
                    <a:cubicBezTo>
                      <a:pt x="50796" y="47556"/>
                      <a:pt x="52507" y="48632"/>
                      <a:pt x="54456" y="48952"/>
                    </a:cubicBezTo>
                    <a:cubicBezTo>
                      <a:pt x="54877" y="49019"/>
                      <a:pt x="55297" y="49050"/>
                      <a:pt x="55717" y="49050"/>
                    </a:cubicBezTo>
                    <a:cubicBezTo>
                      <a:pt x="57250" y="49050"/>
                      <a:pt x="58765" y="48641"/>
                      <a:pt x="60179" y="48121"/>
                    </a:cubicBezTo>
                    <a:cubicBezTo>
                      <a:pt x="61997" y="47454"/>
                      <a:pt x="63727" y="46623"/>
                      <a:pt x="65560" y="46061"/>
                    </a:cubicBezTo>
                    <a:cubicBezTo>
                      <a:pt x="67392" y="45504"/>
                      <a:pt x="69301" y="45100"/>
                      <a:pt x="71241" y="45023"/>
                    </a:cubicBezTo>
                    <a:cubicBezTo>
                      <a:pt x="71514" y="45010"/>
                      <a:pt x="71787" y="45003"/>
                      <a:pt x="72061" y="45003"/>
                    </a:cubicBezTo>
                    <a:cubicBezTo>
                      <a:pt x="73729" y="45003"/>
                      <a:pt x="75403" y="45259"/>
                      <a:pt x="76977" y="45838"/>
                    </a:cubicBezTo>
                    <a:cubicBezTo>
                      <a:pt x="77886" y="46192"/>
                      <a:pt x="78751" y="46654"/>
                      <a:pt x="79550" y="47216"/>
                    </a:cubicBezTo>
                    <a:cubicBezTo>
                      <a:pt x="79931" y="47524"/>
                      <a:pt x="80316" y="47831"/>
                      <a:pt x="80687" y="48154"/>
                    </a:cubicBezTo>
                    <a:cubicBezTo>
                      <a:pt x="81025" y="48514"/>
                      <a:pt x="81398" y="48842"/>
                      <a:pt x="81708" y="49228"/>
                    </a:cubicBezTo>
                    <a:cubicBezTo>
                      <a:pt x="82992" y="50743"/>
                      <a:pt x="83940" y="52546"/>
                      <a:pt x="84724" y="54427"/>
                    </a:cubicBezTo>
                    <a:cubicBezTo>
                      <a:pt x="86293" y="58185"/>
                      <a:pt x="87254" y="62250"/>
                      <a:pt x="89525" y="65705"/>
                    </a:cubicBezTo>
                    <a:cubicBezTo>
                      <a:pt x="90647" y="67425"/>
                      <a:pt x="92146" y="68905"/>
                      <a:pt x="93924" y="69917"/>
                    </a:cubicBezTo>
                    <a:cubicBezTo>
                      <a:pt x="94816" y="70414"/>
                      <a:pt x="95778" y="70802"/>
                      <a:pt x="96784" y="70992"/>
                    </a:cubicBezTo>
                    <a:cubicBezTo>
                      <a:pt x="97344" y="71102"/>
                      <a:pt x="97912" y="71149"/>
                      <a:pt x="98475" y="71149"/>
                    </a:cubicBezTo>
                    <a:cubicBezTo>
                      <a:pt x="98925" y="71149"/>
                      <a:pt x="99372" y="71119"/>
                      <a:pt x="99808" y="71067"/>
                    </a:cubicBezTo>
                    <a:cubicBezTo>
                      <a:pt x="101333" y="70893"/>
                      <a:pt x="102805" y="70554"/>
                      <a:pt x="104236" y="70554"/>
                    </a:cubicBezTo>
                    <a:cubicBezTo>
                      <a:pt x="104646" y="70554"/>
                      <a:pt x="105052" y="70581"/>
                      <a:pt x="105455" y="70649"/>
                    </a:cubicBezTo>
                    <a:cubicBezTo>
                      <a:pt x="107260" y="70954"/>
                      <a:pt x="108922" y="71868"/>
                      <a:pt x="110231" y="73123"/>
                    </a:cubicBezTo>
                    <a:cubicBezTo>
                      <a:pt x="111558" y="74367"/>
                      <a:pt x="112573" y="75907"/>
                      <a:pt x="113294" y="77540"/>
                    </a:cubicBezTo>
                    <a:cubicBezTo>
                      <a:pt x="113996" y="79181"/>
                      <a:pt x="114381" y="80939"/>
                      <a:pt x="114588" y="82688"/>
                    </a:cubicBezTo>
                    <a:cubicBezTo>
                      <a:pt x="114997" y="86201"/>
                      <a:pt x="114727" y="89685"/>
                      <a:pt x="114701" y="93080"/>
                    </a:cubicBezTo>
                    <a:cubicBezTo>
                      <a:pt x="114672" y="96471"/>
                      <a:pt x="114900" y="99845"/>
                      <a:pt x="116013" y="102901"/>
                    </a:cubicBezTo>
                    <a:cubicBezTo>
                      <a:pt x="116562" y="104424"/>
                      <a:pt x="117337" y="105840"/>
                      <a:pt x="118345" y="107057"/>
                    </a:cubicBezTo>
                    <a:cubicBezTo>
                      <a:pt x="119359" y="108249"/>
                      <a:pt x="120692" y="109246"/>
                      <a:pt x="122250" y="109520"/>
                    </a:cubicBezTo>
                    <a:cubicBezTo>
                      <a:pt x="122534" y="109569"/>
                      <a:pt x="122821" y="109592"/>
                      <a:pt x="123105" y="109592"/>
                    </a:cubicBezTo>
                    <a:cubicBezTo>
                      <a:pt x="123594" y="109592"/>
                      <a:pt x="124078" y="109525"/>
                      <a:pt x="124537" y="109408"/>
                    </a:cubicBezTo>
                    <a:cubicBezTo>
                      <a:pt x="125267" y="109219"/>
                      <a:pt x="125943" y="108928"/>
                      <a:pt x="126587" y="108613"/>
                    </a:cubicBezTo>
                    <a:cubicBezTo>
                      <a:pt x="127870" y="107981"/>
                      <a:pt x="129042" y="107249"/>
                      <a:pt x="130292" y="106818"/>
                    </a:cubicBezTo>
                    <a:cubicBezTo>
                      <a:pt x="131715" y="106316"/>
                      <a:pt x="133177" y="106097"/>
                      <a:pt x="134602" y="106097"/>
                    </a:cubicBezTo>
                    <a:cubicBezTo>
                      <a:pt x="135685" y="106097"/>
                      <a:pt x="136747" y="106224"/>
                      <a:pt x="137754" y="106450"/>
                    </a:cubicBezTo>
                    <a:cubicBezTo>
                      <a:pt x="140082" y="107012"/>
                      <a:pt x="142144" y="108095"/>
                      <a:pt x="143707" y="109517"/>
                    </a:cubicBezTo>
                    <a:cubicBezTo>
                      <a:pt x="145285" y="110928"/>
                      <a:pt x="146345" y="112649"/>
                      <a:pt x="147066" y="114313"/>
                    </a:cubicBezTo>
                    <a:cubicBezTo>
                      <a:pt x="147790" y="115984"/>
                      <a:pt x="148189" y="117621"/>
                      <a:pt x="148439" y="119101"/>
                    </a:cubicBezTo>
                    <a:cubicBezTo>
                      <a:pt x="148920" y="122074"/>
                      <a:pt x="148930" y="124431"/>
                      <a:pt x="148974" y="126017"/>
                    </a:cubicBezTo>
                    <a:cubicBezTo>
                      <a:pt x="148982" y="126725"/>
                      <a:pt x="148989" y="127319"/>
                      <a:pt x="148997" y="127827"/>
                    </a:cubicBezTo>
                    <a:cubicBezTo>
                      <a:pt x="149005" y="128235"/>
                      <a:pt x="149016" y="128444"/>
                      <a:pt x="149027" y="128444"/>
                    </a:cubicBezTo>
                    <a:cubicBezTo>
                      <a:pt x="149040" y="128444"/>
                      <a:pt x="149055" y="128235"/>
                      <a:pt x="149073" y="127828"/>
                    </a:cubicBezTo>
                    <a:cubicBezTo>
                      <a:pt x="149091" y="127421"/>
                      <a:pt x="149110" y="126815"/>
                      <a:pt x="149121" y="126018"/>
                    </a:cubicBezTo>
                    <a:cubicBezTo>
                      <a:pt x="149126" y="124427"/>
                      <a:pt x="149163" y="122065"/>
                      <a:pt x="148722" y="119056"/>
                    </a:cubicBezTo>
                    <a:cubicBezTo>
                      <a:pt x="148488" y="117557"/>
                      <a:pt x="148108" y="115893"/>
                      <a:pt x="147386" y="114178"/>
                    </a:cubicBezTo>
                    <a:cubicBezTo>
                      <a:pt x="146670" y="112470"/>
                      <a:pt x="145602" y="110693"/>
                      <a:pt x="143982" y="109217"/>
                    </a:cubicBezTo>
                    <a:cubicBezTo>
                      <a:pt x="142380" y="107733"/>
                      <a:pt x="140263" y="106598"/>
                      <a:pt x="137862" y="106000"/>
                    </a:cubicBezTo>
                    <a:cubicBezTo>
                      <a:pt x="136795" y="105751"/>
                      <a:pt x="135665" y="105611"/>
                      <a:pt x="134508" y="105611"/>
                    </a:cubicBezTo>
                    <a:cubicBezTo>
                      <a:pt x="133063" y="105611"/>
                      <a:pt x="131577" y="105830"/>
                      <a:pt x="130122" y="106334"/>
                    </a:cubicBezTo>
                    <a:cubicBezTo>
                      <a:pt x="128804" y="106782"/>
                      <a:pt x="127607" y="107522"/>
                      <a:pt x="126353" y="108131"/>
                    </a:cubicBezTo>
                    <a:cubicBezTo>
                      <a:pt x="125344" y="108626"/>
                      <a:pt x="124243" y="109038"/>
                      <a:pt x="123125" y="109038"/>
                    </a:cubicBezTo>
                    <a:cubicBezTo>
                      <a:pt x="122867" y="109038"/>
                      <a:pt x="122609" y="109016"/>
                      <a:pt x="122350" y="108968"/>
                    </a:cubicBezTo>
                    <a:cubicBezTo>
                      <a:pt x="120973" y="108722"/>
                      <a:pt x="119742" y="107813"/>
                      <a:pt x="118791" y="106680"/>
                    </a:cubicBezTo>
                    <a:cubicBezTo>
                      <a:pt x="117848" y="105532"/>
                      <a:pt x="117102" y="104163"/>
                      <a:pt x="116583" y="102697"/>
                    </a:cubicBezTo>
                    <a:cubicBezTo>
                      <a:pt x="115521" y="99748"/>
                      <a:pt x="115304" y="96445"/>
                      <a:pt x="115343" y="93087"/>
                    </a:cubicBezTo>
                    <a:cubicBezTo>
                      <a:pt x="115379" y="89720"/>
                      <a:pt x="115664" y="86214"/>
                      <a:pt x="115256" y="82610"/>
                    </a:cubicBezTo>
                    <a:cubicBezTo>
                      <a:pt x="115048" y="80814"/>
                      <a:pt x="114659" y="78998"/>
                      <a:pt x="113924" y="77268"/>
                    </a:cubicBezTo>
                    <a:cubicBezTo>
                      <a:pt x="113171" y="75556"/>
                      <a:pt x="112114" y="73940"/>
                      <a:pt x="110710" y="72618"/>
                    </a:cubicBezTo>
                    <a:cubicBezTo>
                      <a:pt x="109328" y="71286"/>
                      <a:pt x="107539" y="70288"/>
                      <a:pt x="105568" y="69954"/>
                    </a:cubicBezTo>
                    <a:cubicBezTo>
                      <a:pt x="105114" y="69879"/>
                      <a:pt x="104661" y="69848"/>
                      <a:pt x="104212" y="69848"/>
                    </a:cubicBezTo>
                    <a:cubicBezTo>
                      <a:pt x="102683" y="69848"/>
                      <a:pt x="101186" y="70201"/>
                      <a:pt x="99732" y="70359"/>
                    </a:cubicBezTo>
                    <a:cubicBezTo>
                      <a:pt x="99314" y="70408"/>
                      <a:pt x="98897" y="70436"/>
                      <a:pt x="98483" y="70436"/>
                    </a:cubicBezTo>
                    <a:cubicBezTo>
                      <a:pt x="97958" y="70436"/>
                      <a:pt x="97438" y="70391"/>
                      <a:pt x="96923" y="70290"/>
                    </a:cubicBezTo>
                    <a:cubicBezTo>
                      <a:pt x="96001" y="70116"/>
                      <a:pt x="95112" y="69755"/>
                      <a:pt x="94279" y="69292"/>
                    </a:cubicBezTo>
                    <a:cubicBezTo>
                      <a:pt x="92619" y="68345"/>
                      <a:pt x="91193" y="66944"/>
                      <a:pt x="90129" y="65305"/>
                    </a:cubicBezTo>
                    <a:cubicBezTo>
                      <a:pt x="87949" y="61999"/>
                      <a:pt x="86989" y="57982"/>
                      <a:pt x="85396" y="54146"/>
                    </a:cubicBezTo>
                    <a:cubicBezTo>
                      <a:pt x="84596" y="52229"/>
                      <a:pt x="83617" y="50355"/>
                      <a:pt x="82261" y="48758"/>
                    </a:cubicBezTo>
                    <a:cubicBezTo>
                      <a:pt x="81934" y="48351"/>
                      <a:pt x="81540" y="48002"/>
                      <a:pt x="81182" y="47622"/>
                    </a:cubicBezTo>
                    <a:cubicBezTo>
                      <a:pt x="80790" y="47278"/>
                      <a:pt x="80382" y="46952"/>
                      <a:pt x="79976" y="46629"/>
                    </a:cubicBezTo>
                    <a:cubicBezTo>
                      <a:pt x="79125" y="46030"/>
                      <a:pt x="78204" y="45537"/>
                      <a:pt x="77232" y="45161"/>
                    </a:cubicBezTo>
                    <a:cubicBezTo>
                      <a:pt x="75565" y="44547"/>
                      <a:pt x="73807" y="44283"/>
                      <a:pt x="72073" y="44283"/>
                    </a:cubicBezTo>
                    <a:cubicBezTo>
                      <a:pt x="71784" y="44283"/>
                      <a:pt x="71496" y="44291"/>
                      <a:pt x="71209" y="44305"/>
                    </a:cubicBezTo>
                    <a:cubicBezTo>
                      <a:pt x="69194" y="44387"/>
                      <a:pt x="67230" y="44806"/>
                      <a:pt x="65349" y="45381"/>
                    </a:cubicBezTo>
                    <a:cubicBezTo>
                      <a:pt x="63459" y="45964"/>
                      <a:pt x="61704" y="46811"/>
                      <a:pt x="59939" y="47459"/>
                    </a:cubicBezTo>
                    <a:cubicBezTo>
                      <a:pt x="58552" y="47973"/>
                      <a:pt x="57114" y="48353"/>
                      <a:pt x="55698" y="48353"/>
                    </a:cubicBezTo>
                    <a:cubicBezTo>
                      <a:pt x="55319" y="48353"/>
                      <a:pt x="54941" y="48326"/>
                      <a:pt x="54566" y="48267"/>
                    </a:cubicBezTo>
                    <a:cubicBezTo>
                      <a:pt x="52801" y="47980"/>
                      <a:pt x="51214" y="47003"/>
                      <a:pt x="49961" y="45746"/>
                    </a:cubicBezTo>
                    <a:cubicBezTo>
                      <a:pt x="48694" y="44487"/>
                      <a:pt x="47698" y="42996"/>
                      <a:pt x="46886" y="41429"/>
                    </a:cubicBezTo>
                    <a:cubicBezTo>
                      <a:pt x="45239" y="38298"/>
                      <a:pt x="44243" y="34953"/>
                      <a:pt x="43291" y="31714"/>
                    </a:cubicBezTo>
                    <a:cubicBezTo>
                      <a:pt x="42360" y="28455"/>
                      <a:pt x="41363" y="25317"/>
                      <a:pt x="40465" y="22275"/>
                    </a:cubicBezTo>
                    <a:cubicBezTo>
                      <a:pt x="40016" y="20753"/>
                      <a:pt x="39596" y="19253"/>
                      <a:pt x="39224" y="17770"/>
                    </a:cubicBezTo>
                    <a:cubicBezTo>
                      <a:pt x="39034" y="17030"/>
                      <a:pt x="38862" y="16293"/>
                      <a:pt x="38700" y="15562"/>
                    </a:cubicBezTo>
                    <a:cubicBezTo>
                      <a:pt x="38537" y="14835"/>
                      <a:pt x="38403" y="14100"/>
                      <a:pt x="38193" y="13368"/>
                    </a:cubicBezTo>
                    <a:cubicBezTo>
                      <a:pt x="37320" y="10479"/>
                      <a:pt x="35712" y="8010"/>
                      <a:pt x="33792" y="6055"/>
                    </a:cubicBezTo>
                    <a:cubicBezTo>
                      <a:pt x="32825" y="5083"/>
                      <a:pt x="31754" y="4245"/>
                      <a:pt x="30584" y="3634"/>
                    </a:cubicBezTo>
                    <a:cubicBezTo>
                      <a:pt x="29393" y="3044"/>
                      <a:pt x="28192" y="2686"/>
                      <a:pt x="27011" y="2348"/>
                    </a:cubicBezTo>
                    <a:cubicBezTo>
                      <a:pt x="24643" y="1700"/>
                      <a:pt x="22361" y="1344"/>
                      <a:pt x="20229" y="1057"/>
                    </a:cubicBezTo>
                    <a:cubicBezTo>
                      <a:pt x="15963" y="540"/>
                      <a:pt x="12289" y="61"/>
                      <a:pt x="9248" y="9"/>
                    </a:cubicBezTo>
                    <a:cubicBezTo>
                      <a:pt x="9002" y="3"/>
                      <a:pt x="8761" y="0"/>
                      <a:pt x="8524" y="0"/>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383" name="Google Shape;1383;p37"/>
              <p:cNvSpPr/>
              <p:nvPr/>
            </p:nvSpPr>
            <p:spPr>
              <a:xfrm>
                <a:off x="3160575" y="1604675"/>
                <a:ext cx="1731225" cy="2161425"/>
              </a:xfrm>
              <a:custGeom>
                <a:avLst/>
                <a:gdLst/>
                <a:ahLst/>
                <a:cxnLst/>
                <a:rect l="l" t="t" r="r" b="b"/>
                <a:pathLst>
                  <a:path w="69249" h="86457" extrusionOk="0">
                    <a:moveTo>
                      <a:pt x="43" y="1"/>
                    </a:moveTo>
                    <a:cubicBezTo>
                      <a:pt x="30" y="2"/>
                      <a:pt x="19" y="109"/>
                      <a:pt x="12" y="321"/>
                    </a:cubicBezTo>
                    <a:cubicBezTo>
                      <a:pt x="9" y="615"/>
                      <a:pt x="5" y="923"/>
                      <a:pt x="1" y="1258"/>
                    </a:cubicBezTo>
                    <a:cubicBezTo>
                      <a:pt x="2" y="2080"/>
                      <a:pt x="12" y="3295"/>
                      <a:pt x="73" y="4858"/>
                    </a:cubicBezTo>
                    <a:cubicBezTo>
                      <a:pt x="134" y="6422"/>
                      <a:pt x="238" y="8333"/>
                      <a:pt x="487" y="10547"/>
                    </a:cubicBezTo>
                    <a:cubicBezTo>
                      <a:pt x="732" y="12759"/>
                      <a:pt x="1139" y="15271"/>
                      <a:pt x="1879" y="17986"/>
                    </a:cubicBezTo>
                    <a:cubicBezTo>
                      <a:pt x="2640" y="20685"/>
                      <a:pt x="3738" y="23612"/>
                      <a:pt x="5538" y="26411"/>
                    </a:cubicBezTo>
                    <a:cubicBezTo>
                      <a:pt x="7315" y="29203"/>
                      <a:pt x="9722" y="31936"/>
                      <a:pt x="12897" y="33963"/>
                    </a:cubicBezTo>
                    <a:cubicBezTo>
                      <a:pt x="14480" y="34971"/>
                      <a:pt x="16254" y="35785"/>
                      <a:pt x="18164" y="36281"/>
                    </a:cubicBezTo>
                    <a:cubicBezTo>
                      <a:pt x="20056" y="36787"/>
                      <a:pt x="22057" y="36926"/>
                      <a:pt x="24057" y="36926"/>
                    </a:cubicBezTo>
                    <a:cubicBezTo>
                      <a:pt x="24078" y="36926"/>
                      <a:pt x="24099" y="36926"/>
                      <a:pt x="24120" y="36926"/>
                    </a:cubicBezTo>
                    <a:cubicBezTo>
                      <a:pt x="25931" y="36926"/>
                      <a:pt x="27756" y="36823"/>
                      <a:pt x="29592" y="36823"/>
                    </a:cubicBezTo>
                    <a:cubicBezTo>
                      <a:pt x="29809" y="36823"/>
                      <a:pt x="30026" y="36824"/>
                      <a:pt x="30243" y="36827"/>
                    </a:cubicBezTo>
                    <a:cubicBezTo>
                      <a:pt x="31269" y="36848"/>
                      <a:pt x="32300" y="36909"/>
                      <a:pt x="33324" y="37045"/>
                    </a:cubicBezTo>
                    <a:cubicBezTo>
                      <a:pt x="34347" y="37189"/>
                      <a:pt x="35351" y="37439"/>
                      <a:pt x="36338" y="37770"/>
                    </a:cubicBezTo>
                    <a:cubicBezTo>
                      <a:pt x="38304" y="38459"/>
                      <a:pt x="40077" y="39574"/>
                      <a:pt x="41623" y="40895"/>
                    </a:cubicBezTo>
                    <a:cubicBezTo>
                      <a:pt x="43177" y="42216"/>
                      <a:pt x="44472" y="43787"/>
                      <a:pt x="45591" y="45420"/>
                    </a:cubicBezTo>
                    <a:cubicBezTo>
                      <a:pt x="46707" y="47061"/>
                      <a:pt x="47633" y="48790"/>
                      <a:pt x="48399" y="50544"/>
                    </a:cubicBezTo>
                    <a:cubicBezTo>
                      <a:pt x="49165" y="52297"/>
                      <a:pt x="49763" y="54087"/>
                      <a:pt x="50299" y="55842"/>
                    </a:cubicBezTo>
                    <a:cubicBezTo>
                      <a:pt x="51363" y="59364"/>
                      <a:pt x="52148" y="62787"/>
                      <a:pt x="53044" y="65957"/>
                    </a:cubicBezTo>
                    <a:cubicBezTo>
                      <a:pt x="53929" y="69127"/>
                      <a:pt x="54928" y="72054"/>
                      <a:pt x="56177" y="74581"/>
                    </a:cubicBezTo>
                    <a:cubicBezTo>
                      <a:pt x="57420" y="77108"/>
                      <a:pt x="58874" y="79226"/>
                      <a:pt x="60356" y="80903"/>
                    </a:cubicBezTo>
                    <a:cubicBezTo>
                      <a:pt x="61837" y="82584"/>
                      <a:pt x="63374" y="83786"/>
                      <a:pt x="64710" y="84615"/>
                    </a:cubicBezTo>
                    <a:cubicBezTo>
                      <a:pt x="66044" y="85462"/>
                      <a:pt x="67208" y="85872"/>
                      <a:pt x="67981" y="86151"/>
                    </a:cubicBezTo>
                    <a:lnTo>
                      <a:pt x="68889" y="86394"/>
                    </a:lnTo>
                    <a:cubicBezTo>
                      <a:pt x="69056" y="86435"/>
                      <a:pt x="69156" y="86456"/>
                      <a:pt x="69191" y="86456"/>
                    </a:cubicBezTo>
                    <a:cubicBezTo>
                      <a:pt x="69200" y="86456"/>
                      <a:pt x="69204" y="86455"/>
                      <a:pt x="69205" y="86452"/>
                    </a:cubicBezTo>
                    <a:cubicBezTo>
                      <a:pt x="69249" y="86350"/>
                      <a:pt x="67476" y="86073"/>
                      <a:pt x="64862" y="84376"/>
                    </a:cubicBezTo>
                    <a:cubicBezTo>
                      <a:pt x="63571" y="83526"/>
                      <a:pt x="62091" y="82312"/>
                      <a:pt x="60663" y="80635"/>
                    </a:cubicBezTo>
                    <a:cubicBezTo>
                      <a:pt x="59235" y="78961"/>
                      <a:pt x="57835" y="76859"/>
                      <a:pt x="56640" y="74356"/>
                    </a:cubicBezTo>
                    <a:cubicBezTo>
                      <a:pt x="55441" y="71855"/>
                      <a:pt x="54481" y="68956"/>
                      <a:pt x="53625" y="65797"/>
                    </a:cubicBezTo>
                    <a:cubicBezTo>
                      <a:pt x="52759" y="62637"/>
                      <a:pt x="51996" y="59208"/>
                      <a:pt x="50942" y="55650"/>
                    </a:cubicBezTo>
                    <a:cubicBezTo>
                      <a:pt x="50407" y="53873"/>
                      <a:pt x="49811" y="52063"/>
                      <a:pt x="49036" y="50267"/>
                    </a:cubicBezTo>
                    <a:cubicBezTo>
                      <a:pt x="48260" y="48476"/>
                      <a:pt x="47321" y="46706"/>
                      <a:pt x="46180" y="45019"/>
                    </a:cubicBezTo>
                    <a:cubicBezTo>
                      <a:pt x="45035" y="43341"/>
                      <a:pt x="43706" y="41722"/>
                      <a:pt x="42097" y="40348"/>
                    </a:cubicBezTo>
                    <a:cubicBezTo>
                      <a:pt x="40494" y="38975"/>
                      <a:pt x="38642" y="37806"/>
                      <a:pt x="36579" y="37084"/>
                    </a:cubicBezTo>
                    <a:cubicBezTo>
                      <a:pt x="35544" y="36735"/>
                      <a:pt x="34488" y="36476"/>
                      <a:pt x="33424" y="36325"/>
                    </a:cubicBezTo>
                    <a:cubicBezTo>
                      <a:pt x="32361" y="36184"/>
                      <a:pt x="31301" y="36122"/>
                      <a:pt x="30254" y="36103"/>
                    </a:cubicBezTo>
                    <a:cubicBezTo>
                      <a:pt x="30058" y="36101"/>
                      <a:pt x="29863" y="36100"/>
                      <a:pt x="29668" y="36100"/>
                    </a:cubicBezTo>
                    <a:cubicBezTo>
                      <a:pt x="27777" y="36100"/>
                      <a:pt x="25927" y="36209"/>
                      <a:pt x="24117" y="36212"/>
                    </a:cubicBezTo>
                    <a:cubicBezTo>
                      <a:pt x="24056" y="36212"/>
                      <a:pt x="23994" y="36212"/>
                      <a:pt x="23933" y="36212"/>
                    </a:cubicBezTo>
                    <a:cubicBezTo>
                      <a:pt x="22004" y="36212"/>
                      <a:pt x="20115" y="36077"/>
                      <a:pt x="18339" y="35608"/>
                    </a:cubicBezTo>
                    <a:cubicBezTo>
                      <a:pt x="16503" y="35137"/>
                      <a:pt x="14791" y="34363"/>
                      <a:pt x="13255" y="33395"/>
                    </a:cubicBezTo>
                    <a:cubicBezTo>
                      <a:pt x="10173" y="31452"/>
                      <a:pt x="7806" y="28804"/>
                      <a:pt x="6046" y="26085"/>
                    </a:cubicBezTo>
                    <a:cubicBezTo>
                      <a:pt x="4262" y="23363"/>
                      <a:pt x="3159" y="20503"/>
                      <a:pt x="2374" y="17846"/>
                    </a:cubicBezTo>
                    <a:cubicBezTo>
                      <a:pt x="1612" y="15175"/>
                      <a:pt x="1172" y="12691"/>
                      <a:pt x="890" y="10498"/>
                    </a:cubicBezTo>
                    <a:cubicBezTo>
                      <a:pt x="604" y="8304"/>
                      <a:pt x="458" y="6400"/>
                      <a:pt x="355" y="4843"/>
                    </a:cubicBezTo>
                    <a:cubicBezTo>
                      <a:pt x="274" y="3453"/>
                      <a:pt x="206" y="2271"/>
                      <a:pt x="147" y="1253"/>
                    </a:cubicBezTo>
                    <a:cubicBezTo>
                      <a:pt x="125" y="920"/>
                      <a:pt x="106" y="612"/>
                      <a:pt x="87" y="319"/>
                    </a:cubicBezTo>
                    <a:cubicBezTo>
                      <a:pt x="69" y="109"/>
                      <a:pt x="54" y="1"/>
                      <a:pt x="43" y="1"/>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384" name="Google Shape;1384;p37"/>
              <p:cNvSpPr/>
              <p:nvPr/>
            </p:nvSpPr>
            <p:spPr>
              <a:xfrm>
                <a:off x="2974975" y="1792150"/>
                <a:ext cx="1387800" cy="2109600"/>
              </a:xfrm>
              <a:custGeom>
                <a:avLst/>
                <a:gdLst/>
                <a:ahLst/>
                <a:cxnLst/>
                <a:rect l="l" t="t" r="r" b="b"/>
                <a:pathLst>
                  <a:path w="55512" h="84384" extrusionOk="0">
                    <a:moveTo>
                      <a:pt x="1462" y="0"/>
                    </a:moveTo>
                    <a:cubicBezTo>
                      <a:pt x="1438" y="0"/>
                      <a:pt x="1364" y="400"/>
                      <a:pt x="1247" y="1161"/>
                    </a:cubicBezTo>
                    <a:cubicBezTo>
                      <a:pt x="1130" y="1926"/>
                      <a:pt x="975" y="3056"/>
                      <a:pt x="800" y="4515"/>
                    </a:cubicBezTo>
                    <a:cubicBezTo>
                      <a:pt x="482" y="7430"/>
                      <a:pt x="0" y="11686"/>
                      <a:pt x="326" y="16962"/>
                    </a:cubicBezTo>
                    <a:cubicBezTo>
                      <a:pt x="526" y="19591"/>
                      <a:pt x="926" y="22479"/>
                      <a:pt x="1871" y="25456"/>
                    </a:cubicBezTo>
                    <a:cubicBezTo>
                      <a:pt x="2805" y="28431"/>
                      <a:pt x="4339" y="31454"/>
                      <a:pt x="6520" y="34217"/>
                    </a:cubicBezTo>
                    <a:cubicBezTo>
                      <a:pt x="8726" y="36938"/>
                      <a:pt x="11663" y="39406"/>
                      <a:pt x="15294" y="40758"/>
                    </a:cubicBezTo>
                    <a:cubicBezTo>
                      <a:pt x="15753" y="40906"/>
                      <a:pt x="16206" y="41080"/>
                      <a:pt x="16675" y="41207"/>
                    </a:cubicBezTo>
                    <a:lnTo>
                      <a:pt x="18101" y="41540"/>
                    </a:lnTo>
                    <a:cubicBezTo>
                      <a:pt x="19067" y="41715"/>
                      <a:pt x="20049" y="41810"/>
                      <a:pt x="21037" y="41856"/>
                    </a:cubicBezTo>
                    <a:cubicBezTo>
                      <a:pt x="21468" y="41873"/>
                      <a:pt x="21900" y="41881"/>
                      <a:pt x="22333" y="41881"/>
                    </a:cubicBezTo>
                    <a:cubicBezTo>
                      <a:pt x="23882" y="41881"/>
                      <a:pt x="25438" y="41785"/>
                      <a:pt x="26997" y="41708"/>
                    </a:cubicBezTo>
                    <a:cubicBezTo>
                      <a:pt x="27936" y="41663"/>
                      <a:pt x="28868" y="41627"/>
                      <a:pt x="29789" y="41627"/>
                    </a:cubicBezTo>
                    <a:cubicBezTo>
                      <a:pt x="30827" y="41627"/>
                      <a:pt x="31852" y="41672"/>
                      <a:pt x="32859" y="41799"/>
                    </a:cubicBezTo>
                    <a:cubicBezTo>
                      <a:pt x="34759" y="42022"/>
                      <a:pt x="36583" y="42574"/>
                      <a:pt x="38257" y="43365"/>
                    </a:cubicBezTo>
                    <a:cubicBezTo>
                      <a:pt x="39931" y="44156"/>
                      <a:pt x="41453" y="45194"/>
                      <a:pt x="42751" y="46412"/>
                    </a:cubicBezTo>
                    <a:cubicBezTo>
                      <a:pt x="44054" y="47631"/>
                      <a:pt x="45143" y="49017"/>
                      <a:pt x="46042" y="50472"/>
                    </a:cubicBezTo>
                    <a:cubicBezTo>
                      <a:pt x="47839" y="53393"/>
                      <a:pt x="48911" y="56524"/>
                      <a:pt x="49747" y="59472"/>
                    </a:cubicBezTo>
                    <a:cubicBezTo>
                      <a:pt x="50571" y="62432"/>
                      <a:pt x="51140" y="65249"/>
                      <a:pt x="51709" y="67813"/>
                    </a:cubicBezTo>
                    <a:cubicBezTo>
                      <a:pt x="52793" y="72703"/>
                      <a:pt x="53698" y="76781"/>
                      <a:pt x="54402" y="79953"/>
                    </a:cubicBezTo>
                    <a:cubicBezTo>
                      <a:pt x="54696" y="81217"/>
                      <a:pt x="54950" y="82300"/>
                      <a:pt x="55170" y="83245"/>
                    </a:cubicBezTo>
                    <a:cubicBezTo>
                      <a:pt x="55354" y="83992"/>
                      <a:pt x="55461" y="84384"/>
                      <a:pt x="55486" y="84384"/>
                    </a:cubicBezTo>
                    <a:cubicBezTo>
                      <a:pt x="55487" y="84384"/>
                      <a:pt x="55487" y="84384"/>
                      <a:pt x="55487" y="84384"/>
                    </a:cubicBezTo>
                    <a:cubicBezTo>
                      <a:pt x="55511" y="84379"/>
                      <a:pt x="55451" y="83977"/>
                      <a:pt x="55313" y="83217"/>
                    </a:cubicBezTo>
                    <a:cubicBezTo>
                      <a:pt x="55131" y="82262"/>
                      <a:pt x="54922" y="81169"/>
                      <a:pt x="54679" y="79895"/>
                    </a:cubicBezTo>
                    <a:cubicBezTo>
                      <a:pt x="54034" y="76710"/>
                      <a:pt x="53206" y="72616"/>
                      <a:pt x="52211" y="67706"/>
                    </a:cubicBezTo>
                    <a:cubicBezTo>
                      <a:pt x="51677" y="65138"/>
                      <a:pt x="51134" y="62307"/>
                      <a:pt x="50327" y="59311"/>
                    </a:cubicBezTo>
                    <a:cubicBezTo>
                      <a:pt x="49509" y="56328"/>
                      <a:pt x="48445" y="53138"/>
                      <a:pt x="46613" y="50120"/>
                    </a:cubicBezTo>
                    <a:cubicBezTo>
                      <a:pt x="45695" y="48619"/>
                      <a:pt x="44575" y="47178"/>
                      <a:pt x="43226" y="45906"/>
                    </a:cubicBezTo>
                    <a:cubicBezTo>
                      <a:pt x="41878" y="44635"/>
                      <a:pt x="40302" y="43550"/>
                      <a:pt x="38563" y="42722"/>
                    </a:cubicBezTo>
                    <a:cubicBezTo>
                      <a:pt x="36825" y="41892"/>
                      <a:pt x="34925" y="41317"/>
                      <a:pt x="32949" y="41081"/>
                    </a:cubicBezTo>
                    <a:cubicBezTo>
                      <a:pt x="31900" y="40947"/>
                      <a:pt x="30842" y="40901"/>
                      <a:pt x="29780" y="40901"/>
                    </a:cubicBezTo>
                    <a:cubicBezTo>
                      <a:pt x="28843" y="40901"/>
                      <a:pt x="27902" y="40937"/>
                      <a:pt x="26962" y="40981"/>
                    </a:cubicBezTo>
                    <a:cubicBezTo>
                      <a:pt x="25378" y="41059"/>
                      <a:pt x="23818" y="41156"/>
                      <a:pt x="22283" y="41156"/>
                    </a:cubicBezTo>
                    <a:cubicBezTo>
                      <a:pt x="21876" y="41156"/>
                      <a:pt x="21471" y="41149"/>
                      <a:pt x="21067" y="41133"/>
                    </a:cubicBezTo>
                    <a:cubicBezTo>
                      <a:pt x="20107" y="41088"/>
                      <a:pt x="19158" y="40999"/>
                      <a:pt x="18232" y="40834"/>
                    </a:cubicBezTo>
                    <a:lnTo>
                      <a:pt x="16865" y="40516"/>
                    </a:lnTo>
                    <a:cubicBezTo>
                      <a:pt x="16416" y="40395"/>
                      <a:pt x="15980" y="40230"/>
                      <a:pt x="15540" y="40089"/>
                    </a:cubicBezTo>
                    <a:cubicBezTo>
                      <a:pt x="12056" y="38803"/>
                      <a:pt x="9203" y="36433"/>
                      <a:pt x="7041" y="33796"/>
                    </a:cubicBezTo>
                    <a:cubicBezTo>
                      <a:pt x="4903" y="31118"/>
                      <a:pt x="3383" y="28174"/>
                      <a:pt x="2446" y="25271"/>
                    </a:cubicBezTo>
                    <a:cubicBezTo>
                      <a:pt x="1495" y="22365"/>
                      <a:pt x="1067" y="19519"/>
                      <a:pt x="839" y="16923"/>
                    </a:cubicBezTo>
                    <a:cubicBezTo>
                      <a:pt x="451" y="11709"/>
                      <a:pt x="850" y="7462"/>
                      <a:pt x="1080" y="4544"/>
                    </a:cubicBezTo>
                    <a:lnTo>
                      <a:pt x="1392" y="1179"/>
                    </a:lnTo>
                    <a:cubicBezTo>
                      <a:pt x="1463" y="408"/>
                      <a:pt x="1487" y="2"/>
                      <a:pt x="1463" y="0"/>
                    </a:cubicBezTo>
                    <a:cubicBezTo>
                      <a:pt x="1463" y="0"/>
                      <a:pt x="1463" y="0"/>
                      <a:pt x="1462" y="0"/>
                    </a:cubicBezTo>
                    <a:close/>
                  </a:path>
                </a:pathLst>
              </a:custGeom>
              <a:solidFill>
                <a:srgbClr val="FFCFC0"/>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385" name="Google Shape;1385;p37"/>
              <p:cNvSpPr/>
              <p:nvPr/>
            </p:nvSpPr>
            <p:spPr>
              <a:xfrm>
                <a:off x="3388750" y="1341850"/>
                <a:ext cx="2618550" cy="2568950"/>
              </a:xfrm>
              <a:custGeom>
                <a:avLst/>
                <a:gdLst/>
                <a:ahLst/>
                <a:cxnLst/>
                <a:rect l="l" t="t" r="r" b="b"/>
                <a:pathLst>
                  <a:path w="104742" h="102758" extrusionOk="0">
                    <a:moveTo>
                      <a:pt x="17" y="1"/>
                    </a:moveTo>
                    <a:cubicBezTo>
                      <a:pt x="5" y="2"/>
                      <a:pt x="1" y="148"/>
                      <a:pt x="5" y="437"/>
                    </a:cubicBezTo>
                    <a:cubicBezTo>
                      <a:pt x="18" y="820"/>
                      <a:pt x="30" y="1240"/>
                      <a:pt x="46" y="1717"/>
                    </a:cubicBezTo>
                    <a:cubicBezTo>
                      <a:pt x="86" y="2277"/>
                      <a:pt x="160" y="2971"/>
                      <a:pt x="254" y="3789"/>
                    </a:cubicBezTo>
                    <a:cubicBezTo>
                      <a:pt x="392" y="4600"/>
                      <a:pt x="522" y="5543"/>
                      <a:pt x="784" y="6582"/>
                    </a:cubicBezTo>
                    <a:cubicBezTo>
                      <a:pt x="1269" y="8663"/>
                      <a:pt x="2082" y="11177"/>
                      <a:pt x="3450" y="13902"/>
                    </a:cubicBezTo>
                    <a:cubicBezTo>
                      <a:pt x="3786" y="14586"/>
                      <a:pt x="4187" y="15265"/>
                      <a:pt x="4587" y="15975"/>
                    </a:cubicBezTo>
                    <a:cubicBezTo>
                      <a:pt x="5029" y="16658"/>
                      <a:pt x="5449" y="17388"/>
                      <a:pt x="5969" y="18079"/>
                    </a:cubicBezTo>
                    <a:cubicBezTo>
                      <a:pt x="6950" y="19504"/>
                      <a:pt x="8136" y="20905"/>
                      <a:pt x="9487" y="22269"/>
                    </a:cubicBezTo>
                    <a:cubicBezTo>
                      <a:pt x="10828" y="23645"/>
                      <a:pt x="12389" y="24934"/>
                      <a:pt x="14121" y="26121"/>
                    </a:cubicBezTo>
                    <a:cubicBezTo>
                      <a:pt x="15862" y="27294"/>
                      <a:pt x="17804" y="28341"/>
                      <a:pt x="19944" y="29105"/>
                    </a:cubicBezTo>
                    <a:cubicBezTo>
                      <a:pt x="22008" y="29840"/>
                      <a:pt x="24275" y="30297"/>
                      <a:pt x="26614" y="30297"/>
                    </a:cubicBezTo>
                    <a:cubicBezTo>
                      <a:pt x="26696" y="30297"/>
                      <a:pt x="26778" y="30296"/>
                      <a:pt x="26860" y="30295"/>
                    </a:cubicBezTo>
                    <a:cubicBezTo>
                      <a:pt x="29284" y="30286"/>
                      <a:pt x="31733" y="29904"/>
                      <a:pt x="34225" y="29643"/>
                    </a:cubicBezTo>
                    <a:cubicBezTo>
                      <a:pt x="35370" y="29522"/>
                      <a:pt x="36536" y="29435"/>
                      <a:pt x="37707" y="29435"/>
                    </a:cubicBezTo>
                    <a:cubicBezTo>
                      <a:pt x="39077" y="29435"/>
                      <a:pt x="40453" y="29554"/>
                      <a:pt x="41810" y="29876"/>
                    </a:cubicBezTo>
                    <a:cubicBezTo>
                      <a:pt x="43059" y="30176"/>
                      <a:pt x="44278" y="30661"/>
                      <a:pt x="45348" y="31394"/>
                    </a:cubicBezTo>
                    <a:cubicBezTo>
                      <a:pt x="46427" y="32118"/>
                      <a:pt x="47333" y="33095"/>
                      <a:pt x="48094" y="34195"/>
                    </a:cubicBezTo>
                    <a:cubicBezTo>
                      <a:pt x="49611" y="36415"/>
                      <a:pt x="50538" y="39056"/>
                      <a:pt x="51666" y="41667"/>
                    </a:cubicBezTo>
                    <a:cubicBezTo>
                      <a:pt x="52241" y="42979"/>
                      <a:pt x="52909" y="44275"/>
                      <a:pt x="53753" y="45477"/>
                    </a:cubicBezTo>
                    <a:cubicBezTo>
                      <a:pt x="54587" y="46682"/>
                      <a:pt x="55602" y="47799"/>
                      <a:pt x="56852" y="48663"/>
                    </a:cubicBezTo>
                    <a:cubicBezTo>
                      <a:pt x="57485" y="49084"/>
                      <a:pt x="58169" y="49421"/>
                      <a:pt x="58889" y="49666"/>
                    </a:cubicBezTo>
                    <a:cubicBezTo>
                      <a:pt x="59619" y="49882"/>
                      <a:pt x="60378" y="50003"/>
                      <a:pt x="61129" y="50003"/>
                    </a:cubicBezTo>
                    <a:cubicBezTo>
                      <a:pt x="62630" y="49993"/>
                      <a:pt x="64043" y="49652"/>
                      <a:pt x="65423" y="49434"/>
                    </a:cubicBezTo>
                    <a:cubicBezTo>
                      <a:pt x="66075" y="49331"/>
                      <a:pt x="66737" y="49247"/>
                      <a:pt x="67378" y="49247"/>
                    </a:cubicBezTo>
                    <a:cubicBezTo>
                      <a:pt x="68079" y="49247"/>
                      <a:pt x="68755" y="49347"/>
                      <a:pt x="69366" y="49630"/>
                    </a:cubicBezTo>
                    <a:cubicBezTo>
                      <a:pt x="70559" y="50134"/>
                      <a:pt x="71327" y="51278"/>
                      <a:pt x="71689" y="52533"/>
                    </a:cubicBezTo>
                    <a:cubicBezTo>
                      <a:pt x="72076" y="53795"/>
                      <a:pt x="72152" y="55137"/>
                      <a:pt x="72223" y="56476"/>
                    </a:cubicBezTo>
                    <a:cubicBezTo>
                      <a:pt x="72294" y="57816"/>
                      <a:pt x="72325" y="59145"/>
                      <a:pt x="72362" y="60465"/>
                    </a:cubicBezTo>
                    <a:cubicBezTo>
                      <a:pt x="72438" y="63102"/>
                      <a:pt x="72537" y="65708"/>
                      <a:pt x="72960" y="68223"/>
                    </a:cubicBezTo>
                    <a:cubicBezTo>
                      <a:pt x="73376" y="70737"/>
                      <a:pt x="74133" y="73153"/>
                      <a:pt x="75325" y="75280"/>
                    </a:cubicBezTo>
                    <a:cubicBezTo>
                      <a:pt x="75909" y="76333"/>
                      <a:pt x="76623" y="77307"/>
                      <a:pt x="77449" y="78182"/>
                    </a:cubicBezTo>
                    <a:cubicBezTo>
                      <a:pt x="77652" y="78399"/>
                      <a:pt x="77859" y="78609"/>
                      <a:pt x="78081" y="78803"/>
                    </a:cubicBezTo>
                    <a:cubicBezTo>
                      <a:pt x="78292" y="79010"/>
                      <a:pt x="78521" y="79193"/>
                      <a:pt x="78753" y="79369"/>
                    </a:cubicBezTo>
                    <a:lnTo>
                      <a:pt x="79442" y="79901"/>
                    </a:lnTo>
                    <a:lnTo>
                      <a:pt x="80169" y="80366"/>
                    </a:lnTo>
                    <a:cubicBezTo>
                      <a:pt x="82112" y="81587"/>
                      <a:pt x="84228" y="82254"/>
                      <a:pt x="86228" y="82839"/>
                    </a:cubicBezTo>
                    <a:cubicBezTo>
                      <a:pt x="88241" y="83410"/>
                      <a:pt x="90187" y="83850"/>
                      <a:pt x="92003" y="84396"/>
                    </a:cubicBezTo>
                    <a:cubicBezTo>
                      <a:pt x="93817" y="84935"/>
                      <a:pt x="95507" y="85576"/>
                      <a:pt x="96978" y="86416"/>
                    </a:cubicBezTo>
                    <a:cubicBezTo>
                      <a:pt x="98455" y="87243"/>
                      <a:pt x="99678" y="88297"/>
                      <a:pt x="100655" y="89424"/>
                    </a:cubicBezTo>
                    <a:cubicBezTo>
                      <a:pt x="102336" y="91373"/>
                      <a:pt x="103504" y="93710"/>
                      <a:pt x="104051" y="96224"/>
                    </a:cubicBezTo>
                    <a:cubicBezTo>
                      <a:pt x="104497" y="98293"/>
                      <a:pt x="104443" y="99961"/>
                      <a:pt x="104322" y="101066"/>
                    </a:cubicBezTo>
                    <a:cubicBezTo>
                      <a:pt x="104278" y="101625"/>
                      <a:pt x="104183" y="102041"/>
                      <a:pt x="104138" y="102325"/>
                    </a:cubicBezTo>
                    <a:cubicBezTo>
                      <a:pt x="104091" y="102609"/>
                      <a:pt x="104073" y="102755"/>
                      <a:pt x="104084" y="102758"/>
                    </a:cubicBezTo>
                    <a:cubicBezTo>
                      <a:pt x="104084" y="102758"/>
                      <a:pt x="104085" y="102758"/>
                      <a:pt x="104085" y="102758"/>
                    </a:cubicBezTo>
                    <a:cubicBezTo>
                      <a:pt x="104098" y="102758"/>
                      <a:pt x="104140" y="102617"/>
                      <a:pt x="104212" y="102341"/>
                    </a:cubicBezTo>
                    <a:cubicBezTo>
                      <a:pt x="104284" y="102061"/>
                      <a:pt x="104401" y="101646"/>
                      <a:pt x="104468" y="101085"/>
                    </a:cubicBezTo>
                    <a:cubicBezTo>
                      <a:pt x="104639" y="99974"/>
                      <a:pt x="104742" y="98282"/>
                      <a:pt x="104329" y="96166"/>
                    </a:cubicBezTo>
                    <a:cubicBezTo>
                      <a:pt x="103818" y="93584"/>
                      <a:pt x="102661" y="91173"/>
                      <a:pt x="100965" y="89160"/>
                    </a:cubicBezTo>
                    <a:cubicBezTo>
                      <a:pt x="99977" y="87990"/>
                      <a:pt x="98723" y="86884"/>
                      <a:pt x="97210" y="86015"/>
                    </a:cubicBezTo>
                    <a:cubicBezTo>
                      <a:pt x="95706" y="85134"/>
                      <a:pt x="93984" y="84465"/>
                      <a:pt x="92153" y="83903"/>
                    </a:cubicBezTo>
                    <a:cubicBezTo>
                      <a:pt x="90320" y="83337"/>
                      <a:pt x="88372" y="82880"/>
                      <a:pt x="86384" y="82300"/>
                    </a:cubicBezTo>
                    <a:cubicBezTo>
                      <a:pt x="84409" y="81708"/>
                      <a:pt x="82344" y="81038"/>
                      <a:pt x="80488" y="79853"/>
                    </a:cubicBezTo>
                    <a:lnTo>
                      <a:pt x="79794" y="79406"/>
                    </a:lnTo>
                    <a:lnTo>
                      <a:pt x="79139" y="78893"/>
                    </a:lnTo>
                    <a:cubicBezTo>
                      <a:pt x="78918" y="78724"/>
                      <a:pt x="78701" y="78548"/>
                      <a:pt x="78501" y="78351"/>
                    </a:cubicBezTo>
                    <a:cubicBezTo>
                      <a:pt x="78291" y="78165"/>
                      <a:pt x="78094" y="77963"/>
                      <a:pt x="77903" y="77756"/>
                    </a:cubicBezTo>
                    <a:cubicBezTo>
                      <a:pt x="77115" y="76915"/>
                      <a:pt x="76437" y="75978"/>
                      <a:pt x="75884" y="74969"/>
                    </a:cubicBezTo>
                    <a:cubicBezTo>
                      <a:pt x="74749" y="72918"/>
                      <a:pt x="74019" y="70569"/>
                      <a:pt x="73621" y="68115"/>
                    </a:cubicBezTo>
                    <a:cubicBezTo>
                      <a:pt x="73217" y="65653"/>
                      <a:pt x="73124" y="63080"/>
                      <a:pt x="73056" y="60447"/>
                    </a:cubicBezTo>
                    <a:cubicBezTo>
                      <a:pt x="73023" y="59129"/>
                      <a:pt x="72992" y="57793"/>
                      <a:pt x="72926" y="56442"/>
                    </a:cubicBezTo>
                    <a:cubicBezTo>
                      <a:pt x="72856" y="55101"/>
                      <a:pt x="72785" y="53699"/>
                      <a:pt x="72370" y="52326"/>
                    </a:cubicBezTo>
                    <a:cubicBezTo>
                      <a:pt x="72165" y="51643"/>
                      <a:pt x="71861" y="50966"/>
                      <a:pt x="71411" y="50368"/>
                    </a:cubicBezTo>
                    <a:cubicBezTo>
                      <a:pt x="70971" y="49763"/>
                      <a:pt x="70345" y="49290"/>
                      <a:pt x="69660" y="48975"/>
                    </a:cubicBezTo>
                    <a:cubicBezTo>
                      <a:pt x="68971" y="48661"/>
                      <a:pt x="68211" y="48531"/>
                      <a:pt x="67476" y="48526"/>
                    </a:cubicBezTo>
                    <a:cubicBezTo>
                      <a:pt x="67459" y="48526"/>
                      <a:pt x="67442" y="48526"/>
                      <a:pt x="67424" y="48526"/>
                    </a:cubicBezTo>
                    <a:cubicBezTo>
                      <a:pt x="66707" y="48526"/>
                      <a:pt x="66000" y="48613"/>
                      <a:pt x="65309" y="48720"/>
                    </a:cubicBezTo>
                    <a:cubicBezTo>
                      <a:pt x="63894" y="48945"/>
                      <a:pt x="62511" y="49271"/>
                      <a:pt x="61129" y="49279"/>
                    </a:cubicBezTo>
                    <a:cubicBezTo>
                      <a:pt x="60442" y="49278"/>
                      <a:pt x="59768" y="49166"/>
                      <a:pt x="59111" y="48974"/>
                    </a:cubicBezTo>
                    <a:cubicBezTo>
                      <a:pt x="58456" y="48751"/>
                      <a:pt x="57834" y="48444"/>
                      <a:pt x="57259" y="48062"/>
                    </a:cubicBezTo>
                    <a:cubicBezTo>
                      <a:pt x="56109" y="47268"/>
                      <a:pt x="55146" y="46217"/>
                      <a:pt x="54347" y="45063"/>
                    </a:cubicBezTo>
                    <a:cubicBezTo>
                      <a:pt x="53538" y="43913"/>
                      <a:pt x="52890" y="42659"/>
                      <a:pt x="52329" y="41379"/>
                    </a:cubicBezTo>
                    <a:cubicBezTo>
                      <a:pt x="51208" y="38805"/>
                      <a:pt x="50274" y="36119"/>
                      <a:pt x="48680" y="33791"/>
                    </a:cubicBezTo>
                    <a:cubicBezTo>
                      <a:pt x="47879" y="32638"/>
                      <a:pt x="46908" y="31591"/>
                      <a:pt x="45743" y="30812"/>
                    </a:cubicBezTo>
                    <a:cubicBezTo>
                      <a:pt x="44588" y="30024"/>
                      <a:pt x="43284" y="29514"/>
                      <a:pt x="41971" y="29202"/>
                    </a:cubicBezTo>
                    <a:cubicBezTo>
                      <a:pt x="40571" y="28873"/>
                      <a:pt x="39166" y="28753"/>
                      <a:pt x="37780" y="28753"/>
                    </a:cubicBezTo>
                    <a:cubicBezTo>
                      <a:pt x="36550" y="28753"/>
                      <a:pt x="35336" y="28848"/>
                      <a:pt x="34156" y="28977"/>
                    </a:cubicBezTo>
                    <a:cubicBezTo>
                      <a:pt x="31639" y="29251"/>
                      <a:pt x="29216" y="29637"/>
                      <a:pt x="26856" y="29655"/>
                    </a:cubicBezTo>
                    <a:cubicBezTo>
                      <a:pt x="26745" y="29657"/>
                      <a:pt x="26633" y="29658"/>
                      <a:pt x="26522" y="29658"/>
                    </a:cubicBezTo>
                    <a:cubicBezTo>
                      <a:pt x="24286" y="29658"/>
                      <a:pt x="22133" y="29231"/>
                      <a:pt x="20145" y="28535"/>
                    </a:cubicBezTo>
                    <a:cubicBezTo>
                      <a:pt x="18059" y="27806"/>
                      <a:pt x="16150" y="26795"/>
                      <a:pt x="14434" y="25655"/>
                    </a:cubicBezTo>
                    <a:cubicBezTo>
                      <a:pt x="12725" y="24502"/>
                      <a:pt x="11182" y="23248"/>
                      <a:pt x="9849" y="21906"/>
                    </a:cubicBezTo>
                    <a:cubicBezTo>
                      <a:pt x="8508" y="20574"/>
                      <a:pt x="7327" y="19204"/>
                      <a:pt x="6345" y="17811"/>
                    </a:cubicBezTo>
                    <a:cubicBezTo>
                      <a:pt x="5824" y="17135"/>
                      <a:pt x="5404" y="16418"/>
                      <a:pt x="4959" y="15749"/>
                    </a:cubicBezTo>
                    <a:cubicBezTo>
                      <a:pt x="4557" y="15054"/>
                      <a:pt x="4151" y="14387"/>
                      <a:pt x="3812" y="13717"/>
                    </a:cubicBezTo>
                    <a:cubicBezTo>
                      <a:pt x="2425" y="11042"/>
                      <a:pt x="1582" y="8569"/>
                      <a:pt x="1058" y="6516"/>
                    </a:cubicBezTo>
                    <a:cubicBezTo>
                      <a:pt x="777" y="5490"/>
                      <a:pt x="628" y="4558"/>
                      <a:pt x="467" y="3756"/>
                    </a:cubicBezTo>
                    <a:cubicBezTo>
                      <a:pt x="353" y="2946"/>
                      <a:pt x="256" y="2260"/>
                      <a:pt x="191" y="1704"/>
                    </a:cubicBezTo>
                    <a:cubicBezTo>
                      <a:pt x="150" y="1232"/>
                      <a:pt x="114" y="814"/>
                      <a:pt x="81" y="434"/>
                    </a:cubicBezTo>
                    <a:cubicBezTo>
                      <a:pt x="52" y="147"/>
                      <a:pt x="30" y="1"/>
                      <a:pt x="17" y="1"/>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386" name="Google Shape;1386;p37"/>
              <p:cNvSpPr/>
              <p:nvPr/>
            </p:nvSpPr>
            <p:spPr>
              <a:xfrm>
                <a:off x="3315675" y="1583250"/>
                <a:ext cx="1374950" cy="1430100"/>
              </a:xfrm>
              <a:custGeom>
                <a:avLst/>
                <a:gdLst/>
                <a:ahLst/>
                <a:cxnLst/>
                <a:rect l="l" t="t" r="r" b="b"/>
                <a:pathLst>
                  <a:path w="54998" h="57204" extrusionOk="0">
                    <a:moveTo>
                      <a:pt x="65" y="1"/>
                    </a:moveTo>
                    <a:cubicBezTo>
                      <a:pt x="65" y="1"/>
                      <a:pt x="65" y="1"/>
                      <a:pt x="65" y="1"/>
                    </a:cubicBezTo>
                    <a:cubicBezTo>
                      <a:pt x="41" y="1"/>
                      <a:pt x="20" y="300"/>
                      <a:pt x="6" y="872"/>
                    </a:cubicBezTo>
                    <a:cubicBezTo>
                      <a:pt x="0" y="1444"/>
                      <a:pt x="7" y="2289"/>
                      <a:pt x="96" y="3373"/>
                    </a:cubicBezTo>
                    <a:cubicBezTo>
                      <a:pt x="268" y="5534"/>
                      <a:pt x="730" y="8686"/>
                      <a:pt x="2067" y="12359"/>
                    </a:cubicBezTo>
                    <a:cubicBezTo>
                      <a:pt x="2746" y="14185"/>
                      <a:pt x="3613" y="16151"/>
                      <a:pt x="4830" y="18110"/>
                    </a:cubicBezTo>
                    <a:cubicBezTo>
                      <a:pt x="6045" y="20061"/>
                      <a:pt x="7629" y="22020"/>
                      <a:pt x="9749" y="23568"/>
                    </a:cubicBezTo>
                    <a:cubicBezTo>
                      <a:pt x="10839" y="24345"/>
                      <a:pt x="12015" y="24995"/>
                      <a:pt x="13253" y="25503"/>
                    </a:cubicBezTo>
                    <a:cubicBezTo>
                      <a:pt x="14516" y="26020"/>
                      <a:pt x="15848" y="26418"/>
                      <a:pt x="17214" y="26748"/>
                    </a:cubicBezTo>
                    <a:cubicBezTo>
                      <a:pt x="19945" y="27413"/>
                      <a:pt x="22812" y="27801"/>
                      <a:pt x="25665" y="28472"/>
                    </a:cubicBezTo>
                    <a:cubicBezTo>
                      <a:pt x="31392" y="29758"/>
                      <a:pt x="36297" y="32739"/>
                      <a:pt x="40123" y="36048"/>
                    </a:cubicBezTo>
                    <a:cubicBezTo>
                      <a:pt x="43970" y="39377"/>
                      <a:pt x="46790" y="43055"/>
                      <a:pt x="48904" y="46270"/>
                    </a:cubicBezTo>
                    <a:cubicBezTo>
                      <a:pt x="51014" y="49501"/>
                      <a:pt x="52462" y="52281"/>
                      <a:pt x="53438" y="54210"/>
                    </a:cubicBezTo>
                    <a:lnTo>
                      <a:pt x="54551" y="56440"/>
                    </a:lnTo>
                    <a:cubicBezTo>
                      <a:pt x="54802" y="56940"/>
                      <a:pt x="54946" y="57204"/>
                      <a:pt x="54973" y="57204"/>
                    </a:cubicBezTo>
                    <a:cubicBezTo>
                      <a:pt x="54973" y="57204"/>
                      <a:pt x="54974" y="57204"/>
                      <a:pt x="54974" y="57203"/>
                    </a:cubicBezTo>
                    <a:cubicBezTo>
                      <a:pt x="54997" y="57193"/>
                      <a:pt x="54898" y="56909"/>
                      <a:pt x="54685" y="56379"/>
                    </a:cubicBezTo>
                    <a:cubicBezTo>
                      <a:pt x="54472" y="55849"/>
                      <a:pt x="54145" y="55073"/>
                      <a:pt x="53693" y="54087"/>
                    </a:cubicBezTo>
                    <a:cubicBezTo>
                      <a:pt x="52792" y="52116"/>
                      <a:pt x="51408" y="49285"/>
                      <a:pt x="49335" y="45992"/>
                    </a:cubicBezTo>
                    <a:cubicBezTo>
                      <a:pt x="47259" y="42715"/>
                      <a:pt x="44448" y="38957"/>
                      <a:pt x="40563" y="35543"/>
                    </a:cubicBezTo>
                    <a:cubicBezTo>
                      <a:pt x="36702" y="32154"/>
                      <a:pt x="31692" y="29081"/>
                      <a:pt x="25833" y="27764"/>
                    </a:cubicBezTo>
                    <a:cubicBezTo>
                      <a:pt x="22931" y="27083"/>
                      <a:pt x="20066" y="26701"/>
                      <a:pt x="17379" y="26056"/>
                    </a:cubicBezTo>
                    <a:cubicBezTo>
                      <a:pt x="16036" y="25736"/>
                      <a:pt x="14736" y="25354"/>
                      <a:pt x="13515" y="24862"/>
                    </a:cubicBezTo>
                    <a:cubicBezTo>
                      <a:pt x="12325" y="24379"/>
                      <a:pt x="11193" y="23764"/>
                      <a:pt x="10140" y="23027"/>
                    </a:cubicBezTo>
                    <a:cubicBezTo>
                      <a:pt x="8102" y="21560"/>
                      <a:pt x="6547" y="19680"/>
                      <a:pt x="5339" y="17789"/>
                    </a:cubicBezTo>
                    <a:cubicBezTo>
                      <a:pt x="4130" y="15891"/>
                      <a:pt x="3247" y="13967"/>
                      <a:pt x="2547" y="12178"/>
                    </a:cubicBezTo>
                    <a:cubicBezTo>
                      <a:pt x="1169" y="8582"/>
                      <a:pt x="634" y="5480"/>
                      <a:pt x="378" y="3344"/>
                    </a:cubicBezTo>
                    <a:cubicBezTo>
                      <a:pt x="122" y="1202"/>
                      <a:pt x="133" y="1"/>
                      <a:pt x="65" y="1"/>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387" name="Google Shape;1387;p37"/>
              <p:cNvSpPr/>
              <p:nvPr/>
            </p:nvSpPr>
            <p:spPr>
              <a:xfrm>
                <a:off x="3610725" y="3017775"/>
                <a:ext cx="751575" cy="786350"/>
              </a:xfrm>
              <a:custGeom>
                <a:avLst/>
                <a:gdLst/>
                <a:ahLst/>
                <a:cxnLst/>
                <a:rect l="l" t="t" r="r" b="b"/>
                <a:pathLst>
                  <a:path w="30063" h="31454" extrusionOk="0">
                    <a:moveTo>
                      <a:pt x="378" y="17"/>
                    </a:moveTo>
                    <a:cubicBezTo>
                      <a:pt x="132" y="17"/>
                      <a:pt x="5" y="29"/>
                      <a:pt x="5" y="51"/>
                    </a:cubicBezTo>
                    <a:cubicBezTo>
                      <a:pt x="0" y="116"/>
                      <a:pt x="632" y="168"/>
                      <a:pt x="1742" y="378"/>
                    </a:cubicBezTo>
                    <a:cubicBezTo>
                      <a:pt x="2853" y="574"/>
                      <a:pt x="4433" y="1040"/>
                      <a:pt x="6230" y="1941"/>
                    </a:cubicBezTo>
                    <a:cubicBezTo>
                      <a:pt x="8033" y="2833"/>
                      <a:pt x="9989" y="4258"/>
                      <a:pt x="11906" y="6109"/>
                    </a:cubicBezTo>
                    <a:cubicBezTo>
                      <a:pt x="13814" y="7971"/>
                      <a:pt x="15656" y="10279"/>
                      <a:pt x="17319" y="12877"/>
                    </a:cubicBezTo>
                    <a:cubicBezTo>
                      <a:pt x="18976" y="15491"/>
                      <a:pt x="20395" y="18089"/>
                      <a:pt x="21743" y="20427"/>
                    </a:cubicBezTo>
                    <a:cubicBezTo>
                      <a:pt x="23087" y="22767"/>
                      <a:pt x="24363" y="24850"/>
                      <a:pt x="25563" y="26514"/>
                    </a:cubicBezTo>
                    <a:cubicBezTo>
                      <a:pt x="26758" y="28180"/>
                      <a:pt x="27835" y="29449"/>
                      <a:pt x="28642" y="30263"/>
                    </a:cubicBezTo>
                    <a:cubicBezTo>
                      <a:pt x="29416" y="31050"/>
                      <a:pt x="29900" y="31453"/>
                      <a:pt x="29961" y="31453"/>
                    </a:cubicBezTo>
                    <a:cubicBezTo>
                      <a:pt x="29963" y="31453"/>
                      <a:pt x="29965" y="31453"/>
                      <a:pt x="29966" y="31452"/>
                    </a:cubicBezTo>
                    <a:cubicBezTo>
                      <a:pt x="30063" y="31359"/>
                      <a:pt x="28226" y="29610"/>
                      <a:pt x="25986" y="26221"/>
                    </a:cubicBezTo>
                    <a:cubicBezTo>
                      <a:pt x="24854" y="24537"/>
                      <a:pt x="23635" y="22449"/>
                      <a:pt x="22327" y="20096"/>
                    </a:cubicBezTo>
                    <a:cubicBezTo>
                      <a:pt x="21014" y="17745"/>
                      <a:pt x="19609" y="15129"/>
                      <a:pt x="17933" y="12485"/>
                    </a:cubicBezTo>
                    <a:cubicBezTo>
                      <a:pt x="16242" y="9845"/>
                      <a:pt x="14348" y="7503"/>
                      <a:pt x="12371" y="5625"/>
                    </a:cubicBezTo>
                    <a:cubicBezTo>
                      <a:pt x="10384" y="3758"/>
                      <a:pt x="8340" y="2336"/>
                      <a:pt x="6456" y="1479"/>
                    </a:cubicBezTo>
                    <a:cubicBezTo>
                      <a:pt x="4578" y="612"/>
                      <a:pt x="2931" y="212"/>
                      <a:pt x="1787" y="99"/>
                    </a:cubicBezTo>
                    <a:cubicBezTo>
                      <a:pt x="1219" y="0"/>
                      <a:pt x="766" y="35"/>
                      <a:pt x="465" y="18"/>
                    </a:cubicBezTo>
                    <a:cubicBezTo>
                      <a:pt x="435" y="18"/>
                      <a:pt x="406" y="17"/>
                      <a:pt x="378" y="17"/>
                    </a:cubicBezTo>
                    <a:close/>
                  </a:path>
                </a:pathLst>
              </a:custGeom>
              <a:solidFill>
                <a:srgbClr val="FFCFC0"/>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388" name="Google Shape;1388;p37"/>
              <p:cNvSpPr/>
              <p:nvPr/>
            </p:nvSpPr>
            <p:spPr>
              <a:xfrm>
                <a:off x="2000550" y="397400"/>
                <a:ext cx="345600" cy="792325"/>
              </a:xfrm>
              <a:custGeom>
                <a:avLst/>
                <a:gdLst/>
                <a:ahLst/>
                <a:cxnLst/>
                <a:rect l="l" t="t" r="r" b="b"/>
                <a:pathLst>
                  <a:path w="13824" h="31693" extrusionOk="0">
                    <a:moveTo>
                      <a:pt x="13735" y="1"/>
                    </a:moveTo>
                    <a:cubicBezTo>
                      <a:pt x="13665" y="1"/>
                      <a:pt x="13259" y="289"/>
                      <a:pt x="12594" y="838"/>
                    </a:cubicBezTo>
                    <a:cubicBezTo>
                      <a:pt x="11889" y="1418"/>
                      <a:pt x="10904" y="2300"/>
                      <a:pt x="9763" y="3472"/>
                    </a:cubicBezTo>
                    <a:cubicBezTo>
                      <a:pt x="7490" y="5800"/>
                      <a:pt x="4592" y="9383"/>
                      <a:pt x="2572" y="13995"/>
                    </a:cubicBezTo>
                    <a:cubicBezTo>
                      <a:pt x="549" y="18607"/>
                      <a:pt x="0" y="23243"/>
                      <a:pt x="230" y="26510"/>
                    </a:cubicBezTo>
                    <a:cubicBezTo>
                      <a:pt x="333" y="28150"/>
                      <a:pt x="571" y="29461"/>
                      <a:pt x="802" y="30346"/>
                    </a:cubicBezTo>
                    <a:cubicBezTo>
                      <a:pt x="1030" y="31221"/>
                      <a:pt x="1214" y="31692"/>
                      <a:pt x="1258" y="31692"/>
                    </a:cubicBezTo>
                    <a:cubicBezTo>
                      <a:pt x="1259" y="31692"/>
                      <a:pt x="1260" y="31692"/>
                      <a:pt x="1260" y="31692"/>
                    </a:cubicBezTo>
                    <a:cubicBezTo>
                      <a:pt x="1395" y="31663"/>
                      <a:pt x="814" y="29714"/>
                      <a:pt x="743" y="26489"/>
                    </a:cubicBezTo>
                    <a:cubicBezTo>
                      <a:pt x="649" y="23283"/>
                      <a:pt x="1264" y="18788"/>
                      <a:pt x="3240" y="14286"/>
                    </a:cubicBezTo>
                    <a:cubicBezTo>
                      <a:pt x="5213" y="9784"/>
                      <a:pt x="7985" y="6216"/>
                      <a:pt x="10140" y="3822"/>
                    </a:cubicBezTo>
                    <a:cubicBezTo>
                      <a:pt x="12305" y="1420"/>
                      <a:pt x="13824" y="95"/>
                      <a:pt x="13744" y="4"/>
                    </a:cubicBezTo>
                    <a:cubicBezTo>
                      <a:pt x="13742" y="2"/>
                      <a:pt x="13739" y="1"/>
                      <a:pt x="13735" y="1"/>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389" name="Google Shape;1389;p37"/>
              <p:cNvSpPr/>
              <p:nvPr/>
            </p:nvSpPr>
            <p:spPr>
              <a:xfrm>
                <a:off x="2117775" y="420850"/>
                <a:ext cx="292600" cy="923075"/>
              </a:xfrm>
              <a:custGeom>
                <a:avLst/>
                <a:gdLst/>
                <a:ahLst/>
                <a:cxnLst/>
                <a:rect l="l" t="t" r="r" b="b"/>
                <a:pathLst>
                  <a:path w="11704" h="36923" extrusionOk="0">
                    <a:moveTo>
                      <a:pt x="11653" y="1"/>
                    </a:moveTo>
                    <a:cubicBezTo>
                      <a:pt x="11598" y="1"/>
                      <a:pt x="11158" y="350"/>
                      <a:pt x="10554" y="1123"/>
                    </a:cubicBezTo>
                    <a:cubicBezTo>
                      <a:pt x="9931" y="1924"/>
                      <a:pt x="9171" y="3219"/>
                      <a:pt x="8644" y="4967"/>
                    </a:cubicBezTo>
                    <a:cubicBezTo>
                      <a:pt x="8096" y="6706"/>
                      <a:pt x="7795" y="8874"/>
                      <a:pt x="7743" y="11259"/>
                    </a:cubicBezTo>
                    <a:cubicBezTo>
                      <a:pt x="7669" y="13642"/>
                      <a:pt x="7803" y="16250"/>
                      <a:pt x="7587" y="18945"/>
                    </a:cubicBezTo>
                    <a:cubicBezTo>
                      <a:pt x="7482" y="20292"/>
                      <a:pt x="7248" y="21583"/>
                      <a:pt x="6939" y="22819"/>
                    </a:cubicBezTo>
                    <a:cubicBezTo>
                      <a:pt x="6622" y="24050"/>
                      <a:pt x="6214" y="25211"/>
                      <a:pt x="5777" y="26298"/>
                    </a:cubicBezTo>
                    <a:cubicBezTo>
                      <a:pt x="4899" y="28475"/>
                      <a:pt x="3874" y="30342"/>
                      <a:pt x="2995" y="31894"/>
                    </a:cubicBezTo>
                    <a:cubicBezTo>
                      <a:pt x="1201" y="34986"/>
                      <a:pt x="0" y="36858"/>
                      <a:pt x="99" y="36922"/>
                    </a:cubicBezTo>
                    <a:cubicBezTo>
                      <a:pt x="100" y="36922"/>
                      <a:pt x="101" y="36923"/>
                      <a:pt x="103" y="36923"/>
                    </a:cubicBezTo>
                    <a:cubicBezTo>
                      <a:pt x="159" y="36923"/>
                      <a:pt x="503" y="36490"/>
                      <a:pt x="1072" y="35697"/>
                    </a:cubicBezTo>
                    <a:cubicBezTo>
                      <a:pt x="1657" y="34880"/>
                      <a:pt x="2485" y="33687"/>
                      <a:pt x="3436" y="32157"/>
                    </a:cubicBezTo>
                    <a:cubicBezTo>
                      <a:pt x="4378" y="30625"/>
                      <a:pt x="5464" y="28763"/>
                      <a:pt x="6396" y="26553"/>
                    </a:cubicBezTo>
                    <a:cubicBezTo>
                      <a:pt x="6860" y="25450"/>
                      <a:pt x="7291" y="24262"/>
                      <a:pt x="7629" y="22998"/>
                    </a:cubicBezTo>
                    <a:cubicBezTo>
                      <a:pt x="7956" y="21731"/>
                      <a:pt x="8205" y="20387"/>
                      <a:pt x="8311" y="19004"/>
                    </a:cubicBezTo>
                    <a:cubicBezTo>
                      <a:pt x="8532" y="16240"/>
                      <a:pt x="8374" y="13626"/>
                      <a:pt x="8412" y="11272"/>
                    </a:cubicBezTo>
                    <a:cubicBezTo>
                      <a:pt x="8430" y="8918"/>
                      <a:pt x="8670" y="6814"/>
                      <a:pt x="9138" y="5108"/>
                    </a:cubicBezTo>
                    <a:cubicBezTo>
                      <a:pt x="9587" y="3398"/>
                      <a:pt x="10250" y="2115"/>
                      <a:pt x="10786" y="1287"/>
                    </a:cubicBezTo>
                    <a:cubicBezTo>
                      <a:pt x="11326" y="456"/>
                      <a:pt x="11704" y="46"/>
                      <a:pt x="11657" y="2"/>
                    </a:cubicBezTo>
                    <a:cubicBezTo>
                      <a:pt x="11656" y="1"/>
                      <a:pt x="11655" y="1"/>
                      <a:pt x="11653" y="1"/>
                    </a:cubicBezTo>
                    <a:close/>
                  </a:path>
                </a:pathLst>
              </a:custGeom>
              <a:solidFill>
                <a:srgbClr val="FFCFC0"/>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390" name="Google Shape;1390;p37"/>
              <p:cNvSpPr/>
              <p:nvPr/>
            </p:nvSpPr>
            <p:spPr>
              <a:xfrm>
                <a:off x="2229450" y="439550"/>
                <a:ext cx="287875" cy="964525"/>
              </a:xfrm>
              <a:custGeom>
                <a:avLst/>
                <a:gdLst/>
                <a:ahLst/>
                <a:cxnLst/>
                <a:rect l="l" t="t" r="r" b="b"/>
                <a:pathLst>
                  <a:path w="11515" h="38581" extrusionOk="0">
                    <a:moveTo>
                      <a:pt x="10347" y="0"/>
                    </a:moveTo>
                    <a:cubicBezTo>
                      <a:pt x="10347" y="0"/>
                      <a:pt x="10346" y="0"/>
                      <a:pt x="10346" y="0"/>
                    </a:cubicBezTo>
                    <a:cubicBezTo>
                      <a:pt x="10208" y="25"/>
                      <a:pt x="10679" y="2297"/>
                      <a:pt x="10848" y="6011"/>
                    </a:cubicBezTo>
                    <a:cubicBezTo>
                      <a:pt x="10864" y="6491"/>
                      <a:pt x="10882" y="6977"/>
                      <a:pt x="10897" y="7467"/>
                    </a:cubicBezTo>
                    <a:cubicBezTo>
                      <a:pt x="10913" y="7973"/>
                      <a:pt x="10883" y="8501"/>
                      <a:pt x="10879" y="9046"/>
                    </a:cubicBezTo>
                    <a:cubicBezTo>
                      <a:pt x="10886" y="10138"/>
                      <a:pt x="10776" y="11301"/>
                      <a:pt x="10690" y="12523"/>
                    </a:cubicBezTo>
                    <a:cubicBezTo>
                      <a:pt x="10441" y="14963"/>
                      <a:pt x="10008" y="17628"/>
                      <a:pt x="9297" y="20369"/>
                    </a:cubicBezTo>
                    <a:cubicBezTo>
                      <a:pt x="8556" y="23102"/>
                      <a:pt x="7610" y="25630"/>
                      <a:pt x="6617" y="27872"/>
                    </a:cubicBezTo>
                    <a:cubicBezTo>
                      <a:pt x="6084" y="28977"/>
                      <a:pt x="5603" y="30040"/>
                      <a:pt x="5056" y="30985"/>
                    </a:cubicBezTo>
                    <a:cubicBezTo>
                      <a:pt x="4789" y="31462"/>
                      <a:pt x="4553" y="31935"/>
                      <a:pt x="4290" y="32367"/>
                    </a:cubicBezTo>
                    <a:lnTo>
                      <a:pt x="3524" y="33608"/>
                    </a:lnTo>
                    <a:cubicBezTo>
                      <a:pt x="1534" y="36749"/>
                      <a:pt x="1" y="38489"/>
                      <a:pt x="108" y="38579"/>
                    </a:cubicBezTo>
                    <a:cubicBezTo>
                      <a:pt x="109" y="38580"/>
                      <a:pt x="111" y="38581"/>
                      <a:pt x="113" y="38581"/>
                    </a:cubicBezTo>
                    <a:cubicBezTo>
                      <a:pt x="176" y="38581"/>
                      <a:pt x="574" y="38168"/>
                      <a:pt x="1247" y="37413"/>
                    </a:cubicBezTo>
                    <a:lnTo>
                      <a:pt x="1827" y="36759"/>
                    </a:lnTo>
                    <a:cubicBezTo>
                      <a:pt x="2031" y="36513"/>
                      <a:pt x="2236" y="36233"/>
                      <a:pt x="2465" y="35939"/>
                    </a:cubicBezTo>
                    <a:cubicBezTo>
                      <a:pt x="2913" y="35343"/>
                      <a:pt x="3454" y="34685"/>
                      <a:pt x="3955" y="33889"/>
                    </a:cubicBezTo>
                    <a:lnTo>
                      <a:pt x="4769" y="32658"/>
                    </a:lnTo>
                    <a:cubicBezTo>
                      <a:pt x="5050" y="32228"/>
                      <a:pt x="5301" y="31756"/>
                      <a:pt x="5581" y="31281"/>
                    </a:cubicBezTo>
                    <a:cubicBezTo>
                      <a:pt x="6159" y="30335"/>
                      <a:pt x="6668" y="29268"/>
                      <a:pt x="7225" y="28154"/>
                    </a:cubicBezTo>
                    <a:cubicBezTo>
                      <a:pt x="8266" y="25895"/>
                      <a:pt x="9248" y="23331"/>
                      <a:pt x="10000" y="20556"/>
                    </a:cubicBezTo>
                    <a:cubicBezTo>
                      <a:pt x="10724" y="17773"/>
                      <a:pt x="11142" y="15060"/>
                      <a:pt x="11357" y="12581"/>
                    </a:cubicBezTo>
                    <a:cubicBezTo>
                      <a:pt x="11426" y="11339"/>
                      <a:pt x="11514" y="10160"/>
                      <a:pt x="11481" y="9052"/>
                    </a:cubicBezTo>
                    <a:cubicBezTo>
                      <a:pt x="11472" y="8499"/>
                      <a:pt x="11488" y="7965"/>
                      <a:pt x="11459" y="7452"/>
                    </a:cubicBezTo>
                    <a:cubicBezTo>
                      <a:pt x="11426" y="6957"/>
                      <a:pt x="11394" y="6466"/>
                      <a:pt x="11361" y="5979"/>
                    </a:cubicBezTo>
                    <a:cubicBezTo>
                      <a:pt x="11320" y="5041"/>
                      <a:pt x="11177" y="4200"/>
                      <a:pt x="11084" y="3461"/>
                    </a:cubicBezTo>
                    <a:cubicBezTo>
                      <a:pt x="11032" y="3092"/>
                      <a:pt x="10992" y="2747"/>
                      <a:pt x="10937" y="2433"/>
                    </a:cubicBezTo>
                    <a:lnTo>
                      <a:pt x="10758" y="1577"/>
                    </a:lnTo>
                    <a:cubicBezTo>
                      <a:pt x="10542" y="560"/>
                      <a:pt x="10398" y="0"/>
                      <a:pt x="10347" y="0"/>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391" name="Google Shape;1391;p37"/>
              <p:cNvSpPr/>
              <p:nvPr/>
            </p:nvSpPr>
            <p:spPr>
              <a:xfrm>
                <a:off x="1665625" y="1588300"/>
                <a:ext cx="470700" cy="2122900"/>
              </a:xfrm>
              <a:custGeom>
                <a:avLst/>
                <a:gdLst/>
                <a:ahLst/>
                <a:cxnLst/>
                <a:rect l="l" t="t" r="r" b="b"/>
                <a:pathLst>
                  <a:path w="18828" h="84916" extrusionOk="0">
                    <a:moveTo>
                      <a:pt x="16593" y="1"/>
                    </a:moveTo>
                    <a:cubicBezTo>
                      <a:pt x="16593" y="1"/>
                      <a:pt x="16592" y="1"/>
                      <a:pt x="16592" y="1"/>
                    </a:cubicBezTo>
                    <a:cubicBezTo>
                      <a:pt x="16508" y="46"/>
                      <a:pt x="17404" y="1051"/>
                      <a:pt x="18001" y="3288"/>
                    </a:cubicBezTo>
                    <a:cubicBezTo>
                      <a:pt x="18282" y="4401"/>
                      <a:pt x="18458" y="5813"/>
                      <a:pt x="18342" y="7443"/>
                    </a:cubicBezTo>
                    <a:cubicBezTo>
                      <a:pt x="18224" y="9069"/>
                      <a:pt x="17843" y="10914"/>
                      <a:pt x="17067" y="12818"/>
                    </a:cubicBezTo>
                    <a:cubicBezTo>
                      <a:pt x="16296" y="14730"/>
                      <a:pt x="15167" y="16701"/>
                      <a:pt x="13830" y="18740"/>
                    </a:cubicBezTo>
                    <a:cubicBezTo>
                      <a:pt x="12502" y="20784"/>
                      <a:pt x="10956" y="22903"/>
                      <a:pt x="9529" y="25285"/>
                    </a:cubicBezTo>
                    <a:cubicBezTo>
                      <a:pt x="8119" y="27666"/>
                      <a:pt x="6827" y="30351"/>
                      <a:pt x="6283" y="33376"/>
                    </a:cubicBezTo>
                    <a:cubicBezTo>
                      <a:pt x="6008" y="34882"/>
                      <a:pt x="5957" y="36467"/>
                      <a:pt x="6210" y="38043"/>
                    </a:cubicBezTo>
                    <a:cubicBezTo>
                      <a:pt x="6464" y="39618"/>
                      <a:pt x="7036" y="41135"/>
                      <a:pt x="7686" y="42596"/>
                    </a:cubicBezTo>
                    <a:cubicBezTo>
                      <a:pt x="8338" y="44058"/>
                      <a:pt x="9050" y="45456"/>
                      <a:pt x="9629" y="46869"/>
                    </a:cubicBezTo>
                    <a:cubicBezTo>
                      <a:pt x="10217" y="48277"/>
                      <a:pt x="10634" y="49719"/>
                      <a:pt x="10757" y="51163"/>
                    </a:cubicBezTo>
                    <a:cubicBezTo>
                      <a:pt x="10970" y="54076"/>
                      <a:pt x="9899" y="56836"/>
                      <a:pt x="8588" y="59191"/>
                    </a:cubicBezTo>
                    <a:cubicBezTo>
                      <a:pt x="7262" y="61567"/>
                      <a:pt x="5633" y="63621"/>
                      <a:pt x="4248" y="65652"/>
                    </a:cubicBezTo>
                    <a:cubicBezTo>
                      <a:pt x="2851" y="67672"/>
                      <a:pt x="1673" y="69685"/>
                      <a:pt x="981" y="71689"/>
                    </a:cubicBezTo>
                    <a:cubicBezTo>
                      <a:pt x="277" y="73688"/>
                      <a:pt x="27" y="75605"/>
                      <a:pt x="7" y="77276"/>
                    </a:cubicBezTo>
                    <a:cubicBezTo>
                      <a:pt x="1" y="78950"/>
                      <a:pt x="212" y="80384"/>
                      <a:pt x="489" y="81523"/>
                    </a:cubicBezTo>
                    <a:cubicBezTo>
                      <a:pt x="765" y="82665"/>
                      <a:pt x="1103" y="83515"/>
                      <a:pt x="1339" y="84084"/>
                    </a:cubicBezTo>
                    <a:cubicBezTo>
                      <a:pt x="1595" y="84630"/>
                      <a:pt x="1748" y="84915"/>
                      <a:pt x="1774" y="84915"/>
                    </a:cubicBezTo>
                    <a:cubicBezTo>
                      <a:pt x="1774" y="84915"/>
                      <a:pt x="1774" y="84915"/>
                      <a:pt x="1775" y="84915"/>
                    </a:cubicBezTo>
                    <a:cubicBezTo>
                      <a:pt x="1847" y="84886"/>
                      <a:pt x="1245" y="83726"/>
                      <a:pt x="765" y="81460"/>
                    </a:cubicBezTo>
                    <a:cubicBezTo>
                      <a:pt x="535" y="80329"/>
                      <a:pt x="370" y="78918"/>
                      <a:pt x="414" y="77282"/>
                    </a:cubicBezTo>
                    <a:cubicBezTo>
                      <a:pt x="472" y="75650"/>
                      <a:pt x="752" y="73786"/>
                      <a:pt x="1465" y="71860"/>
                    </a:cubicBezTo>
                    <a:cubicBezTo>
                      <a:pt x="2166" y="69930"/>
                      <a:pt x="3336" y="67982"/>
                      <a:pt x="4743" y="65994"/>
                    </a:cubicBezTo>
                    <a:cubicBezTo>
                      <a:pt x="6136" y="63996"/>
                      <a:pt x="7793" y="61947"/>
                      <a:pt x="9172" y="59517"/>
                    </a:cubicBezTo>
                    <a:cubicBezTo>
                      <a:pt x="9857" y="58305"/>
                      <a:pt x="10478" y="57001"/>
                      <a:pt x="10908" y="55589"/>
                    </a:cubicBezTo>
                    <a:cubicBezTo>
                      <a:pt x="11345" y="54182"/>
                      <a:pt x="11573" y="52657"/>
                      <a:pt x="11467" y="51109"/>
                    </a:cubicBezTo>
                    <a:cubicBezTo>
                      <a:pt x="11342" y="49562"/>
                      <a:pt x="10899" y="48039"/>
                      <a:pt x="10298" y="46594"/>
                    </a:cubicBezTo>
                    <a:cubicBezTo>
                      <a:pt x="9706" y="45141"/>
                      <a:pt x="8991" y="43737"/>
                      <a:pt x="8349" y="42299"/>
                    </a:cubicBezTo>
                    <a:cubicBezTo>
                      <a:pt x="7709" y="40859"/>
                      <a:pt x="7165" y="39408"/>
                      <a:pt x="6924" y="37924"/>
                    </a:cubicBezTo>
                    <a:cubicBezTo>
                      <a:pt x="6685" y="36441"/>
                      <a:pt x="6726" y="34940"/>
                      <a:pt x="6984" y="33497"/>
                    </a:cubicBezTo>
                    <a:cubicBezTo>
                      <a:pt x="7495" y="30603"/>
                      <a:pt x="8734" y="27973"/>
                      <a:pt x="10106" y="25624"/>
                    </a:cubicBezTo>
                    <a:cubicBezTo>
                      <a:pt x="11494" y="23269"/>
                      <a:pt x="13019" y="21141"/>
                      <a:pt x="14337" y="19066"/>
                    </a:cubicBezTo>
                    <a:cubicBezTo>
                      <a:pt x="15662" y="16996"/>
                      <a:pt x="16787" y="14975"/>
                      <a:pt x="17545" y="13007"/>
                    </a:cubicBezTo>
                    <a:cubicBezTo>
                      <a:pt x="18311" y="11039"/>
                      <a:pt x="18665" y="9139"/>
                      <a:pt x="18748" y="7466"/>
                    </a:cubicBezTo>
                    <a:cubicBezTo>
                      <a:pt x="18828" y="5791"/>
                      <a:pt x="18605" y="4341"/>
                      <a:pt x="18273" y="3212"/>
                    </a:cubicBezTo>
                    <a:cubicBezTo>
                      <a:pt x="18017" y="2344"/>
                      <a:pt x="17644" y="1515"/>
                      <a:pt x="17167" y="747"/>
                    </a:cubicBezTo>
                    <a:cubicBezTo>
                      <a:pt x="16825" y="249"/>
                      <a:pt x="16620" y="1"/>
                      <a:pt x="16593" y="1"/>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392" name="Google Shape;1392;p37"/>
              <p:cNvSpPr/>
              <p:nvPr/>
            </p:nvSpPr>
            <p:spPr>
              <a:xfrm>
                <a:off x="2155675" y="1659200"/>
                <a:ext cx="183700" cy="1123325"/>
              </a:xfrm>
              <a:custGeom>
                <a:avLst/>
                <a:gdLst/>
                <a:ahLst/>
                <a:cxnLst/>
                <a:rect l="l" t="t" r="r" b="b"/>
                <a:pathLst>
                  <a:path w="7348" h="44933" extrusionOk="0">
                    <a:moveTo>
                      <a:pt x="3208" y="0"/>
                    </a:moveTo>
                    <a:cubicBezTo>
                      <a:pt x="3204" y="0"/>
                      <a:pt x="3201" y="1"/>
                      <a:pt x="3199" y="4"/>
                    </a:cubicBezTo>
                    <a:cubicBezTo>
                      <a:pt x="3157" y="57"/>
                      <a:pt x="3715" y="438"/>
                      <a:pt x="4469" y="1350"/>
                    </a:cubicBezTo>
                    <a:cubicBezTo>
                      <a:pt x="5212" y="2260"/>
                      <a:pt x="6095" y="3780"/>
                      <a:pt x="6482" y="5861"/>
                    </a:cubicBezTo>
                    <a:cubicBezTo>
                      <a:pt x="6699" y="6989"/>
                      <a:pt x="6766" y="8140"/>
                      <a:pt x="6683" y="9286"/>
                    </a:cubicBezTo>
                    <a:cubicBezTo>
                      <a:pt x="6601" y="10521"/>
                      <a:pt x="6349" y="11835"/>
                      <a:pt x="5969" y="13184"/>
                    </a:cubicBezTo>
                    <a:cubicBezTo>
                      <a:pt x="5222" y="15894"/>
                      <a:pt x="3915" y="18733"/>
                      <a:pt x="2788" y="21834"/>
                    </a:cubicBezTo>
                    <a:cubicBezTo>
                      <a:pt x="1654" y="24927"/>
                      <a:pt x="798" y="27978"/>
                      <a:pt x="404" y="30826"/>
                    </a:cubicBezTo>
                    <a:cubicBezTo>
                      <a:pt x="0" y="33673"/>
                      <a:pt x="79" y="36294"/>
                      <a:pt x="452" y="38438"/>
                    </a:cubicBezTo>
                    <a:cubicBezTo>
                      <a:pt x="813" y="40587"/>
                      <a:pt x="1456" y="42246"/>
                      <a:pt x="1991" y="43331"/>
                    </a:cubicBezTo>
                    <a:cubicBezTo>
                      <a:pt x="2523" y="44397"/>
                      <a:pt x="2926" y="44933"/>
                      <a:pt x="2971" y="44933"/>
                    </a:cubicBezTo>
                    <a:cubicBezTo>
                      <a:pt x="2972" y="44933"/>
                      <a:pt x="2973" y="44933"/>
                      <a:pt x="2973" y="44932"/>
                    </a:cubicBezTo>
                    <a:cubicBezTo>
                      <a:pt x="3027" y="44902"/>
                      <a:pt x="2702" y="44318"/>
                      <a:pt x="2249" y="43215"/>
                    </a:cubicBezTo>
                    <a:cubicBezTo>
                      <a:pt x="1800" y="42111"/>
                      <a:pt x="1249" y="40466"/>
                      <a:pt x="960" y="38358"/>
                    </a:cubicBezTo>
                    <a:cubicBezTo>
                      <a:pt x="659" y="36255"/>
                      <a:pt x="637" y="33702"/>
                      <a:pt x="1066" y="30922"/>
                    </a:cubicBezTo>
                    <a:cubicBezTo>
                      <a:pt x="1489" y="28140"/>
                      <a:pt x="2348" y="25147"/>
                      <a:pt x="3471" y="22081"/>
                    </a:cubicBezTo>
                    <a:cubicBezTo>
                      <a:pt x="4582" y="19019"/>
                      <a:pt x="5882" y="16151"/>
                      <a:pt x="6615" y="13359"/>
                    </a:cubicBezTo>
                    <a:cubicBezTo>
                      <a:pt x="6987" y="11971"/>
                      <a:pt x="7225" y="10611"/>
                      <a:pt x="7286" y="9321"/>
                    </a:cubicBezTo>
                    <a:cubicBezTo>
                      <a:pt x="7348" y="8124"/>
                      <a:pt x="7247" y="6924"/>
                      <a:pt x="6984" y="5755"/>
                    </a:cubicBezTo>
                    <a:cubicBezTo>
                      <a:pt x="6517" y="3601"/>
                      <a:pt x="5519" y="2047"/>
                      <a:pt x="4683" y="1165"/>
                    </a:cubicBezTo>
                    <a:cubicBezTo>
                      <a:pt x="4264" y="719"/>
                      <a:pt x="3891" y="421"/>
                      <a:pt x="3626" y="241"/>
                    </a:cubicBezTo>
                    <a:cubicBezTo>
                      <a:pt x="3389" y="82"/>
                      <a:pt x="3246" y="0"/>
                      <a:pt x="3208" y="0"/>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393" name="Google Shape;1393;p37"/>
              <p:cNvSpPr/>
              <p:nvPr/>
            </p:nvSpPr>
            <p:spPr>
              <a:xfrm>
                <a:off x="2441550" y="1745525"/>
                <a:ext cx="106725" cy="954600"/>
              </a:xfrm>
              <a:custGeom>
                <a:avLst/>
                <a:gdLst/>
                <a:ahLst/>
                <a:cxnLst/>
                <a:rect l="l" t="t" r="r" b="b"/>
                <a:pathLst>
                  <a:path w="4269" h="38184" extrusionOk="0">
                    <a:moveTo>
                      <a:pt x="2336" y="1"/>
                    </a:moveTo>
                    <a:cubicBezTo>
                      <a:pt x="2333" y="1"/>
                      <a:pt x="2331" y="1"/>
                      <a:pt x="2329" y="3"/>
                    </a:cubicBezTo>
                    <a:cubicBezTo>
                      <a:pt x="2277" y="51"/>
                      <a:pt x="2694" y="434"/>
                      <a:pt x="3113" y="1315"/>
                    </a:cubicBezTo>
                    <a:cubicBezTo>
                      <a:pt x="3527" y="2192"/>
                      <a:pt x="3815" y="3604"/>
                      <a:pt x="3670" y="5355"/>
                    </a:cubicBezTo>
                    <a:cubicBezTo>
                      <a:pt x="3358" y="8855"/>
                      <a:pt x="1904" y="13605"/>
                      <a:pt x="858" y="18963"/>
                    </a:cubicBezTo>
                    <a:cubicBezTo>
                      <a:pt x="337" y="21646"/>
                      <a:pt x="15" y="24256"/>
                      <a:pt x="17" y="26642"/>
                    </a:cubicBezTo>
                    <a:cubicBezTo>
                      <a:pt x="1" y="29027"/>
                      <a:pt x="296" y="31175"/>
                      <a:pt x="747" y="32922"/>
                    </a:cubicBezTo>
                    <a:cubicBezTo>
                      <a:pt x="1207" y="34672"/>
                      <a:pt x="1811" y="36014"/>
                      <a:pt x="2301" y="36892"/>
                    </a:cubicBezTo>
                    <a:cubicBezTo>
                      <a:pt x="2774" y="37755"/>
                      <a:pt x="3131" y="38184"/>
                      <a:pt x="3174" y="38184"/>
                    </a:cubicBezTo>
                    <a:cubicBezTo>
                      <a:pt x="3175" y="38184"/>
                      <a:pt x="3176" y="38184"/>
                      <a:pt x="3177" y="38183"/>
                    </a:cubicBezTo>
                    <a:cubicBezTo>
                      <a:pt x="3307" y="38117"/>
                      <a:pt x="2022" y="36257"/>
                      <a:pt x="1246" y="32802"/>
                    </a:cubicBezTo>
                    <a:cubicBezTo>
                      <a:pt x="870" y="31080"/>
                      <a:pt x="634" y="28984"/>
                      <a:pt x="686" y="26649"/>
                    </a:cubicBezTo>
                    <a:cubicBezTo>
                      <a:pt x="721" y="24314"/>
                      <a:pt x="1057" y="21759"/>
                      <a:pt x="1574" y="19100"/>
                    </a:cubicBezTo>
                    <a:cubicBezTo>
                      <a:pt x="2608" y="13779"/>
                      <a:pt x="3988" y="9023"/>
                      <a:pt x="4184" y="5383"/>
                    </a:cubicBezTo>
                    <a:cubicBezTo>
                      <a:pt x="4268" y="3565"/>
                      <a:pt x="3883" y="2071"/>
                      <a:pt x="3365" y="1184"/>
                    </a:cubicBezTo>
                    <a:cubicBezTo>
                      <a:pt x="3104" y="743"/>
                      <a:pt x="2848" y="436"/>
                      <a:pt x="2655" y="250"/>
                    </a:cubicBezTo>
                    <a:cubicBezTo>
                      <a:pt x="2475" y="85"/>
                      <a:pt x="2368" y="1"/>
                      <a:pt x="2336" y="1"/>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394" name="Google Shape;1394;p37"/>
              <p:cNvSpPr/>
              <p:nvPr/>
            </p:nvSpPr>
            <p:spPr>
              <a:xfrm>
                <a:off x="1192900" y="1537675"/>
                <a:ext cx="773925" cy="2174850"/>
              </a:xfrm>
              <a:custGeom>
                <a:avLst/>
                <a:gdLst/>
                <a:ahLst/>
                <a:cxnLst/>
                <a:rect l="l" t="t" r="r" b="b"/>
                <a:pathLst>
                  <a:path w="30957" h="86994" extrusionOk="0">
                    <a:moveTo>
                      <a:pt x="30300" y="0"/>
                    </a:moveTo>
                    <a:cubicBezTo>
                      <a:pt x="30300" y="0"/>
                      <a:pt x="30299" y="0"/>
                      <a:pt x="30299" y="0"/>
                    </a:cubicBezTo>
                    <a:cubicBezTo>
                      <a:pt x="30264" y="13"/>
                      <a:pt x="30402" y="348"/>
                      <a:pt x="30528" y="1013"/>
                    </a:cubicBezTo>
                    <a:cubicBezTo>
                      <a:pt x="30639" y="1674"/>
                      <a:pt x="30713" y="2687"/>
                      <a:pt x="30424" y="3935"/>
                    </a:cubicBezTo>
                    <a:cubicBezTo>
                      <a:pt x="30140" y="5177"/>
                      <a:pt x="29495" y="6644"/>
                      <a:pt x="28349" y="8052"/>
                    </a:cubicBezTo>
                    <a:cubicBezTo>
                      <a:pt x="27206" y="9472"/>
                      <a:pt x="25600" y="10810"/>
                      <a:pt x="23755" y="12211"/>
                    </a:cubicBezTo>
                    <a:cubicBezTo>
                      <a:pt x="21913" y="13617"/>
                      <a:pt x="19880" y="15188"/>
                      <a:pt x="17961" y="17169"/>
                    </a:cubicBezTo>
                    <a:cubicBezTo>
                      <a:pt x="16054" y="19141"/>
                      <a:pt x="14230" y="21573"/>
                      <a:pt x="13200" y="24547"/>
                    </a:cubicBezTo>
                    <a:cubicBezTo>
                      <a:pt x="12683" y="26024"/>
                      <a:pt x="12375" y="27630"/>
                      <a:pt x="12385" y="29284"/>
                    </a:cubicBezTo>
                    <a:cubicBezTo>
                      <a:pt x="12383" y="30940"/>
                      <a:pt x="12800" y="32616"/>
                      <a:pt x="13401" y="34189"/>
                    </a:cubicBezTo>
                    <a:cubicBezTo>
                      <a:pt x="13998" y="35774"/>
                      <a:pt x="14752" y="37306"/>
                      <a:pt x="15405" y="38883"/>
                    </a:cubicBezTo>
                    <a:cubicBezTo>
                      <a:pt x="16064" y="40454"/>
                      <a:pt x="16605" y="42104"/>
                      <a:pt x="16665" y="43807"/>
                    </a:cubicBezTo>
                    <a:cubicBezTo>
                      <a:pt x="16660" y="44653"/>
                      <a:pt x="16568" y="45494"/>
                      <a:pt x="16309" y="46289"/>
                    </a:cubicBezTo>
                    <a:cubicBezTo>
                      <a:pt x="16044" y="47078"/>
                      <a:pt x="15666" y="47825"/>
                      <a:pt x="15190" y="48509"/>
                    </a:cubicBezTo>
                    <a:cubicBezTo>
                      <a:pt x="14222" y="49869"/>
                      <a:pt x="12958" y="50987"/>
                      <a:pt x="11664" y="52015"/>
                    </a:cubicBezTo>
                    <a:cubicBezTo>
                      <a:pt x="10369" y="53047"/>
                      <a:pt x="9028" y="54003"/>
                      <a:pt x="7781" y="55044"/>
                    </a:cubicBezTo>
                    <a:cubicBezTo>
                      <a:pt x="6534" y="56088"/>
                      <a:pt x="5415" y="57251"/>
                      <a:pt x="4475" y="58493"/>
                    </a:cubicBezTo>
                    <a:cubicBezTo>
                      <a:pt x="2688" y="60851"/>
                      <a:pt x="1408" y="63553"/>
                      <a:pt x="715" y="66429"/>
                    </a:cubicBezTo>
                    <a:cubicBezTo>
                      <a:pt x="57" y="69121"/>
                      <a:pt x="1" y="71746"/>
                      <a:pt x="342" y="74069"/>
                    </a:cubicBezTo>
                    <a:cubicBezTo>
                      <a:pt x="667" y="76401"/>
                      <a:pt x="1379" y="78427"/>
                      <a:pt x="2164" y="80109"/>
                    </a:cubicBezTo>
                    <a:cubicBezTo>
                      <a:pt x="2971" y="81789"/>
                      <a:pt x="3873" y="83124"/>
                      <a:pt x="4687" y="84145"/>
                    </a:cubicBezTo>
                    <a:cubicBezTo>
                      <a:pt x="5495" y="85173"/>
                      <a:pt x="6236" y="85871"/>
                      <a:pt x="6736" y="86339"/>
                    </a:cubicBezTo>
                    <a:cubicBezTo>
                      <a:pt x="7237" y="86769"/>
                      <a:pt x="7516" y="86993"/>
                      <a:pt x="7551" y="86993"/>
                    </a:cubicBezTo>
                    <a:cubicBezTo>
                      <a:pt x="7552" y="86993"/>
                      <a:pt x="7553" y="86993"/>
                      <a:pt x="7554" y="86992"/>
                    </a:cubicBezTo>
                    <a:cubicBezTo>
                      <a:pt x="7615" y="86930"/>
                      <a:pt x="6459" y="86042"/>
                      <a:pt x="4910" y="83973"/>
                    </a:cubicBezTo>
                    <a:cubicBezTo>
                      <a:pt x="3976" y="82717"/>
                      <a:pt x="3179" y="81365"/>
                      <a:pt x="2532" y="79940"/>
                    </a:cubicBezTo>
                    <a:cubicBezTo>
                      <a:pt x="1796" y="78272"/>
                      <a:pt x="1136" y="76278"/>
                      <a:pt x="851" y="74001"/>
                    </a:cubicBezTo>
                    <a:cubicBezTo>
                      <a:pt x="551" y="71732"/>
                      <a:pt x="636" y="69183"/>
                      <a:pt x="1300" y="66572"/>
                    </a:cubicBezTo>
                    <a:cubicBezTo>
                      <a:pt x="1951" y="63966"/>
                      <a:pt x="3165" y="61296"/>
                      <a:pt x="5007" y="58900"/>
                    </a:cubicBezTo>
                    <a:cubicBezTo>
                      <a:pt x="5926" y="57701"/>
                      <a:pt x="7005" y="56591"/>
                      <a:pt x="8226" y="55577"/>
                    </a:cubicBezTo>
                    <a:cubicBezTo>
                      <a:pt x="9449" y="54563"/>
                      <a:pt x="10786" y="53618"/>
                      <a:pt x="12105" y="52572"/>
                    </a:cubicBezTo>
                    <a:cubicBezTo>
                      <a:pt x="13423" y="51532"/>
                      <a:pt x="14741" y="50381"/>
                      <a:pt x="15782" y="48924"/>
                    </a:cubicBezTo>
                    <a:cubicBezTo>
                      <a:pt x="16300" y="48183"/>
                      <a:pt x="16712" y="47369"/>
                      <a:pt x="17000" y="46510"/>
                    </a:cubicBezTo>
                    <a:cubicBezTo>
                      <a:pt x="17285" y="45639"/>
                      <a:pt x="17388" y="44713"/>
                      <a:pt x="17392" y="43789"/>
                    </a:cubicBezTo>
                    <a:cubicBezTo>
                      <a:pt x="17324" y="41937"/>
                      <a:pt x="16744" y="40205"/>
                      <a:pt x="16073" y="38608"/>
                    </a:cubicBezTo>
                    <a:cubicBezTo>
                      <a:pt x="15404" y="36999"/>
                      <a:pt x="14651" y="35480"/>
                      <a:pt x="14067" y="33938"/>
                    </a:cubicBezTo>
                    <a:cubicBezTo>
                      <a:pt x="13477" y="32403"/>
                      <a:pt x="13084" y="30839"/>
                      <a:pt x="13078" y="29277"/>
                    </a:cubicBezTo>
                    <a:cubicBezTo>
                      <a:pt x="13062" y="27716"/>
                      <a:pt x="13345" y="26185"/>
                      <a:pt x="13833" y="24766"/>
                    </a:cubicBezTo>
                    <a:cubicBezTo>
                      <a:pt x="14803" y="21909"/>
                      <a:pt x="16544" y="19538"/>
                      <a:pt x="18396" y="17586"/>
                    </a:cubicBezTo>
                    <a:cubicBezTo>
                      <a:pt x="20261" y="15624"/>
                      <a:pt x="22248" y="14048"/>
                      <a:pt x="24071" y="12616"/>
                    </a:cubicBezTo>
                    <a:cubicBezTo>
                      <a:pt x="25900" y="11187"/>
                      <a:pt x="27522" y="9792"/>
                      <a:pt x="28666" y="8305"/>
                    </a:cubicBezTo>
                    <a:cubicBezTo>
                      <a:pt x="29821" y="6824"/>
                      <a:pt x="30450" y="5287"/>
                      <a:pt x="30700" y="3994"/>
                    </a:cubicBezTo>
                    <a:cubicBezTo>
                      <a:pt x="30957" y="2694"/>
                      <a:pt x="30832" y="1650"/>
                      <a:pt x="30671" y="982"/>
                    </a:cubicBezTo>
                    <a:cubicBezTo>
                      <a:pt x="30579" y="649"/>
                      <a:pt x="30499" y="399"/>
                      <a:pt x="30422" y="238"/>
                    </a:cubicBezTo>
                    <a:cubicBezTo>
                      <a:pt x="30353" y="80"/>
                      <a:pt x="30313" y="0"/>
                      <a:pt x="30300" y="0"/>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395" name="Google Shape;1395;p37"/>
              <p:cNvSpPr/>
              <p:nvPr/>
            </p:nvSpPr>
            <p:spPr>
              <a:xfrm>
                <a:off x="2482875" y="319250"/>
                <a:ext cx="930100" cy="135775"/>
              </a:xfrm>
              <a:custGeom>
                <a:avLst/>
                <a:gdLst/>
                <a:ahLst/>
                <a:cxnLst/>
                <a:rect l="l" t="t" r="r" b="b"/>
                <a:pathLst>
                  <a:path w="37204" h="5431" extrusionOk="0">
                    <a:moveTo>
                      <a:pt x="15294" y="0"/>
                    </a:moveTo>
                    <a:cubicBezTo>
                      <a:pt x="12432" y="0"/>
                      <a:pt x="9835" y="375"/>
                      <a:pt x="7672" y="976"/>
                    </a:cubicBezTo>
                    <a:cubicBezTo>
                      <a:pt x="5060" y="1710"/>
                      <a:pt x="3089" y="2731"/>
                      <a:pt x="1838" y="3574"/>
                    </a:cubicBezTo>
                    <a:cubicBezTo>
                      <a:pt x="1215" y="4001"/>
                      <a:pt x="745" y="4350"/>
                      <a:pt x="452" y="4620"/>
                    </a:cubicBezTo>
                    <a:cubicBezTo>
                      <a:pt x="151" y="4879"/>
                      <a:pt x="0" y="5022"/>
                      <a:pt x="18" y="5042"/>
                    </a:cubicBezTo>
                    <a:cubicBezTo>
                      <a:pt x="19" y="5044"/>
                      <a:pt x="21" y="5045"/>
                      <a:pt x="24" y="5045"/>
                    </a:cubicBezTo>
                    <a:cubicBezTo>
                      <a:pt x="62" y="5045"/>
                      <a:pt x="238" y="4939"/>
                      <a:pt x="540" y="4737"/>
                    </a:cubicBezTo>
                    <a:cubicBezTo>
                      <a:pt x="860" y="4507"/>
                      <a:pt x="1351" y="4198"/>
                      <a:pt x="1988" y="3814"/>
                    </a:cubicBezTo>
                    <a:cubicBezTo>
                      <a:pt x="3267" y="3057"/>
                      <a:pt x="5231" y="2129"/>
                      <a:pt x="7804" y="1473"/>
                    </a:cubicBezTo>
                    <a:cubicBezTo>
                      <a:pt x="9828" y="964"/>
                      <a:pt x="12230" y="649"/>
                      <a:pt x="14872" y="649"/>
                    </a:cubicBezTo>
                    <a:cubicBezTo>
                      <a:pt x="15584" y="649"/>
                      <a:pt x="16314" y="672"/>
                      <a:pt x="17059" y="720"/>
                    </a:cubicBezTo>
                    <a:cubicBezTo>
                      <a:pt x="20566" y="934"/>
                      <a:pt x="24373" y="1742"/>
                      <a:pt x="28302" y="2825"/>
                    </a:cubicBezTo>
                    <a:cubicBezTo>
                      <a:pt x="31418" y="3690"/>
                      <a:pt x="34390" y="4624"/>
                      <a:pt x="37203" y="5431"/>
                    </a:cubicBezTo>
                    <a:cubicBezTo>
                      <a:pt x="36815" y="5058"/>
                      <a:pt x="36417" y="4699"/>
                      <a:pt x="36009" y="4355"/>
                    </a:cubicBezTo>
                    <a:cubicBezTo>
                      <a:pt x="33619" y="3633"/>
                      <a:pt x="31120" y="2853"/>
                      <a:pt x="28494" y="2125"/>
                    </a:cubicBezTo>
                    <a:cubicBezTo>
                      <a:pt x="24541" y="1034"/>
                      <a:pt x="20678" y="233"/>
                      <a:pt x="17098" y="49"/>
                    </a:cubicBezTo>
                    <a:cubicBezTo>
                      <a:pt x="16486" y="16"/>
                      <a:pt x="15885" y="0"/>
                      <a:pt x="15294" y="0"/>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396" name="Google Shape;1396;p37"/>
              <p:cNvSpPr/>
              <p:nvPr/>
            </p:nvSpPr>
            <p:spPr>
              <a:xfrm>
                <a:off x="2401625" y="248725"/>
                <a:ext cx="239475" cy="185900"/>
              </a:xfrm>
              <a:custGeom>
                <a:avLst/>
                <a:gdLst/>
                <a:ahLst/>
                <a:cxnLst/>
                <a:rect l="l" t="t" r="r" b="b"/>
                <a:pathLst>
                  <a:path w="9579" h="7436" extrusionOk="0">
                    <a:moveTo>
                      <a:pt x="9578" y="0"/>
                    </a:moveTo>
                    <a:lnTo>
                      <a:pt x="9578" y="0"/>
                    </a:lnTo>
                    <a:cubicBezTo>
                      <a:pt x="8725" y="110"/>
                      <a:pt x="7875" y="238"/>
                      <a:pt x="7031" y="391"/>
                    </a:cubicBezTo>
                    <a:cubicBezTo>
                      <a:pt x="6708" y="451"/>
                      <a:pt x="6380" y="519"/>
                      <a:pt x="6051" y="591"/>
                    </a:cubicBezTo>
                    <a:cubicBezTo>
                      <a:pt x="5133" y="1041"/>
                      <a:pt x="4286" y="1553"/>
                      <a:pt x="3551" y="2103"/>
                    </a:cubicBezTo>
                    <a:cubicBezTo>
                      <a:pt x="2519" y="2873"/>
                      <a:pt x="1698" y="3707"/>
                      <a:pt x="1117" y="4500"/>
                    </a:cubicBezTo>
                    <a:cubicBezTo>
                      <a:pt x="538" y="5296"/>
                      <a:pt x="235" y="6052"/>
                      <a:pt x="117" y="6586"/>
                    </a:cubicBezTo>
                    <a:cubicBezTo>
                      <a:pt x="1" y="7125"/>
                      <a:pt x="33" y="7430"/>
                      <a:pt x="76" y="7435"/>
                    </a:cubicBezTo>
                    <a:cubicBezTo>
                      <a:pt x="77" y="7435"/>
                      <a:pt x="78" y="7435"/>
                      <a:pt x="80" y="7435"/>
                    </a:cubicBezTo>
                    <a:cubicBezTo>
                      <a:pt x="192" y="7435"/>
                      <a:pt x="328" y="6224"/>
                      <a:pt x="1523" y="4814"/>
                    </a:cubicBezTo>
                    <a:cubicBezTo>
                      <a:pt x="2712" y="3400"/>
                      <a:pt x="4816" y="1805"/>
                      <a:pt x="7467" y="748"/>
                    </a:cubicBezTo>
                    <a:cubicBezTo>
                      <a:pt x="8181" y="458"/>
                      <a:pt x="8888" y="213"/>
                      <a:pt x="9578" y="0"/>
                    </a:cubicBezTo>
                    <a:close/>
                  </a:path>
                </a:pathLst>
              </a:custGeom>
              <a:solidFill>
                <a:srgbClr val="FFCFC0"/>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397" name="Google Shape;1397;p37"/>
              <p:cNvSpPr/>
              <p:nvPr/>
            </p:nvSpPr>
            <p:spPr>
              <a:xfrm>
                <a:off x="1928500" y="1813975"/>
                <a:ext cx="2167825" cy="1922400"/>
              </a:xfrm>
              <a:custGeom>
                <a:avLst/>
                <a:gdLst/>
                <a:ahLst/>
                <a:cxnLst/>
                <a:rect l="l" t="t" r="r" b="b"/>
                <a:pathLst>
                  <a:path w="86713" h="76896" extrusionOk="0">
                    <a:moveTo>
                      <a:pt x="35615" y="0"/>
                    </a:moveTo>
                    <a:cubicBezTo>
                      <a:pt x="32355" y="0"/>
                      <a:pt x="28425" y="1599"/>
                      <a:pt x="25370" y="1951"/>
                    </a:cubicBezTo>
                    <a:cubicBezTo>
                      <a:pt x="27158" y="5547"/>
                      <a:pt x="27464" y="9681"/>
                      <a:pt x="27565" y="13695"/>
                    </a:cubicBezTo>
                    <a:cubicBezTo>
                      <a:pt x="27619" y="15877"/>
                      <a:pt x="27606" y="18148"/>
                      <a:pt x="26661" y="20117"/>
                    </a:cubicBezTo>
                    <a:cubicBezTo>
                      <a:pt x="24491" y="24644"/>
                      <a:pt x="17925" y="24641"/>
                      <a:pt x="13869" y="26062"/>
                    </a:cubicBezTo>
                    <a:cubicBezTo>
                      <a:pt x="6608" y="28605"/>
                      <a:pt x="2969" y="35509"/>
                      <a:pt x="1792" y="42556"/>
                    </a:cubicBezTo>
                    <a:cubicBezTo>
                      <a:pt x="251" y="51778"/>
                      <a:pt x="1" y="61217"/>
                      <a:pt x="1065" y="70510"/>
                    </a:cubicBezTo>
                    <a:lnTo>
                      <a:pt x="86712" y="76896"/>
                    </a:lnTo>
                    <a:cubicBezTo>
                      <a:pt x="81789" y="72308"/>
                      <a:pt x="78883" y="65942"/>
                      <a:pt x="76970" y="59491"/>
                    </a:cubicBezTo>
                    <a:cubicBezTo>
                      <a:pt x="75057" y="53040"/>
                      <a:pt x="74018" y="46355"/>
                      <a:pt x="72148" y="39893"/>
                    </a:cubicBezTo>
                    <a:cubicBezTo>
                      <a:pt x="70810" y="35275"/>
                      <a:pt x="68928" y="30604"/>
                      <a:pt x="65365" y="27375"/>
                    </a:cubicBezTo>
                    <a:cubicBezTo>
                      <a:pt x="61492" y="23868"/>
                      <a:pt x="56122" y="22547"/>
                      <a:pt x="50847" y="22547"/>
                    </a:cubicBezTo>
                    <a:cubicBezTo>
                      <a:pt x="50056" y="22547"/>
                      <a:pt x="49268" y="22576"/>
                      <a:pt x="48487" y="22633"/>
                    </a:cubicBezTo>
                    <a:cubicBezTo>
                      <a:pt x="47998" y="22668"/>
                      <a:pt x="47483" y="22703"/>
                      <a:pt x="46973" y="22703"/>
                    </a:cubicBezTo>
                    <a:cubicBezTo>
                      <a:pt x="45726" y="22703"/>
                      <a:pt x="44505" y="22494"/>
                      <a:pt x="43737" y="21573"/>
                    </a:cubicBezTo>
                    <a:cubicBezTo>
                      <a:pt x="40575" y="17773"/>
                      <a:pt x="40544" y="10661"/>
                      <a:pt x="40011" y="6010"/>
                    </a:cubicBezTo>
                    <a:cubicBezTo>
                      <a:pt x="39720" y="3463"/>
                      <a:pt x="40159" y="677"/>
                      <a:pt x="37021" y="116"/>
                    </a:cubicBezTo>
                    <a:cubicBezTo>
                      <a:pt x="36571" y="36"/>
                      <a:pt x="36100" y="0"/>
                      <a:pt x="35615" y="0"/>
                    </a:cubicBezTo>
                    <a:close/>
                  </a:path>
                </a:pathLst>
              </a:custGeom>
              <a:solidFill>
                <a:srgbClr val="FC867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398" name="Google Shape;1398;p37"/>
              <p:cNvSpPr/>
              <p:nvPr/>
            </p:nvSpPr>
            <p:spPr>
              <a:xfrm>
                <a:off x="3424175" y="2699425"/>
                <a:ext cx="123000" cy="407225"/>
              </a:xfrm>
              <a:custGeom>
                <a:avLst/>
                <a:gdLst/>
                <a:ahLst/>
                <a:cxnLst/>
                <a:rect l="l" t="t" r="r" b="b"/>
                <a:pathLst>
                  <a:path w="4920" h="16289" extrusionOk="0">
                    <a:moveTo>
                      <a:pt x="76" y="1"/>
                    </a:moveTo>
                    <a:cubicBezTo>
                      <a:pt x="74" y="1"/>
                      <a:pt x="73" y="1"/>
                      <a:pt x="73" y="1"/>
                    </a:cubicBezTo>
                    <a:cubicBezTo>
                      <a:pt x="0" y="27"/>
                      <a:pt x="265" y="943"/>
                      <a:pt x="716" y="2410"/>
                    </a:cubicBezTo>
                    <a:cubicBezTo>
                      <a:pt x="1166" y="3878"/>
                      <a:pt x="1794" y="5901"/>
                      <a:pt x="2453" y="8147"/>
                    </a:cubicBezTo>
                    <a:cubicBezTo>
                      <a:pt x="3112" y="10393"/>
                      <a:pt x="3675" y="12435"/>
                      <a:pt x="4088" y="13915"/>
                    </a:cubicBezTo>
                    <a:cubicBezTo>
                      <a:pt x="4497" y="15379"/>
                      <a:pt x="4768" y="16288"/>
                      <a:pt x="4846" y="16288"/>
                    </a:cubicBezTo>
                    <a:cubicBezTo>
                      <a:pt x="4847" y="16288"/>
                      <a:pt x="4848" y="16288"/>
                      <a:pt x="4848" y="16288"/>
                    </a:cubicBezTo>
                    <a:cubicBezTo>
                      <a:pt x="4919" y="16272"/>
                      <a:pt x="4782" y="15329"/>
                      <a:pt x="4463" y="13822"/>
                    </a:cubicBezTo>
                    <a:cubicBezTo>
                      <a:pt x="4145" y="12315"/>
                      <a:pt x="3638" y="10248"/>
                      <a:pt x="2977" y="7993"/>
                    </a:cubicBezTo>
                    <a:cubicBezTo>
                      <a:pt x="2317" y="5739"/>
                      <a:pt x="1626" y="3724"/>
                      <a:pt x="1080" y="2285"/>
                    </a:cubicBezTo>
                    <a:cubicBezTo>
                      <a:pt x="542" y="865"/>
                      <a:pt x="152" y="1"/>
                      <a:pt x="76" y="1"/>
                    </a:cubicBezTo>
                    <a:close/>
                  </a:path>
                </a:pathLst>
              </a:custGeom>
              <a:solidFill>
                <a:srgbClr val="B2514F"/>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399" name="Google Shape;1399;p37"/>
              <p:cNvSpPr/>
              <p:nvPr/>
            </p:nvSpPr>
            <p:spPr>
              <a:xfrm>
                <a:off x="2480475" y="2818175"/>
                <a:ext cx="1125100" cy="972900"/>
              </a:xfrm>
              <a:custGeom>
                <a:avLst/>
                <a:gdLst/>
                <a:ahLst/>
                <a:cxnLst/>
                <a:rect l="l" t="t" r="r" b="b"/>
                <a:pathLst>
                  <a:path w="45004" h="38916" extrusionOk="0">
                    <a:moveTo>
                      <a:pt x="35786" y="0"/>
                    </a:moveTo>
                    <a:cubicBezTo>
                      <a:pt x="35752" y="0"/>
                      <a:pt x="35720" y="4"/>
                      <a:pt x="35690" y="11"/>
                    </a:cubicBezTo>
                    <a:cubicBezTo>
                      <a:pt x="30353" y="1348"/>
                      <a:pt x="27323" y="4513"/>
                      <a:pt x="23893" y="8352"/>
                    </a:cubicBezTo>
                    <a:cubicBezTo>
                      <a:pt x="17875" y="4581"/>
                      <a:pt x="11237" y="2054"/>
                      <a:pt x="4314" y="2054"/>
                    </a:cubicBezTo>
                    <a:cubicBezTo>
                      <a:pt x="2901" y="2054"/>
                      <a:pt x="1476" y="2159"/>
                      <a:pt x="43" y="2380"/>
                    </a:cubicBezTo>
                    <a:cubicBezTo>
                      <a:pt x="1" y="14788"/>
                      <a:pt x="1117" y="27376"/>
                      <a:pt x="7990" y="38037"/>
                    </a:cubicBezTo>
                    <a:cubicBezTo>
                      <a:pt x="8168" y="38308"/>
                      <a:pt x="8303" y="38605"/>
                      <a:pt x="8389" y="38916"/>
                    </a:cubicBezTo>
                    <a:cubicBezTo>
                      <a:pt x="11029" y="38554"/>
                      <a:pt x="13675" y="38222"/>
                      <a:pt x="16324" y="37922"/>
                    </a:cubicBezTo>
                    <a:cubicBezTo>
                      <a:pt x="18955" y="37631"/>
                      <a:pt x="21393" y="37369"/>
                      <a:pt x="23846" y="37369"/>
                    </a:cubicBezTo>
                    <a:cubicBezTo>
                      <a:pt x="25530" y="37369"/>
                      <a:pt x="27221" y="37493"/>
                      <a:pt x="28986" y="37814"/>
                    </a:cubicBezTo>
                    <a:cubicBezTo>
                      <a:pt x="31083" y="38197"/>
                      <a:pt x="33304" y="38330"/>
                      <a:pt x="35546" y="38330"/>
                    </a:cubicBezTo>
                    <a:cubicBezTo>
                      <a:pt x="38576" y="38330"/>
                      <a:pt x="41645" y="38087"/>
                      <a:pt x="44501" y="37886"/>
                    </a:cubicBezTo>
                    <a:cubicBezTo>
                      <a:pt x="42132" y="35513"/>
                      <a:pt x="41095" y="31888"/>
                      <a:pt x="41852" y="28618"/>
                    </a:cubicBezTo>
                    <a:cubicBezTo>
                      <a:pt x="42252" y="26889"/>
                      <a:pt x="43105" y="25304"/>
                      <a:pt x="43700" y="23631"/>
                    </a:cubicBezTo>
                    <a:cubicBezTo>
                      <a:pt x="44825" y="20466"/>
                      <a:pt x="45003" y="16596"/>
                      <a:pt x="44307" y="12937"/>
                    </a:cubicBezTo>
                    <a:cubicBezTo>
                      <a:pt x="43714" y="9831"/>
                      <a:pt x="42494" y="6875"/>
                      <a:pt x="40686" y="4629"/>
                    </a:cubicBezTo>
                    <a:cubicBezTo>
                      <a:pt x="40054" y="3844"/>
                      <a:pt x="36890" y="0"/>
                      <a:pt x="35786" y="0"/>
                    </a:cubicBezTo>
                    <a:close/>
                  </a:path>
                </a:pathLst>
              </a:custGeom>
              <a:solidFill>
                <a:srgbClr val="84385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00" name="Google Shape;1400;p37"/>
              <p:cNvSpPr/>
              <p:nvPr/>
            </p:nvSpPr>
            <p:spPr>
              <a:xfrm>
                <a:off x="2032725" y="620625"/>
                <a:ext cx="399150" cy="703450"/>
              </a:xfrm>
              <a:custGeom>
                <a:avLst/>
                <a:gdLst/>
                <a:ahLst/>
                <a:cxnLst/>
                <a:rect l="l" t="t" r="r" b="b"/>
                <a:pathLst>
                  <a:path w="15966" h="28138" extrusionOk="0">
                    <a:moveTo>
                      <a:pt x="14403" y="1"/>
                    </a:moveTo>
                    <a:lnTo>
                      <a:pt x="14403" y="1"/>
                    </a:lnTo>
                    <a:cubicBezTo>
                      <a:pt x="10052" y="2655"/>
                      <a:pt x="6293" y="5781"/>
                      <a:pt x="3755" y="9454"/>
                    </a:cubicBezTo>
                    <a:cubicBezTo>
                      <a:pt x="1449" y="12793"/>
                      <a:pt x="1" y="16875"/>
                      <a:pt x="700" y="20613"/>
                    </a:cubicBezTo>
                    <a:cubicBezTo>
                      <a:pt x="1165" y="23105"/>
                      <a:pt x="1763" y="25768"/>
                      <a:pt x="3034" y="28137"/>
                    </a:cubicBezTo>
                    <a:cubicBezTo>
                      <a:pt x="5794" y="25296"/>
                      <a:pt x="9100" y="22585"/>
                      <a:pt x="11325" y="19463"/>
                    </a:cubicBezTo>
                    <a:cubicBezTo>
                      <a:pt x="12088" y="18391"/>
                      <a:pt x="12761" y="17259"/>
                      <a:pt x="13338" y="16077"/>
                    </a:cubicBezTo>
                    <a:cubicBezTo>
                      <a:pt x="15812" y="10987"/>
                      <a:pt x="15966" y="5315"/>
                      <a:pt x="14403" y="1"/>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01" name="Google Shape;1401;p37"/>
              <p:cNvSpPr/>
              <p:nvPr/>
            </p:nvSpPr>
            <p:spPr>
              <a:xfrm>
                <a:off x="2045800" y="620675"/>
                <a:ext cx="372400" cy="703400"/>
              </a:xfrm>
              <a:custGeom>
                <a:avLst/>
                <a:gdLst/>
                <a:ahLst/>
                <a:cxnLst/>
                <a:rect l="l" t="t" r="r" b="b"/>
                <a:pathLst>
                  <a:path w="14896" h="28136" extrusionOk="0">
                    <a:moveTo>
                      <a:pt x="13880" y="0"/>
                    </a:moveTo>
                    <a:cubicBezTo>
                      <a:pt x="13733" y="90"/>
                      <a:pt x="13591" y="185"/>
                      <a:pt x="13444" y="277"/>
                    </a:cubicBezTo>
                    <a:cubicBezTo>
                      <a:pt x="12597" y="1629"/>
                      <a:pt x="11776" y="2995"/>
                      <a:pt x="11004" y="4385"/>
                    </a:cubicBezTo>
                    <a:lnTo>
                      <a:pt x="10054" y="2595"/>
                    </a:lnTo>
                    <a:cubicBezTo>
                      <a:pt x="9930" y="2689"/>
                      <a:pt x="9804" y="2782"/>
                      <a:pt x="9681" y="2877"/>
                    </a:cubicBezTo>
                    <a:cubicBezTo>
                      <a:pt x="10018" y="3512"/>
                      <a:pt x="10354" y="4145"/>
                      <a:pt x="10690" y="4780"/>
                    </a:cubicBezTo>
                    <a:cubicBezTo>
                      <a:pt x="10705" y="4805"/>
                      <a:pt x="10723" y="4828"/>
                      <a:pt x="10745" y="4847"/>
                    </a:cubicBezTo>
                    <a:cubicBezTo>
                      <a:pt x="9960" y="6280"/>
                      <a:pt x="9216" y="7731"/>
                      <a:pt x="8514" y="9201"/>
                    </a:cubicBezTo>
                    <a:cubicBezTo>
                      <a:pt x="7872" y="7998"/>
                      <a:pt x="7194" y="6812"/>
                      <a:pt x="6479" y="5642"/>
                    </a:cubicBezTo>
                    <a:cubicBezTo>
                      <a:pt x="6366" y="5752"/>
                      <a:pt x="6262" y="5868"/>
                      <a:pt x="6150" y="5979"/>
                    </a:cubicBezTo>
                    <a:cubicBezTo>
                      <a:pt x="6876" y="7180"/>
                      <a:pt x="7565" y="8393"/>
                      <a:pt x="8217" y="9623"/>
                    </a:cubicBezTo>
                    <a:cubicBezTo>
                      <a:pt x="8233" y="9653"/>
                      <a:pt x="8254" y="9679"/>
                      <a:pt x="8281" y="9701"/>
                    </a:cubicBezTo>
                    <a:cubicBezTo>
                      <a:pt x="7278" y="11831"/>
                      <a:pt x="6368" y="13996"/>
                      <a:pt x="5547" y="16196"/>
                    </a:cubicBezTo>
                    <a:cubicBezTo>
                      <a:pt x="4397" y="14548"/>
                      <a:pt x="3257" y="12895"/>
                      <a:pt x="2128" y="11236"/>
                    </a:cubicBezTo>
                    <a:cubicBezTo>
                      <a:pt x="2047" y="11385"/>
                      <a:pt x="1967" y="11534"/>
                      <a:pt x="1887" y="11685"/>
                    </a:cubicBezTo>
                    <a:cubicBezTo>
                      <a:pt x="3014" y="13333"/>
                      <a:pt x="4148" y="14978"/>
                      <a:pt x="5290" y="16617"/>
                    </a:cubicBezTo>
                    <a:cubicBezTo>
                      <a:pt x="5292" y="16620"/>
                      <a:pt x="5293" y="16620"/>
                      <a:pt x="5295" y="16621"/>
                    </a:cubicBezTo>
                    <a:cubicBezTo>
                      <a:pt x="5282" y="16682"/>
                      <a:pt x="5295" y="16744"/>
                      <a:pt x="5329" y="16795"/>
                    </a:cubicBezTo>
                    <a:cubicBezTo>
                      <a:pt x="4639" y="18696"/>
                      <a:pt x="4022" y="20621"/>
                      <a:pt x="3477" y="22570"/>
                    </a:cubicBezTo>
                    <a:cubicBezTo>
                      <a:pt x="2319" y="21231"/>
                      <a:pt x="1160" y="19891"/>
                      <a:pt x="3" y="18552"/>
                    </a:cubicBezTo>
                    <a:lnTo>
                      <a:pt x="3" y="18552"/>
                    </a:lnTo>
                    <a:cubicBezTo>
                      <a:pt x="0" y="18786"/>
                      <a:pt x="5" y="19019"/>
                      <a:pt x="18" y="19253"/>
                    </a:cubicBezTo>
                    <a:lnTo>
                      <a:pt x="3238" y="22977"/>
                    </a:lnTo>
                    <a:cubicBezTo>
                      <a:pt x="3251" y="22992"/>
                      <a:pt x="3267" y="23005"/>
                      <a:pt x="3285" y="23015"/>
                    </a:cubicBezTo>
                    <a:cubicBezTo>
                      <a:pt x="3296" y="23042"/>
                      <a:pt x="3311" y="23067"/>
                      <a:pt x="3331" y="23090"/>
                    </a:cubicBezTo>
                    <a:cubicBezTo>
                      <a:pt x="2924" y="24577"/>
                      <a:pt x="2561" y="26076"/>
                      <a:pt x="2241" y="27588"/>
                    </a:cubicBezTo>
                    <a:cubicBezTo>
                      <a:pt x="2330" y="27770"/>
                      <a:pt x="2416" y="27956"/>
                      <a:pt x="2513" y="28135"/>
                    </a:cubicBezTo>
                    <a:cubicBezTo>
                      <a:pt x="2562" y="28083"/>
                      <a:pt x="2616" y="28032"/>
                      <a:pt x="2666" y="27982"/>
                    </a:cubicBezTo>
                    <a:cubicBezTo>
                      <a:pt x="3007" y="26350"/>
                      <a:pt x="3395" y="24732"/>
                      <a:pt x="3832" y="23128"/>
                    </a:cubicBezTo>
                    <a:cubicBezTo>
                      <a:pt x="5506" y="22712"/>
                      <a:pt x="7177" y="22288"/>
                      <a:pt x="8842" y="21856"/>
                    </a:cubicBezTo>
                    <a:cubicBezTo>
                      <a:pt x="9022" y="21658"/>
                      <a:pt x="9193" y="21458"/>
                      <a:pt x="9367" y="21258"/>
                    </a:cubicBezTo>
                    <a:lnTo>
                      <a:pt x="9367" y="21258"/>
                    </a:lnTo>
                    <a:cubicBezTo>
                      <a:pt x="7572" y="21726"/>
                      <a:pt x="5774" y="22185"/>
                      <a:pt x="3972" y="22634"/>
                    </a:cubicBezTo>
                    <a:cubicBezTo>
                      <a:pt x="4526" y="20666"/>
                      <a:pt x="5153" y="18721"/>
                      <a:pt x="5851" y="16799"/>
                    </a:cubicBezTo>
                    <a:cubicBezTo>
                      <a:pt x="8544" y="15731"/>
                      <a:pt x="11214" y="14623"/>
                      <a:pt x="13859" y="13476"/>
                    </a:cubicBezTo>
                    <a:cubicBezTo>
                      <a:pt x="13921" y="13286"/>
                      <a:pt x="13980" y="13097"/>
                      <a:pt x="14037" y="12904"/>
                    </a:cubicBezTo>
                    <a:lnTo>
                      <a:pt x="14037" y="12904"/>
                    </a:lnTo>
                    <a:cubicBezTo>
                      <a:pt x="11403" y="14050"/>
                      <a:pt x="8745" y="15157"/>
                      <a:pt x="6064" y="16227"/>
                    </a:cubicBezTo>
                    <a:cubicBezTo>
                      <a:pt x="6908" y="13967"/>
                      <a:pt x="7849" y="11743"/>
                      <a:pt x="8887" y="9556"/>
                    </a:cubicBezTo>
                    <a:cubicBezTo>
                      <a:pt x="10902" y="8731"/>
                      <a:pt x="12904" y="7888"/>
                      <a:pt x="14894" y="7026"/>
                    </a:cubicBezTo>
                    <a:cubicBezTo>
                      <a:pt x="14895" y="6863"/>
                      <a:pt x="14891" y="6699"/>
                      <a:pt x="14888" y="6535"/>
                    </a:cubicBezTo>
                    <a:cubicBezTo>
                      <a:pt x="12997" y="7349"/>
                      <a:pt x="11097" y="8150"/>
                      <a:pt x="9190" y="8939"/>
                    </a:cubicBezTo>
                    <a:cubicBezTo>
                      <a:pt x="9829" y="7623"/>
                      <a:pt x="10499" y="6320"/>
                      <a:pt x="11203" y="5031"/>
                    </a:cubicBezTo>
                    <a:cubicBezTo>
                      <a:pt x="11222" y="5028"/>
                      <a:pt x="11242" y="5022"/>
                      <a:pt x="11261" y="5015"/>
                    </a:cubicBezTo>
                    <a:lnTo>
                      <a:pt x="14619" y="3321"/>
                    </a:lnTo>
                    <a:cubicBezTo>
                      <a:pt x="14594" y="3163"/>
                      <a:pt x="14570" y="3003"/>
                      <a:pt x="14542" y="2847"/>
                    </a:cubicBezTo>
                    <a:lnTo>
                      <a:pt x="11597" y="4333"/>
                    </a:lnTo>
                    <a:cubicBezTo>
                      <a:pt x="12351" y="2986"/>
                      <a:pt x="13153" y="1661"/>
                      <a:pt x="13977" y="349"/>
                    </a:cubicBezTo>
                    <a:cubicBezTo>
                      <a:pt x="13944" y="233"/>
                      <a:pt x="13915" y="116"/>
                      <a:pt x="13880" y="0"/>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02" name="Google Shape;1402;p37"/>
              <p:cNvSpPr/>
              <p:nvPr/>
            </p:nvSpPr>
            <p:spPr>
              <a:xfrm>
                <a:off x="1700425" y="793575"/>
                <a:ext cx="405200" cy="427100"/>
              </a:xfrm>
              <a:custGeom>
                <a:avLst/>
                <a:gdLst/>
                <a:ahLst/>
                <a:cxnLst/>
                <a:rect l="l" t="t" r="r" b="b"/>
                <a:pathLst>
                  <a:path w="16208" h="17084" extrusionOk="0">
                    <a:moveTo>
                      <a:pt x="1" y="0"/>
                    </a:moveTo>
                    <a:lnTo>
                      <a:pt x="1" y="0"/>
                    </a:lnTo>
                    <a:cubicBezTo>
                      <a:pt x="477" y="3923"/>
                      <a:pt x="1476" y="7581"/>
                      <a:pt x="3253" y="10550"/>
                    </a:cubicBezTo>
                    <a:cubicBezTo>
                      <a:pt x="4870" y="13250"/>
                      <a:pt x="7284" y="15583"/>
                      <a:pt x="10147" y="16290"/>
                    </a:cubicBezTo>
                    <a:cubicBezTo>
                      <a:pt x="11812" y="16700"/>
                      <a:pt x="13600" y="17083"/>
                      <a:pt x="15410" y="17083"/>
                    </a:cubicBezTo>
                    <a:cubicBezTo>
                      <a:pt x="15675" y="17083"/>
                      <a:pt x="15941" y="17075"/>
                      <a:pt x="16208" y="17057"/>
                    </a:cubicBezTo>
                    <a:cubicBezTo>
                      <a:pt x="15090" y="14197"/>
                      <a:pt x="14237" y="10994"/>
                      <a:pt x="12748" y="8422"/>
                    </a:cubicBezTo>
                    <a:cubicBezTo>
                      <a:pt x="12237" y="7539"/>
                      <a:pt x="11653" y="6701"/>
                      <a:pt x="11005" y="5914"/>
                    </a:cubicBezTo>
                    <a:cubicBezTo>
                      <a:pt x="8207" y="2533"/>
                      <a:pt x="4252" y="604"/>
                      <a:pt x="1" y="0"/>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03" name="Google Shape;1403;p37"/>
              <p:cNvSpPr/>
              <p:nvPr/>
            </p:nvSpPr>
            <p:spPr>
              <a:xfrm>
                <a:off x="1700425" y="793575"/>
                <a:ext cx="405200" cy="426850"/>
              </a:xfrm>
              <a:custGeom>
                <a:avLst/>
                <a:gdLst/>
                <a:ahLst/>
                <a:cxnLst/>
                <a:rect l="l" t="t" r="r" b="b"/>
                <a:pathLst>
                  <a:path w="16208" h="17074" extrusionOk="0">
                    <a:moveTo>
                      <a:pt x="1" y="0"/>
                    </a:moveTo>
                    <a:lnTo>
                      <a:pt x="1" y="0"/>
                    </a:lnTo>
                    <a:cubicBezTo>
                      <a:pt x="18" y="133"/>
                      <a:pt x="40" y="264"/>
                      <a:pt x="57" y="397"/>
                    </a:cubicBezTo>
                    <a:cubicBezTo>
                      <a:pt x="739" y="1428"/>
                      <a:pt x="1440" y="2447"/>
                      <a:pt x="2173" y="3438"/>
                    </a:cubicBezTo>
                    <a:lnTo>
                      <a:pt x="604" y="3534"/>
                    </a:lnTo>
                    <a:cubicBezTo>
                      <a:pt x="630" y="3651"/>
                      <a:pt x="657" y="3770"/>
                      <a:pt x="683" y="3887"/>
                    </a:cubicBezTo>
                    <a:lnTo>
                      <a:pt x="2351" y="3786"/>
                    </a:lnTo>
                    <a:cubicBezTo>
                      <a:pt x="2372" y="3784"/>
                      <a:pt x="2394" y="3778"/>
                      <a:pt x="2416" y="3770"/>
                    </a:cubicBezTo>
                    <a:cubicBezTo>
                      <a:pt x="3175" y="4783"/>
                      <a:pt x="3960" y="5774"/>
                      <a:pt x="4771" y="6743"/>
                    </a:cubicBezTo>
                    <a:cubicBezTo>
                      <a:pt x="3716" y="6808"/>
                      <a:pt x="2661" y="6906"/>
                      <a:pt x="1605" y="7035"/>
                    </a:cubicBezTo>
                    <a:cubicBezTo>
                      <a:pt x="1647" y="7151"/>
                      <a:pt x="1695" y="7261"/>
                      <a:pt x="1738" y="7375"/>
                    </a:cubicBezTo>
                    <a:cubicBezTo>
                      <a:pt x="2817" y="7248"/>
                      <a:pt x="3896" y="7149"/>
                      <a:pt x="4973" y="7087"/>
                    </a:cubicBezTo>
                    <a:cubicBezTo>
                      <a:pt x="4999" y="7086"/>
                      <a:pt x="5024" y="7078"/>
                      <a:pt x="5049" y="7067"/>
                    </a:cubicBezTo>
                    <a:cubicBezTo>
                      <a:pt x="6230" y="8457"/>
                      <a:pt x="7465" y="9795"/>
                      <a:pt x="8754" y="11081"/>
                    </a:cubicBezTo>
                    <a:cubicBezTo>
                      <a:pt x="7222" y="11365"/>
                      <a:pt x="5689" y="11637"/>
                      <a:pt x="4157" y="11902"/>
                    </a:cubicBezTo>
                    <a:cubicBezTo>
                      <a:pt x="4235" y="12008"/>
                      <a:pt x="4316" y="12112"/>
                      <a:pt x="4397" y="12216"/>
                    </a:cubicBezTo>
                    <a:cubicBezTo>
                      <a:pt x="5920" y="11950"/>
                      <a:pt x="7445" y="11678"/>
                      <a:pt x="8970" y="11398"/>
                    </a:cubicBezTo>
                    <a:cubicBezTo>
                      <a:pt x="8971" y="11398"/>
                      <a:pt x="8973" y="11397"/>
                      <a:pt x="8974" y="11397"/>
                    </a:cubicBezTo>
                    <a:cubicBezTo>
                      <a:pt x="9005" y="11419"/>
                      <a:pt x="9042" y="11431"/>
                      <a:pt x="9080" y="11431"/>
                    </a:cubicBezTo>
                    <a:cubicBezTo>
                      <a:pt x="9089" y="11431"/>
                      <a:pt x="9099" y="11430"/>
                      <a:pt x="9108" y="11429"/>
                    </a:cubicBezTo>
                    <a:cubicBezTo>
                      <a:pt x="10227" y="12526"/>
                      <a:pt x="11388" y="13579"/>
                      <a:pt x="12589" y="14590"/>
                    </a:cubicBezTo>
                    <a:lnTo>
                      <a:pt x="8638" y="15751"/>
                    </a:lnTo>
                    <a:cubicBezTo>
                      <a:pt x="8802" y="15828"/>
                      <a:pt x="8969" y="15900"/>
                      <a:pt x="9137" y="15965"/>
                    </a:cubicBezTo>
                    <a:lnTo>
                      <a:pt x="12800" y="14890"/>
                    </a:lnTo>
                    <a:cubicBezTo>
                      <a:pt x="12815" y="14884"/>
                      <a:pt x="12829" y="14876"/>
                      <a:pt x="12842" y="14868"/>
                    </a:cubicBezTo>
                    <a:cubicBezTo>
                      <a:pt x="12846" y="14868"/>
                      <a:pt x="12850" y="14868"/>
                      <a:pt x="12854" y="14868"/>
                    </a:cubicBezTo>
                    <a:cubicBezTo>
                      <a:pt x="12873" y="14868"/>
                      <a:pt x="12891" y="14865"/>
                      <a:pt x="12910" y="14861"/>
                    </a:cubicBezTo>
                    <a:cubicBezTo>
                      <a:pt x="13828" y="15625"/>
                      <a:pt x="14770" y="16362"/>
                      <a:pt x="15734" y="17073"/>
                    </a:cubicBezTo>
                    <a:cubicBezTo>
                      <a:pt x="15892" y="17069"/>
                      <a:pt x="16050" y="17069"/>
                      <a:pt x="16208" y="17057"/>
                    </a:cubicBezTo>
                    <a:cubicBezTo>
                      <a:pt x="16187" y="17007"/>
                      <a:pt x="16167" y="16952"/>
                      <a:pt x="16148" y="16899"/>
                    </a:cubicBezTo>
                    <a:cubicBezTo>
                      <a:pt x="15106" y="16135"/>
                      <a:pt x="14089" y="15341"/>
                      <a:pt x="13097" y="14517"/>
                    </a:cubicBezTo>
                    <a:cubicBezTo>
                      <a:pt x="13342" y="13202"/>
                      <a:pt x="13578" y="11888"/>
                      <a:pt x="13808" y="10573"/>
                    </a:cubicBezTo>
                    <a:cubicBezTo>
                      <a:pt x="13727" y="10383"/>
                      <a:pt x="13640" y="10198"/>
                      <a:pt x="13555" y="10012"/>
                    </a:cubicBezTo>
                    <a:cubicBezTo>
                      <a:pt x="13309" y="11429"/>
                      <a:pt x="13055" y="12845"/>
                      <a:pt x="12794" y="14261"/>
                    </a:cubicBezTo>
                    <a:cubicBezTo>
                      <a:pt x="11584" y="13239"/>
                      <a:pt x="10411" y="12173"/>
                      <a:pt x="9280" y="11062"/>
                    </a:cubicBezTo>
                    <a:cubicBezTo>
                      <a:pt x="9391" y="8818"/>
                      <a:pt x="9467" y="6579"/>
                      <a:pt x="9506" y="4343"/>
                    </a:cubicBezTo>
                    <a:cubicBezTo>
                      <a:pt x="9391" y="4239"/>
                      <a:pt x="9276" y="4136"/>
                      <a:pt x="9158" y="4033"/>
                    </a:cubicBezTo>
                    <a:cubicBezTo>
                      <a:pt x="9122" y="6262"/>
                      <a:pt x="9051" y="8493"/>
                      <a:pt x="8944" y="10729"/>
                    </a:cubicBezTo>
                    <a:cubicBezTo>
                      <a:pt x="7620" y="9407"/>
                      <a:pt x="6353" y="8028"/>
                      <a:pt x="5143" y="6593"/>
                    </a:cubicBezTo>
                    <a:cubicBezTo>
                      <a:pt x="5208" y="4908"/>
                      <a:pt x="5251" y="3224"/>
                      <a:pt x="5286" y="1541"/>
                    </a:cubicBezTo>
                    <a:cubicBezTo>
                      <a:pt x="5172" y="1487"/>
                      <a:pt x="5054" y="1440"/>
                      <a:pt x="4939" y="1389"/>
                    </a:cubicBezTo>
                    <a:cubicBezTo>
                      <a:pt x="4905" y="2985"/>
                      <a:pt x="4863" y="4582"/>
                      <a:pt x="4805" y="6182"/>
                    </a:cubicBezTo>
                    <a:cubicBezTo>
                      <a:pt x="4081" y="5309"/>
                      <a:pt x="3376" y="4417"/>
                      <a:pt x="2693" y="3506"/>
                    </a:cubicBezTo>
                    <a:cubicBezTo>
                      <a:pt x="2697" y="3492"/>
                      <a:pt x="2700" y="3476"/>
                      <a:pt x="2700" y="3461"/>
                    </a:cubicBezTo>
                    <a:cubicBezTo>
                      <a:pt x="2661" y="2489"/>
                      <a:pt x="2622" y="1518"/>
                      <a:pt x="2582" y="546"/>
                    </a:cubicBezTo>
                    <a:cubicBezTo>
                      <a:pt x="2462" y="513"/>
                      <a:pt x="2344" y="479"/>
                      <a:pt x="2223" y="448"/>
                    </a:cubicBezTo>
                    <a:lnTo>
                      <a:pt x="2223" y="448"/>
                    </a:lnTo>
                    <a:lnTo>
                      <a:pt x="2326" y="3005"/>
                    </a:lnTo>
                    <a:cubicBezTo>
                      <a:pt x="1618" y="2039"/>
                      <a:pt x="940" y="1049"/>
                      <a:pt x="279" y="45"/>
                    </a:cubicBezTo>
                    <a:cubicBezTo>
                      <a:pt x="186" y="31"/>
                      <a:pt x="95" y="13"/>
                      <a:pt x="1" y="0"/>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04" name="Google Shape;1404;p37"/>
              <p:cNvSpPr/>
              <p:nvPr/>
            </p:nvSpPr>
            <p:spPr>
              <a:xfrm>
                <a:off x="4159800" y="1622325"/>
                <a:ext cx="2278675" cy="2018400"/>
              </a:xfrm>
              <a:custGeom>
                <a:avLst/>
                <a:gdLst/>
                <a:ahLst/>
                <a:cxnLst/>
                <a:rect l="l" t="t" r="r" b="b"/>
                <a:pathLst>
                  <a:path w="91147" h="80736" extrusionOk="0">
                    <a:moveTo>
                      <a:pt x="32343" y="1"/>
                    </a:moveTo>
                    <a:cubicBezTo>
                      <a:pt x="31595" y="1"/>
                      <a:pt x="30854" y="41"/>
                      <a:pt x="30127" y="125"/>
                    </a:cubicBezTo>
                    <a:cubicBezTo>
                      <a:pt x="23173" y="927"/>
                      <a:pt x="15928" y="2104"/>
                      <a:pt x="11390" y="7959"/>
                    </a:cubicBezTo>
                    <a:cubicBezTo>
                      <a:pt x="9103" y="10910"/>
                      <a:pt x="7652" y="13162"/>
                      <a:pt x="7436" y="17057"/>
                    </a:cubicBezTo>
                    <a:cubicBezTo>
                      <a:pt x="7189" y="21520"/>
                      <a:pt x="8275" y="25947"/>
                      <a:pt x="8964" y="30325"/>
                    </a:cubicBezTo>
                    <a:cubicBezTo>
                      <a:pt x="9147" y="31488"/>
                      <a:pt x="9300" y="32692"/>
                      <a:pt x="8984" y="33828"/>
                    </a:cubicBezTo>
                    <a:cubicBezTo>
                      <a:pt x="8514" y="35529"/>
                      <a:pt x="7093" y="36764"/>
                      <a:pt x="5880" y="38047"/>
                    </a:cubicBezTo>
                    <a:cubicBezTo>
                      <a:pt x="2643" y="41466"/>
                      <a:pt x="484" y="45976"/>
                      <a:pt x="242" y="50678"/>
                    </a:cubicBezTo>
                    <a:cubicBezTo>
                      <a:pt x="0" y="55380"/>
                      <a:pt x="1779" y="60226"/>
                      <a:pt x="5269" y="63385"/>
                    </a:cubicBezTo>
                    <a:lnTo>
                      <a:pt x="88851" y="80736"/>
                    </a:lnTo>
                    <a:cubicBezTo>
                      <a:pt x="91147" y="76409"/>
                      <a:pt x="91047" y="70905"/>
                      <a:pt x="88598" y="66663"/>
                    </a:cubicBezTo>
                    <a:cubicBezTo>
                      <a:pt x="86149" y="62422"/>
                      <a:pt x="81430" y="59585"/>
                      <a:pt x="76535" y="59413"/>
                    </a:cubicBezTo>
                    <a:cubicBezTo>
                      <a:pt x="77358" y="54987"/>
                      <a:pt x="76114" y="50222"/>
                      <a:pt x="73235" y="46762"/>
                    </a:cubicBezTo>
                    <a:cubicBezTo>
                      <a:pt x="70359" y="43305"/>
                      <a:pt x="65905" y="41216"/>
                      <a:pt x="61409" y="41216"/>
                    </a:cubicBezTo>
                    <a:cubicBezTo>
                      <a:pt x="61405" y="41216"/>
                      <a:pt x="61400" y="41216"/>
                      <a:pt x="61395" y="41216"/>
                    </a:cubicBezTo>
                    <a:cubicBezTo>
                      <a:pt x="61057" y="41216"/>
                      <a:pt x="60715" y="41226"/>
                      <a:pt x="60374" y="41226"/>
                    </a:cubicBezTo>
                    <a:cubicBezTo>
                      <a:pt x="59722" y="41226"/>
                      <a:pt x="59074" y="41188"/>
                      <a:pt x="58469" y="40962"/>
                    </a:cubicBezTo>
                    <a:cubicBezTo>
                      <a:pt x="56152" y="40096"/>
                      <a:pt x="55615" y="37132"/>
                      <a:pt x="55348" y="34673"/>
                    </a:cubicBezTo>
                    <a:cubicBezTo>
                      <a:pt x="54227" y="24330"/>
                      <a:pt x="52731" y="6370"/>
                      <a:pt x="41413" y="1807"/>
                    </a:cubicBezTo>
                    <a:cubicBezTo>
                      <a:pt x="38623" y="683"/>
                      <a:pt x="35425" y="1"/>
                      <a:pt x="32343" y="1"/>
                    </a:cubicBezTo>
                    <a:close/>
                  </a:path>
                </a:pathLst>
              </a:custGeom>
              <a:solidFill>
                <a:schemeClr val="accent4"/>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05" name="Google Shape;1405;p37"/>
              <p:cNvSpPr/>
              <p:nvPr/>
            </p:nvSpPr>
            <p:spPr>
              <a:xfrm>
                <a:off x="4706175" y="1642125"/>
                <a:ext cx="86900" cy="68275"/>
              </a:xfrm>
              <a:custGeom>
                <a:avLst/>
                <a:gdLst/>
                <a:ahLst/>
                <a:cxnLst/>
                <a:rect l="l" t="t" r="r" b="b"/>
                <a:pathLst>
                  <a:path w="3476" h="2731" extrusionOk="0">
                    <a:moveTo>
                      <a:pt x="3476" y="0"/>
                    </a:moveTo>
                    <a:lnTo>
                      <a:pt x="3476" y="0"/>
                    </a:lnTo>
                    <a:cubicBezTo>
                      <a:pt x="3056" y="73"/>
                      <a:pt x="2639" y="151"/>
                      <a:pt x="2223" y="235"/>
                    </a:cubicBezTo>
                    <a:cubicBezTo>
                      <a:pt x="746" y="1429"/>
                      <a:pt x="0" y="2670"/>
                      <a:pt x="100" y="2725"/>
                    </a:cubicBezTo>
                    <a:cubicBezTo>
                      <a:pt x="104" y="2729"/>
                      <a:pt x="109" y="2730"/>
                      <a:pt x="116" y="2730"/>
                    </a:cubicBezTo>
                    <a:cubicBezTo>
                      <a:pt x="308" y="2730"/>
                      <a:pt x="1525" y="1247"/>
                      <a:pt x="3470" y="3"/>
                    </a:cubicBezTo>
                    <a:lnTo>
                      <a:pt x="3476" y="0"/>
                    </a:lnTo>
                    <a:close/>
                  </a:path>
                </a:pathLst>
              </a:custGeom>
              <a:solidFill>
                <a:srgbClr val="FDA7A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06" name="Google Shape;1406;p37"/>
              <p:cNvSpPr/>
              <p:nvPr/>
            </p:nvSpPr>
            <p:spPr>
              <a:xfrm>
                <a:off x="4752550" y="1659200"/>
                <a:ext cx="687525" cy="704675"/>
              </a:xfrm>
              <a:custGeom>
                <a:avLst/>
                <a:gdLst/>
                <a:ahLst/>
                <a:cxnLst/>
                <a:rect l="l" t="t" r="r" b="b"/>
                <a:pathLst>
                  <a:path w="27501" h="28187" extrusionOk="0">
                    <a:moveTo>
                      <a:pt x="38" y="0"/>
                    </a:moveTo>
                    <a:cubicBezTo>
                      <a:pt x="37" y="0"/>
                      <a:pt x="37" y="1"/>
                      <a:pt x="36" y="1"/>
                    </a:cubicBezTo>
                    <a:cubicBezTo>
                      <a:pt x="0" y="12"/>
                      <a:pt x="158" y="560"/>
                      <a:pt x="475" y="1544"/>
                    </a:cubicBezTo>
                    <a:cubicBezTo>
                      <a:pt x="565" y="1815"/>
                      <a:pt x="653" y="2087"/>
                      <a:pt x="743" y="2361"/>
                    </a:cubicBezTo>
                    <a:cubicBezTo>
                      <a:pt x="850" y="2658"/>
                      <a:pt x="983" y="2972"/>
                      <a:pt x="1120" y="3312"/>
                    </a:cubicBezTo>
                    <a:cubicBezTo>
                      <a:pt x="1400" y="3990"/>
                      <a:pt x="1687" y="4779"/>
                      <a:pt x="2109" y="5603"/>
                    </a:cubicBezTo>
                    <a:cubicBezTo>
                      <a:pt x="2317" y="6035"/>
                      <a:pt x="2529" y="6471"/>
                      <a:pt x="2741" y="6911"/>
                    </a:cubicBezTo>
                    <a:cubicBezTo>
                      <a:pt x="2964" y="7363"/>
                      <a:pt x="3237" y="7815"/>
                      <a:pt x="3497" y="8291"/>
                    </a:cubicBezTo>
                    <a:cubicBezTo>
                      <a:pt x="4007" y="9255"/>
                      <a:pt x="4654" y="10223"/>
                      <a:pt x="5315" y="11254"/>
                    </a:cubicBezTo>
                    <a:cubicBezTo>
                      <a:pt x="6699" y="13274"/>
                      <a:pt x="8369" y="15395"/>
                      <a:pt x="10334" y="17431"/>
                    </a:cubicBezTo>
                    <a:cubicBezTo>
                      <a:pt x="12318" y="19449"/>
                      <a:pt x="14396" y="21175"/>
                      <a:pt x="16377" y="22611"/>
                    </a:cubicBezTo>
                    <a:cubicBezTo>
                      <a:pt x="17390" y="23299"/>
                      <a:pt x="18342" y="23971"/>
                      <a:pt x="19292" y="24504"/>
                    </a:cubicBezTo>
                    <a:cubicBezTo>
                      <a:pt x="19762" y="24778"/>
                      <a:pt x="20204" y="25063"/>
                      <a:pt x="20651" y="25297"/>
                    </a:cubicBezTo>
                    <a:lnTo>
                      <a:pt x="21943" y="25964"/>
                    </a:lnTo>
                    <a:cubicBezTo>
                      <a:pt x="22756" y="26407"/>
                      <a:pt x="23536" y="26714"/>
                      <a:pt x="24205" y="27013"/>
                    </a:cubicBezTo>
                    <a:cubicBezTo>
                      <a:pt x="24542" y="27158"/>
                      <a:pt x="24854" y="27300"/>
                      <a:pt x="25146" y="27415"/>
                    </a:cubicBezTo>
                    <a:lnTo>
                      <a:pt x="25957" y="27703"/>
                    </a:lnTo>
                    <a:cubicBezTo>
                      <a:pt x="26850" y="28017"/>
                      <a:pt x="27381" y="28187"/>
                      <a:pt x="27473" y="28187"/>
                    </a:cubicBezTo>
                    <a:cubicBezTo>
                      <a:pt x="27482" y="28187"/>
                      <a:pt x="27487" y="28185"/>
                      <a:pt x="27488" y="28182"/>
                    </a:cubicBezTo>
                    <a:cubicBezTo>
                      <a:pt x="27501" y="28146"/>
                      <a:pt x="26981" y="27907"/>
                      <a:pt x="26035" y="27504"/>
                    </a:cubicBezTo>
                    <a:lnTo>
                      <a:pt x="25248" y="27174"/>
                    </a:lnTo>
                    <a:cubicBezTo>
                      <a:pt x="24962" y="27047"/>
                      <a:pt x="24660" y="26892"/>
                      <a:pt x="24331" y="26735"/>
                    </a:cubicBezTo>
                    <a:cubicBezTo>
                      <a:pt x="23676" y="26411"/>
                      <a:pt x="22915" y="26084"/>
                      <a:pt x="22120" y="25622"/>
                    </a:cubicBezTo>
                    <a:lnTo>
                      <a:pt x="20859" y="24931"/>
                    </a:lnTo>
                    <a:cubicBezTo>
                      <a:pt x="20420" y="24688"/>
                      <a:pt x="19988" y="24397"/>
                      <a:pt x="19526" y="24119"/>
                    </a:cubicBezTo>
                    <a:cubicBezTo>
                      <a:pt x="18597" y="23574"/>
                      <a:pt x="17665" y="22894"/>
                      <a:pt x="16671" y="22203"/>
                    </a:cubicBezTo>
                    <a:cubicBezTo>
                      <a:pt x="14727" y="20761"/>
                      <a:pt x="12684" y="19045"/>
                      <a:pt x="10723" y="17052"/>
                    </a:cubicBezTo>
                    <a:cubicBezTo>
                      <a:pt x="8783" y="15039"/>
                      <a:pt x="7122" y="12952"/>
                      <a:pt x="5729" y="10971"/>
                    </a:cubicBezTo>
                    <a:cubicBezTo>
                      <a:pt x="5064" y="9959"/>
                      <a:pt x="4410" y="9011"/>
                      <a:pt x="3890" y="8067"/>
                    </a:cubicBezTo>
                    <a:cubicBezTo>
                      <a:pt x="3623" y="7599"/>
                      <a:pt x="3344" y="7159"/>
                      <a:pt x="3112" y="6714"/>
                    </a:cubicBezTo>
                    <a:cubicBezTo>
                      <a:pt x="2892" y="6284"/>
                      <a:pt x="2672" y="5857"/>
                      <a:pt x="2456" y="5434"/>
                    </a:cubicBezTo>
                    <a:cubicBezTo>
                      <a:pt x="2014" y="4629"/>
                      <a:pt x="1706" y="3857"/>
                      <a:pt x="1400" y="3195"/>
                    </a:cubicBezTo>
                    <a:cubicBezTo>
                      <a:pt x="1253" y="2862"/>
                      <a:pt x="1105" y="2555"/>
                      <a:pt x="985" y="2267"/>
                    </a:cubicBezTo>
                    <a:lnTo>
                      <a:pt x="675" y="1470"/>
                    </a:lnTo>
                    <a:cubicBezTo>
                      <a:pt x="303" y="525"/>
                      <a:pt x="77" y="0"/>
                      <a:pt x="38" y="0"/>
                    </a:cubicBezTo>
                    <a:close/>
                  </a:path>
                </a:pathLst>
              </a:custGeom>
              <a:solidFill>
                <a:srgbClr val="C2D7D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07" name="Google Shape;1407;p37"/>
              <p:cNvSpPr/>
              <p:nvPr/>
            </p:nvSpPr>
            <p:spPr>
              <a:xfrm>
                <a:off x="4778200" y="1657050"/>
                <a:ext cx="643700" cy="688925"/>
              </a:xfrm>
              <a:custGeom>
                <a:avLst/>
                <a:gdLst/>
                <a:ahLst/>
                <a:cxnLst/>
                <a:rect l="l" t="t" r="r" b="b"/>
                <a:pathLst>
                  <a:path w="25748" h="27557" extrusionOk="0">
                    <a:moveTo>
                      <a:pt x="23" y="1"/>
                    </a:moveTo>
                    <a:cubicBezTo>
                      <a:pt x="22" y="1"/>
                      <a:pt x="21" y="1"/>
                      <a:pt x="20" y="1"/>
                    </a:cubicBezTo>
                    <a:cubicBezTo>
                      <a:pt x="1" y="8"/>
                      <a:pt x="37" y="137"/>
                      <a:pt x="124" y="382"/>
                    </a:cubicBezTo>
                    <a:cubicBezTo>
                      <a:pt x="214" y="622"/>
                      <a:pt x="369" y="970"/>
                      <a:pt x="616" y="1394"/>
                    </a:cubicBezTo>
                    <a:cubicBezTo>
                      <a:pt x="1098" y="2249"/>
                      <a:pt x="2017" y="3356"/>
                      <a:pt x="3336" y="4498"/>
                    </a:cubicBezTo>
                    <a:cubicBezTo>
                      <a:pt x="5983" y="6764"/>
                      <a:pt x="9919" y="9488"/>
                      <a:pt x="13992" y="12828"/>
                    </a:cubicBezTo>
                    <a:cubicBezTo>
                      <a:pt x="16023" y="14504"/>
                      <a:pt x="17870" y="16200"/>
                      <a:pt x="19408" y="17877"/>
                    </a:cubicBezTo>
                    <a:cubicBezTo>
                      <a:pt x="20952" y="19548"/>
                      <a:pt x="22196" y="21183"/>
                      <a:pt x="23125" y="22628"/>
                    </a:cubicBezTo>
                    <a:cubicBezTo>
                      <a:pt x="23861" y="23770"/>
                      <a:pt x="24517" y="24964"/>
                      <a:pt x="25088" y="26197"/>
                    </a:cubicBezTo>
                    <a:cubicBezTo>
                      <a:pt x="25488" y="27057"/>
                      <a:pt x="25678" y="27556"/>
                      <a:pt x="25727" y="27556"/>
                    </a:cubicBezTo>
                    <a:cubicBezTo>
                      <a:pt x="25728" y="27556"/>
                      <a:pt x="25728" y="27556"/>
                      <a:pt x="25729" y="27556"/>
                    </a:cubicBezTo>
                    <a:cubicBezTo>
                      <a:pt x="25748" y="27550"/>
                      <a:pt x="25718" y="27418"/>
                      <a:pt x="25645" y="27173"/>
                    </a:cubicBezTo>
                    <a:cubicBezTo>
                      <a:pt x="25573" y="26927"/>
                      <a:pt x="25461" y="26567"/>
                      <a:pt x="25283" y="26113"/>
                    </a:cubicBezTo>
                    <a:cubicBezTo>
                      <a:pt x="24936" y="25205"/>
                      <a:pt x="24353" y="23917"/>
                      <a:pt x="23453" y="22424"/>
                    </a:cubicBezTo>
                    <a:cubicBezTo>
                      <a:pt x="22552" y="20929"/>
                      <a:pt x="21321" y="19248"/>
                      <a:pt x="19779" y="17536"/>
                    </a:cubicBezTo>
                    <a:cubicBezTo>
                      <a:pt x="18242" y="15820"/>
                      <a:pt x="16383" y="14094"/>
                      <a:pt x="14340" y="12407"/>
                    </a:cubicBezTo>
                    <a:cubicBezTo>
                      <a:pt x="10240" y="9047"/>
                      <a:pt x="6264" y="6369"/>
                      <a:pt x="3586" y="4204"/>
                    </a:cubicBezTo>
                    <a:cubicBezTo>
                      <a:pt x="2254" y="3116"/>
                      <a:pt x="1321" y="2081"/>
                      <a:pt x="796" y="1280"/>
                    </a:cubicBezTo>
                    <a:cubicBezTo>
                      <a:pt x="269" y="502"/>
                      <a:pt x="74" y="1"/>
                      <a:pt x="23" y="1"/>
                    </a:cubicBezTo>
                    <a:close/>
                  </a:path>
                </a:pathLst>
              </a:custGeom>
              <a:solidFill>
                <a:srgbClr val="C2D7D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08" name="Google Shape;1408;p37"/>
              <p:cNvSpPr/>
              <p:nvPr/>
            </p:nvSpPr>
            <p:spPr>
              <a:xfrm>
                <a:off x="4804050" y="1628850"/>
                <a:ext cx="696925" cy="763275"/>
              </a:xfrm>
              <a:custGeom>
                <a:avLst/>
                <a:gdLst/>
                <a:ahLst/>
                <a:cxnLst/>
                <a:rect l="l" t="t" r="r" b="b"/>
                <a:pathLst>
                  <a:path w="27877" h="30531" extrusionOk="0">
                    <a:moveTo>
                      <a:pt x="22" y="0"/>
                    </a:moveTo>
                    <a:cubicBezTo>
                      <a:pt x="19" y="0"/>
                      <a:pt x="17" y="1"/>
                      <a:pt x="15" y="3"/>
                    </a:cubicBezTo>
                    <a:cubicBezTo>
                      <a:pt x="1" y="16"/>
                      <a:pt x="102" y="139"/>
                      <a:pt x="311" y="365"/>
                    </a:cubicBezTo>
                    <a:cubicBezTo>
                      <a:pt x="511" y="598"/>
                      <a:pt x="848" y="899"/>
                      <a:pt x="1310" y="1255"/>
                    </a:cubicBezTo>
                    <a:cubicBezTo>
                      <a:pt x="1880" y="1675"/>
                      <a:pt x="2491" y="2039"/>
                      <a:pt x="3134" y="2338"/>
                    </a:cubicBezTo>
                    <a:cubicBezTo>
                      <a:pt x="3885" y="2689"/>
                      <a:pt x="4771" y="3018"/>
                      <a:pt x="5767" y="3307"/>
                    </a:cubicBezTo>
                    <a:cubicBezTo>
                      <a:pt x="7757" y="3904"/>
                      <a:pt x="10203" y="4279"/>
                      <a:pt x="12777" y="5077"/>
                    </a:cubicBezTo>
                    <a:cubicBezTo>
                      <a:pt x="15329" y="5902"/>
                      <a:pt x="18051" y="7275"/>
                      <a:pt x="20215" y="9496"/>
                    </a:cubicBezTo>
                    <a:cubicBezTo>
                      <a:pt x="22404" y="11703"/>
                      <a:pt x="23521" y="14544"/>
                      <a:pt x="24395" y="17092"/>
                    </a:cubicBezTo>
                    <a:cubicBezTo>
                      <a:pt x="25269" y="19665"/>
                      <a:pt x="25927" y="22025"/>
                      <a:pt x="26421" y="24021"/>
                    </a:cubicBezTo>
                    <a:cubicBezTo>
                      <a:pt x="26914" y="26018"/>
                      <a:pt x="27245" y="27651"/>
                      <a:pt x="27473" y="28781"/>
                    </a:cubicBezTo>
                    <a:cubicBezTo>
                      <a:pt x="27695" y="29905"/>
                      <a:pt x="27818" y="30530"/>
                      <a:pt x="27857" y="30530"/>
                    </a:cubicBezTo>
                    <a:cubicBezTo>
                      <a:pt x="27857" y="30530"/>
                      <a:pt x="27858" y="30530"/>
                      <a:pt x="27858" y="30530"/>
                    </a:cubicBezTo>
                    <a:cubicBezTo>
                      <a:pt x="27877" y="30527"/>
                      <a:pt x="27871" y="30368"/>
                      <a:pt x="27843" y="30064"/>
                    </a:cubicBezTo>
                    <a:cubicBezTo>
                      <a:pt x="27814" y="29761"/>
                      <a:pt x="27761" y="29316"/>
                      <a:pt x="27681" y="28744"/>
                    </a:cubicBezTo>
                    <a:cubicBezTo>
                      <a:pt x="27519" y="27600"/>
                      <a:pt x="27244" y="25951"/>
                      <a:pt x="26796" y="23932"/>
                    </a:cubicBezTo>
                    <a:cubicBezTo>
                      <a:pt x="26349" y="21914"/>
                      <a:pt x="25725" y="19530"/>
                      <a:pt x="24873" y="16931"/>
                    </a:cubicBezTo>
                    <a:cubicBezTo>
                      <a:pt x="24443" y="15632"/>
                      <a:pt x="23948" y="14274"/>
                      <a:pt x="23276" y="12927"/>
                    </a:cubicBezTo>
                    <a:cubicBezTo>
                      <a:pt x="22606" y="11586"/>
                      <a:pt x="21735" y="10255"/>
                      <a:pt x="20604" y="9115"/>
                    </a:cubicBezTo>
                    <a:cubicBezTo>
                      <a:pt x="18357" y="6809"/>
                      <a:pt x="15546" y="5414"/>
                      <a:pt x="12929" y="4596"/>
                    </a:cubicBezTo>
                    <a:cubicBezTo>
                      <a:pt x="10284" y="3808"/>
                      <a:pt x="7847" y="3478"/>
                      <a:pt x="5871" y="2935"/>
                    </a:cubicBezTo>
                    <a:cubicBezTo>
                      <a:pt x="3886" y="2425"/>
                      <a:pt x="2377" y="1720"/>
                      <a:pt x="1431" y="1080"/>
                    </a:cubicBezTo>
                    <a:cubicBezTo>
                      <a:pt x="526" y="466"/>
                      <a:pt x="92" y="0"/>
                      <a:pt x="22" y="0"/>
                    </a:cubicBezTo>
                    <a:close/>
                  </a:path>
                </a:pathLst>
              </a:custGeom>
              <a:solidFill>
                <a:srgbClr val="C2D7D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09" name="Google Shape;1409;p37"/>
              <p:cNvSpPr/>
              <p:nvPr/>
            </p:nvSpPr>
            <p:spPr>
              <a:xfrm>
                <a:off x="5045350" y="2580775"/>
                <a:ext cx="403250" cy="1098875"/>
              </a:xfrm>
              <a:custGeom>
                <a:avLst/>
                <a:gdLst/>
                <a:ahLst/>
                <a:cxnLst/>
                <a:rect l="l" t="t" r="r" b="b"/>
                <a:pathLst>
                  <a:path w="16130" h="43955" extrusionOk="0">
                    <a:moveTo>
                      <a:pt x="787" y="0"/>
                    </a:moveTo>
                    <a:cubicBezTo>
                      <a:pt x="768" y="0"/>
                      <a:pt x="698" y="154"/>
                      <a:pt x="582" y="451"/>
                    </a:cubicBezTo>
                    <a:cubicBezTo>
                      <a:pt x="464" y="752"/>
                      <a:pt x="323" y="1213"/>
                      <a:pt x="220" y="1822"/>
                    </a:cubicBezTo>
                    <a:cubicBezTo>
                      <a:pt x="0" y="3034"/>
                      <a:pt x="3" y="4883"/>
                      <a:pt x="678" y="6999"/>
                    </a:cubicBezTo>
                    <a:cubicBezTo>
                      <a:pt x="1013" y="8055"/>
                      <a:pt x="1495" y="9174"/>
                      <a:pt x="2141" y="10304"/>
                    </a:cubicBezTo>
                    <a:cubicBezTo>
                      <a:pt x="2792" y="11430"/>
                      <a:pt x="3596" y="12560"/>
                      <a:pt x="4500" y="13697"/>
                    </a:cubicBezTo>
                    <a:cubicBezTo>
                      <a:pt x="6297" y="15977"/>
                      <a:pt x="8527" y="18258"/>
                      <a:pt x="10350" y="21018"/>
                    </a:cubicBezTo>
                    <a:cubicBezTo>
                      <a:pt x="11226" y="22366"/>
                      <a:pt x="12009" y="23774"/>
                      <a:pt x="12694" y="25231"/>
                    </a:cubicBezTo>
                    <a:cubicBezTo>
                      <a:pt x="13330" y="26654"/>
                      <a:pt x="13875" y="28059"/>
                      <a:pt x="14287" y="29433"/>
                    </a:cubicBezTo>
                    <a:cubicBezTo>
                      <a:pt x="15127" y="32177"/>
                      <a:pt x="15502" y="34752"/>
                      <a:pt x="15651" y="36917"/>
                    </a:cubicBezTo>
                    <a:cubicBezTo>
                      <a:pt x="15763" y="38630"/>
                      <a:pt x="15748" y="40350"/>
                      <a:pt x="15608" y="42062"/>
                    </a:cubicBezTo>
                    <a:cubicBezTo>
                      <a:pt x="15495" y="43274"/>
                      <a:pt x="15412" y="43946"/>
                      <a:pt x="15456" y="43955"/>
                    </a:cubicBezTo>
                    <a:cubicBezTo>
                      <a:pt x="15456" y="43955"/>
                      <a:pt x="15456" y="43955"/>
                      <a:pt x="15456" y="43955"/>
                    </a:cubicBezTo>
                    <a:cubicBezTo>
                      <a:pt x="15475" y="43955"/>
                      <a:pt x="15517" y="43790"/>
                      <a:pt x="15580" y="43477"/>
                    </a:cubicBezTo>
                    <a:cubicBezTo>
                      <a:pt x="15638" y="43160"/>
                      <a:pt x="15744" y="42693"/>
                      <a:pt x="15818" y="42085"/>
                    </a:cubicBezTo>
                    <a:cubicBezTo>
                      <a:pt x="15983" y="40870"/>
                      <a:pt x="16129" y="39093"/>
                      <a:pt x="16035" y="36895"/>
                    </a:cubicBezTo>
                    <a:cubicBezTo>
                      <a:pt x="15935" y="34703"/>
                      <a:pt x="15593" y="32083"/>
                      <a:pt x="14768" y="29290"/>
                    </a:cubicBezTo>
                    <a:cubicBezTo>
                      <a:pt x="14363" y="27891"/>
                      <a:pt x="13820" y="26459"/>
                      <a:pt x="13181" y="25008"/>
                    </a:cubicBezTo>
                    <a:cubicBezTo>
                      <a:pt x="12490" y="23523"/>
                      <a:pt x="11697" y="22090"/>
                      <a:pt x="10806" y="20717"/>
                    </a:cubicBezTo>
                    <a:cubicBezTo>
                      <a:pt x="8942" y="17900"/>
                      <a:pt x="6689" y="15623"/>
                      <a:pt x="4893" y="13382"/>
                    </a:cubicBezTo>
                    <a:cubicBezTo>
                      <a:pt x="3988" y="12267"/>
                      <a:pt x="3183" y="11164"/>
                      <a:pt x="2532" y="10075"/>
                    </a:cubicBezTo>
                    <a:cubicBezTo>
                      <a:pt x="1884" y="8983"/>
                      <a:pt x="1395" y="7900"/>
                      <a:pt x="1046" y="6880"/>
                    </a:cubicBezTo>
                    <a:cubicBezTo>
                      <a:pt x="344" y="4834"/>
                      <a:pt x="281" y="3046"/>
                      <a:pt x="430" y="1853"/>
                    </a:cubicBezTo>
                    <a:cubicBezTo>
                      <a:pt x="581" y="652"/>
                      <a:pt x="842" y="18"/>
                      <a:pt x="788" y="0"/>
                    </a:cubicBezTo>
                    <a:cubicBezTo>
                      <a:pt x="788" y="0"/>
                      <a:pt x="787" y="0"/>
                      <a:pt x="787" y="0"/>
                    </a:cubicBezTo>
                    <a:close/>
                  </a:path>
                </a:pathLst>
              </a:custGeom>
              <a:solidFill>
                <a:srgbClr val="C2D7D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10" name="Google Shape;1410;p37"/>
              <p:cNvSpPr/>
              <p:nvPr/>
            </p:nvSpPr>
            <p:spPr>
              <a:xfrm>
                <a:off x="4286475" y="1792475"/>
                <a:ext cx="341375" cy="1350400"/>
              </a:xfrm>
              <a:custGeom>
                <a:avLst/>
                <a:gdLst/>
                <a:ahLst/>
                <a:cxnLst/>
                <a:rect l="l" t="t" r="r" b="b"/>
                <a:pathLst>
                  <a:path w="13655" h="54016" extrusionOk="0">
                    <a:moveTo>
                      <a:pt x="13625" y="1"/>
                    </a:moveTo>
                    <a:cubicBezTo>
                      <a:pt x="13587" y="1"/>
                      <a:pt x="13392" y="83"/>
                      <a:pt x="13051" y="241"/>
                    </a:cubicBezTo>
                    <a:cubicBezTo>
                      <a:pt x="12862" y="323"/>
                      <a:pt x="12635" y="439"/>
                      <a:pt x="12371" y="584"/>
                    </a:cubicBezTo>
                    <a:cubicBezTo>
                      <a:pt x="12105" y="723"/>
                      <a:pt x="11802" y="894"/>
                      <a:pt x="11472" y="1102"/>
                    </a:cubicBezTo>
                    <a:cubicBezTo>
                      <a:pt x="10149" y="1917"/>
                      <a:pt x="8265" y="3271"/>
                      <a:pt x="6585" y="5548"/>
                    </a:cubicBezTo>
                    <a:cubicBezTo>
                      <a:pt x="5757" y="6685"/>
                      <a:pt x="4998" y="8066"/>
                      <a:pt x="4575" y="9685"/>
                    </a:cubicBezTo>
                    <a:cubicBezTo>
                      <a:pt x="4120" y="11298"/>
                      <a:pt x="4087" y="13118"/>
                      <a:pt x="4327" y="14958"/>
                    </a:cubicBezTo>
                    <a:cubicBezTo>
                      <a:pt x="4556" y="16807"/>
                      <a:pt x="5011" y="18675"/>
                      <a:pt x="5389" y="20643"/>
                    </a:cubicBezTo>
                    <a:cubicBezTo>
                      <a:pt x="5741" y="22602"/>
                      <a:pt x="6369" y="24644"/>
                      <a:pt x="6259" y="26691"/>
                    </a:cubicBezTo>
                    <a:cubicBezTo>
                      <a:pt x="6130" y="28754"/>
                      <a:pt x="4951" y="30520"/>
                      <a:pt x="3887" y="32193"/>
                    </a:cubicBezTo>
                    <a:cubicBezTo>
                      <a:pt x="2789" y="33875"/>
                      <a:pt x="1881" y="35629"/>
                      <a:pt x="1272" y="37387"/>
                    </a:cubicBezTo>
                    <a:cubicBezTo>
                      <a:pt x="0" y="40897"/>
                      <a:pt x="45" y="44461"/>
                      <a:pt x="1018" y="47115"/>
                    </a:cubicBezTo>
                    <a:cubicBezTo>
                      <a:pt x="1961" y="49792"/>
                      <a:pt x="3499" y="51581"/>
                      <a:pt x="4662" y="52614"/>
                    </a:cubicBezTo>
                    <a:cubicBezTo>
                      <a:pt x="5108" y="53018"/>
                      <a:pt x="5586" y="53384"/>
                      <a:pt x="6091" y="53712"/>
                    </a:cubicBezTo>
                    <a:cubicBezTo>
                      <a:pt x="6420" y="53912"/>
                      <a:pt x="6604" y="54016"/>
                      <a:pt x="6636" y="54016"/>
                    </a:cubicBezTo>
                    <a:cubicBezTo>
                      <a:pt x="6638" y="54016"/>
                      <a:pt x="6639" y="54015"/>
                      <a:pt x="6640" y="54014"/>
                    </a:cubicBezTo>
                    <a:cubicBezTo>
                      <a:pt x="6675" y="53965"/>
                      <a:pt x="5916" y="53536"/>
                      <a:pt x="4805" y="52459"/>
                    </a:cubicBezTo>
                    <a:cubicBezTo>
                      <a:pt x="3706" y="51396"/>
                      <a:pt x="2252" y="49608"/>
                      <a:pt x="1383" y="46992"/>
                    </a:cubicBezTo>
                    <a:cubicBezTo>
                      <a:pt x="488" y="44400"/>
                      <a:pt x="483" y="40971"/>
                      <a:pt x="1745" y="37555"/>
                    </a:cubicBezTo>
                    <a:cubicBezTo>
                      <a:pt x="2355" y="35841"/>
                      <a:pt x="3243" y="34145"/>
                      <a:pt x="4336" y="32480"/>
                    </a:cubicBezTo>
                    <a:cubicBezTo>
                      <a:pt x="4875" y="31638"/>
                      <a:pt x="5442" y="30778"/>
                      <a:pt x="5910" y="29829"/>
                    </a:cubicBezTo>
                    <a:cubicBezTo>
                      <a:pt x="6378" y="28888"/>
                      <a:pt x="6733" y="27834"/>
                      <a:pt x="6803" y="26728"/>
                    </a:cubicBezTo>
                    <a:cubicBezTo>
                      <a:pt x="6876" y="25627"/>
                      <a:pt x="6712" y="24558"/>
                      <a:pt x="6528" y="23538"/>
                    </a:cubicBezTo>
                    <a:cubicBezTo>
                      <a:pt x="6320" y="22527"/>
                      <a:pt x="6116" y="21530"/>
                      <a:pt x="5914" y="20547"/>
                    </a:cubicBezTo>
                    <a:cubicBezTo>
                      <a:pt x="5529" y="18585"/>
                      <a:pt x="5061" y="16697"/>
                      <a:pt x="4825" y="14894"/>
                    </a:cubicBezTo>
                    <a:cubicBezTo>
                      <a:pt x="4578" y="13091"/>
                      <a:pt x="4597" y="11350"/>
                      <a:pt x="5012" y="9799"/>
                    </a:cubicBezTo>
                    <a:cubicBezTo>
                      <a:pt x="5399" y="8240"/>
                      <a:pt x="6111" y="6892"/>
                      <a:pt x="6898" y="5771"/>
                    </a:cubicBezTo>
                    <a:cubicBezTo>
                      <a:pt x="8493" y="3525"/>
                      <a:pt x="10312" y="2139"/>
                      <a:pt x="11587" y="1280"/>
                    </a:cubicBezTo>
                    <a:cubicBezTo>
                      <a:pt x="12875" y="422"/>
                      <a:pt x="13654" y="49"/>
                      <a:pt x="13631" y="3"/>
                    </a:cubicBezTo>
                    <a:cubicBezTo>
                      <a:pt x="13631" y="1"/>
                      <a:pt x="13628" y="1"/>
                      <a:pt x="13625" y="1"/>
                    </a:cubicBezTo>
                    <a:close/>
                  </a:path>
                </a:pathLst>
              </a:custGeom>
              <a:solidFill>
                <a:srgbClr val="C2D7D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11" name="Google Shape;1411;p37"/>
              <p:cNvSpPr/>
              <p:nvPr/>
            </p:nvSpPr>
            <p:spPr>
              <a:xfrm>
                <a:off x="4473925" y="2362975"/>
                <a:ext cx="141300" cy="871450"/>
              </a:xfrm>
              <a:custGeom>
                <a:avLst/>
                <a:gdLst/>
                <a:ahLst/>
                <a:cxnLst/>
                <a:rect l="l" t="t" r="r" b="b"/>
                <a:pathLst>
                  <a:path w="5652" h="34858" extrusionOk="0">
                    <a:moveTo>
                      <a:pt x="4197" y="1"/>
                    </a:moveTo>
                    <a:cubicBezTo>
                      <a:pt x="4090" y="1"/>
                      <a:pt x="4167" y="2060"/>
                      <a:pt x="3366" y="5252"/>
                    </a:cubicBezTo>
                    <a:cubicBezTo>
                      <a:pt x="2982" y="6849"/>
                      <a:pt x="2400" y="8720"/>
                      <a:pt x="1770" y="10814"/>
                    </a:cubicBezTo>
                    <a:cubicBezTo>
                      <a:pt x="1158" y="12908"/>
                      <a:pt x="480" y="15245"/>
                      <a:pt x="255" y="17791"/>
                    </a:cubicBezTo>
                    <a:cubicBezTo>
                      <a:pt x="1" y="20326"/>
                      <a:pt x="190" y="22772"/>
                      <a:pt x="613" y="24934"/>
                    </a:cubicBezTo>
                    <a:cubicBezTo>
                      <a:pt x="1058" y="27095"/>
                      <a:pt x="1750" y="28973"/>
                      <a:pt x="2493" y="30463"/>
                    </a:cubicBezTo>
                    <a:cubicBezTo>
                      <a:pt x="3236" y="31953"/>
                      <a:pt x="4010" y="33065"/>
                      <a:pt x="4582" y="33795"/>
                    </a:cubicBezTo>
                    <a:cubicBezTo>
                      <a:pt x="5155" y="34493"/>
                      <a:pt x="5510" y="34857"/>
                      <a:pt x="5553" y="34857"/>
                    </a:cubicBezTo>
                    <a:cubicBezTo>
                      <a:pt x="5554" y="34857"/>
                      <a:pt x="5555" y="34857"/>
                      <a:pt x="5555" y="34856"/>
                    </a:cubicBezTo>
                    <a:cubicBezTo>
                      <a:pt x="5651" y="34787"/>
                      <a:pt x="4225" y="33274"/>
                      <a:pt x="2840" y="30296"/>
                    </a:cubicBezTo>
                    <a:cubicBezTo>
                      <a:pt x="2154" y="28812"/>
                      <a:pt x="1515" y="26959"/>
                      <a:pt x="1105" y="24837"/>
                    </a:cubicBezTo>
                    <a:cubicBezTo>
                      <a:pt x="719" y="22714"/>
                      <a:pt x="548" y="20323"/>
                      <a:pt x="798" y="17841"/>
                    </a:cubicBezTo>
                    <a:cubicBezTo>
                      <a:pt x="1017" y="15358"/>
                      <a:pt x="1669" y="13048"/>
                      <a:pt x="2252" y="10953"/>
                    </a:cubicBezTo>
                    <a:cubicBezTo>
                      <a:pt x="2855" y="8859"/>
                      <a:pt x="3402" y="6962"/>
                      <a:pt x="3741" y="5335"/>
                    </a:cubicBezTo>
                    <a:cubicBezTo>
                      <a:pt x="4091" y="3712"/>
                      <a:pt x="4230" y="2368"/>
                      <a:pt x="4254" y="1440"/>
                    </a:cubicBezTo>
                    <a:cubicBezTo>
                      <a:pt x="4280" y="977"/>
                      <a:pt x="4254" y="615"/>
                      <a:pt x="4245" y="371"/>
                    </a:cubicBezTo>
                    <a:cubicBezTo>
                      <a:pt x="4232" y="128"/>
                      <a:pt x="4215" y="1"/>
                      <a:pt x="4197" y="1"/>
                    </a:cubicBezTo>
                    <a:cubicBezTo>
                      <a:pt x="4197" y="1"/>
                      <a:pt x="4197" y="1"/>
                      <a:pt x="4197" y="1"/>
                    </a:cubicBezTo>
                    <a:close/>
                  </a:path>
                </a:pathLst>
              </a:custGeom>
              <a:solidFill>
                <a:srgbClr val="C2D7D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12" name="Google Shape;1412;p37"/>
              <p:cNvSpPr/>
              <p:nvPr/>
            </p:nvSpPr>
            <p:spPr>
              <a:xfrm>
                <a:off x="4631550" y="2470250"/>
                <a:ext cx="98125" cy="750675"/>
              </a:xfrm>
              <a:custGeom>
                <a:avLst/>
                <a:gdLst/>
                <a:ahLst/>
                <a:cxnLst/>
                <a:rect l="l" t="t" r="r" b="b"/>
                <a:pathLst>
                  <a:path w="3925" h="30027" extrusionOk="0">
                    <a:moveTo>
                      <a:pt x="3655" y="0"/>
                    </a:moveTo>
                    <a:cubicBezTo>
                      <a:pt x="3564" y="0"/>
                      <a:pt x="3484" y="1746"/>
                      <a:pt x="2908" y="4492"/>
                    </a:cubicBezTo>
                    <a:cubicBezTo>
                      <a:pt x="2629" y="5870"/>
                      <a:pt x="2225" y="7494"/>
                      <a:pt x="1767" y="9303"/>
                    </a:cubicBezTo>
                    <a:cubicBezTo>
                      <a:pt x="1314" y="11112"/>
                      <a:pt x="812" y="13107"/>
                      <a:pt x="452" y="15246"/>
                    </a:cubicBezTo>
                    <a:cubicBezTo>
                      <a:pt x="103" y="17389"/>
                      <a:pt x="1" y="19473"/>
                      <a:pt x="151" y="21354"/>
                    </a:cubicBezTo>
                    <a:cubicBezTo>
                      <a:pt x="310" y="23235"/>
                      <a:pt x="703" y="24912"/>
                      <a:pt x="1256" y="26233"/>
                    </a:cubicBezTo>
                    <a:cubicBezTo>
                      <a:pt x="1803" y="27556"/>
                      <a:pt x="2438" y="28540"/>
                      <a:pt x="2953" y="29146"/>
                    </a:cubicBezTo>
                    <a:cubicBezTo>
                      <a:pt x="3448" y="29737"/>
                      <a:pt x="3778" y="30026"/>
                      <a:pt x="3816" y="30026"/>
                    </a:cubicBezTo>
                    <a:cubicBezTo>
                      <a:pt x="3818" y="30026"/>
                      <a:pt x="3819" y="30026"/>
                      <a:pt x="3819" y="30025"/>
                    </a:cubicBezTo>
                    <a:cubicBezTo>
                      <a:pt x="3925" y="29951"/>
                      <a:pt x="2587" y="28722"/>
                      <a:pt x="1615" y="26094"/>
                    </a:cubicBezTo>
                    <a:cubicBezTo>
                      <a:pt x="1123" y="24793"/>
                      <a:pt x="781" y="23156"/>
                      <a:pt x="652" y="21318"/>
                    </a:cubicBezTo>
                    <a:cubicBezTo>
                      <a:pt x="532" y="19477"/>
                      <a:pt x="648" y="17440"/>
                      <a:pt x="990" y="15334"/>
                    </a:cubicBezTo>
                    <a:cubicBezTo>
                      <a:pt x="1343" y="13224"/>
                      <a:pt x="1828" y="11236"/>
                      <a:pt x="2255" y="9422"/>
                    </a:cubicBezTo>
                    <a:cubicBezTo>
                      <a:pt x="2685" y="7606"/>
                      <a:pt x="3055" y="5961"/>
                      <a:pt x="3286" y="4563"/>
                    </a:cubicBezTo>
                    <a:cubicBezTo>
                      <a:pt x="3522" y="3166"/>
                      <a:pt x="3643" y="2023"/>
                      <a:pt x="3676" y="1231"/>
                    </a:cubicBezTo>
                    <a:cubicBezTo>
                      <a:pt x="3708" y="439"/>
                      <a:pt x="3689" y="0"/>
                      <a:pt x="3656" y="0"/>
                    </a:cubicBezTo>
                    <a:cubicBezTo>
                      <a:pt x="3655" y="0"/>
                      <a:pt x="3655" y="0"/>
                      <a:pt x="3655" y="0"/>
                    </a:cubicBezTo>
                    <a:close/>
                  </a:path>
                </a:pathLst>
              </a:custGeom>
              <a:solidFill>
                <a:srgbClr val="C2D7D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13" name="Google Shape;1413;p37"/>
              <p:cNvSpPr/>
              <p:nvPr/>
            </p:nvSpPr>
            <p:spPr>
              <a:xfrm>
                <a:off x="2467325" y="2693800"/>
                <a:ext cx="92725" cy="791850"/>
              </a:xfrm>
              <a:custGeom>
                <a:avLst/>
                <a:gdLst/>
                <a:ahLst/>
                <a:cxnLst/>
                <a:rect l="l" t="t" r="r" b="b"/>
                <a:pathLst>
                  <a:path w="3709" h="31674" extrusionOk="0">
                    <a:moveTo>
                      <a:pt x="1747" y="0"/>
                    </a:moveTo>
                    <a:cubicBezTo>
                      <a:pt x="1611" y="0"/>
                      <a:pt x="1101" y="1728"/>
                      <a:pt x="656" y="4589"/>
                    </a:cubicBezTo>
                    <a:cubicBezTo>
                      <a:pt x="427" y="6029"/>
                      <a:pt x="243" y="7758"/>
                      <a:pt x="126" y="9685"/>
                    </a:cubicBezTo>
                    <a:cubicBezTo>
                      <a:pt x="26" y="11611"/>
                      <a:pt x="1" y="13737"/>
                      <a:pt x="110" y="15963"/>
                    </a:cubicBezTo>
                    <a:cubicBezTo>
                      <a:pt x="230" y="18190"/>
                      <a:pt x="470" y="20300"/>
                      <a:pt x="767" y="22207"/>
                    </a:cubicBezTo>
                    <a:cubicBezTo>
                      <a:pt x="1081" y="24111"/>
                      <a:pt x="1440" y="25813"/>
                      <a:pt x="1815" y="27220"/>
                    </a:cubicBezTo>
                    <a:cubicBezTo>
                      <a:pt x="2547" y="30009"/>
                      <a:pt x="3228" y="31674"/>
                      <a:pt x="3369" y="31674"/>
                    </a:cubicBezTo>
                    <a:cubicBezTo>
                      <a:pt x="3370" y="31674"/>
                      <a:pt x="3372" y="31674"/>
                      <a:pt x="3374" y="31673"/>
                    </a:cubicBezTo>
                    <a:cubicBezTo>
                      <a:pt x="3708" y="31583"/>
                      <a:pt x="1616" y="24691"/>
                      <a:pt x="1199" y="15908"/>
                    </a:cubicBezTo>
                    <a:cubicBezTo>
                      <a:pt x="715" y="7127"/>
                      <a:pt x="2092" y="55"/>
                      <a:pt x="1750" y="0"/>
                    </a:cubicBezTo>
                    <a:cubicBezTo>
                      <a:pt x="1749" y="0"/>
                      <a:pt x="1748" y="0"/>
                      <a:pt x="1747" y="0"/>
                    </a:cubicBezTo>
                    <a:close/>
                  </a:path>
                </a:pathLst>
              </a:custGeom>
              <a:solidFill>
                <a:srgbClr val="B2514F"/>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14" name="Google Shape;1414;p37"/>
              <p:cNvSpPr/>
              <p:nvPr/>
            </p:nvSpPr>
            <p:spPr>
              <a:xfrm>
                <a:off x="2583400" y="1906650"/>
                <a:ext cx="369050" cy="269175"/>
              </a:xfrm>
              <a:custGeom>
                <a:avLst/>
                <a:gdLst/>
                <a:ahLst/>
                <a:cxnLst/>
                <a:rect l="l" t="t" r="r" b="b"/>
                <a:pathLst>
                  <a:path w="14762" h="10767" extrusionOk="0">
                    <a:moveTo>
                      <a:pt x="13633" y="0"/>
                    </a:moveTo>
                    <a:cubicBezTo>
                      <a:pt x="11044" y="532"/>
                      <a:pt x="8418" y="837"/>
                      <a:pt x="5819" y="837"/>
                    </a:cubicBezTo>
                    <a:cubicBezTo>
                      <a:pt x="3855" y="837"/>
                      <a:pt x="1906" y="662"/>
                      <a:pt x="1" y="278"/>
                    </a:cubicBezTo>
                    <a:lnTo>
                      <a:pt x="1" y="278"/>
                    </a:lnTo>
                    <a:cubicBezTo>
                      <a:pt x="971" y="3117"/>
                      <a:pt x="1242" y="6187"/>
                      <a:pt x="1344" y="9218"/>
                    </a:cubicBezTo>
                    <a:cubicBezTo>
                      <a:pt x="5676" y="10161"/>
                      <a:pt x="10073" y="10766"/>
                      <a:pt x="14526" y="10766"/>
                    </a:cubicBezTo>
                    <a:cubicBezTo>
                      <a:pt x="14604" y="10766"/>
                      <a:pt x="14683" y="10766"/>
                      <a:pt x="14761" y="10766"/>
                    </a:cubicBezTo>
                    <a:cubicBezTo>
                      <a:pt x="14241" y="7822"/>
                      <a:pt x="14093" y="4728"/>
                      <a:pt x="13815" y="2303"/>
                    </a:cubicBezTo>
                    <a:cubicBezTo>
                      <a:pt x="13727" y="1534"/>
                      <a:pt x="13705" y="745"/>
                      <a:pt x="13633" y="0"/>
                    </a:cubicBezTo>
                    <a:close/>
                  </a:path>
                </a:pathLst>
              </a:custGeom>
              <a:solidFill>
                <a:srgbClr val="CB655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15" name="Google Shape;1415;p37"/>
              <p:cNvSpPr/>
              <p:nvPr/>
            </p:nvSpPr>
            <p:spPr>
              <a:xfrm>
                <a:off x="3378475" y="1038775"/>
                <a:ext cx="286425" cy="473175"/>
              </a:xfrm>
              <a:custGeom>
                <a:avLst/>
                <a:gdLst/>
                <a:ahLst/>
                <a:cxnLst/>
                <a:rect l="l" t="t" r="r" b="b"/>
                <a:pathLst>
                  <a:path w="11457" h="18927" extrusionOk="0">
                    <a:moveTo>
                      <a:pt x="5119" y="1"/>
                    </a:moveTo>
                    <a:cubicBezTo>
                      <a:pt x="4194" y="1"/>
                      <a:pt x="3256" y="298"/>
                      <a:pt x="2487" y="823"/>
                    </a:cubicBezTo>
                    <a:cubicBezTo>
                      <a:pt x="1223" y="1687"/>
                      <a:pt x="393" y="3090"/>
                      <a:pt x="1" y="4570"/>
                    </a:cubicBezTo>
                    <a:lnTo>
                      <a:pt x="1079" y="18927"/>
                    </a:lnTo>
                    <a:cubicBezTo>
                      <a:pt x="6755" y="16128"/>
                      <a:pt x="11457" y="10519"/>
                      <a:pt x="9400" y="3812"/>
                    </a:cubicBezTo>
                    <a:cubicBezTo>
                      <a:pt x="8972" y="2413"/>
                      <a:pt x="8156" y="1044"/>
                      <a:pt x="6847" y="393"/>
                    </a:cubicBezTo>
                    <a:cubicBezTo>
                      <a:pt x="6309" y="125"/>
                      <a:pt x="5717" y="1"/>
                      <a:pt x="5119" y="1"/>
                    </a:cubicBezTo>
                    <a:close/>
                  </a:path>
                </a:pathLst>
              </a:custGeom>
              <a:solidFill>
                <a:srgbClr val="ED787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16" name="Google Shape;1416;p37"/>
              <p:cNvSpPr/>
              <p:nvPr/>
            </p:nvSpPr>
            <p:spPr>
              <a:xfrm>
                <a:off x="3435900" y="1099025"/>
                <a:ext cx="125200" cy="301975"/>
              </a:xfrm>
              <a:custGeom>
                <a:avLst/>
                <a:gdLst/>
                <a:ahLst/>
                <a:cxnLst/>
                <a:rect l="l" t="t" r="r" b="b"/>
                <a:pathLst>
                  <a:path w="5008" h="12079" extrusionOk="0">
                    <a:moveTo>
                      <a:pt x="4937" y="0"/>
                    </a:moveTo>
                    <a:cubicBezTo>
                      <a:pt x="4843" y="0"/>
                      <a:pt x="4226" y="423"/>
                      <a:pt x="3441" y="1291"/>
                    </a:cubicBezTo>
                    <a:cubicBezTo>
                      <a:pt x="3023" y="1745"/>
                      <a:pt x="2587" y="2338"/>
                      <a:pt x="2155" y="3029"/>
                    </a:cubicBezTo>
                    <a:cubicBezTo>
                      <a:pt x="1703" y="3789"/>
                      <a:pt x="1320" y="4589"/>
                      <a:pt x="1008" y="5416"/>
                    </a:cubicBezTo>
                    <a:cubicBezTo>
                      <a:pt x="358" y="7184"/>
                      <a:pt x="110" y="8882"/>
                      <a:pt x="55" y="10102"/>
                    </a:cubicBezTo>
                    <a:cubicBezTo>
                      <a:pt x="0" y="11326"/>
                      <a:pt x="102" y="12078"/>
                      <a:pt x="168" y="12078"/>
                    </a:cubicBezTo>
                    <a:cubicBezTo>
                      <a:pt x="168" y="12078"/>
                      <a:pt x="168" y="12078"/>
                      <a:pt x="168" y="12078"/>
                    </a:cubicBezTo>
                    <a:cubicBezTo>
                      <a:pt x="169" y="12078"/>
                      <a:pt x="169" y="12078"/>
                      <a:pt x="170" y="12078"/>
                    </a:cubicBezTo>
                    <a:cubicBezTo>
                      <a:pt x="355" y="12078"/>
                      <a:pt x="255" y="9032"/>
                      <a:pt x="1519" y="5605"/>
                    </a:cubicBezTo>
                    <a:cubicBezTo>
                      <a:pt x="1821" y="4807"/>
                      <a:pt x="2177" y="4030"/>
                      <a:pt x="2590" y="3283"/>
                    </a:cubicBezTo>
                    <a:cubicBezTo>
                      <a:pt x="2982" y="2602"/>
                      <a:pt x="3370" y="2007"/>
                      <a:pt x="3738" y="1536"/>
                    </a:cubicBezTo>
                    <a:cubicBezTo>
                      <a:pt x="4463" y="589"/>
                      <a:pt x="5008" y="71"/>
                      <a:pt x="4947" y="4"/>
                    </a:cubicBezTo>
                    <a:cubicBezTo>
                      <a:pt x="4945" y="2"/>
                      <a:pt x="4942" y="0"/>
                      <a:pt x="4937" y="0"/>
                    </a:cubicBezTo>
                    <a:close/>
                  </a:path>
                </a:pathLst>
              </a:custGeom>
              <a:solidFill>
                <a:srgbClr val="B2514F"/>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17" name="Google Shape;1417;p37"/>
              <p:cNvSpPr/>
              <p:nvPr/>
            </p:nvSpPr>
            <p:spPr>
              <a:xfrm>
                <a:off x="3443400" y="1225150"/>
                <a:ext cx="122375" cy="68775"/>
              </a:xfrm>
              <a:custGeom>
                <a:avLst/>
                <a:gdLst/>
                <a:ahLst/>
                <a:cxnLst/>
                <a:rect l="l" t="t" r="r" b="b"/>
                <a:pathLst>
                  <a:path w="4895" h="2751" extrusionOk="0">
                    <a:moveTo>
                      <a:pt x="4356" y="1"/>
                    </a:moveTo>
                    <a:cubicBezTo>
                      <a:pt x="4257" y="1"/>
                      <a:pt x="4146" y="5"/>
                      <a:pt x="4024" y="16"/>
                    </a:cubicBezTo>
                    <a:cubicBezTo>
                      <a:pt x="3491" y="62"/>
                      <a:pt x="2762" y="245"/>
                      <a:pt x="2040" y="637"/>
                    </a:cubicBezTo>
                    <a:cubicBezTo>
                      <a:pt x="1319" y="1031"/>
                      <a:pt x="770" y="1548"/>
                      <a:pt x="446" y="1969"/>
                    </a:cubicBezTo>
                    <a:cubicBezTo>
                      <a:pt x="122" y="2392"/>
                      <a:pt x="0" y="2705"/>
                      <a:pt x="57" y="2744"/>
                    </a:cubicBezTo>
                    <a:cubicBezTo>
                      <a:pt x="62" y="2748"/>
                      <a:pt x="69" y="2750"/>
                      <a:pt x="78" y="2750"/>
                    </a:cubicBezTo>
                    <a:cubicBezTo>
                      <a:pt x="258" y="2750"/>
                      <a:pt x="1025" y="1800"/>
                      <a:pt x="2301" y="1115"/>
                    </a:cubicBezTo>
                    <a:cubicBezTo>
                      <a:pt x="3628" y="378"/>
                      <a:pt x="4895" y="269"/>
                      <a:pt x="4886" y="107"/>
                    </a:cubicBezTo>
                    <a:cubicBezTo>
                      <a:pt x="4885" y="53"/>
                      <a:pt x="4690" y="1"/>
                      <a:pt x="4356" y="1"/>
                    </a:cubicBezTo>
                    <a:close/>
                  </a:path>
                </a:pathLst>
              </a:custGeom>
              <a:solidFill>
                <a:srgbClr val="B2514F"/>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18" name="Google Shape;1418;p37"/>
              <p:cNvSpPr/>
              <p:nvPr/>
            </p:nvSpPr>
            <p:spPr>
              <a:xfrm>
                <a:off x="3431075" y="1114600"/>
                <a:ext cx="164575" cy="360275"/>
              </a:xfrm>
              <a:custGeom>
                <a:avLst/>
                <a:gdLst/>
                <a:ahLst/>
                <a:cxnLst/>
                <a:rect l="l" t="t" r="r" b="b"/>
                <a:pathLst>
                  <a:path w="6583" h="14411" extrusionOk="0">
                    <a:moveTo>
                      <a:pt x="4966" y="1"/>
                    </a:moveTo>
                    <a:cubicBezTo>
                      <a:pt x="4634" y="1"/>
                      <a:pt x="4280" y="302"/>
                      <a:pt x="4050" y="592"/>
                    </a:cubicBezTo>
                    <a:cubicBezTo>
                      <a:pt x="1308" y="4035"/>
                      <a:pt x="1" y="8587"/>
                      <a:pt x="497" y="12961"/>
                    </a:cubicBezTo>
                    <a:lnTo>
                      <a:pt x="163" y="14411"/>
                    </a:lnTo>
                    <a:cubicBezTo>
                      <a:pt x="1114" y="13971"/>
                      <a:pt x="1841" y="13168"/>
                      <a:pt x="2512" y="12365"/>
                    </a:cubicBezTo>
                    <a:cubicBezTo>
                      <a:pt x="3911" y="10684"/>
                      <a:pt x="5199" y="8860"/>
                      <a:pt x="5883" y="6782"/>
                    </a:cubicBezTo>
                    <a:cubicBezTo>
                      <a:pt x="6566" y="4706"/>
                      <a:pt x="6582" y="2329"/>
                      <a:pt x="5518" y="419"/>
                    </a:cubicBezTo>
                    <a:cubicBezTo>
                      <a:pt x="5448" y="295"/>
                      <a:pt x="5372" y="170"/>
                      <a:pt x="5256" y="91"/>
                    </a:cubicBezTo>
                    <a:cubicBezTo>
                      <a:pt x="5164" y="28"/>
                      <a:pt x="5066" y="1"/>
                      <a:pt x="4966" y="1"/>
                    </a:cubicBezTo>
                    <a:close/>
                  </a:path>
                </a:pathLst>
              </a:custGeom>
              <a:solidFill>
                <a:srgbClr val="FD6F64"/>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19" name="Google Shape;1419;p37"/>
              <p:cNvSpPr/>
              <p:nvPr/>
            </p:nvSpPr>
            <p:spPr>
              <a:xfrm>
                <a:off x="2125850" y="497875"/>
                <a:ext cx="1398775" cy="1559875"/>
              </a:xfrm>
              <a:custGeom>
                <a:avLst/>
                <a:gdLst/>
                <a:ahLst/>
                <a:cxnLst/>
                <a:rect l="l" t="t" r="r" b="b"/>
                <a:pathLst>
                  <a:path w="55951" h="62395" extrusionOk="0">
                    <a:moveTo>
                      <a:pt x="20569" y="0"/>
                    </a:moveTo>
                    <a:lnTo>
                      <a:pt x="20569" y="0"/>
                    </a:lnTo>
                    <a:cubicBezTo>
                      <a:pt x="22140" y="16130"/>
                      <a:pt x="13732" y="32755"/>
                      <a:pt x="0" y="41280"/>
                    </a:cubicBezTo>
                    <a:cubicBezTo>
                      <a:pt x="954" y="44898"/>
                      <a:pt x="2442" y="48359"/>
                      <a:pt x="4637" y="51438"/>
                    </a:cubicBezTo>
                    <a:cubicBezTo>
                      <a:pt x="8405" y="56725"/>
                      <a:pt x="13466" y="61176"/>
                      <a:pt x="20101" y="62100"/>
                    </a:cubicBezTo>
                    <a:cubicBezTo>
                      <a:pt x="21563" y="62304"/>
                      <a:pt x="23016" y="62394"/>
                      <a:pt x="24462" y="62394"/>
                    </a:cubicBezTo>
                    <a:cubicBezTo>
                      <a:pt x="27775" y="62394"/>
                      <a:pt x="31053" y="61919"/>
                      <a:pt x="34324" y="61237"/>
                    </a:cubicBezTo>
                    <a:cubicBezTo>
                      <a:pt x="41737" y="59692"/>
                      <a:pt x="48009" y="54284"/>
                      <a:pt x="52056" y="48116"/>
                    </a:cubicBezTo>
                    <a:cubicBezTo>
                      <a:pt x="55950" y="42183"/>
                      <a:pt x="54702" y="34558"/>
                      <a:pt x="53102" y="28195"/>
                    </a:cubicBezTo>
                    <a:cubicBezTo>
                      <a:pt x="52137" y="24354"/>
                      <a:pt x="52197" y="20371"/>
                      <a:pt x="51596" y="16475"/>
                    </a:cubicBezTo>
                    <a:cubicBezTo>
                      <a:pt x="51593" y="16449"/>
                      <a:pt x="51589" y="16423"/>
                      <a:pt x="51584" y="16397"/>
                    </a:cubicBezTo>
                    <a:cubicBezTo>
                      <a:pt x="50909" y="12157"/>
                      <a:pt x="49001" y="8030"/>
                      <a:pt x="46226" y="4643"/>
                    </a:cubicBezTo>
                    <a:cubicBezTo>
                      <a:pt x="44016" y="5062"/>
                      <a:pt x="41768" y="5269"/>
                      <a:pt x="39519" y="5269"/>
                    </a:cubicBezTo>
                    <a:cubicBezTo>
                      <a:pt x="32880" y="5269"/>
                      <a:pt x="26236" y="3466"/>
                      <a:pt x="20569" y="0"/>
                    </a:cubicBezTo>
                    <a:close/>
                  </a:path>
                </a:pathLst>
              </a:custGeom>
              <a:solidFill>
                <a:srgbClr val="FC867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20" name="Google Shape;1420;p37"/>
              <p:cNvSpPr/>
              <p:nvPr/>
            </p:nvSpPr>
            <p:spPr>
              <a:xfrm>
                <a:off x="1661875" y="864925"/>
                <a:ext cx="792450" cy="767175"/>
              </a:xfrm>
              <a:custGeom>
                <a:avLst/>
                <a:gdLst/>
                <a:ahLst/>
                <a:cxnLst/>
                <a:rect l="l" t="t" r="r" b="b"/>
                <a:pathLst>
                  <a:path w="31698" h="30687" extrusionOk="0">
                    <a:moveTo>
                      <a:pt x="18194" y="0"/>
                    </a:moveTo>
                    <a:cubicBezTo>
                      <a:pt x="17986" y="0"/>
                      <a:pt x="17778" y="31"/>
                      <a:pt x="17580" y="90"/>
                    </a:cubicBezTo>
                    <a:cubicBezTo>
                      <a:pt x="17427" y="137"/>
                      <a:pt x="17278" y="197"/>
                      <a:pt x="17136" y="271"/>
                    </a:cubicBezTo>
                    <a:cubicBezTo>
                      <a:pt x="16653" y="519"/>
                      <a:pt x="16242" y="908"/>
                      <a:pt x="15895" y="1330"/>
                    </a:cubicBezTo>
                    <a:cubicBezTo>
                      <a:pt x="14762" y="2705"/>
                      <a:pt x="14203" y="4481"/>
                      <a:pt x="14016" y="6253"/>
                    </a:cubicBezTo>
                    <a:cubicBezTo>
                      <a:pt x="13828" y="8026"/>
                      <a:pt x="13986" y="9814"/>
                      <a:pt x="14144" y="11588"/>
                    </a:cubicBezTo>
                    <a:cubicBezTo>
                      <a:pt x="13254" y="9489"/>
                      <a:pt x="9557" y="3823"/>
                      <a:pt x="6399" y="3823"/>
                    </a:cubicBezTo>
                    <a:cubicBezTo>
                      <a:pt x="5589" y="3823"/>
                      <a:pt x="4815" y="4195"/>
                      <a:pt x="4133" y="5095"/>
                    </a:cubicBezTo>
                    <a:cubicBezTo>
                      <a:pt x="3070" y="6497"/>
                      <a:pt x="4654" y="8783"/>
                      <a:pt x="5587" y="9814"/>
                    </a:cubicBezTo>
                    <a:cubicBezTo>
                      <a:pt x="6191" y="10482"/>
                      <a:pt x="6663" y="11142"/>
                      <a:pt x="7394" y="11701"/>
                    </a:cubicBezTo>
                    <a:lnTo>
                      <a:pt x="10324" y="13943"/>
                    </a:lnTo>
                    <a:cubicBezTo>
                      <a:pt x="7811" y="14158"/>
                      <a:pt x="5047" y="14790"/>
                      <a:pt x="3064" y="16419"/>
                    </a:cubicBezTo>
                    <a:cubicBezTo>
                      <a:pt x="1684" y="17554"/>
                      <a:pt x="0" y="19835"/>
                      <a:pt x="1932" y="21295"/>
                    </a:cubicBezTo>
                    <a:cubicBezTo>
                      <a:pt x="2539" y="21753"/>
                      <a:pt x="3288" y="21936"/>
                      <a:pt x="4050" y="21936"/>
                    </a:cubicBezTo>
                    <a:cubicBezTo>
                      <a:pt x="4800" y="21936"/>
                      <a:pt x="5563" y="21758"/>
                      <a:pt x="6216" y="21490"/>
                    </a:cubicBezTo>
                    <a:cubicBezTo>
                      <a:pt x="8189" y="20679"/>
                      <a:pt x="9876" y="19237"/>
                      <a:pt x="11494" y="17860"/>
                    </a:cubicBezTo>
                    <a:cubicBezTo>
                      <a:pt x="11642" y="17732"/>
                      <a:pt x="11791" y="17605"/>
                      <a:pt x="11940" y="17477"/>
                    </a:cubicBezTo>
                    <a:lnTo>
                      <a:pt x="11940" y="17477"/>
                    </a:lnTo>
                    <a:cubicBezTo>
                      <a:pt x="10673" y="20358"/>
                      <a:pt x="9943" y="23444"/>
                      <a:pt x="9788" y="26586"/>
                    </a:cubicBezTo>
                    <a:cubicBezTo>
                      <a:pt x="9746" y="27452"/>
                      <a:pt x="9752" y="28347"/>
                      <a:pt x="10078" y="29148"/>
                    </a:cubicBezTo>
                    <a:cubicBezTo>
                      <a:pt x="10403" y="29949"/>
                      <a:pt x="11119" y="30638"/>
                      <a:pt x="11969" y="30684"/>
                    </a:cubicBezTo>
                    <a:cubicBezTo>
                      <a:pt x="12001" y="30686"/>
                      <a:pt x="12033" y="30687"/>
                      <a:pt x="12065" y="30687"/>
                    </a:cubicBezTo>
                    <a:cubicBezTo>
                      <a:pt x="13141" y="30687"/>
                      <a:pt x="13988" y="29705"/>
                      <a:pt x="14557" y="28754"/>
                    </a:cubicBezTo>
                    <a:cubicBezTo>
                      <a:pt x="16401" y="25674"/>
                      <a:pt x="17196" y="21954"/>
                      <a:pt x="16772" y="18371"/>
                    </a:cubicBezTo>
                    <a:lnTo>
                      <a:pt x="16772" y="18371"/>
                    </a:lnTo>
                    <a:cubicBezTo>
                      <a:pt x="17182" y="21828"/>
                      <a:pt x="20608" y="25910"/>
                      <a:pt x="23834" y="26861"/>
                    </a:cubicBezTo>
                    <a:cubicBezTo>
                      <a:pt x="24249" y="26983"/>
                      <a:pt x="24657" y="27046"/>
                      <a:pt x="25044" y="27046"/>
                    </a:cubicBezTo>
                    <a:cubicBezTo>
                      <a:pt x="26354" y="27046"/>
                      <a:pt x="27417" y="26329"/>
                      <a:pt x="27614" y="24763"/>
                    </a:cubicBezTo>
                    <a:cubicBezTo>
                      <a:pt x="27847" y="22899"/>
                      <a:pt x="26448" y="21057"/>
                      <a:pt x="25220" y="19781"/>
                    </a:cubicBezTo>
                    <a:cubicBezTo>
                      <a:pt x="23991" y="18506"/>
                      <a:pt x="22527" y="17496"/>
                      <a:pt x="21043" y="16548"/>
                    </a:cubicBezTo>
                    <a:cubicBezTo>
                      <a:pt x="22155" y="16494"/>
                      <a:pt x="23277" y="16119"/>
                      <a:pt x="24317" y="15750"/>
                    </a:cubicBezTo>
                    <a:cubicBezTo>
                      <a:pt x="26482" y="14981"/>
                      <a:pt x="31698" y="12942"/>
                      <a:pt x="31011" y="9836"/>
                    </a:cubicBezTo>
                    <a:cubicBezTo>
                      <a:pt x="30656" y="8230"/>
                      <a:pt x="29434" y="7684"/>
                      <a:pt x="27966" y="7684"/>
                    </a:cubicBezTo>
                    <a:cubicBezTo>
                      <a:pt x="25900" y="7684"/>
                      <a:pt x="23347" y="8766"/>
                      <a:pt x="22042" y="9498"/>
                    </a:cubicBezTo>
                    <a:cubicBezTo>
                      <a:pt x="21174" y="9985"/>
                      <a:pt x="18976" y="10991"/>
                      <a:pt x="18540" y="11914"/>
                    </a:cubicBezTo>
                    <a:cubicBezTo>
                      <a:pt x="19382" y="10130"/>
                      <a:pt x="20305" y="7906"/>
                      <a:pt x="20265" y="5919"/>
                    </a:cubicBezTo>
                    <a:cubicBezTo>
                      <a:pt x="20236" y="4545"/>
                      <a:pt x="20465" y="1653"/>
                      <a:pt x="19532" y="562"/>
                    </a:cubicBezTo>
                    <a:cubicBezTo>
                      <a:pt x="19206" y="181"/>
                      <a:pt x="18702" y="0"/>
                      <a:pt x="18194" y="0"/>
                    </a:cubicBezTo>
                    <a:close/>
                  </a:path>
                </a:pathLst>
              </a:custGeom>
              <a:solidFill>
                <a:schemeClr val="accent4"/>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21" name="Google Shape;1421;p37"/>
              <p:cNvSpPr/>
              <p:nvPr/>
            </p:nvSpPr>
            <p:spPr>
              <a:xfrm>
                <a:off x="1806900" y="1041100"/>
                <a:ext cx="470175" cy="440950"/>
              </a:xfrm>
              <a:custGeom>
                <a:avLst/>
                <a:gdLst/>
                <a:ahLst/>
                <a:cxnLst/>
                <a:rect l="l" t="t" r="r" b="b"/>
                <a:pathLst>
                  <a:path w="18807" h="17638" extrusionOk="0">
                    <a:moveTo>
                      <a:pt x="10136" y="9030"/>
                    </a:moveTo>
                    <a:lnTo>
                      <a:pt x="10153" y="9063"/>
                    </a:lnTo>
                    <a:cubicBezTo>
                      <a:pt x="10125" y="9124"/>
                      <a:pt x="10089" y="9181"/>
                      <a:pt x="10063" y="9243"/>
                    </a:cubicBezTo>
                    <a:cubicBezTo>
                      <a:pt x="10089" y="9174"/>
                      <a:pt x="10110" y="9101"/>
                      <a:pt x="10136" y="9030"/>
                    </a:cubicBezTo>
                    <a:close/>
                    <a:moveTo>
                      <a:pt x="10624" y="1"/>
                    </a:moveTo>
                    <a:cubicBezTo>
                      <a:pt x="10596" y="1"/>
                      <a:pt x="10568" y="4"/>
                      <a:pt x="10538" y="13"/>
                    </a:cubicBezTo>
                    <a:cubicBezTo>
                      <a:pt x="10427" y="45"/>
                      <a:pt x="10343" y="135"/>
                      <a:pt x="10272" y="226"/>
                    </a:cubicBezTo>
                    <a:cubicBezTo>
                      <a:pt x="9671" y="993"/>
                      <a:pt x="9494" y="2005"/>
                      <a:pt x="9406" y="2977"/>
                    </a:cubicBezTo>
                    <a:cubicBezTo>
                      <a:pt x="9235" y="4883"/>
                      <a:pt x="9339" y="6800"/>
                      <a:pt x="9480" y="8710"/>
                    </a:cubicBezTo>
                    <a:cubicBezTo>
                      <a:pt x="8294" y="6343"/>
                      <a:pt x="6552" y="4254"/>
                      <a:pt x="4424" y="2676"/>
                    </a:cubicBezTo>
                    <a:cubicBezTo>
                      <a:pt x="4158" y="2477"/>
                      <a:pt x="3830" y="2282"/>
                      <a:pt x="3516" y="2282"/>
                    </a:cubicBezTo>
                    <a:cubicBezTo>
                      <a:pt x="3414" y="2282"/>
                      <a:pt x="3312" y="2303"/>
                      <a:pt x="3215" y="2352"/>
                    </a:cubicBezTo>
                    <a:cubicBezTo>
                      <a:pt x="2859" y="2531"/>
                      <a:pt x="2758" y="3009"/>
                      <a:pt x="2843" y="3399"/>
                    </a:cubicBezTo>
                    <a:cubicBezTo>
                      <a:pt x="2989" y="4073"/>
                      <a:pt x="3525" y="4586"/>
                      <a:pt x="4046" y="5038"/>
                    </a:cubicBezTo>
                    <a:cubicBezTo>
                      <a:pt x="5741" y="6506"/>
                      <a:pt x="7565" y="7818"/>
                      <a:pt x="9498" y="8955"/>
                    </a:cubicBezTo>
                    <a:lnTo>
                      <a:pt x="9498" y="8965"/>
                    </a:lnTo>
                    <a:cubicBezTo>
                      <a:pt x="8308" y="8699"/>
                      <a:pt x="7090" y="8514"/>
                      <a:pt x="5875" y="8514"/>
                    </a:cubicBezTo>
                    <a:cubicBezTo>
                      <a:pt x="5456" y="8514"/>
                      <a:pt x="5037" y="8536"/>
                      <a:pt x="4620" y="8584"/>
                    </a:cubicBezTo>
                    <a:cubicBezTo>
                      <a:pt x="2985" y="8774"/>
                      <a:pt x="1366" y="9394"/>
                      <a:pt x="171" y="10526"/>
                    </a:cubicBezTo>
                    <a:cubicBezTo>
                      <a:pt x="89" y="10604"/>
                      <a:pt x="0" y="10707"/>
                      <a:pt x="26" y="10819"/>
                    </a:cubicBezTo>
                    <a:cubicBezTo>
                      <a:pt x="45" y="10898"/>
                      <a:pt x="118" y="10955"/>
                      <a:pt x="187" y="10995"/>
                    </a:cubicBezTo>
                    <a:cubicBezTo>
                      <a:pt x="446" y="11148"/>
                      <a:pt x="737" y="11202"/>
                      <a:pt x="1037" y="11202"/>
                    </a:cubicBezTo>
                    <a:cubicBezTo>
                      <a:pt x="1377" y="11202"/>
                      <a:pt x="1729" y="11132"/>
                      <a:pt x="2061" y="11058"/>
                    </a:cubicBezTo>
                    <a:cubicBezTo>
                      <a:pt x="4569" y="10496"/>
                      <a:pt x="7047" y="9819"/>
                      <a:pt x="9496" y="9027"/>
                    </a:cubicBezTo>
                    <a:lnTo>
                      <a:pt x="9496" y="9027"/>
                    </a:lnTo>
                    <a:cubicBezTo>
                      <a:pt x="8376" y="10173"/>
                      <a:pt x="7477" y="11514"/>
                      <a:pt x="6844" y="12983"/>
                    </a:cubicBezTo>
                    <a:cubicBezTo>
                      <a:pt x="6268" y="14324"/>
                      <a:pt x="5940" y="15935"/>
                      <a:pt x="6670" y="17197"/>
                    </a:cubicBezTo>
                    <a:cubicBezTo>
                      <a:pt x="6773" y="17376"/>
                      <a:pt x="6908" y="17552"/>
                      <a:pt x="7105" y="17613"/>
                    </a:cubicBezTo>
                    <a:cubicBezTo>
                      <a:pt x="7157" y="17630"/>
                      <a:pt x="7208" y="17638"/>
                      <a:pt x="7259" y="17638"/>
                    </a:cubicBezTo>
                    <a:cubicBezTo>
                      <a:pt x="7614" y="17638"/>
                      <a:pt x="7915" y="17252"/>
                      <a:pt x="8091" y="16908"/>
                    </a:cubicBezTo>
                    <a:cubicBezTo>
                      <a:pt x="9233" y="14681"/>
                      <a:pt x="9805" y="12206"/>
                      <a:pt x="9759" y="9704"/>
                    </a:cubicBezTo>
                    <a:lnTo>
                      <a:pt x="9733" y="9570"/>
                    </a:lnTo>
                    <a:lnTo>
                      <a:pt x="9943" y="9479"/>
                    </a:lnTo>
                    <a:cubicBezTo>
                      <a:pt x="10075" y="9456"/>
                      <a:pt x="10205" y="9421"/>
                      <a:pt x="10337" y="9397"/>
                    </a:cubicBezTo>
                    <a:cubicBezTo>
                      <a:pt x="10997" y="10614"/>
                      <a:pt x="11681" y="11825"/>
                      <a:pt x="12523" y="12923"/>
                    </a:cubicBezTo>
                    <a:cubicBezTo>
                      <a:pt x="13489" y="14180"/>
                      <a:pt x="14683" y="15298"/>
                      <a:pt x="16119" y="15964"/>
                    </a:cubicBezTo>
                    <a:cubicBezTo>
                      <a:pt x="16347" y="16069"/>
                      <a:pt x="16618" y="16153"/>
                      <a:pt x="16867" y="16153"/>
                    </a:cubicBezTo>
                    <a:cubicBezTo>
                      <a:pt x="17086" y="16153"/>
                      <a:pt x="17287" y="16088"/>
                      <a:pt x="17424" y="15913"/>
                    </a:cubicBezTo>
                    <a:cubicBezTo>
                      <a:pt x="17590" y="15702"/>
                      <a:pt x="17583" y="15402"/>
                      <a:pt x="17528" y="15138"/>
                    </a:cubicBezTo>
                    <a:cubicBezTo>
                      <a:pt x="17363" y="14349"/>
                      <a:pt x="16840" y="13686"/>
                      <a:pt x="16302" y="13086"/>
                    </a:cubicBezTo>
                    <a:cubicBezTo>
                      <a:pt x="15207" y="11867"/>
                      <a:pt x="13977" y="10777"/>
                      <a:pt x="12636" y="9834"/>
                    </a:cubicBezTo>
                    <a:cubicBezTo>
                      <a:pt x="12273" y="9579"/>
                      <a:pt x="11878" y="9334"/>
                      <a:pt x="11466" y="9156"/>
                    </a:cubicBezTo>
                    <a:cubicBezTo>
                      <a:pt x="12266" y="8972"/>
                      <a:pt x="13061" y="8770"/>
                      <a:pt x="13844" y="8529"/>
                    </a:cubicBezTo>
                    <a:cubicBezTo>
                      <a:pt x="15515" y="8018"/>
                      <a:pt x="17218" y="7329"/>
                      <a:pt x="18355" y="6002"/>
                    </a:cubicBezTo>
                    <a:cubicBezTo>
                      <a:pt x="18592" y="5727"/>
                      <a:pt x="18807" y="5326"/>
                      <a:pt x="18614" y="5016"/>
                    </a:cubicBezTo>
                    <a:cubicBezTo>
                      <a:pt x="18487" y="4815"/>
                      <a:pt x="18232" y="4738"/>
                      <a:pt x="17997" y="4702"/>
                    </a:cubicBezTo>
                    <a:cubicBezTo>
                      <a:pt x="17790" y="4669"/>
                      <a:pt x="17582" y="4653"/>
                      <a:pt x="17375" y="4653"/>
                    </a:cubicBezTo>
                    <a:cubicBezTo>
                      <a:pt x="16075" y="4653"/>
                      <a:pt x="14803" y="5260"/>
                      <a:pt x="13649" y="5905"/>
                    </a:cubicBezTo>
                    <a:cubicBezTo>
                      <a:pt x="12309" y="6654"/>
                      <a:pt x="10952" y="7556"/>
                      <a:pt x="10241" y="8891"/>
                    </a:cubicBezTo>
                    <a:cubicBezTo>
                      <a:pt x="10221" y="8891"/>
                      <a:pt x="10201" y="8897"/>
                      <a:pt x="10182" y="8898"/>
                    </a:cubicBezTo>
                    <a:cubicBezTo>
                      <a:pt x="10751" y="7316"/>
                      <a:pt x="11138" y="5673"/>
                      <a:pt x="11332" y="4004"/>
                    </a:cubicBezTo>
                    <a:cubicBezTo>
                      <a:pt x="11465" y="2842"/>
                      <a:pt x="11500" y="1639"/>
                      <a:pt x="11129" y="531"/>
                    </a:cubicBezTo>
                    <a:cubicBezTo>
                      <a:pt x="11046" y="284"/>
                      <a:pt x="10862" y="1"/>
                      <a:pt x="10624" y="1"/>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22" name="Google Shape;1422;p37"/>
              <p:cNvSpPr/>
              <p:nvPr/>
            </p:nvSpPr>
            <p:spPr>
              <a:xfrm>
                <a:off x="1938975" y="1141975"/>
                <a:ext cx="217225" cy="214325"/>
              </a:xfrm>
              <a:custGeom>
                <a:avLst/>
                <a:gdLst/>
                <a:ahLst/>
                <a:cxnLst/>
                <a:rect l="l" t="t" r="r" b="b"/>
                <a:pathLst>
                  <a:path w="8689" h="8573" extrusionOk="0">
                    <a:moveTo>
                      <a:pt x="5465" y="0"/>
                    </a:moveTo>
                    <a:cubicBezTo>
                      <a:pt x="5386" y="0"/>
                      <a:pt x="5196" y="227"/>
                      <a:pt x="4989" y="631"/>
                    </a:cubicBezTo>
                    <a:cubicBezTo>
                      <a:pt x="4769" y="1062"/>
                      <a:pt x="4543" y="1701"/>
                      <a:pt x="4434" y="2435"/>
                    </a:cubicBezTo>
                    <a:cubicBezTo>
                      <a:pt x="4325" y="3169"/>
                      <a:pt x="4359" y="3847"/>
                      <a:pt x="4447" y="4322"/>
                    </a:cubicBezTo>
                    <a:cubicBezTo>
                      <a:pt x="4449" y="4332"/>
                      <a:pt x="4451" y="4341"/>
                      <a:pt x="4453" y="4351"/>
                    </a:cubicBezTo>
                    <a:cubicBezTo>
                      <a:pt x="4210" y="3995"/>
                      <a:pt x="3853" y="3556"/>
                      <a:pt x="3406" y="3120"/>
                    </a:cubicBezTo>
                    <a:cubicBezTo>
                      <a:pt x="2532" y="2263"/>
                      <a:pt x="1649" y="1753"/>
                      <a:pt x="1420" y="1753"/>
                    </a:cubicBezTo>
                    <a:cubicBezTo>
                      <a:pt x="1394" y="1753"/>
                      <a:pt x="1377" y="1759"/>
                      <a:pt x="1368" y="1772"/>
                    </a:cubicBezTo>
                    <a:cubicBezTo>
                      <a:pt x="1274" y="1905"/>
                      <a:pt x="2074" y="2617"/>
                      <a:pt x="3005" y="3531"/>
                    </a:cubicBezTo>
                    <a:cubicBezTo>
                      <a:pt x="3568" y="4079"/>
                      <a:pt x="4056" y="4578"/>
                      <a:pt x="4385" y="4869"/>
                    </a:cubicBezTo>
                    <a:cubicBezTo>
                      <a:pt x="4029" y="4677"/>
                      <a:pt x="3270" y="4433"/>
                      <a:pt x="2343" y="4409"/>
                    </a:cubicBezTo>
                    <a:cubicBezTo>
                      <a:pt x="2277" y="4406"/>
                      <a:pt x="2211" y="4405"/>
                      <a:pt x="2146" y="4405"/>
                    </a:cubicBezTo>
                    <a:cubicBezTo>
                      <a:pt x="915" y="4405"/>
                      <a:pt x="1" y="4794"/>
                      <a:pt x="46" y="4930"/>
                    </a:cubicBezTo>
                    <a:cubicBezTo>
                      <a:pt x="62" y="4989"/>
                      <a:pt x="206" y="5006"/>
                      <a:pt x="443" y="5006"/>
                    </a:cubicBezTo>
                    <a:cubicBezTo>
                      <a:pt x="766" y="5006"/>
                      <a:pt x="1264" y="4974"/>
                      <a:pt x="1841" y="4974"/>
                    </a:cubicBezTo>
                    <a:cubicBezTo>
                      <a:pt x="1997" y="4974"/>
                      <a:pt x="2159" y="4976"/>
                      <a:pt x="2324" y="4982"/>
                    </a:cubicBezTo>
                    <a:cubicBezTo>
                      <a:pt x="3070" y="5001"/>
                      <a:pt x="3727" y="5086"/>
                      <a:pt x="4143" y="5117"/>
                    </a:cubicBezTo>
                    <a:cubicBezTo>
                      <a:pt x="3837" y="5327"/>
                      <a:pt x="3444" y="5683"/>
                      <a:pt x="3095" y="6175"/>
                    </a:cubicBezTo>
                    <a:cubicBezTo>
                      <a:pt x="2436" y="7092"/>
                      <a:pt x="2265" y="8013"/>
                      <a:pt x="2411" y="8056"/>
                    </a:cubicBezTo>
                    <a:cubicBezTo>
                      <a:pt x="2416" y="8058"/>
                      <a:pt x="2422" y="8059"/>
                      <a:pt x="2427" y="8059"/>
                    </a:cubicBezTo>
                    <a:cubicBezTo>
                      <a:pt x="2592" y="8059"/>
                      <a:pt x="2977" y="7319"/>
                      <a:pt x="3561" y="6508"/>
                    </a:cubicBezTo>
                    <a:cubicBezTo>
                      <a:pt x="3790" y="6187"/>
                      <a:pt x="4016" y="5899"/>
                      <a:pt x="4205" y="5657"/>
                    </a:cubicBezTo>
                    <a:lnTo>
                      <a:pt x="4205" y="5657"/>
                    </a:lnTo>
                    <a:cubicBezTo>
                      <a:pt x="4116" y="5964"/>
                      <a:pt x="4052" y="6277"/>
                      <a:pt x="4016" y="6594"/>
                    </a:cubicBezTo>
                    <a:cubicBezTo>
                      <a:pt x="3953" y="7147"/>
                      <a:pt x="3958" y="7650"/>
                      <a:pt x="4043" y="8029"/>
                    </a:cubicBezTo>
                    <a:cubicBezTo>
                      <a:pt x="4121" y="8380"/>
                      <a:pt x="4274" y="8572"/>
                      <a:pt x="4350" y="8572"/>
                    </a:cubicBezTo>
                    <a:cubicBezTo>
                      <a:pt x="4356" y="8572"/>
                      <a:pt x="4361" y="8571"/>
                      <a:pt x="4366" y="8569"/>
                    </a:cubicBezTo>
                    <a:cubicBezTo>
                      <a:pt x="4443" y="8537"/>
                      <a:pt x="4423" y="8323"/>
                      <a:pt x="4447" y="7993"/>
                    </a:cubicBezTo>
                    <a:cubicBezTo>
                      <a:pt x="4472" y="7661"/>
                      <a:pt x="4527" y="7183"/>
                      <a:pt x="4586" y="6662"/>
                    </a:cubicBezTo>
                    <a:cubicBezTo>
                      <a:pt x="4644" y="6149"/>
                      <a:pt x="4712" y="5684"/>
                      <a:pt x="4750" y="5335"/>
                    </a:cubicBezTo>
                    <a:cubicBezTo>
                      <a:pt x="4908" y="5561"/>
                      <a:pt x="5173" y="5855"/>
                      <a:pt x="5503" y="6154"/>
                    </a:cubicBezTo>
                    <a:cubicBezTo>
                      <a:pt x="6024" y="6624"/>
                      <a:pt x="6522" y="6946"/>
                      <a:pt x="6713" y="6946"/>
                    </a:cubicBezTo>
                    <a:cubicBezTo>
                      <a:pt x="6743" y="6946"/>
                      <a:pt x="6765" y="6938"/>
                      <a:pt x="6779" y="6923"/>
                    </a:cubicBezTo>
                    <a:cubicBezTo>
                      <a:pt x="6883" y="6804"/>
                      <a:pt x="6485" y="6268"/>
                      <a:pt x="5888" y="5728"/>
                    </a:cubicBezTo>
                    <a:cubicBezTo>
                      <a:pt x="5664" y="5522"/>
                      <a:pt x="5423" y="5334"/>
                      <a:pt x="5170" y="5165"/>
                    </a:cubicBezTo>
                    <a:cubicBezTo>
                      <a:pt x="5462" y="5159"/>
                      <a:pt x="5827" y="5146"/>
                      <a:pt x="6229" y="5146"/>
                    </a:cubicBezTo>
                    <a:cubicBezTo>
                      <a:pt x="6332" y="5146"/>
                      <a:pt x="6438" y="5147"/>
                      <a:pt x="6545" y="5149"/>
                    </a:cubicBezTo>
                    <a:cubicBezTo>
                      <a:pt x="7278" y="5157"/>
                      <a:pt x="7924" y="5221"/>
                      <a:pt x="8299" y="5221"/>
                    </a:cubicBezTo>
                    <a:cubicBezTo>
                      <a:pt x="8500" y="5221"/>
                      <a:pt x="8623" y="5202"/>
                      <a:pt x="8639" y="5147"/>
                    </a:cubicBezTo>
                    <a:cubicBezTo>
                      <a:pt x="8689" y="5002"/>
                      <a:pt x="7772" y="4590"/>
                      <a:pt x="6554" y="4574"/>
                    </a:cubicBezTo>
                    <a:cubicBezTo>
                      <a:pt x="6518" y="4573"/>
                      <a:pt x="6482" y="4573"/>
                      <a:pt x="6446" y="4573"/>
                    </a:cubicBezTo>
                    <a:cubicBezTo>
                      <a:pt x="5907" y="4573"/>
                      <a:pt x="5432" y="4653"/>
                      <a:pt x="5078" y="4750"/>
                    </a:cubicBezTo>
                    <a:cubicBezTo>
                      <a:pt x="5132" y="4701"/>
                      <a:pt x="5190" y="4646"/>
                      <a:pt x="5254" y="4588"/>
                    </a:cubicBezTo>
                    <a:cubicBezTo>
                      <a:pt x="5630" y="4236"/>
                      <a:pt x="6041" y="3925"/>
                      <a:pt x="6482" y="3657"/>
                    </a:cubicBezTo>
                    <a:cubicBezTo>
                      <a:pt x="7519" y="3039"/>
                      <a:pt x="8496" y="2687"/>
                      <a:pt x="8444" y="2520"/>
                    </a:cubicBezTo>
                    <a:cubicBezTo>
                      <a:pt x="8433" y="2486"/>
                      <a:pt x="8368" y="2467"/>
                      <a:pt x="8258" y="2467"/>
                    </a:cubicBezTo>
                    <a:cubicBezTo>
                      <a:pt x="8135" y="2467"/>
                      <a:pt x="7956" y="2490"/>
                      <a:pt x="7736" y="2539"/>
                    </a:cubicBezTo>
                    <a:cubicBezTo>
                      <a:pt x="7187" y="2664"/>
                      <a:pt x="6663" y="2877"/>
                      <a:pt x="6182" y="3168"/>
                    </a:cubicBezTo>
                    <a:cubicBezTo>
                      <a:pt x="5611" y="3512"/>
                      <a:pt x="5177" y="3957"/>
                      <a:pt x="4941" y="4328"/>
                    </a:cubicBezTo>
                    <a:cubicBezTo>
                      <a:pt x="4903" y="4386"/>
                      <a:pt x="4873" y="4441"/>
                      <a:pt x="4844" y="4494"/>
                    </a:cubicBezTo>
                    <a:cubicBezTo>
                      <a:pt x="4867" y="4025"/>
                      <a:pt x="4882" y="3310"/>
                      <a:pt x="5003" y="2517"/>
                    </a:cubicBezTo>
                    <a:cubicBezTo>
                      <a:pt x="5197" y="1145"/>
                      <a:pt x="5629" y="80"/>
                      <a:pt x="5480" y="4"/>
                    </a:cubicBezTo>
                    <a:cubicBezTo>
                      <a:pt x="5475" y="1"/>
                      <a:pt x="5470" y="0"/>
                      <a:pt x="5465" y="0"/>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23" name="Google Shape;1423;p37"/>
              <p:cNvSpPr/>
              <p:nvPr/>
            </p:nvSpPr>
            <p:spPr>
              <a:xfrm>
                <a:off x="2694225" y="1232075"/>
                <a:ext cx="88050" cy="134825"/>
              </a:xfrm>
              <a:custGeom>
                <a:avLst/>
                <a:gdLst/>
                <a:ahLst/>
                <a:cxnLst/>
                <a:rect l="l" t="t" r="r" b="b"/>
                <a:pathLst>
                  <a:path w="3522" h="5393" extrusionOk="0">
                    <a:moveTo>
                      <a:pt x="1394" y="1"/>
                    </a:moveTo>
                    <a:cubicBezTo>
                      <a:pt x="1340" y="1"/>
                      <a:pt x="1285" y="6"/>
                      <a:pt x="1231" y="17"/>
                    </a:cubicBezTo>
                    <a:cubicBezTo>
                      <a:pt x="420" y="178"/>
                      <a:pt x="0" y="1507"/>
                      <a:pt x="294" y="2987"/>
                    </a:cubicBezTo>
                    <a:cubicBezTo>
                      <a:pt x="567" y="4368"/>
                      <a:pt x="1365" y="5392"/>
                      <a:pt x="2129" y="5392"/>
                    </a:cubicBezTo>
                    <a:cubicBezTo>
                      <a:pt x="2184" y="5392"/>
                      <a:pt x="2238" y="5387"/>
                      <a:pt x="2293" y="5376"/>
                    </a:cubicBezTo>
                    <a:cubicBezTo>
                      <a:pt x="3103" y="5216"/>
                      <a:pt x="3522" y="3886"/>
                      <a:pt x="3229" y="2406"/>
                    </a:cubicBezTo>
                    <a:cubicBezTo>
                      <a:pt x="2956" y="1025"/>
                      <a:pt x="2159" y="1"/>
                      <a:pt x="1394" y="1"/>
                    </a:cubicBezTo>
                    <a:close/>
                  </a:path>
                </a:pathLst>
              </a:custGeom>
              <a:solidFill>
                <a:srgbClr val="84385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24" name="Google Shape;1424;p37"/>
              <p:cNvSpPr/>
              <p:nvPr/>
            </p:nvSpPr>
            <p:spPr>
              <a:xfrm>
                <a:off x="3126000" y="1151300"/>
                <a:ext cx="88100" cy="134825"/>
              </a:xfrm>
              <a:custGeom>
                <a:avLst/>
                <a:gdLst/>
                <a:ahLst/>
                <a:cxnLst/>
                <a:rect l="l" t="t" r="r" b="b"/>
                <a:pathLst>
                  <a:path w="3524" h="5393" extrusionOk="0">
                    <a:moveTo>
                      <a:pt x="1394" y="0"/>
                    </a:moveTo>
                    <a:cubicBezTo>
                      <a:pt x="1339" y="0"/>
                      <a:pt x="1285" y="5"/>
                      <a:pt x="1232" y="16"/>
                    </a:cubicBezTo>
                    <a:cubicBezTo>
                      <a:pt x="421" y="177"/>
                      <a:pt x="1" y="1507"/>
                      <a:pt x="295" y="2987"/>
                    </a:cubicBezTo>
                    <a:cubicBezTo>
                      <a:pt x="568" y="4368"/>
                      <a:pt x="1365" y="5393"/>
                      <a:pt x="2130" y="5393"/>
                    </a:cubicBezTo>
                    <a:cubicBezTo>
                      <a:pt x="2184" y="5393"/>
                      <a:pt x="2239" y="5387"/>
                      <a:pt x="2293" y="5377"/>
                    </a:cubicBezTo>
                    <a:cubicBezTo>
                      <a:pt x="3104" y="5216"/>
                      <a:pt x="3524" y="3887"/>
                      <a:pt x="3230" y="2405"/>
                    </a:cubicBezTo>
                    <a:cubicBezTo>
                      <a:pt x="2957" y="1023"/>
                      <a:pt x="2158" y="0"/>
                      <a:pt x="1394" y="0"/>
                    </a:cubicBezTo>
                    <a:close/>
                  </a:path>
                </a:pathLst>
              </a:custGeom>
              <a:solidFill>
                <a:srgbClr val="84385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25" name="Google Shape;1425;p37"/>
              <p:cNvSpPr/>
              <p:nvPr/>
            </p:nvSpPr>
            <p:spPr>
              <a:xfrm>
                <a:off x="4299150" y="2184725"/>
                <a:ext cx="148225" cy="271000"/>
              </a:xfrm>
              <a:custGeom>
                <a:avLst/>
                <a:gdLst/>
                <a:ahLst/>
                <a:cxnLst/>
                <a:rect l="l" t="t" r="r" b="b"/>
                <a:pathLst>
                  <a:path w="5929" h="10840" extrusionOk="0">
                    <a:moveTo>
                      <a:pt x="2266" y="0"/>
                    </a:moveTo>
                    <a:cubicBezTo>
                      <a:pt x="2233" y="0"/>
                      <a:pt x="2200" y="1"/>
                      <a:pt x="2167" y="3"/>
                    </a:cubicBezTo>
                    <a:cubicBezTo>
                      <a:pt x="1282" y="55"/>
                      <a:pt x="556" y="805"/>
                      <a:pt x="278" y="1648"/>
                    </a:cubicBezTo>
                    <a:cubicBezTo>
                      <a:pt x="0" y="2490"/>
                      <a:pt x="81" y="3406"/>
                      <a:pt x="217" y="4282"/>
                    </a:cubicBezTo>
                    <a:cubicBezTo>
                      <a:pt x="411" y="5531"/>
                      <a:pt x="716" y="6782"/>
                      <a:pt x="1338" y="7879"/>
                    </a:cubicBezTo>
                    <a:cubicBezTo>
                      <a:pt x="2242" y="9469"/>
                      <a:pt x="4082" y="10721"/>
                      <a:pt x="5929" y="10839"/>
                    </a:cubicBezTo>
                    <a:lnTo>
                      <a:pt x="5183" y="3321"/>
                    </a:lnTo>
                    <a:cubicBezTo>
                      <a:pt x="5400" y="2281"/>
                      <a:pt x="4699" y="1254"/>
                      <a:pt x="3848" y="621"/>
                    </a:cubicBezTo>
                    <a:cubicBezTo>
                      <a:pt x="3385" y="278"/>
                      <a:pt x="2838" y="0"/>
                      <a:pt x="2266" y="0"/>
                    </a:cubicBezTo>
                    <a:close/>
                  </a:path>
                </a:pathLst>
              </a:custGeom>
              <a:solidFill>
                <a:srgbClr val="ED787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26" name="Google Shape;1426;p37"/>
              <p:cNvSpPr/>
              <p:nvPr/>
            </p:nvSpPr>
            <p:spPr>
              <a:xfrm>
                <a:off x="4320725" y="2225425"/>
                <a:ext cx="124700" cy="177650"/>
              </a:xfrm>
              <a:custGeom>
                <a:avLst/>
                <a:gdLst/>
                <a:ahLst/>
                <a:cxnLst/>
                <a:rect l="l" t="t" r="r" b="b"/>
                <a:pathLst>
                  <a:path w="4988" h="7106" extrusionOk="0">
                    <a:moveTo>
                      <a:pt x="1083" y="0"/>
                    </a:moveTo>
                    <a:cubicBezTo>
                      <a:pt x="913" y="0"/>
                      <a:pt x="740" y="94"/>
                      <a:pt x="630" y="229"/>
                    </a:cubicBezTo>
                    <a:cubicBezTo>
                      <a:pt x="482" y="408"/>
                      <a:pt x="423" y="643"/>
                      <a:pt x="383" y="872"/>
                    </a:cubicBezTo>
                    <a:cubicBezTo>
                      <a:pt x="0" y="2986"/>
                      <a:pt x="873" y="5280"/>
                      <a:pt x="2565" y="6602"/>
                    </a:cubicBezTo>
                    <a:cubicBezTo>
                      <a:pt x="2909" y="6870"/>
                      <a:pt x="3340" y="7106"/>
                      <a:pt x="3759" y="7106"/>
                    </a:cubicBezTo>
                    <a:cubicBezTo>
                      <a:pt x="3893" y="7106"/>
                      <a:pt x="4026" y="7081"/>
                      <a:pt x="4155" y="7026"/>
                    </a:cubicBezTo>
                    <a:cubicBezTo>
                      <a:pt x="4667" y="6805"/>
                      <a:pt x="4872" y="6193"/>
                      <a:pt x="4987" y="5648"/>
                    </a:cubicBezTo>
                    <a:lnTo>
                      <a:pt x="4987" y="5648"/>
                    </a:lnTo>
                    <a:lnTo>
                      <a:pt x="4734" y="6073"/>
                    </a:lnTo>
                    <a:cubicBezTo>
                      <a:pt x="4314" y="3892"/>
                      <a:pt x="2933" y="2037"/>
                      <a:pt x="1548" y="303"/>
                    </a:cubicBezTo>
                    <a:cubicBezTo>
                      <a:pt x="1464" y="197"/>
                      <a:pt x="1373" y="87"/>
                      <a:pt x="1249" y="33"/>
                    </a:cubicBezTo>
                    <a:cubicBezTo>
                      <a:pt x="1195" y="10"/>
                      <a:pt x="1139" y="0"/>
                      <a:pt x="1083" y="0"/>
                    </a:cubicBezTo>
                    <a:close/>
                  </a:path>
                </a:pathLst>
              </a:custGeom>
              <a:solidFill>
                <a:srgbClr val="FD6F64"/>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27" name="Google Shape;1427;p37"/>
              <p:cNvSpPr/>
              <p:nvPr/>
            </p:nvSpPr>
            <p:spPr>
              <a:xfrm>
                <a:off x="4333575" y="2222875"/>
                <a:ext cx="94400" cy="167075"/>
              </a:xfrm>
              <a:custGeom>
                <a:avLst/>
                <a:gdLst/>
                <a:ahLst/>
                <a:cxnLst/>
                <a:rect l="l" t="t" r="r" b="b"/>
                <a:pathLst>
                  <a:path w="3776" h="6683" extrusionOk="0">
                    <a:moveTo>
                      <a:pt x="79" y="0"/>
                    </a:moveTo>
                    <a:cubicBezTo>
                      <a:pt x="56" y="0"/>
                      <a:pt x="42" y="5"/>
                      <a:pt x="38" y="14"/>
                    </a:cubicBezTo>
                    <a:cubicBezTo>
                      <a:pt x="0" y="90"/>
                      <a:pt x="378" y="332"/>
                      <a:pt x="901" y="801"/>
                    </a:cubicBezTo>
                    <a:cubicBezTo>
                      <a:pt x="2272" y="2024"/>
                      <a:pt x="3153" y="3702"/>
                      <a:pt x="3380" y="5525"/>
                    </a:cubicBezTo>
                    <a:cubicBezTo>
                      <a:pt x="3470" y="6222"/>
                      <a:pt x="3454" y="6669"/>
                      <a:pt x="3539" y="6682"/>
                    </a:cubicBezTo>
                    <a:cubicBezTo>
                      <a:pt x="3540" y="6682"/>
                      <a:pt x="3541" y="6682"/>
                      <a:pt x="3542" y="6682"/>
                    </a:cubicBezTo>
                    <a:cubicBezTo>
                      <a:pt x="3605" y="6682"/>
                      <a:pt x="3757" y="6242"/>
                      <a:pt x="3764" y="5500"/>
                    </a:cubicBezTo>
                    <a:cubicBezTo>
                      <a:pt x="3776" y="4755"/>
                      <a:pt x="3584" y="3706"/>
                      <a:pt x="3051" y="2685"/>
                    </a:cubicBezTo>
                    <a:cubicBezTo>
                      <a:pt x="2514" y="1666"/>
                      <a:pt x="1758" y="913"/>
                      <a:pt x="1139" y="499"/>
                    </a:cubicBezTo>
                    <a:cubicBezTo>
                      <a:pt x="612" y="143"/>
                      <a:pt x="207" y="0"/>
                      <a:pt x="79"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28" name="Google Shape;1428;p37"/>
              <p:cNvSpPr/>
              <p:nvPr/>
            </p:nvSpPr>
            <p:spPr>
              <a:xfrm>
                <a:off x="4353150" y="2286975"/>
                <a:ext cx="56350" cy="13925"/>
              </a:xfrm>
              <a:custGeom>
                <a:avLst/>
                <a:gdLst/>
                <a:ahLst/>
                <a:cxnLst/>
                <a:rect l="l" t="t" r="r" b="b"/>
                <a:pathLst>
                  <a:path w="2254" h="557" extrusionOk="0">
                    <a:moveTo>
                      <a:pt x="1190" y="0"/>
                    </a:moveTo>
                    <a:cubicBezTo>
                      <a:pt x="1167" y="0"/>
                      <a:pt x="1144" y="0"/>
                      <a:pt x="1120" y="1"/>
                    </a:cubicBezTo>
                    <a:cubicBezTo>
                      <a:pt x="467" y="17"/>
                      <a:pt x="1" y="310"/>
                      <a:pt x="53" y="447"/>
                    </a:cubicBezTo>
                    <a:cubicBezTo>
                      <a:pt x="83" y="536"/>
                      <a:pt x="274" y="557"/>
                      <a:pt x="546" y="557"/>
                    </a:cubicBezTo>
                    <a:cubicBezTo>
                      <a:pt x="717" y="557"/>
                      <a:pt x="920" y="549"/>
                      <a:pt x="1136" y="544"/>
                    </a:cubicBezTo>
                    <a:cubicBezTo>
                      <a:pt x="1694" y="525"/>
                      <a:pt x="2169" y="535"/>
                      <a:pt x="2211" y="389"/>
                    </a:cubicBezTo>
                    <a:cubicBezTo>
                      <a:pt x="2254" y="254"/>
                      <a:pt x="1809" y="0"/>
                      <a:pt x="1190"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29" name="Google Shape;1429;p37"/>
              <p:cNvSpPr/>
              <p:nvPr/>
            </p:nvSpPr>
            <p:spPr>
              <a:xfrm>
                <a:off x="2874300" y="1419650"/>
                <a:ext cx="256725" cy="183775"/>
              </a:xfrm>
              <a:custGeom>
                <a:avLst/>
                <a:gdLst/>
                <a:ahLst/>
                <a:cxnLst/>
                <a:rect l="l" t="t" r="r" b="b"/>
                <a:pathLst>
                  <a:path w="10269" h="7351" extrusionOk="0">
                    <a:moveTo>
                      <a:pt x="10268" y="1"/>
                    </a:moveTo>
                    <a:lnTo>
                      <a:pt x="10268" y="1"/>
                    </a:lnTo>
                    <a:cubicBezTo>
                      <a:pt x="9321" y="318"/>
                      <a:pt x="8344" y="583"/>
                      <a:pt x="7372" y="854"/>
                    </a:cubicBezTo>
                    <a:cubicBezTo>
                      <a:pt x="5107" y="1487"/>
                      <a:pt x="2838" y="2047"/>
                      <a:pt x="532" y="2047"/>
                    </a:cubicBezTo>
                    <a:cubicBezTo>
                      <a:pt x="355" y="2047"/>
                      <a:pt x="177" y="2043"/>
                      <a:pt x="0" y="2037"/>
                    </a:cubicBezTo>
                    <a:lnTo>
                      <a:pt x="0" y="2037"/>
                    </a:lnTo>
                    <a:cubicBezTo>
                      <a:pt x="271" y="3527"/>
                      <a:pt x="911" y="4966"/>
                      <a:pt x="2016" y="5993"/>
                    </a:cubicBezTo>
                    <a:cubicBezTo>
                      <a:pt x="2919" y="6833"/>
                      <a:pt x="4153" y="7351"/>
                      <a:pt x="5373" y="7351"/>
                    </a:cubicBezTo>
                    <a:cubicBezTo>
                      <a:pt x="5840" y="7351"/>
                      <a:pt x="6305" y="7275"/>
                      <a:pt x="6748" y="7112"/>
                    </a:cubicBezTo>
                    <a:cubicBezTo>
                      <a:pt x="8235" y="6566"/>
                      <a:pt x="9271" y="5156"/>
                      <a:pt x="9760" y="3648"/>
                    </a:cubicBezTo>
                    <a:cubicBezTo>
                      <a:pt x="10141" y="2475"/>
                      <a:pt x="10238" y="1239"/>
                      <a:pt x="10268" y="1"/>
                    </a:cubicBezTo>
                    <a:close/>
                  </a:path>
                </a:pathLst>
              </a:custGeom>
              <a:solidFill>
                <a:srgbClr val="84385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30" name="Google Shape;1430;p37"/>
              <p:cNvSpPr/>
              <p:nvPr/>
            </p:nvSpPr>
            <p:spPr>
              <a:xfrm>
                <a:off x="2922625" y="1507975"/>
                <a:ext cx="190625" cy="95450"/>
              </a:xfrm>
              <a:custGeom>
                <a:avLst/>
                <a:gdLst/>
                <a:ahLst/>
                <a:cxnLst/>
                <a:rect l="l" t="t" r="r" b="b"/>
                <a:pathLst>
                  <a:path w="7625" h="3818" extrusionOk="0">
                    <a:moveTo>
                      <a:pt x="4781" y="1"/>
                    </a:moveTo>
                    <a:cubicBezTo>
                      <a:pt x="4126" y="1"/>
                      <a:pt x="3473" y="103"/>
                      <a:pt x="2852" y="315"/>
                    </a:cubicBezTo>
                    <a:cubicBezTo>
                      <a:pt x="1723" y="700"/>
                      <a:pt x="734" y="1437"/>
                      <a:pt x="0" y="2374"/>
                    </a:cubicBezTo>
                    <a:cubicBezTo>
                      <a:pt x="29" y="2402"/>
                      <a:pt x="54" y="2432"/>
                      <a:pt x="83" y="2460"/>
                    </a:cubicBezTo>
                    <a:cubicBezTo>
                      <a:pt x="986" y="3300"/>
                      <a:pt x="2220" y="3818"/>
                      <a:pt x="3440" y="3818"/>
                    </a:cubicBezTo>
                    <a:cubicBezTo>
                      <a:pt x="3907" y="3818"/>
                      <a:pt x="4372" y="3742"/>
                      <a:pt x="4815" y="3579"/>
                    </a:cubicBezTo>
                    <a:cubicBezTo>
                      <a:pt x="6121" y="3100"/>
                      <a:pt x="7077" y="1953"/>
                      <a:pt x="7624" y="661"/>
                    </a:cubicBezTo>
                    <a:cubicBezTo>
                      <a:pt x="6743" y="230"/>
                      <a:pt x="5761" y="1"/>
                      <a:pt x="4781" y="1"/>
                    </a:cubicBezTo>
                    <a:close/>
                  </a:path>
                </a:pathLst>
              </a:custGeom>
              <a:solidFill>
                <a:srgbClr val="FC448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31" name="Google Shape;1431;p37"/>
              <p:cNvSpPr/>
              <p:nvPr/>
            </p:nvSpPr>
            <p:spPr>
              <a:xfrm>
                <a:off x="2902375" y="1218775"/>
                <a:ext cx="161275" cy="167325"/>
              </a:xfrm>
              <a:custGeom>
                <a:avLst/>
                <a:gdLst/>
                <a:ahLst/>
                <a:cxnLst/>
                <a:rect l="l" t="t" r="r" b="b"/>
                <a:pathLst>
                  <a:path w="6451" h="6693" extrusionOk="0">
                    <a:moveTo>
                      <a:pt x="217" y="0"/>
                    </a:moveTo>
                    <a:lnTo>
                      <a:pt x="217" y="0"/>
                    </a:lnTo>
                    <a:cubicBezTo>
                      <a:pt x="1" y="1684"/>
                      <a:pt x="290" y="3425"/>
                      <a:pt x="1012" y="4958"/>
                    </a:cubicBezTo>
                    <a:cubicBezTo>
                      <a:pt x="1535" y="6071"/>
                      <a:pt x="2295" y="6693"/>
                      <a:pt x="3320" y="6693"/>
                    </a:cubicBezTo>
                    <a:cubicBezTo>
                      <a:pt x="3732" y="6693"/>
                      <a:pt x="4187" y="6592"/>
                      <a:pt x="4687" y="6383"/>
                    </a:cubicBezTo>
                    <a:cubicBezTo>
                      <a:pt x="5081" y="6217"/>
                      <a:pt x="5418" y="5937"/>
                      <a:pt x="5712" y="5627"/>
                    </a:cubicBezTo>
                    <a:cubicBezTo>
                      <a:pt x="5994" y="5329"/>
                      <a:pt x="6248" y="4987"/>
                      <a:pt x="6356" y="4592"/>
                    </a:cubicBezTo>
                    <a:cubicBezTo>
                      <a:pt x="6451" y="4252"/>
                      <a:pt x="6432" y="3894"/>
                      <a:pt x="6403" y="3542"/>
                    </a:cubicBezTo>
                    <a:cubicBezTo>
                      <a:pt x="6369" y="3144"/>
                      <a:pt x="6320" y="2740"/>
                      <a:pt x="6157" y="2375"/>
                    </a:cubicBezTo>
                    <a:cubicBezTo>
                      <a:pt x="5699" y="1350"/>
                      <a:pt x="4459" y="906"/>
                      <a:pt x="3333" y="906"/>
                    </a:cubicBezTo>
                    <a:cubicBezTo>
                      <a:pt x="3315" y="906"/>
                      <a:pt x="3297" y="906"/>
                      <a:pt x="3279" y="907"/>
                    </a:cubicBezTo>
                    <a:cubicBezTo>
                      <a:pt x="2941" y="912"/>
                      <a:pt x="2604" y="946"/>
                      <a:pt x="2267" y="946"/>
                    </a:cubicBezTo>
                    <a:cubicBezTo>
                      <a:pt x="2136" y="946"/>
                      <a:pt x="2005" y="941"/>
                      <a:pt x="1875" y="927"/>
                    </a:cubicBezTo>
                    <a:cubicBezTo>
                      <a:pt x="1408" y="876"/>
                      <a:pt x="928" y="691"/>
                      <a:pt x="660" y="307"/>
                    </a:cubicBezTo>
                    <a:lnTo>
                      <a:pt x="217" y="0"/>
                    </a:lnTo>
                    <a:close/>
                  </a:path>
                </a:pathLst>
              </a:custGeom>
              <a:solidFill>
                <a:srgbClr val="FD6F64"/>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32" name="Google Shape;1432;p37"/>
              <p:cNvSpPr/>
              <p:nvPr/>
            </p:nvSpPr>
            <p:spPr>
              <a:xfrm>
                <a:off x="2467850" y="1430475"/>
                <a:ext cx="357850" cy="235775"/>
              </a:xfrm>
              <a:custGeom>
                <a:avLst/>
                <a:gdLst/>
                <a:ahLst/>
                <a:cxnLst/>
                <a:rect l="l" t="t" r="r" b="b"/>
                <a:pathLst>
                  <a:path w="14314" h="9431" extrusionOk="0">
                    <a:moveTo>
                      <a:pt x="9359" y="1"/>
                    </a:moveTo>
                    <a:cubicBezTo>
                      <a:pt x="7283" y="1"/>
                      <a:pt x="5112" y="566"/>
                      <a:pt x="3451" y="1785"/>
                    </a:cubicBezTo>
                    <a:cubicBezTo>
                      <a:pt x="1469" y="3240"/>
                      <a:pt x="0" y="6429"/>
                      <a:pt x="2406" y="8268"/>
                    </a:cubicBezTo>
                    <a:cubicBezTo>
                      <a:pt x="3444" y="9061"/>
                      <a:pt x="4883" y="9431"/>
                      <a:pt x="6391" y="9431"/>
                    </a:cubicBezTo>
                    <a:cubicBezTo>
                      <a:pt x="9432" y="9431"/>
                      <a:pt x="12750" y="7927"/>
                      <a:pt x="13611" y="5361"/>
                    </a:cubicBezTo>
                    <a:cubicBezTo>
                      <a:pt x="14313" y="3270"/>
                      <a:pt x="12697" y="260"/>
                      <a:pt x="10398" y="48"/>
                    </a:cubicBezTo>
                    <a:cubicBezTo>
                      <a:pt x="10056" y="17"/>
                      <a:pt x="9709" y="1"/>
                      <a:pt x="9359" y="1"/>
                    </a:cubicBezTo>
                    <a:close/>
                  </a:path>
                </a:pathLst>
              </a:custGeom>
              <a:solidFill>
                <a:srgbClr val="FD6F64"/>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33" name="Google Shape;1433;p37"/>
              <p:cNvSpPr/>
              <p:nvPr/>
            </p:nvSpPr>
            <p:spPr>
              <a:xfrm>
                <a:off x="3182050" y="1301400"/>
                <a:ext cx="247125" cy="205425"/>
              </a:xfrm>
              <a:custGeom>
                <a:avLst/>
                <a:gdLst/>
                <a:ahLst/>
                <a:cxnLst/>
                <a:rect l="l" t="t" r="r" b="b"/>
                <a:pathLst>
                  <a:path w="9885" h="8217" extrusionOk="0">
                    <a:moveTo>
                      <a:pt x="5667" y="1"/>
                    </a:moveTo>
                    <a:cubicBezTo>
                      <a:pt x="3412" y="1"/>
                      <a:pt x="1019" y="1464"/>
                      <a:pt x="400" y="3613"/>
                    </a:cubicBezTo>
                    <a:cubicBezTo>
                      <a:pt x="0" y="4998"/>
                      <a:pt x="432" y="6648"/>
                      <a:pt x="1605" y="7488"/>
                    </a:cubicBezTo>
                    <a:cubicBezTo>
                      <a:pt x="2132" y="7864"/>
                      <a:pt x="2770" y="8064"/>
                      <a:pt x="3412" y="8157"/>
                    </a:cubicBezTo>
                    <a:cubicBezTo>
                      <a:pt x="3696" y="8197"/>
                      <a:pt x="3982" y="8217"/>
                      <a:pt x="4266" y="8217"/>
                    </a:cubicBezTo>
                    <a:cubicBezTo>
                      <a:pt x="5211" y="8217"/>
                      <a:pt x="6147" y="7999"/>
                      <a:pt x="7000" y="7576"/>
                    </a:cubicBezTo>
                    <a:cubicBezTo>
                      <a:pt x="8079" y="7037"/>
                      <a:pt x="9009" y="6144"/>
                      <a:pt x="9448" y="5019"/>
                    </a:cubicBezTo>
                    <a:cubicBezTo>
                      <a:pt x="9885" y="3894"/>
                      <a:pt x="9776" y="2535"/>
                      <a:pt x="9042" y="1578"/>
                    </a:cubicBezTo>
                    <a:cubicBezTo>
                      <a:pt x="8200" y="478"/>
                      <a:pt x="6956" y="1"/>
                      <a:pt x="5667" y="1"/>
                    </a:cubicBezTo>
                    <a:close/>
                  </a:path>
                </a:pathLst>
              </a:custGeom>
              <a:solidFill>
                <a:srgbClr val="FD6F64"/>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34" name="Google Shape;1434;p37"/>
              <p:cNvSpPr/>
              <p:nvPr/>
            </p:nvSpPr>
            <p:spPr>
              <a:xfrm>
                <a:off x="4187450" y="2605925"/>
                <a:ext cx="1180375" cy="1086900"/>
              </a:xfrm>
              <a:custGeom>
                <a:avLst/>
                <a:gdLst/>
                <a:ahLst/>
                <a:cxnLst/>
                <a:rect l="l" t="t" r="r" b="b"/>
                <a:pathLst>
                  <a:path w="47215" h="43476" extrusionOk="0">
                    <a:moveTo>
                      <a:pt x="22789" y="1"/>
                    </a:moveTo>
                    <a:lnTo>
                      <a:pt x="23476" y="5984"/>
                    </a:lnTo>
                    <a:cubicBezTo>
                      <a:pt x="23645" y="7466"/>
                      <a:pt x="23786" y="9083"/>
                      <a:pt x="22975" y="10335"/>
                    </a:cubicBezTo>
                    <a:cubicBezTo>
                      <a:pt x="22157" y="11599"/>
                      <a:pt x="20565" y="12140"/>
                      <a:pt x="19065" y="12269"/>
                    </a:cubicBezTo>
                    <a:cubicBezTo>
                      <a:pt x="18612" y="12308"/>
                      <a:pt x="18158" y="12318"/>
                      <a:pt x="17703" y="12318"/>
                    </a:cubicBezTo>
                    <a:cubicBezTo>
                      <a:pt x="17267" y="12318"/>
                      <a:pt x="16830" y="12309"/>
                      <a:pt x="16393" y="12309"/>
                    </a:cubicBezTo>
                    <a:cubicBezTo>
                      <a:pt x="15776" y="12309"/>
                      <a:pt x="15160" y="12326"/>
                      <a:pt x="14550" y="12411"/>
                    </a:cubicBezTo>
                    <a:cubicBezTo>
                      <a:pt x="8666" y="13231"/>
                      <a:pt x="5541" y="18625"/>
                      <a:pt x="3819" y="23777"/>
                    </a:cubicBezTo>
                    <a:cubicBezTo>
                      <a:pt x="1869" y="29620"/>
                      <a:pt x="358" y="36338"/>
                      <a:pt x="1" y="42439"/>
                    </a:cubicBezTo>
                    <a:lnTo>
                      <a:pt x="44982" y="43476"/>
                    </a:lnTo>
                    <a:cubicBezTo>
                      <a:pt x="46170" y="36507"/>
                      <a:pt x="47215" y="28776"/>
                      <a:pt x="43350" y="22859"/>
                    </a:cubicBezTo>
                    <a:cubicBezTo>
                      <a:pt x="41193" y="19557"/>
                      <a:pt x="37783" y="17313"/>
                      <a:pt x="35051" y="14469"/>
                    </a:cubicBezTo>
                    <a:cubicBezTo>
                      <a:pt x="31177" y="10437"/>
                      <a:pt x="30362" y="5848"/>
                      <a:pt x="30666" y="443"/>
                    </a:cubicBezTo>
                    <a:lnTo>
                      <a:pt x="30666" y="443"/>
                    </a:lnTo>
                    <a:cubicBezTo>
                      <a:pt x="29605" y="728"/>
                      <a:pt x="28507" y="870"/>
                      <a:pt x="27409" y="870"/>
                    </a:cubicBezTo>
                    <a:cubicBezTo>
                      <a:pt x="25832" y="870"/>
                      <a:pt x="24256" y="578"/>
                      <a:pt x="22789" y="1"/>
                    </a:cubicBezTo>
                    <a:close/>
                  </a:path>
                </a:pathLst>
              </a:custGeom>
              <a:solidFill>
                <a:srgbClr val="FC867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35" name="Google Shape;1435;p37"/>
              <p:cNvSpPr/>
              <p:nvPr/>
            </p:nvSpPr>
            <p:spPr>
              <a:xfrm>
                <a:off x="1789275" y="1393125"/>
                <a:ext cx="468800" cy="408625"/>
              </a:xfrm>
              <a:custGeom>
                <a:avLst/>
                <a:gdLst/>
                <a:ahLst/>
                <a:cxnLst/>
                <a:rect l="l" t="t" r="r" b="b"/>
                <a:pathLst>
                  <a:path w="18752" h="16345" extrusionOk="0">
                    <a:moveTo>
                      <a:pt x="8328" y="0"/>
                    </a:moveTo>
                    <a:cubicBezTo>
                      <a:pt x="7451" y="0"/>
                      <a:pt x="6556" y="151"/>
                      <a:pt x="5672" y="475"/>
                    </a:cubicBezTo>
                    <a:cubicBezTo>
                      <a:pt x="0" y="2553"/>
                      <a:pt x="2100" y="8786"/>
                      <a:pt x="5336" y="12112"/>
                    </a:cubicBezTo>
                    <a:cubicBezTo>
                      <a:pt x="7054" y="13877"/>
                      <a:pt x="9180" y="15283"/>
                      <a:pt x="11553" y="15942"/>
                    </a:cubicBezTo>
                    <a:cubicBezTo>
                      <a:pt x="12501" y="16206"/>
                      <a:pt x="13490" y="16344"/>
                      <a:pt x="14476" y="16344"/>
                    </a:cubicBezTo>
                    <a:cubicBezTo>
                      <a:pt x="15956" y="16344"/>
                      <a:pt x="17430" y="16033"/>
                      <a:pt x="18752" y="15372"/>
                    </a:cubicBezTo>
                    <a:lnTo>
                      <a:pt x="16242" y="6527"/>
                    </a:lnTo>
                    <a:cubicBezTo>
                      <a:pt x="15435" y="2720"/>
                      <a:pt x="12045" y="0"/>
                      <a:pt x="8328" y="0"/>
                    </a:cubicBezTo>
                    <a:close/>
                  </a:path>
                </a:pathLst>
              </a:custGeom>
              <a:solidFill>
                <a:srgbClr val="FC867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36" name="Google Shape;1436;p37"/>
              <p:cNvSpPr/>
              <p:nvPr/>
            </p:nvSpPr>
            <p:spPr>
              <a:xfrm>
                <a:off x="1897450" y="1456950"/>
                <a:ext cx="287525" cy="304100"/>
              </a:xfrm>
              <a:custGeom>
                <a:avLst/>
                <a:gdLst/>
                <a:ahLst/>
                <a:cxnLst/>
                <a:rect l="l" t="t" r="r" b="b"/>
                <a:pathLst>
                  <a:path w="11501" h="12164" extrusionOk="0">
                    <a:moveTo>
                      <a:pt x="1679" y="1"/>
                    </a:moveTo>
                    <a:cubicBezTo>
                      <a:pt x="1213" y="1"/>
                      <a:pt x="784" y="221"/>
                      <a:pt x="491" y="805"/>
                    </a:cubicBezTo>
                    <a:cubicBezTo>
                      <a:pt x="0" y="1786"/>
                      <a:pt x="290" y="3192"/>
                      <a:pt x="521" y="4205"/>
                    </a:cubicBezTo>
                    <a:cubicBezTo>
                      <a:pt x="828" y="5556"/>
                      <a:pt x="1512" y="6796"/>
                      <a:pt x="2326" y="7918"/>
                    </a:cubicBezTo>
                    <a:cubicBezTo>
                      <a:pt x="3252" y="9197"/>
                      <a:pt x="4375" y="10360"/>
                      <a:pt x="5739" y="11153"/>
                    </a:cubicBezTo>
                    <a:cubicBezTo>
                      <a:pt x="6818" y="11781"/>
                      <a:pt x="8060" y="12164"/>
                      <a:pt x="9302" y="12164"/>
                    </a:cubicBezTo>
                    <a:cubicBezTo>
                      <a:pt x="9632" y="12164"/>
                      <a:pt x="9961" y="12137"/>
                      <a:pt x="10287" y="12080"/>
                    </a:cubicBezTo>
                    <a:cubicBezTo>
                      <a:pt x="10775" y="11995"/>
                      <a:pt x="11330" y="11770"/>
                      <a:pt x="11446" y="11287"/>
                    </a:cubicBezTo>
                    <a:cubicBezTo>
                      <a:pt x="11501" y="11055"/>
                      <a:pt x="11439" y="10812"/>
                      <a:pt x="11370" y="10583"/>
                    </a:cubicBezTo>
                    <a:cubicBezTo>
                      <a:pt x="10777" y="8603"/>
                      <a:pt x="9696" y="6802"/>
                      <a:pt x="8351" y="5242"/>
                    </a:cubicBezTo>
                    <a:cubicBezTo>
                      <a:pt x="7103" y="3794"/>
                      <a:pt x="5465" y="2802"/>
                      <a:pt x="4145" y="1474"/>
                    </a:cubicBezTo>
                    <a:cubicBezTo>
                      <a:pt x="4052" y="1382"/>
                      <a:pt x="3961" y="1286"/>
                      <a:pt x="3871" y="1189"/>
                    </a:cubicBezTo>
                    <a:cubicBezTo>
                      <a:pt x="3347" y="620"/>
                      <a:pt x="2461" y="1"/>
                      <a:pt x="1679" y="1"/>
                    </a:cubicBezTo>
                    <a:close/>
                  </a:path>
                </a:pathLst>
              </a:custGeom>
              <a:solidFill>
                <a:srgbClr val="FD6F64"/>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37" name="Google Shape;1437;p37"/>
              <p:cNvSpPr/>
              <p:nvPr/>
            </p:nvSpPr>
            <p:spPr>
              <a:xfrm>
                <a:off x="1928600" y="1452900"/>
                <a:ext cx="270175" cy="289150"/>
              </a:xfrm>
              <a:custGeom>
                <a:avLst/>
                <a:gdLst/>
                <a:ahLst/>
                <a:cxnLst/>
                <a:rect l="l" t="t" r="r" b="b"/>
                <a:pathLst>
                  <a:path w="10807" h="11566" extrusionOk="0">
                    <a:moveTo>
                      <a:pt x="55" y="1"/>
                    </a:moveTo>
                    <a:cubicBezTo>
                      <a:pt x="42" y="1"/>
                      <a:pt x="34" y="3"/>
                      <a:pt x="33" y="7"/>
                    </a:cubicBezTo>
                    <a:cubicBezTo>
                      <a:pt x="1" y="85"/>
                      <a:pt x="836" y="452"/>
                      <a:pt x="2082" y="1208"/>
                    </a:cubicBezTo>
                    <a:cubicBezTo>
                      <a:pt x="2707" y="1583"/>
                      <a:pt x="3421" y="2077"/>
                      <a:pt x="4179" y="2667"/>
                    </a:cubicBezTo>
                    <a:cubicBezTo>
                      <a:pt x="5816" y="3960"/>
                      <a:pt x="7244" y="5500"/>
                      <a:pt x="8413" y="7230"/>
                    </a:cubicBezTo>
                    <a:cubicBezTo>
                      <a:pt x="8944" y="8030"/>
                      <a:pt x="9383" y="8778"/>
                      <a:pt x="9710" y="9430"/>
                    </a:cubicBezTo>
                    <a:cubicBezTo>
                      <a:pt x="10362" y="10711"/>
                      <a:pt x="10666" y="11565"/>
                      <a:pt x="10751" y="11565"/>
                    </a:cubicBezTo>
                    <a:cubicBezTo>
                      <a:pt x="10752" y="11565"/>
                      <a:pt x="10753" y="11565"/>
                      <a:pt x="10754" y="11564"/>
                    </a:cubicBezTo>
                    <a:cubicBezTo>
                      <a:pt x="10807" y="11550"/>
                      <a:pt x="10623" y="10645"/>
                      <a:pt x="10030" y="9279"/>
                    </a:cubicBezTo>
                    <a:cubicBezTo>
                      <a:pt x="9738" y="8594"/>
                      <a:pt x="9322" y="7811"/>
                      <a:pt x="8798" y="6977"/>
                    </a:cubicBezTo>
                    <a:cubicBezTo>
                      <a:pt x="7644" y="5171"/>
                      <a:pt x="6174" y="3588"/>
                      <a:pt x="4461" y="2302"/>
                    </a:cubicBezTo>
                    <a:cubicBezTo>
                      <a:pt x="3669" y="1716"/>
                      <a:pt x="2917" y="1242"/>
                      <a:pt x="2258" y="901"/>
                    </a:cubicBezTo>
                    <a:cubicBezTo>
                      <a:pt x="1049" y="265"/>
                      <a:pt x="201" y="1"/>
                      <a:pt x="55" y="1"/>
                    </a:cubicBezTo>
                    <a:close/>
                  </a:path>
                </a:pathLst>
              </a:custGeom>
              <a:solidFill>
                <a:srgbClr val="B2514F"/>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38" name="Google Shape;1438;p37"/>
              <p:cNvSpPr/>
              <p:nvPr/>
            </p:nvSpPr>
            <p:spPr>
              <a:xfrm>
                <a:off x="1996375" y="1604250"/>
                <a:ext cx="134800" cy="28000"/>
              </a:xfrm>
              <a:custGeom>
                <a:avLst/>
                <a:gdLst/>
                <a:ahLst/>
                <a:cxnLst/>
                <a:rect l="l" t="t" r="r" b="b"/>
                <a:pathLst>
                  <a:path w="5392" h="1120" extrusionOk="0">
                    <a:moveTo>
                      <a:pt x="3433" y="1"/>
                    </a:moveTo>
                    <a:cubicBezTo>
                      <a:pt x="3177" y="1"/>
                      <a:pt x="2906" y="17"/>
                      <a:pt x="2623" y="54"/>
                    </a:cubicBezTo>
                    <a:cubicBezTo>
                      <a:pt x="1069" y="248"/>
                      <a:pt x="1" y="992"/>
                      <a:pt x="75" y="1098"/>
                    </a:cubicBezTo>
                    <a:cubicBezTo>
                      <a:pt x="82" y="1113"/>
                      <a:pt x="103" y="1120"/>
                      <a:pt x="137" y="1120"/>
                    </a:cubicBezTo>
                    <a:cubicBezTo>
                      <a:pt x="397" y="1120"/>
                      <a:pt x="1406" y="707"/>
                      <a:pt x="2688" y="551"/>
                    </a:cubicBezTo>
                    <a:cubicBezTo>
                      <a:pt x="3224" y="479"/>
                      <a:pt x="3725" y="462"/>
                      <a:pt x="4144" y="462"/>
                    </a:cubicBezTo>
                    <a:cubicBezTo>
                      <a:pt x="4509" y="462"/>
                      <a:pt x="4813" y="475"/>
                      <a:pt x="5025" y="475"/>
                    </a:cubicBezTo>
                    <a:cubicBezTo>
                      <a:pt x="5226" y="475"/>
                      <a:pt x="5344" y="463"/>
                      <a:pt x="5354" y="419"/>
                    </a:cubicBezTo>
                    <a:cubicBezTo>
                      <a:pt x="5391" y="319"/>
                      <a:pt x="4580" y="1"/>
                      <a:pt x="3433" y="1"/>
                    </a:cubicBezTo>
                    <a:close/>
                  </a:path>
                </a:pathLst>
              </a:custGeom>
              <a:solidFill>
                <a:srgbClr val="B2514F"/>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39" name="Google Shape;1439;p37"/>
              <p:cNvSpPr/>
              <p:nvPr/>
            </p:nvSpPr>
            <p:spPr>
              <a:xfrm>
                <a:off x="4187450" y="2912925"/>
                <a:ext cx="1158500" cy="773075"/>
              </a:xfrm>
              <a:custGeom>
                <a:avLst/>
                <a:gdLst/>
                <a:ahLst/>
                <a:cxnLst/>
                <a:rect l="l" t="t" r="r" b="b"/>
                <a:pathLst>
                  <a:path w="46340" h="30923" extrusionOk="0">
                    <a:moveTo>
                      <a:pt x="18878" y="1"/>
                    </a:moveTo>
                    <a:cubicBezTo>
                      <a:pt x="18479" y="28"/>
                      <a:pt x="18079" y="35"/>
                      <a:pt x="17678" y="35"/>
                    </a:cubicBezTo>
                    <a:cubicBezTo>
                      <a:pt x="17263" y="35"/>
                      <a:pt x="16847" y="28"/>
                      <a:pt x="16431" y="28"/>
                    </a:cubicBezTo>
                    <a:cubicBezTo>
                      <a:pt x="15802" y="28"/>
                      <a:pt x="15174" y="45"/>
                      <a:pt x="14550" y="131"/>
                    </a:cubicBezTo>
                    <a:cubicBezTo>
                      <a:pt x="8668" y="951"/>
                      <a:pt x="5543" y="6345"/>
                      <a:pt x="3821" y="11497"/>
                    </a:cubicBezTo>
                    <a:cubicBezTo>
                      <a:pt x="1869" y="17340"/>
                      <a:pt x="358" y="24058"/>
                      <a:pt x="1" y="30159"/>
                    </a:cubicBezTo>
                    <a:lnTo>
                      <a:pt x="33125" y="30922"/>
                    </a:lnTo>
                    <a:lnTo>
                      <a:pt x="34186" y="25865"/>
                    </a:lnTo>
                    <a:cubicBezTo>
                      <a:pt x="35120" y="25969"/>
                      <a:pt x="36060" y="26021"/>
                      <a:pt x="37000" y="26021"/>
                    </a:cubicBezTo>
                    <a:cubicBezTo>
                      <a:pt x="40032" y="26021"/>
                      <a:pt x="43064" y="25484"/>
                      <a:pt x="45914" y="24446"/>
                    </a:cubicBezTo>
                    <a:cubicBezTo>
                      <a:pt x="46340" y="19525"/>
                      <a:pt x="45994" y="14627"/>
                      <a:pt x="43351" y="10579"/>
                    </a:cubicBezTo>
                    <a:cubicBezTo>
                      <a:pt x="41193" y="7277"/>
                      <a:pt x="37785" y="5033"/>
                      <a:pt x="35052" y="2189"/>
                    </a:cubicBezTo>
                    <a:cubicBezTo>
                      <a:pt x="34567" y="1686"/>
                      <a:pt x="34115" y="1152"/>
                      <a:pt x="33698" y="593"/>
                    </a:cubicBezTo>
                    <a:cubicBezTo>
                      <a:pt x="31338" y="2051"/>
                      <a:pt x="28731" y="3101"/>
                      <a:pt x="25983" y="3137"/>
                    </a:cubicBezTo>
                    <a:cubicBezTo>
                      <a:pt x="25944" y="3138"/>
                      <a:pt x="25905" y="3138"/>
                      <a:pt x="25866" y="3138"/>
                    </a:cubicBezTo>
                    <a:cubicBezTo>
                      <a:pt x="23231" y="3138"/>
                      <a:pt x="20509" y="1984"/>
                      <a:pt x="18878"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40" name="Google Shape;1440;p37"/>
              <p:cNvSpPr/>
              <p:nvPr/>
            </p:nvSpPr>
            <p:spPr>
              <a:xfrm>
                <a:off x="2299975" y="391875"/>
                <a:ext cx="410375" cy="141475"/>
              </a:xfrm>
              <a:custGeom>
                <a:avLst/>
                <a:gdLst/>
                <a:ahLst/>
                <a:cxnLst/>
                <a:rect l="l" t="t" r="r" b="b"/>
                <a:pathLst>
                  <a:path w="16415" h="5659" extrusionOk="0">
                    <a:moveTo>
                      <a:pt x="1347" y="0"/>
                    </a:moveTo>
                    <a:cubicBezTo>
                      <a:pt x="897" y="0"/>
                      <a:pt x="447" y="32"/>
                      <a:pt x="0" y="96"/>
                    </a:cubicBezTo>
                    <a:cubicBezTo>
                      <a:pt x="1634" y="520"/>
                      <a:pt x="4443" y="1221"/>
                      <a:pt x="7561" y="2282"/>
                    </a:cubicBezTo>
                    <a:cubicBezTo>
                      <a:pt x="12253" y="3854"/>
                      <a:pt x="15906" y="5659"/>
                      <a:pt x="16330" y="5659"/>
                    </a:cubicBezTo>
                    <a:cubicBezTo>
                      <a:pt x="16352" y="5659"/>
                      <a:pt x="16365" y="5654"/>
                      <a:pt x="16370" y="5645"/>
                    </a:cubicBezTo>
                    <a:cubicBezTo>
                      <a:pt x="16415" y="5562"/>
                      <a:pt x="15523" y="4976"/>
                      <a:pt x="13992" y="4189"/>
                    </a:cubicBezTo>
                    <a:cubicBezTo>
                      <a:pt x="12461" y="3403"/>
                      <a:pt x="10283" y="2436"/>
                      <a:pt x="7793" y="1593"/>
                    </a:cubicBezTo>
                    <a:cubicBezTo>
                      <a:pt x="5599" y="853"/>
                      <a:pt x="3540" y="336"/>
                      <a:pt x="1923" y="17"/>
                    </a:cubicBezTo>
                    <a:cubicBezTo>
                      <a:pt x="1732" y="6"/>
                      <a:pt x="1539" y="0"/>
                      <a:pt x="1347" y="0"/>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41" name="Google Shape;1441;p37"/>
              <p:cNvSpPr/>
              <p:nvPr/>
            </p:nvSpPr>
            <p:spPr>
              <a:xfrm>
                <a:off x="4759700" y="2617525"/>
                <a:ext cx="236425" cy="256600"/>
              </a:xfrm>
              <a:custGeom>
                <a:avLst/>
                <a:gdLst/>
                <a:ahLst/>
                <a:cxnLst/>
                <a:rect l="l" t="t" r="r" b="b"/>
                <a:pathLst>
                  <a:path w="9457" h="10264" extrusionOk="0">
                    <a:moveTo>
                      <a:pt x="7776" y="0"/>
                    </a:moveTo>
                    <a:lnTo>
                      <a:pt x="7637" y="10"/>
                    </a:lnTo>
                    <a:cubicBezTo>
                      <a:pt x="6611" y="273"/>
                      <a:pt x="5558" y="404"/>
                      <a:pt x="4503" y="404"/>
                    </a:cubicBezTo>
                    <a:cubicBezTo>
                      <a:pt x="3932" y="404"/>
                      <a:pt x="3361" y="366"/>
                      <a:pt x="2793" y="288"/>
                    </a:cubicBezTo>
                    <a:cubicBezTo>
                      <a:pt x="1862" y="335"/>
                      <a:pt x="932" y="378"/>
                      <a:pt x="1" y="417"/>
                    </a:cubicBezTo>
                    <a:cubicBezTo>
                      <a:pt x="195" y="2119"/>
                      <a:pt x="390" y="3819"/>
                      <a:pt x="586" y="5520"/>
                    </a:cubicBezTo>
                    <a:cubicBezTo>
                      <a:pt x="745" y="6914"/>
                      <a:pt x="868" y="8422"/>
                      <a:pt x="211" y="9639"/>
                    </a:cubicBezTo>
                    <a:cubicBezTo>
                      <a:pt x="2659" y="10055"/>
                      <a:pt x="5137" y="10264"/>
                      <a:pt x="7618" y="10264"/>
                    </a:cubicBezTo>
                    <a:cubicBezTo>
                      <a:pt x="8231" y="10264"/>
                      <a:pt x="8844" y="10251"/>
                      <a:pt x="9457" y="10225"/>
                    </a:cubicBezTo>
                    <a:cubicBezTo>
                      <a:pt x="7907" y="7157"/>
                      <a:pt x="7564" y="3780"/>
                      <a:pt x="7776" y="0"/>
                    </a:cubicBezTo>
                    <a:close/>
                  </a:path>
                </a:pathLst>
              </a:custGeom>
              <a:solidFill>
                <a:srgbClr val="FD6F64"/>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42" name="Google Shape;1442;p37"/>
              <p:cNvSpPr/>
              <p:nvPr/>
            </p:nvSpPr>
            <p:spPr>
              <a:xfrm>
                <a:off x="5264650" y="2289475"/>
                <a:ext cx="306675" cy="286900"/>
              </a:xfrm>
              <a:custGeom>
                <a:avLst/>
                <a:gdLst/>
                <a:ahLst/>
                <a:cxnLst/>
                <a:rect l="l" t="t" r="r" b="b"/>
                <a:pathLst>
                  <a:path w="12267" h="11476" extrusionOk="0">
                    <a:moveTo>
                      <a:pt x="8820" y="1"/>
                    </a:moveTo>
                    <a:cubicBezTo>
                      <a:pt x="8809" y="1"/>
                      <a:pt x="8798" y="1"/>
                      <a:pt x="8786" y="1"/>
                    </a:cubicBezTo>
                    <a:cubicBezTo>
                      <a:pt x="6548" y="8"/>
                      <a:pt x="4347" y="1187"/>
                      <a:pt x="3100" y="3046"/>
                    </a:cubicBezTo>
                    <a:lnTo>
                      <a:pt x="183" y="11162"/>
                    </a:lnTo>
                    <a:cubicBezTo>
                      <a:pt x="169" y="11151"/>
                      <a:pt x="154" y="11146"/>
                      <a:pt x="140" y="11146"/>
                    </a:cubicBezTo>
                    <a:cubicBezTo>
                      <a:pt x="67" y="11146"/>
                      <a:pt x="0" y="11266"/>
                      <a:pt x="49" y="11341"/>
                    </a:cubicBezTo>
                    <a:cubicBezTo>
                      <a:pt x="108" y="11429"/>
                      <a:pt x="230" y="11444"/>
                      <a:pt x="335" y="11450"/>
                    </a:cubicBezTo>
                    <a:cubicBezTo>
                      <a:pt x="679" y="11466"/>
                      <a:pt x="1024" y="11475"/>
                      <a:pt x="1370" y="11475"/>
                    </a:cubicBezTo>
                    <a:cubicBezTo>
                      <a:pt x="3780" y="11475"/>
                      <a:pt x="6219" y="11041"/>
                      <a:pt x="8255" y="9779"/>
                    </a:cubicBezTo>
                    <a:cubicBezTo>
                      <a:pt x="10584" y="8336"/>
                      <a:pt x="12266" y="5637"/>
                      <a:pt x="11920" y="2919"/>
                    </a:cubicBezTo>
                    <a:cubicBezTo>
                      <a:pt x="11785" y="1868"/>
                      <a:pt x="11290" y="780"/>
                      <a:pt x="10343" y="304"/>
                    </a:cubicBezTo>
                    <a:cubicBezTo>
                      <a:pt x="9877" y="68"/>
                      <a:pt x="9342" y="1"/>
                      <a:pt x="8820" y="1"/>
                    </a:cubicBezTo>
                    <a:close/>
                  </a:path>
                </a:pathLst>
              </a:custGeom>
              <a:solidFill>
                <a:srgbClr val="FC867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43" name="Google Shape;1443;p37"/>
              <p:cNvSpPr/>
              <p:nvPr/>
            </p:nvSpPr>
            <p:spPr>
              <a:xfrm>
                <a:off x="2380175" y="2430750"/>
                <a:ext cx="241400" cy="584225"/>
              </a:xfrm>
              <a:custGeom>
                <a:avLst/>
                <a:gdLst/>
                <a:ahLst/>
                <a:cxnLst/>
                <a:rect l="l" t="t" r="r" b="b"/>
                <a:pathLst>
                  <a:path w="9656" h="23369" extrusionOk="0">
                    <a:moveTo>
                      <a:pt x="577" y="0"/>
                    </a:moveTo>
                    <a:cubicBezTo>
                      <a:pt x="201" y="0"/>
                      <a:pt x="1" y="72"/>
                      <a:pt x="3" y="118"/>
                    </a:cubicBezTo>
                    <a:cubicBezTo>
                      <a:pt x="3" y="203"/>
                      <a:pt x="382" y="238"/>
                      <a:pt x="1002" y="452"/>
                    </a:cubicBezTo>
                    <a:cubicBezTo>
                      <a:pt x="1617" y="662"/>
                      <a:pt x="2476" y="1090"/>
                      <a:pt x="3300" y="1900"/>
                    </a:cubicBezTo>
                    <a:cubicBezTo>
                      <a:pt x="4987" y="3490"/>
                      <a:pt x="6151" y="6711"/>
                      <a:pt x="7222" y="10200"/>
                    </a:cubicBezTo>
                    <a:cubicBezTo>
                      <a:pt x="9304" y="17276"/>
                      <a:pt x="8878" y="23369"/>
                      <a:pt x="9210" y="23369"/>
                    </a:cubicBezTo>
                    <a:cubicBezTo>
                      <a:pt x="9210" y="23369"/>
                      <a:pt x="9210" y="23369"/>
                      <a:pt x="9210" y="23369"/>
                    </a:cubicBezTo>
                    <a:cubicBezTo>
                      <a:pt x="9210" y="23369"/>
                      <a:pt x="9211" y="23369"/>
                      <a:pt x="9211" y="23369"/>
                    </a:cubicBezTo>
                    <a:cubicBezTo>
                      <a:pt x="9345" y="23369"/>
                      <a:pt x="9640" y="21869"/>
                      <a:pt x="9643" y="19412"/>
                    </a:cubicBezTo>
                    <a:cubicBezTo>
                      <a:pt x="9656" y="16953"/>
                      <a:pt x="9324" y="13523"/>
                      <a:pt x="8269" y="9897"/>
                    </a:cubicBezTo>
                    <a:cubicBezTo>
                      <a:pt x="7740" y="8085"/>
                      <a:pt x="7100" y="6408"/>
                      <a:pt x="6405" y="4920"/>
                    </a:cubicBezTo>
                    <a:cubicBezTo>
                      <a:pt x="5704" y="3430"/>
                      <a:pt x="4819" y="2148"/>
                      <a:pt x="3816" y="1327"/>
                    </a:cubicBezTo>
                    <a:cubicBezTo>
                      <a:pt x="2824" y="499"/>
                      <a:pt x="1804" y="137"/>
                      <a:pt x="1101" y="40"/>
                    </a:cubicBezTo>
                    <a:cubicBezTo>
                      <a:pt x="900" y="11"/>
                      <a:pt x="725" y="0"/>
                      <a:pt x="577" y="0"/>
                    </a:cubicBezTo>
                    <a:close/>
                  </a:path>
                </a:pathLst>
              </a:custGeom>
              <a:solidFill>
                <a:srgbClr val="84385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44" name="Google Shape;1444;p37"/>
              <p:cNvSpPr/>
              <p:nvPr/>
            </p:nvSpPr>
            <p:spPr>
              <a:xfrm>
                <a:off x="4387050" y="1707800"/>
                <a:ext cx="995625" cy="1071275"/>
              </a:xfrm>
              <a:custGeom>
                <a:avLst/>
                <a:gdLst/>
                <a:ahLst/>
                <a:cxnLst/>
                <a:rect l="l" t="t" r="r" b="b"/>
                <a:pathLst>
                  <a:path w="39825" h="42851" extrusionOk="0">
                    <a:moveTo>
                      <a:pt x="12880" y="0"/>
                    </a:moveTo>
                    <a:cubicBezTo>
                      <a:pt x="7235" y="1607"/>
                      <a:pt x="2534" y="6137"/>
                      <a:pt x="1625" y="12132"/>
                    </a:cubicBezTo>
                    <a:cubicBezTo>
                      <a:pt x="1120" y="15456"/>
                      <a:pt x="1823" y="18763"/>
                      <a:pt x="1419" y="22063"/>
                    </a:cubicBezTo>
                    <a:cubicBezTo>
                      <a:pt x="623" y="28574"/>
                      <a:pt x="0" y="34217"/>
                      <a:pt x="5597" y="38850"/>
                    </a:cubicBezTo>
                    <a:cubicBezTo>
                      <a:pt x="9087" y="41739"/>
                      <a:pt x="13688" y="42720"/>
                      <a:pt x="18120" y="42832"/>
                    </a:cubicBezTo>
                    <a:cubicBezTo>
                      <a:pt x="18591" y="42844"/>
                      <a:pt x="19069" y="42851"/>
                      <a:pt x="19553" y="42851"/>
                    </a:cubicBezTo>
                    <a:cubicBezTo>
                      <a:pt x="24714" y="42851"/>
                      <a:pt x="30456" y="42055"/>
                      <a:pt x="33803" y="37971"/>
                    </a:cubicBezTo>
                    <a:cubicBezTo>
                      <a:pt x="37011" y="34056"/>
                      <a:pt x="39100" y="29834"/>
                      <a:pt x="39824" y="24933"/>
                    </a:cubicBezTo>
                    <a:lnTo>
                      <a:pt x="39824" y="24933"/>
                    </a:lnTo>
                    <a:cubicBezTo>
                      <a:pt x="39401" y="24951"/>
                      <a:pt x="38978" y="24960"/>
                      <a:pt x="38557" y="24960"/>
                    </a:cubicBezTo>
                    <a:cubicBezTo>
                      <a:pt x="36073" y="24960"/>
                      <a:pt x="33628" y="24630"/>
                      <a:pt x="31357" y="23646"/>
                    </a:cubicBezTo>
                    <a:cubicBezTo>
                      <a:pt x="28022" y="22201"/>
                      <a:pt x="25417" y="19500"/>
                      <a:pt x="22996" y="16791"/>
                    </a:cubicBezTo>
                    <a:cubicBezTo>
                      <a:pt x="18611" y="11886"/>
                      <a:pt x="14362" y="6253"/>
                      <a:pt x="12880" y="0"/>
                    </a:cubicBezTo>
                    <a:close/>
                  </a:path>
                </a:pathLst>
              </a:custGeom>
              <a:solidFill>
                <a:srgbClr val="FC867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45" name="Google Shape;1445;p37"/>
              <p:cNvSpPr/>
              <p:nvPr/>
            </p:nvSpPr>
            <p:spPr>
              <a:xfrm>
                <a:off x="3240825" y="2372850"/>
                <a:ext cx="168675" cy="515925"/>
              </a:xfrm>
              <a:custGeom>
                <a:avLst/>
                <a:gdLst/>
                <a:ahLst/>
                <a:cxnLst/>
                <a:rect l="l" t="t" r="r" b="b"/>
                <a:pathLst>
                  <a:path w="6747" h="20637" extrusionOk="0">
                    <a:moveTo>
                      <a:pt x="143" y="1"/>
                    </a:moveTo>
                    <a:cubicBezTo>
                      <a:pt x="129" y="1"/>
                      <a:pt x="119" y="4"/>
                      <a:pt x="114" y="11"/>
                    </a:cubicBezTo>
                    <a:cubicBezTo>
                      <a:pt x="1" y="144"/>
                      <a:pt x="939" y="977"/>
                      <a:pt x="2038" y="2612"/>
                    </a:cubicBezTo>
                    <a:cubicBezTo>
                      <a:pt x="3151" y="4232"/>
                      <a:pt x="4315" y="6725"/>
                      <a:pt x="4969" y="9664"/>
                    </a:cubicBezTo>
                    <a:cubicBezTo>
                      <a:pt x="5624" y="12608"/>
                      <a:pt x="5779" y="15377"/>
                      <a:pt x="5928" y="17380"/>
                    </a:cubicBezTo>
                    <a:cubicBezTo>
                      <a:pt x="6066" y="19386"/>
                      <a:pt x="6190" y="20636"/>
                      <a:pt x="6345" y="20636"/>
                    </a:cubicBezTo>
                    <a:cubicBezTo>
                      <a:pt x="6345" y="20636"/>
                      <a:pt x="6345" y="20636"/>
                      <a:pt x="6345" y="20636"/>
                    </a:cubicBezTo>
                    <a:cubicBezTo>
                      <a:pt x="6491" y="20635"/>
                      <a:pt x="6639" y="19390"/>
                      <a:pt x="6700" y="17364"/>
                    </a:cubicBezTo>
                    <a:cubicBezTo>
                      <a:pt x="6746" y="15342"/>
                      <a:pt x="6716" y="12501"/>
                      <a:pt x="6032" y="9424"/>
                    </a:cubicBezTo>
                    <a:cubicBezTo>
                      <a:pt x="5350" y="6344"/>
                      <a:pt x="3993" y="3737"/>
                      <a:pt x="2657" y="2151"/>
                    </a:cubicBezTo>
                    <a:cubicBezTo>
                      <a:pt x="1421" y="655"/>
                      <a:pt x="342" y="1"/>
                      <a:pt x="143" y="1"/>
                    </a:cubicBezTo>
                    <a:close/>
                  </a:path>
                </a:pathLst>
              </a:custGeom>
              <a:solidFill>
                <a:srgbClr val="84385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46" name="Google Shape;1446;p37"/>
              <p:cNvSpPr/>
              <p:nvPr/>
            </p:nvSpPr>
            <p:spPr>
              <a:xfrm>
                <a:off x="3671675" y="2539150"/>
                <a:ext cx="486450" cy="413325"/>
              </a:xfrm>
              <a:custGeom>
                <a:avLst/>
                <a:gdLst/>
                <a:ahLst/>
                <a:cxnLst/>
                <a:rect l="l" t="t" r="r" b="b"/>
                <a:pathLst>
                  <a:path w="19458" h="16533" extrusionOk="0">
                    <a:moveTo>
                      <a:pt x="4865" y="1689"/>
                    </a:moveTo>
                    <a:cubicBezTo>
                      <a:pt x="4874" y="1689"/>
                      <a:pt x="4883" y="1689"/>
                      <a:pt x="4892" y="1689"/>
                    </a:cubicBezTo>
                    <a:cubicBezTo>
                      <a:pt x="7793" y="1715"/>
                      <a:pt x="10796" y="4434"/>
                      <a:pt x="12596" y="6425"/>
                    </a:cubicBezTo>
                    <a:cubicBezTo>
                      <a:pt x="14664" y="8711"/>
                      <a:pt x="16024" y="11556"/>
                      <a:pt x="17171" y="14405"/>
                    </a:cubicBezTo>
                    <a:lnTo>
                      <a:pt x="17171" y="14405"/>
                    </a:lnTo>
                    <a:cubicBezTo>
                      <a:pt x="14850" y="13115"/>
                      <a:pt x="12560" y="11782"/>
                      <a:pt x="10378" y="10263"/>
                    </a:cubicBezTo>
                    <a:cubicBezTo>
                      <a:pt x="9141" y="9401"/>
                      <a:pt x="7994" y="8427"/>
                      <a:pt x="6891" y="7404"/>
                    </a:cubicBezTo>
                    <a:cubicBezTo>
                      <a:pt x="6729" y="7256"/>
                      <a:pt x="1505" y="1689"/>
                      <a:pt x="4865" y="1689"/>
                    </a:cubicBezTo>
                    <a:close/>
                    <a:moveTo>
                      <a:pt x="4892" y="1"/>
                    </a:moveTo>
                    <a:cubicBezTo>
                      <a:pt x="4000" y="1"/>
                      <a:pt x="3154" y="239"/>
                      <a:pt x="2426" y="818"/>
                    </a:cubicBezTo>
                    <a:cubicBezTo>
                      <a:pt x="1" y="2749"/>
                      <a:pt x="4019" y="6918"/>
                      <a:pt x="5221" y="8112"/>
                    </a:cubicBezTo>
                    <a:cubicBezTo>
                      <a:pt x="8746" y="11612"/>
                      <a:pt x="13029" y="14048"/>
                      <a:pt x="17349" y="16426"/>
                    </a:cubicBezTo>
                    <a:cubicBezTo>
                      <a:pt x="17484" y="16500"/>
                      <a:pt x="17612" y="16533"/>
                      <a:pt x="17731" y="16533"/>
                    </a:cubicBezTo>
                    <a:cubicBezTo>
                      <a:pt x="18008" y="16533"/>
                      <a:pt x="18231" y="16356"/>
                      <a:pt x="18357" y="16112"/>
                    </a:cubicBezTo>
                    <a:lnTo>
                      <a:pt x="18357" y="16112"/>
                    </a:lnTo>
                    <a:cubicBezTo>
                      <a:pt x="18358" y="16112"/>
                      <a:pt x="18358" y="16112"/>
                      <a:pt x="18358" y="16112"/>
                    </a:cubicBezTo>
                    <a:cubicBezTo>
                      <a:pt x="18894" y="16112"/>
                      <a:pt x="19457" y="15605"/>
                      <a:pt x="19203" y="14947"/>
                    </a:cubicBezTo>
                    <a:lnTo>
                      <a:pt x="19203" y="14946"/>
                    </a:lnTo>
                    <a:cubicBezTo>
                      <a:pt x="17536" y="10635"/>
                      <a:pt x="15468" y="6634"/>
                      <a:pt x="12030" y="3470"/>
                    </a:cubicBezTo>
                    <a:cubicBezTo>
                      <a:pt x="10401" y="1968"/>
                      <a:pt x="7455" y="1"/>
                      <a:pt x="4892"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47" name="Google Shape;1447;p37"/>
              <p:cNvSpPr/>
              <p:nvPr/>
            </p:nvSpPr>
            <p:spPr>
              <a:xfrm>
                <a:off x="4086225" y="2403000"/>
                <a:ext cx="308875" cy="559125"/>
              </a:xfrm>
              <a:custGeom>
                <a:avLst/>
                <a:gdLst/>
                <a:ahLst/>
                <a:cxnLst/>
                <a:rect l="l" t="t" r="r" b="b"/>
                <a:pathLst>
                  <a:path w="12355" h="22365" extrusionOk="0">
                    <a:moveTo>
                      <a:pt x="6726" y="2007"/>
                    </a:moveTo>
                    <a:cubicBezTo>
                      <a:pt x="7495" y="2007"/>
                      <a:pt x="8279" y="2967"/>
                      <a:pt x="9078" y="4887"/>
                    </a:cubicBezTo>
                    <a:cubicBezTo>
                      <a:pt x="8917" y="5760"/>
                      <a:pt x="8708" y="6625"/>
                      <a:pt x="8455" y="7475"/>
                    </a:cubicBezTo>
                    <a:cubicBezTo>
                      <a:pt x="8036" y="8974"/>
                      <a:pt x="7459" y="10422"/>
                      <a:pt x="6846" y="11850"/>
                    </a:cubicBezTo>
                    <a:cubicBezTo>
                      <a:pt x="5683" y="14561"/>
                      <a:pt x="4088" y="17053"/>
                      <a:pt x="2259" y="19359"/>
                    </a:cubicBezTo>
                    <a:lnTo>
                      <a:pt x="2259" y="19359"/>
                    </a:lnTo>
                    <a:cubicBezTo>
                      <a:pt x="1614" y="13853"/>
                      <a:pt x="2301" y="7690"/>
                      <a:pt x="5347" y="3057"/>
                    </a:cubicBezTo>
                    <a:cubicBezTo>
                      <a:pt x="5801" y="2357"/>
                      <a:pt x="6261" y="2007"/>
                      <a:pt x="6726" y="2007"/>
                    </a:cubicBezTo>
                    <a:close/>
                    <a:moveTo>
                      <a:pt x="8024" y="0"/>
                    </a:moveTo>
                    <a:cubicBezTo>
                      <a:pt x="4205" y="0"/>
                      <a:pt x="2821" y="3809"/>
                      <a:pt x="1760" y="6941"/>
                    </a:cubicBezTo>
                    <a:cubicBezTo>
                      <a:pt x="160" y="11664"/>
                      <a:pt x="1" y="16788"/>
                      <a:pt x="893" y="21662"/>
                    </a:cubicBezTo>
                    <a:cubicBezTo>
                      <a:pt x="981" y="22143"/>
                      <a:pt x="1370" y="22365"/>
                      <a:pt x="1752" y="22365"/>
                    </a:cubicBezTo>
                    <a:cubicBezTo>
                      <a:pt x="2193" y="22365"/>
                      <a:pt x="2626" y="22071"/>
                      <a:pt x="2583" y="21543"/>
                    </a:cubicBezTo>
                    <a:lnTo>
                      <a:pt x="2583" y="21543"/>
                    </a:lnTo>
                    <a:cubicBezTo>
                      <a:pt x="2670" y="21493"/>
                      <a:pt x="2753" y="21425"/>
                      <a:pt x="2829" y="21335"/>
                    </a:cubicBezTo>
                    <a:cubicBezTo>
                      <a:pt x="5905" y="17665"/>
                      <a:pt x="8209" y="13561"/>
                      <a:pt x="9738" y="9026"/>
                    </a:cubicBezTo>
                    <a:cubicBezTo>
                      <a:pt x="10408" y="7039"/>
                      <a:pt x="12355" y="87"/>
                      <a:pt x="8142" y="1"/>
                    </a:cubicBezTo>
                    <a:cubicBezTo>
                      <a:pt x="8102" y="0"/>
                      <a:pt x="8063" y="0"/>
                      <a:pt x="8024"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48" name="Google Shape;1448;p37"/>
              <p:cNvSpPr/>
              <p:nvPr/>
            </p:nvSpPr>
            <p:spPr>
              <a:xfrm>
                <a:off x="3734250" y="2785600"/>
                <a:ext cx="866925" cy="904075"/>
              </a:xfrm>
              <a:custGeom>
                <a:avLst/>
                <a:gdLst/>
                <a:ahLst/>
                <a:cxnLst/>
                <a:rect l="l" t="t" r="r" b="b"/>
                <a:pathLst>
                  <a:path w="34677" h="36163" extrusionOk="0">
                    <a:moveTo>
                      <a:pt x="33037" y="1"/>
                    </a:moveTo>
                    <a:lnTo>
                      <a:pt x="0" y="6575"/>
                    </a:lnTo>
                    <a:lnTo>
                      <a:pt x="8893" y="36163"/>
                    </a:lnTo>
                    <a:lnTo>
                      <a:pt x="34676" y="31031"/>
                    </a:lnTo>
                    <a:lnTo>
                      <a:pt x="33037" y="1"/>
                    </a:ln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49" name="Google Shape;1449;p37"/>
              <p:cNvSpPr/>
              <p:nvPr/>
            </p:nvSpPr>
            <p:spPr>
              <a:xfrm>
                <a:off x="4084900" y="2865150"/>
                <a:ext cx="282000" cy="770600"/>
              </a:xfrm>
              <a:custGeom>
                <a:avLst/>
                <a:gdLst/>
                <a:ahLst/>
                <a:cxnLst/>
                <a:rect l="l" t="t" r="r" b="b"/>
                <a:pathLst>
                  <a:path w="11280" h="30824" extrusionOk="0">
                    <a:moveTo>
                      <a:pt x="5367" y="0"/>
                    </a:moveTo>
                    <a:cubicBezTo>
                      <a:pt x="3589" y="733"/>
                      <a:pt x="1821" y="1529"/>
                      <a:pt x="0" y="2133"/>
                    </a:cubicBezTo>
                    <a:lnTo>
                      <a:pt x="5710" y="30823"/>
                    </a:lnTo>
                    <a:lnTo>
                      <a:pt x="11280" y="29715"/>
                    </a:lnTo>
                    <a:lnTo>
                      <a:pt x="5367" y="0"/>
                    </a:ln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50" name="Google Shape;1450;p37"/>
              <p:cNvSpPr/>
              <p:nvPr/>
            </p:nvSpPr>
            <p:spPr>
              <a:xfrm>
                <a:off x="3706700" y="2771025"/>
                <a:ext cx="888775" cy="379825"/>
              </a:xfrm>
              <a:custGeom>
                <a:avLst/>
                <a:gdLst/>
                <a:ahLst/>
                <a:cxnLst/>
                <a:rect l="l" t="t" r="r" b="b"/>
                <a:pathLst>
                  <a:path w="35551" h="15193" extrusionOk="0">
                    <a:moveTo>
                      <a:pt x="34957" y="0"/>
                    </a:moveTo>
                    <a:lnTo>
                      <a:pt x="0" y="6957"/>
                    </a:lnTo>
                    <a:lnTo>
                      <a:pt x="2485" y="15192"/>
                    </a:lnTo>
                    <a:lnTo>
                      <a:pt x="35551" y="8612"/>
                    </a:lnTo>
                    <a:lnTo>
                      <a:pt x="34957" y="0"/>
                    </a:lnTo>
                    <a:close/>
                  </a:path>
                </a:pathLst>
              </a:custGeom>
              <a:solidFill>
                <a:srgbClr val="FF8D9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51" name="Google Shape;1451;p37"/>
              <p:cNvSpPr/>
              <p:nvPr/>
            </p:nvSpPr>
            <p:spPr>
              <a:xfrm>
                <a:off x="4134850" y="3151250"/>
                <a:ext cx="754850" cy="744525"/>
              </a:xfrm>
              <a:custGeom>
                <a:avLst/>
                <a:gdLst/>
                <a:ahLst/>
                <a:cxnLst/>
                <a:rect l="l" t="t" r="r" b="b"/>
                <a:pathLst>
                  <a:path w="30194" h="29781" extrusionOk="0">
                    <a:moveTo>
                      <a:pt x="2950" y="6239"/>
                    </a:moveTo>
                    <a:cubicBezTo>
                      <a:pt x="2952" y="6240"/>
                      <a:pt x="2954" y="6242"/>
                      <a:pt x="2956" y="6243"/>
                    </a:cubicBezTo>
                    <a:cubicBezTo>
                      <a:pt x="2954" y="6242"/>
                      <a:pt x="2952" y="6240"/>
                      <a:pt x="2950" y="6239"/>
                    </a:cubicBezTo>
                    <a:close/>
                    <a:moveTo>
                      <a:pt x="4136" y="0"/>
                    </a:moveTo>
                    <a:cubicBezTo>
                      <a:pt x="4093" y="0"/>
                      <a:pt x="4052" y="12"/>
                      <a:pt x="4015" y="41"/>
                    </a:cubicBezTo>
                    <a:cubicBezTo>
                      <a:pt x="3864" y="835"/>
                      <a:pt x="4074" y="1653"/>
                      <a:pt x="4362" y="2409"/>
                    </a:cubicBezTo>
                    <a:cubicBezTo>
                      <a:pt x="4651" y="3163"/>
                      <a:pt x="5021" y="3890"/>
                      <a:pt x="5214" y="4675"/>
                    </a:cubicBezTo>
                    <a:cubicBezTo>
                      <a:pt x="4200" y="3279"/>
                      <a:pt x="3236" y="1828"/>
                      <a:pt x="2134" y="500"/>
                    </a:cubicBezTo>
                    <a:cubicBezTo>
                      <a:pt x="2027" y="372"/>
                      <a:pt x="1943" y="319"/>
                      <a:pt x="1877" y="319"/>
                    </a:cubicBezTo>
                    <a:cubicBezTo>
                      <a:pt x="1625" y="319"/>
                      <a:pt x="1645" y="1091"/>
                      <a:pt x="1694" y="1331"/>
                    </a:cubicBezTo>
                    <a:cubicBezTo>
                      <a:pt x="1786" y="1792"/>
                      <a:pt x="2035" y="2223"/>
                      <a:pt x="2251" y="2635"/>
                    </a:cubicBezTo>
                    <a:cubicBezTo>
                      <a:pt x="2549" y="3207"/>
                      <a:pt x="3134" y="4519"/>
                      <a:pt x="3700" y="4852"/>
                    </a:cubicBezTo>
                    <a:lnTo>
                      <a:pt x="3700" y="4852"/>
                    </a:lnTo>
                    <a:cubicBezTo>
                      <a:pt x="2674" y="4251"/>
                      <a:pt x="1975" y="3205"/>
                      <a:pt x="969" y="2570"/>
                    </a:cubicBezTo>
                    <a:cubicBezTo>
                      <a:pt x="881" y="2513"/>
                      <a:pt x="761" y="2468"/>
                      <a:pt x="658" y="2468"/>
                    </a:cubicBezTo>
                    <a:cubicBezTo>
                      <a:pt x="573" y="2468"/>
                      <a:pt x="498" y="2499"/>
                      <a:pt x="464" y="2580"/>
                    </a:cubicBezTo>
                    <a:cubicBezTo>
                      <a:pt x="438" y="2640"/>
                      <a:pt x="448" y="2711"/>
                      <a:pt x="463" y="2775"/>
                    </a:cubicBezTo>
                    <a:cubicBezTo>
                      <a:pt x="677" y="3753"/>
                      <a:pt x="1784" y="5277"/>
                      <a:pt x="2672" y="6026"/>
                    </a:cubicBezTo>
                    <a:lnTo>
                      <a:pt x="2672" y="6026"/>
                    </a:lnTo>
                    <a:cubicBezTo>
                      <a:pt x="2181" y="5630"/>
                      <a:pt x="1404" y="4968"/>
                      <a:pt x="853" y="4968"/>
                    </a:cubicBezTo>
                    <a:cubicBezTo>
                      <a:pt x="730" y="4968"/>
                      <a:pt x="618" y="5001"/>
                      <a:pt x="523" y="5078"/>
                    </a:cubicBezTo>
                    <a:cubicBezTo>
                      <a:pt x="1" y="5500"/>
                      <a:pt x="774" y="5839"/>
                      <a:pt x="1126" y="6123"/>
                    </a:cubicBezTo>
                    <a:cubicBezTo>
                      <a:pt x="1643" y="6539"/>
                      <a:pt x="2083" y="7004"/>
                      <a:pt x="2445" y="7563"/>
                    </a:cubicBezTo>
                    <a:cubicBezTo>
                      <a:pt x="3117" y="8597"/>
                      <a:pt x="3483" y="9794"/>
                      <a:pt x="4041" y="10887"/>
                    </a:cubicBezTo>
                    <a:cubicBezTo>
                      <a:pt x="4984" y="12742"/>
                      <a:pt x="5566" y="14791"/>
                      <a:pt x="6429" y="16700"/>
                    </a:cubicBezTo>
                    <a:cubicBezTo>
                      <a:pt x="8291" y="20821"/>
                      <a:pt x="10704" y="24672"/>
                      <a:pt x="13600" y="28147"/>
                    </a:cubicBezTo>
                    <a:cubicBezTo>
                      <a:pt x="14063" y="28702"/>
                      <a:pt x="14538" y="29246"/>
                      <a:pt x="15025" y="29781"/>
                    </a:cubicBezTo>
                    <a:lnTo>
                      <a:pt x="30194" y="27884"/>
                    </a:lnTo>
                    <a:cubicBezTo>
                      <a:pt x="23951" y="24922"/>
                      <a:pt x="18961" y="19887"/>
                      <a:pt x="14334" y="14755"/>
                    </a:cubicBezTo>
                    <a:cubicBezTo>
                      <a:pt x="12557" y="12782"/>
                      <a:pt x="10790" y="10748"/>
                      <a:pt x="9626" y="8362"/>
                    </a:cubicBezTo>
                    <a:cubicBezTo>
                      <a:pt x="9006" y="7090"/>
                      <a:pt x="8459" y="5891"/>
                      <a:pt x="8345" y="4461"/>
                    </a:cubicBezTo>
                    <a:cubicBezTo>
                      <a:pt x="8262" y="3435"/>
                      <a:pt x="8304" y="2402"/>
                      <a:pt x="8211" y="1376"/>
                    </a:cubicBezTo>
                    <a:cubicBezTo>
                      <a:pt x="8193" y="1178"/>
                      <a:pt x="8084" y="920"/>
                      <a:pt x="7909" y="920"/>
                    </a:cubicBezTo>
                    <a:cubicBezTo>
                      <a:pt x="7889" y="920"/>
                      <a:pt x="7868" y="923"/>
                      <a:pt x="7847" y="930"/>
                    </a:cubicBezTo>
                    <a:cubicBezTo>
                      <a:pt x="7770" y="955"/>
                      <a:pt x="7718" y="1026"/>
                      <a:pt x="7674" y="1094"/>
                    </a:cubicBezTo>
                    <a:cubicBezTo>
                      <a:pt x="7326" y="1625"/>
                      <a:pt x="6737" y="3061"/>
                      <a:pt x="7001" y="3712"/>
                    </a:cubicBezTo>
                    <a:lnTo>
                      <a:pt x="7001" y="3712"/>
                    </a:lnTo>
                    <a:cubicBezTo>
                      <a:pt x="6430" y="2352"/>
                      <a:pt x="5562" y="1137"/>
                      <a:pt x="4458" y="158"/>
                    </a:cubicBezTo>
                    <a:cubicBezTo>
                      <a:pt x="4368" y="79"/>
                      <a:pt x="4247" y="0"/>
                      <a:pt x="4136" y="0"/>
                    </a:cubicBezTo>
                    <a:close/>
                  </a:path>
                </a:pathLst>
              </a:custGeom>
              <a:solidFill>
                <a:srgbClr val="FC867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52" name="Google Shape;1452;p37"/>
              <p:cNvSpPr/>
              <p:nvPr/>
            </p:nvSpPr>
            <p:spPr>
              <a:xfrm>
                <a:off x="4643750" y="2221500"/>
                <a:ext cx="96750" cy="152175"/>
              </a:xfrm>
              <a:custGeom>
                <a:avLst/>
                <a:gdLst/>
                <a:ahLst/>
                <a:cxnLst/>
                <a:rect l="l" t="t" r="r" b="b"/>
                <a:pathLst>
                  <a:path w="3870" h="6087" extrusionOk="0">
                    <a:moveTo>
                      <a:pt x="2163" y="1"/>
                    </a:moveTo>
                    <a:lnTo>
                      <a:pt x="2145" y="57"/>
                    </a:lnTo>
                    <a:cubicBezTo>
                      <a:pt x="1809" y="801"/>
                      <a:pt x="1418" y="1520"/>
                      <a:pt x="972" y="2203"/>
                    </a:cubicBezTo>
                    <a:cubicBezTo>
                      <a:pt x="716" y="2598"/>
                      <a:pt x="439" y="2985"/>
                      <a:pt x="260" y="3419"/>
                    </a:cubicBezTo>
                    <a:cubicBezTo>
                      <a:pt x="79" y="3854"/>
                      <a:pt x="1" y="4351"/>
                      <a:pt x="156" y="4795"/>
                    </a:cubicBezTo>
                    <a:cubicBezTo>
                      <a:pt x="232" y="5018"/>
                      <a:pt x="366" y="5219"/>
                      <a:pt x="512" y="5405"/>
                    </a:cubicBezTo>
                    <a:cubicBezTo>
                      <a:pt x="780" y="5742"/>
                      <a:pt x="1137" y="6055"/>
                      <a:pt x="1567" y="6084"/>
                    </a:cubicBezTo>
                    <a:cubicBezTo>
                      <a:pt x="1592" y="6086"/>
                      <a:pt x="1616" y="6087"/>
                      <a:pt x="1641" y="6087"/>
                    </a:cubicBezTo>
                    <a:cubicBezTo>
                      <a:pt x="1867" y="6087"/>
                      <a:pt x="2089" y="6012"/>
                      <a:pt x="2302" y="5932"/>
                    </a:cubicBezTo>
                    <a:cubicBezTo>
                      <a:pt x="2777" y="5752"/>
                      <a:pt x="3262" y="5516"/>
                      <a:pt x="3546" y="5096"/>
                    </a:cubicBezTo>
                    <a:cubicBezTo>
                      <a:pt x="3824" y="4688"/>
                      <a:pt x="3870" y="4165"/>
                      <a:pt x="3841" y="3671"/>
                    </a:cubicBezTo>
                    <a:cubicBezTo>
                      <a:pt x="3761" y="2297"/>
                      <a:pt x="3150" y="959"/>
                      <a:pt x="2163" y="1"/>
                    </a:cubicBezTo>
                    <a:close/>
                  </a:path>
                </a:pathLst>
              </a:custGeom>
              <a:solidFill>
                <a:srgbClr val="FD6F64"/>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53" name="Google Shape;1453;p37"/>
              <p:cNvSpPr/>
              <p:nvPr/>
            </p:nvSpPr>
            <p:spPr>
              <a:xfrm>
                <a:off x="4441200" y="2347850"/>
                <a:ext cx="164300" cy="130925"/>
              </a:xfrm>
              <a:custGeom>
                <a:avLst/>
                <a:gdLst/>
                <a:ahLst/>
                <a:cxnLst/>
                <a:rect l="l" t="t" r="r" b="b"/>
                <a:pathLst>
                  <a:path w="6572" h="5237" extrusionOk="0">
                    <a:moveTo>
                      <a:pt x="3483" y="0"/>
                    </a:moveTo>
                    <a:cubicBezTo>
                      <a:pt x="3471" y="0"/>
                      <a:pt x="3460" y="0"/>
                      <a:pt x="3448" y="0"/>
                    </a:cubicBezTo>
                    <a:cubicBezTo>
                      <a:pt x="1605" y="6"/>
                      <a:pt x="155" y="645"/>
                      <a:pt x="69" y="2729"/>
                    </a:cubicBezTo>
                    <a:cubicBezTo>
                      <a:pt x="0" y="4349"/>
                      <a:pt x="1808" y="5237"/>
                      <a:pt x="3455" y="5237"/>
                    </a:cubicBezTo>
                    <a:cubicBezTo>
                      <a:pt x="4260" y="5237"/>
                      <a:pt x="5026" y="5025"/>
                      <a:pt x="5516" y="4584"/>
                    </a:cubicBezTo>
                    <a:cubicBezTo>
                      <a:pt x="6187" y="3981"/>
                      <a:pt x="6572" y="3037"/>
                      <a:pt x="6494" y="2135"/>
                    </a:cubicBezTo>
                    <a:cubicBezTo>
                      <a:pt x="6333" y="294"/>
                      <a:pt x="5022" y="0"/>
                      <a:pt x="3483" y="0"/>
                    </a:cubicBezTo>
                    <a:close/>
                  </a:path>
                </a:pathLst>
              </a:custGeom>
              <a:solidFill>
                <a:srgbClr val="FD6F64"/>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54" name="Google Shape;1454;p37"/>
              <p:cNvSpPr/>
              <p:nvPr/>
            </p:nvSpPr>
            <p:spPr>
              <a:xfrm>
                <a:off x="4799500" y="2351850"/>
                <a:ext cx="244775" cy="166100"/>
              </a:xfrm>
              <a:custGeom>
                <a:avLst/>
                <a:gdLst/>
                <a:ahLst/>
                <a:cxnLst/>
                <a:rect l="l" t="t" r="r" b="b"/>
                <a:pathLst>
                  <a:path w="9791" h="6644" extrusionOk="0">
                    <a:moveTo>
                      <a:pt x="5208" y="0"/>
                    </a:moveTo>
                    <a:cubicBezTo>
                      <a:pt x="2588" y="0"/>
                      <a:pt x="0" y="1456"/>
                      <a:pt x="1120" y="4078"/>
                    </a:cubicBezTo>
                    <a:cubicBezTo>
                      <a:pt x="1846" y="5780"/>
                      <a:pt x="3737" y="6644"/>
                      <a:pt x="5565" y="6644"/>
                    </a:cubicBezTo>
                    <a:cubicBezTo>
                      <a:pt x="6348" y="6644"/>
                      <a:pt x="7120" y="6485"/>
                      <a:pt x="7784" y="6166"/>
                    </a:cubicBezTo>
                    <a:cubicBezTo>
                      <a:pt x="8819" y="5668"/>
                      <a:pt x="9648" y="4648"/>
                      <a:pt x="9694" y="3500"/>
                    </a:cubicBezTo>
                    <a:cubicBezTo>
                      <a:pt x="9791" y="1103"/>
                      <a:pt x="7488" y="0"/>
                      <a:pt x="5208" y="0"/>
                    </a:cubicBezTo>
                    <a:close/>
                  </a:path>
                </a:pathLst>
              </a:custGeom>
              <a:solidFill>
                <a:srgbClr val="FD6F64"/>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55" name="Google Shape;1455;p37"/>
              <p:cNvSpPr/>
              <p:nvPr/>
            </p:nvSpPr>
            <p:spPr>
              <a:xfrm>
                <a:off x="4550350" y="2221700"/>
                <a:ext cx="48475" cy="85500"/>
              </a:xfrm>
              <a:custGeom>
                <a:avLst/>
                <a:gdLst/>
                <a:ahLst/>
                <a:cxnLst/>
                <a:rect l="l" t="t" r="r" b="b"/>
                <a:pathLst>
                  <a:path w="1939" h="3420" extrusionOk="0">
                    <a:moveTo>
                      <a:pt x="913" y="1"/>
                    </a:moveTo>
                    <a:cubicBezTo>
                      <a:pt x="905" y="1"/>
                      <a:pt x="896" y="1"/>
                      <a:pt x="888" y="1"/>
                    </a:cubicBezTo>
                    <a:cubicBezTo>
                      <a:pt x="377" y="26"/>
                      <a:pt x="1" y="811"/>
                      <a:pt x="45" y="1755"/>
                    </a:cubicBezTo>
                    <a:cubicBezTo>
                      <a:pt x="90" y="2684"/>
                      <a:pt x="526" y="3419"/>
                      <a:pt x="1026" y="3419"/>
                    </a:cubicBezTo>
                    <a:cubicBezTo>
                      <a:pt x="1034" y="3419"/>
                      <a:pt x="1042" y="3419"/>
                      <a:pt x="1050" y="3419"/>
                    </a:cubicBezTo>
                    <a:cubicBezTo>
                      <a:pt x="1562" y="3396"/>
                      <a:pt x="1938" y="2611"/>
                      <a:pt x="1893" y="1667"/>
                    </a:cubicBezTo>
                    <a:cubicBezTo>
                      <a:pt x="1849" y="738"/>
                      <a:pt x="1412" y="1"/>
                      <a:pt x="913"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56" name="Google Shape;1456;p37"/>
              <p:cNvSpPr/>
              <p:nvPr/>
            </p:nvSpPr>
            <p:spPr>
              <a:xfrm>
                <a:off x="4817925" y="2233025"/>
                <a:ext cx="49050" cy="85475"/>
              </a:xfrm>
              <a:custGeom>
                <a:avLst/>
                <a:gdLst/>
                <a:ahLst/>
                <a:cxnLst/>
                <a:rect l="l" t="t" r="r" b="b"/>
                <a:pathLst>
                  <a:path w="1962" h="3419" extrusionOk="0">
                    <a:moveTo>
                      <a:pt x="1053" y="1"/>
                    </a:moveTo>
                    <a:cubicBezTo>
                      <a:pt x="554" y="1"/>
                      <a:pt x="112" y="730"/>
                      <a:pt x="57" y="1654"/>
                    </a:cubicBezTo>
                    <a:cubicBezTo>
                      <a:pt x="0" y="2596"/>
                      <a:pt x="368" y="3387"/>
                      <a:pt x="878" y="3418"/>
                    </a:cubicBezTo>
                    <a:cubicBezTo>
                      <a:pt x="888" y="3418"/>
                      <a:pt x="898" y="3418"/>
                      <a:pt x="908" y="3418"/>
                    </a:cubicBezTo>
                    <a:cubicBezTo>
                      <a:pt x="1407" y="3418"/>
                      <a:pt x="1849" y="2689"/>
                      <a:pt x="1905" y="1765"/>
                    </a:cubicBezTo>
                    <a:cubicBezTo>
                      <a:pt x="1961" y="821"/>
                      <a:pt x="1593" y="32"/>
                      <a:pt x="1084" y="1"/>
                    </a:cubicBezTo>
                    <a:cubicBezTo>
                      <a:pt x="1073" y="1"/>
                      <a:pt x="1063" y="1"/>
                      <a:pt x="1053"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57" name="Google Shape;1457;p37"/>
              <p:cNvSpPr/>
              <p:nvPr/>
            </p:nvSpPr>
            <p:spPr>
              <a:xfrm>
                <a:off x="4638000" y="2043800"/>
                <a:ext cx="71775" cy="332925"/>
              </a:xfrm>
              <a:custGeom>
                <a:avLst/>
                <a:gdLst/>
                <a:ahLst/>
                <a:cxnLst/>
                <a:rect l="l" t="t" r="r" b="b"/>
                <a:pathLst>
                  <a:path w="2871" h="13317" extrusionOk="0">
                    <a:moveTo>
                      <a:pt x="924" y="0"/>
                    </a:moveTo>
                    <a:cubicBezTo>
                      <a:pt x="922" y="0"/>
                      <a:pt x="921" y="1"/>
                      <a:pt x="920" y="1"/>
                    </a:cubicBezTo>
                    <a:cubicBezTo>
                      <a:pt x="842" y="36"/>
                      <a:pt x="1178" y="808"/>
                      <a:pt x="1638" y="2059"/>
                    </a:cubicBezTo>
                    <a:cubicBezTo>
                      <a:pt x="2089" y="3293"/>
                      <a:pt x="2601" y="5129"/>
                      <a:pt x="2012" y="7048"/>
                    </a:cubicBezTo>
                    <a:cubicBezTo>
                      <a:pt x="1734" y="8009"/>
                      <a:pt x="1249" y="8791"/>
                      <a:pt x="697" y="9505"/>
                    </a:cubicBezTo>
                    <a:cubicBezTo>
                      <a:pt x="433" y="9872"/>
                      <a:pt x="187" y="10276"/>
                      <a:pt x="97" y="10714"/>
                    </a:cubicBezTo>
                    <a:cubicBezTo>
                      <a:pt x="0" y="11153"/>
                      <a:pt x="70" y="11567"/>
                      <a:pt x="183" y="11909"/>
                    </a:cubicBezTo>
                    <a:cubicBezTo>
                      <a:pt x="420" y="12607"/>
                      <a:pt x="905" y="13018"/>
                      <a:pt x="1263" y="13179"/>
                    </a:cubicBezTo>
                    <a:cubicBezTo>
                      <a:pt x="1494" y="13287"/>
                      <a:pt x="1670" y="13316"/>
                      <a:pt x="1769" y="13316"/>
                    </a:cubicBezTo>
                    <a:cubicBezTo>
                      <a:pt x="1827" y="13316"/>
                      <a:pt x="1859" y="13306"/>
                      <a:pt x="1860" y="13296"/>
                    </a:cubicBezTo>
                    <a:cubicBezTo>
                      <a:pt x="1871" y="13251"/>
                      <a:pt x="1663" y="13202"/>
                      <a:pt x="1369" y="12995"/>
                    </a:cubicBezTo>
                    <a:cubicBezTo>
                      <a:pt x="1079" y="12797"/>
                      <a:pt x="710" y="12403"/>
                      <a:pt x="551" y="11797"/>
                    </a:cubicBezTo>
                    <a:cubicBezTo>
                      <a:pt x="477" y="11496"/>
                      <a:pt x="443" y="11153"/>
                      <a:pt x="536" y="10817"/>
                    </a:cubicBezTo>
                    <a:cubicBezTo>
                      <a:pt x="624" y="10478"/>
                      <a:pt x="836" y="10148"/>
                      <a:pt x="1101" y="9802"/>
                    </a:cubicBezTo>
                    <a:cubicBezTo>
                      <a:pt x="1660" y="9130"/>
                      <a:pt x="2246" y="8228"/>
                      <a:pt x="2535" y="7201"/>
                    </a:cubicBezTo>
                    <a:cubicBezTo>
                      <a:pt x="2837" y="6176"/>
                      <a:pt x="2870" y="5126"/>
                      <a:pt x="2713" y="4220"/>
                    </a:cubicBezTo>
                    <a:cubicBezTo>
                      <a:pt x="2562" y="3310"/>
                      <a:pt x="2270" y="2538"/>
                      <a:pt x="1996" y="1916"/>
                    </a:cubicBezTo>
                    <a:cubicBezTo>
                      <a:pt x="1443" y="698"/>
                      <a:pt x="996" y="0"/>
                      <a:pt x="924"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58" name="Google Shape;1458;p37"/>
              <p:cNvSpPr/>
              <p:nvPr/>
            </p:nvSpPr>
            <p:spPr>
              <a:xfrm>
                <a:off x="4699175" y="2344375"/>
                <a:ext cx="25400" cy="17200"/>
              </a:xfrm>
              <a:custGeom>
                <a:avLst/>
                <a:gdLst/>
                <a:ahLst/>
                <a:cxnLst/>
                <a:rect l="l" t="t" r="r" b="b"/>
                <a:pathLst>
                  <a:path w="1016" h="688" extrusionOk="0">
                    <a:moveTo>
                      <a:pt x="721" y="1"/>
                    </a:moveTo>
                    <a:cubicBezTo>
                      <a:pt x="619" y="1"/>
                      <a:pt x="497" y="31"/>
                      <a:pt x="377" y="100"/>
                    </a:cubicBezTo>
                    <a:cubicBezTo>
                      <a:pt x="112" y="252"/>
                      <a:pt x="1" y="504"/>
                      <a:pt x="98" y="619"/>
                    </a:cubicBezTo>
                    <a:cubicBezTo>
                      <a:pt x="138" y="666"/>
                      <a:pt x="202" y="688"/>
                      <a:pt x="279" y="688"/>
                    </a:cubicBezTo>
                    <a:cubicBezTo>
                      <a:pt x="387" y="688"/>
                      <a:pt x="520" y="646"/>
                      <a:pt x="648" y="574"/>
                    </a:cubicBezTo>
                    <a:cubicBezTo>
                      <a:pt x="865" y="451"/>
                      <a:pt x="1016" y="265"/>
                      <a:pt x="965" y="123"/>
                    </a:cubicBezTo>
                    <a:cubicBezTo>
                      <a:pt x="939" y="46"/>
                      <a:pt x="845" y="1"/>
                      <a:pt x="721"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59" name="Google Shape;1459;p37"/>
              <p:cNvSpPr/>
              <p:nvPr/>
            </p:nvSpPr>
            <p:spPr>
              <a:xfrm>
                <a:off x="4459275" y="2039200"/>
                <a:ext cx="153475" cy="79150"/>
              </a:xfrm>
              <a:custGeom>
                <a:avLst/>
                <a:gdLst/>
                <a:ahLst/>
                <a:cxnLst/>
                <a:rect l="l" t="t" r="r" b="b"/>
                <a:pathLst>
                  <a:path w="6139" h="3166" extrusionOk="0">
                    <a:moveTo>
                      <a:pt x="4667" y="0"/>
                    </a:moveTo>
                    <a:cubicBezTo>
                      <a:pt x="4046" y="0"/>
                      <a:pt x="3268" y="126"/>
                      <a:pt x="2502" y="484"/>
                    </a:cubicBezTo>
                    <a:cubicBezTo>
                      <a:pt x="1554" y="928"/>
                      <a:pt x="866" y="1612"/>
                      <a:pt x="491" y="2166"/>
                    </a:cubicBezTo>
                    <a:cubicBezTo>
                      <a:pt x="109" y="2724"/>
                      <a:pt x="0" y="3132"/>
                      <a:pt x="62" y="3161"/>
                    </a:cubicBezTo>
                    <a:cubicBezTo>
                      <a:pt x="66" y="3164"/>
                      <a:pt x="71" y="3165"/>
                      <a:pt x="76" y="3165"/>
                    </a:cubicBezTo>
                    <a:cubicBezTo>
                      <a:pt x="243" y="3165"/>
                      <a:pt x="1043" y="1758"/>
                      <a:pt x="2733" y="977"/>
                    </a:cubicBezTo>
                    <a:cubicBezTo>
                      <a:pt x="4469" y="158"/>
                      <a:pt x="6107" y="492"/>
                      <a:pt x="6121" y="332"/>
                    </a:cubicBezTo>
                    <a:cubicBezTo>
                      <a:pt x="6139" y="265"/>
                      <a:pt x="5756" y="85"/>
                      <a:pt x="5083" y="20"/>
                    </a:cubicBezTo>
                    <a:cubicBezTo>
                      <a:pt x="4955" y="7"/>
                      <a:pt x="4815" y="0"/>
                      <a:pt x="4667"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60" name="Google Shape;1460;p37"/>
              <p:cNvSpPr/>
              <p:nvPr/>
            </p:nvSpPr>
            <p:spPr>
              <a:xfrm>
                <a:off x="4764275" y="2039800"/>
                <a:ext cx="144425" cy="32475"/>
              </a:xfrm>
              <a:custGeom>
                <a:avLst/>
                <a:gdLst/>
                <a:ahLst/>
                <a:cxnLst/>
                <a:rect l="l" t="t" r="r" b="b"/>
                <a:pathLst>
                  <a:path w="5777" h="1299" extrusionOk="0">
                    <a:moveTo>
                      <a:pt x="3515" y="1"/>
                    </a:moveTo>
                    <a:cubicBezTo>
                      <a:pt x="2579" y="1"/>
                      <a:pt x="1749" y="224"/>
                      <a:pt x="1167" y="493"/>
                    </a:cubicBezTo>
                    <a:cubicBezTo>
                      <a:pt x="380" y="849"/>
                      <a:pt x="0" y="1234"/>
                      <a:pt x="39" y="1286"/>
                    </a:cubicBezTo>
                    <a:cubicBezTo>
                      <a:pt x="45" y="1295"/>
                      <a:pt x="55" y="1298"/>
                      <a:pt x="71" y="1298"/>
                    </a:cubicBezTo>
                    <a:cubicBezTo>
                      <a:pt x="192" y="1298"/>
                      <a:pt x="621" y="1069"/>
                      <a:pt x="1304" y="853"/>
                    </a:cubicBezTo>
                    <a:cubicBezTo>
                      <a:pt x="1843" y="680"/>
                      <a:pt x="2559" y="534"/>
                      <a:pt x="3354" y="534"/>
                    </a:cubicBezTo>
                    <a:cubicBezTo>
                      <a:pt x="3687" y="534"/>
                      <a:pt x="4033" y="559"/>
                      <a:pt x="4387" y="619"/>
                    </a:cubicBezTo>
                    <a:cubicBezTo>
                      <a:pt x="4893" y="706"/>
                      <a:pt x="5354" y="861"/>
                      <a:pt x="5777" y="1040"/>
                    </a:cubicBezTo>
                    <a:cubicBezTo>
                      <a:pt x="5555" y="772"/>
                      <a:pt x="5335" y="504"/>
                      <a:pt x="5116" y="234"/>
                    </a:cubicBezTo>
                    <a:cubicBezTo>
                      <a:pt x="4906" y="170"/>
                      <a:pt x="4694" y="119"/>
                      <a:pt x="4478" y="82"/>
                    </a:cubicBezTo>
                    <a:cubicBezTo>
                      <a:pt x="4149" y="26"/>
                      <a:pt x="3826" y="1"/>
                      <a:pt x="3515"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61" name="Google Shape;1461;p37"/>
              <p:cNvSpPr/>
              <p:nvPr/>
            </p:nvSpPr>
            <p:spPr>
              <a:xfrm>
                <a:off x="4630750" y="2354800"/>
                <a:ext cx="144125" cy="78025"/>
              </a:xfrm>
              <a:custGeom>
                <a:avLst/>
                <a:gdLst/>
                <a:ahLst/>
                <a:cxnLst/>
                <a:rect l="l" t="t" r="r" b="b"/>
                <a:pathLst>
                  <a:path w="5765" h="3121" extrusionOk="0">
                    <a:moveTo>
                      <a:pt x="5691" y="0"/>
                    </a:moveTo>
                    <a:cubicBezTo>
                      <a:pt x="5610" y="0"/>
                      <a:pt x="5413" y="373"/>
                      <a:pt x="5071" y="913"/>
                    </a:cubicBezTo>
                    <a:cubicBezTo>
                      <a:pt x="4714" y="1460"/>
                      <a:pt x="4139" y="2212"/>
                      <a:pt x="3221" y="2474"/>
                    </a:cubicBezTo>
                    <a:cubicBezTo>
                      <a:pt x="2960" y="2554"/>
                      <a:pt x="2702" y="2588"/>
                      <a:pt x="2454" y="2588"/>
                    </a:cubicBezTo>
                    <a:cubicBezTo>
                      <a:pt x="1827" y="2588"/>
                      <a:pt x="1265" y="2368"/>
                      <a:pt x="896" y="2106"/>
                    </a:cubicBezTo>
                    <a:cubicBezTo>
                      <a:pt x="392" y="1765"/>
                      <a:pt x="159" y="1420"/>
                      <a:pt x="73" y="1420"/>
                    </a:cubicBezTo>
                    <a:cubicBezTo>
                      <a:pt x="69" y="1420"/>
                      <a:pt x="64" y="1422"/>
                      <a:pt x="60" y="1424"/>
                    </a:cubicBezTo>
                    <a:cubicBezTo>
                      <a:pt x="1" y="1447"/>
                      <a:pt x="114" y="1908"/>
                      <a:pt x="658" y="2410"/>
                    </a:cubicBezTo>
                    <a:cubicBezTo>
                      <a:pt x="981" y="2700"/>
                      <a:pt x="1369" y="2911"/>
                      <a:pt x="1789" y="3023"/>
                    </a:cubicBezTo>
                    <a:cubicBezTo>
                      <a:pt x="2034" y="3088"/>
                      <a:pt x="2285" y="3120"/>
                      <a:pt x="2536" y="3120"/>
                    </a:cubicBezTo>
                    <a:cubicBezTo>
                      <a:pt x="2820" y="3120"/>
                      <a:pt x="3103" y="3079"/>
                      <a:pt x="3378" y="2997"/>
                    </a:cubicBezTo>
                    <a:cubicBezTo>
                      <a:pt x="3928" y="2836"/>
                      <a:pt x="4394" y="2509"/>
                      <a:pt x="4717" y="2151"/>
                    </a:cubicBezTo>
                    <a:cubicBezTo>
                      <a:pt x="5044" y="1792"/>
                      <a:pt x="5259" y="1418"/>
                      <a:pt x="5408" y="1098"/>
                    </a:cubicBezTo>
                    <a:cubicBezTo>
                      <a:pt x="5698" y="454"/>
                      <a:pt x="5764" y="26"/>
                      <a:pt x="5700" y="2"/>
                    </a:cubicBezTo>
                    <a:cubicBezTo>
                      <a:pt x="5698" y="1"/>
                      <a:pt x="5695" y="0"/>
                      <a:pt x="5691"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62" name="Google Shape;1462;p37"/>
              <p:cNvSpPr/>
              <p:nvPr/>
            </p:nvSpPr>
            <p:spPr>
              <a:xfrm>
                <a:off x="2926300" y="1365225"/>
                <a:ext cx="48875" cy="26925"/>
              </a:xfrm>
              <a:custGeom>
                <a:avLst/>
                <a:gdLst/>
                <a:ahLst/>
                <a:cxnLst/>
                <a:rect l="l" t="t" r="r" b="b"/>
                <a:pathLst>
                  <a:path w="1955" h="1077" extrusionOk="0">
                    <a:moveTo>
                      <a:pt x="197" y="0"/>
                    </a:moveTo>
                    <a:cubicBezTo>
                      <a:pt x="153" y="0"/>
                      <a:pt x="120" y="11"/>
                      <a:pt x="99" y="34"/>
                    </a:cubicBezTo>
                    <a:cubicBezTo>
                      <a:pt x="1" y="146"/>
                      <a:pt x="295" y="563"/>
                      <a:pt x="834" y="842"/>
                    </a:cubicBezTo>
                    <a:cubicBezTo>
                      <a:pt x="1151" y="1007"/>
                      <a:pt x="1458" y="1076"/>
                      <a:pt x="1664" y="1076"/>
                    </a:cubicBezTo>
                    <a:cubicBezTo>
                      <a:pt x="1808" y="1076"/>
                      <a:pt x="1902" y="1043"/>
                      <a:pt x="1917" y="984"/>
                    </a:cubicBezTo>
                    <a:cubicBezTo>
                      <a:pt x="1954" y="835"/>
                      <a:pt x="1561" y="609"/>
                      <a:pt x="1086" y="359"/>
                    </a:cubicBezTo>
                    <a:cubicBezTo>
                      <a:pt x="706" y="163"/>
                      <a:pt x="370" y="0"/>
                      <a:pt x="197" y="0"/>
                    </a:cubicBezTo>
                    <a:close/>
                  </a:path>
                </a:pathLst>
              </a:custGeom>
              <a:solidFill>
                <a:srgbClr val="B2514F"/>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63" name="Google Shape;1463;p37"/>
              <p:cNvSpPr/>
              <p:nvPr/>
            </p:nvSpPr>
            <p:spPr>
              <a:xfrm>
                <a:off x="2541725" y="972350"/>
                <a:ext cx="177475" cy="80925"/>
              </a:xfrm>
              <a:custGeom>
                <a:avLst/>
                <a:gdLst/>
                <a:ahLst/>
                <a:cxnLst/>
                <a:rect l="l" t="t" r="r" b="b"/>
                <a:pathLst>
                  <a:path w="7099" h="3237" extrusionOk="0">
                    <a:moveTo>
                      <a:pt x="5336" y="1"/>
                    </a:moveTo>
                    <a:cubicBezTo>
                      <a:pt x="5301" y="1"/>
                      <a:pt x="5266" y="1"/>
                      <a:pt x="5230" y="1"/>
                    </a:cubicBezTo>
                    <a:cubicBezTo>
                      <a:pt x="4070" y="13"/>
                      <a:pt x="2416" y="327"/>
                      <a:pt x="851" y="1268"/>
                    </a:cubicBezTo>
                    <a:cubicBezTo>
                      <a:pt x="581" y="1930"/>
                      <a:pt x="301" y="2588"/>
                      <a:pt x="1" y="3236"/>
                    </a:cubicBezTo>
                    <a:cubicBezTo>
                      <a:pt x="438" y="2851"/>
                      <a:pt x="909" y="2507"/>
                      <a:pt x="1408" y="2205"/>
                    </a:cubicBezTo>
                    <a:cubicBezTo>
                      <a:pt x="2794" y="1371"/>
                      <a:pt x="4242" y="970"/>
                      <a:pt x="5308" y="769"/>
                    </a:cubicBezTo>
                    <a:cubicBezTo>
                      <a:pt x="6375" y="565"/>
                      <a:pt x="7075" y="515"/>
                      <a:pt x="7086" y="355"/>
                    </a:cubicBezTo>
                    <a:cubicBezTo>
                      <a:pt x="7099" y="220"/>
                      <a:pt x="6445" y="1"/>
                      <a:pt x="5336" y="1"/>
                    </a:cubicBezTo>
                    <a:close/>
                  </a:path>
                </a:pathLst>
              </a:custGeom>
              <a:solidFill>
                <a:srgbClr val="B2514F"/>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64" name="Google Shape;1464;p37"/>
              <p:cNvSpPr/>
              <p:nvPr/>
            </p:nvSpPr>
            <p:spPr>
              <a:xfrm>
                <a:off x="3022800" y="867275"/>
                <a:ext cx="285625" cy="65450"/>
              </a:xfrm>
              <a:custGeom>
                <a:avLst/>
                <a:gdLst/>
                <a:ahLst/>
                <a:cxnLst/>
                <a:rect l="l" t="t" r="r" b="b"/>
                <a:pathLst>
                  <a:path w="11425" h="2618" extrusionOk="0">
                    <a:moveTo>
                      <a:pt x="5213" y="0"/>
                    </a:moveTo>
                    <a:cubicBezTo>
                      <a:pt x="3597" y="0"/>
                      <a:pt x="2180" y="414"/>
                      <a:pt x="1218" y="948"/>
                    </a:cubicBezTo>
                    <a:cubicBezTo>
                      <a:pt x="691" y="1246"/>
                      <a:pt x="330" y="1628"/>
                      <a:pt x="165" y="1934"/>
                    </a:cubicBezTo>
                    <a:cubicBezTo>
                      <a:pt x="0" y="2244"/>
                      <a:pt x="2" y="2445"/>
                      <a:pt x="65" y="2474"/>
                    </a:cubicBezTo>
                    <a:cubicBezTo>
                      <a:pt x="73" y="2477"/>
                      <a:pt x="81" y="2479"/>
                      <a:pt x="89" y="2479"/>
                    </a:cubicBezTo>
                    <a:cubicBezTo>
                      <a:pt x="247" y="2479"/>
                      <a:pt x="618" y="1957"/>
                      <a:pt x="1548" y="1644"/>
                    </a:cubicBezTo>
                    <a:cubicBezTo>
                      <a:pt x="2411" y="1350"/>
                      <a:pt x="3671" y="1087"/>
                      <a:pt x="5061" y="1087"/>
                    </a:cubicBezTo>
                    <a:cubicBezTo>
                      <a:pt x="5241" y="1087"/>
                      <a:pt x="5422" y="1092"/>
                      <a:pt x="5606" y="1101"/>
                    </a:cubicBezTo>
                    <a:cubicBezTo>
                      <a:pt x="7219" y="1166"/>
                      <a:pt x="8637" y="1599"/>
                      <a:pt x="9637" y="1984"/>
                    </a:cubicBezTo>
                    <a:cubicBezTo>
                      <a:pt x="10485" y="2325"/>
                      <a:pt x="11051" y="2618"/>
                      <a:pt x="11262" y="2618"/>
                    </a:cubicBezTo>
                    <a:cubicBezTo>
                      <a:pt x="11298" y="2618"/>
                      <a:pt x="11324" y="2609"/>
                      <a:pt x="11339" y="2590"/>
                    </a:cubicBezTo>
                    <a:cubicBezTo>
                      <a:pt x="11424" y="2483"/>
                      <a:pt x="10971" y="1913"/>
                      <a:pt x="9983" y="1295"/>
                    </a:cubicBezTo>
                    <a:cubicBezTo>
                      <a:pt x="8999" y="694"/>
                      <a:pt x="7451" y="83"/>
                      <a:pt x="5655" y="11"/>
                    </a:cubicBezTo>
                    <a:cubicBezTo>
                      <a:pt x="5506" y="4"/>
                      <a:pt x="5358" y="0"/>
                      <a:pt x="5213" y="0"/>
                    </a:cubicBezTo>
                    <a:close/>
                  </a:path>
                </a:pathLst>
              </a:custGeom>
              <a:solidFill>
                <a:srgbClr val="B2514F"/>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65" name="Google Shape;1465;p37"/>
              <p:cNvSpPr/>
              <p:nvPr/>
            </p:nvSpPr>
            <p:spPr>
              <a:xfrm>
                <a:off x="2886825" y="1024675"/>
                <a:ext cx="181525" cy="343700"/>
              </a:xfrm>
              <a:custGeom>
                <a:avLst/>
                <a:gdLst/>
                <a:ahLst/>
                <a:cxnLst/>
                <a:rect l="l" t="t" r="r" b="b"/>
                <a:pathLst>
                  <a:path w="7261" h="13748" extrusionOk="0">
                    <a:moveTo>
                      <a:pt x="357" y="1"/>
                    </a:moveTo>
                    <a:cubicBezTo>
                      <a:pt x="293" y="1"/>
                      <a:pt x="42" y="1010"/>
                      <a:pt x="12" y="2681"/>
                    </a:cubicBezTo>
                    <a:cubicBezTo>
                      <a:pt x="0" y="3665"/>
                      <a:pt x="75" y="4648"/>
                      <a:pt x="236" y="5618"/>
                    </a:cubicBezTo>
                    <a:cubicBezTo>
                      <a:pt x="332" y="6193"/>
                      <a:pt x="455" y="6763"/>
                      <a:pt x="608" y="7325"/>
                    </a:cubicBezTo>
                    <a:cubicBezTo>
                      <a:pt x="773" y="7899"/>
                      <a:pt x="1040" y="8614"/>
                      <a:pt x="1725" y="8988"/>
                    </a:cubicBezTo>
                    <a:cubicBezTo>
                      <a:pt x="2100" y="9187"/>
                      <a:pt x="2483" y="9241"/>
                      <a:pt x="2849" y="9241"/>
                    </a:cubicBezTo>
                    <a:cubicBezTo>
                      <a:pt x="3146" y="9241"/>
                      <a:pt x="3431" y="9205"/>
                      <a:pt x="3690" y="9185"/>
                    </a:cubicBezTo>
                    <a:cubicBezTo>
                      <a:pt x="3972" y="9154"/>
                      <a:pt x="4244" y="9129"/>
                      <a:pt x="4500" y="9129"/>
                    </a:cubicBezTo>
                    <a:cubicBezTo>
                      <a:pt x="4781" y="9129"/>
                      <a:pt x="5043" y="9159"/>
                      <a:pt x="5280" y="9246"/>
                    </a:cubicBezTo>
                    <a:cubicBezTo>
                      <a:pt x="6211" y="9590"/>
                      <a:pt x="6739" y="10505"/>
                      <a:pt x="6821" y="11255"/>
                    </a:cubicBezTo>
                    <a:cubicBezTo>
                      <a:pt x="6919" y="12033"/>
                      <a:pt x="6706" y="12676"/>
                      <a:pt x="6537" y="13089"/>
                    </a:cubicBezTo>
                    <a:cubicBezTo>
                      <a:pt x="6360" y="13506"/>
                      <a:pt x="6217" y="13722"/>
                      <a:pt x="6251" y="13746"/>
                    </a:cubicBezTo>
                    <a:cubicBezTo>
                      <a:pt x="6253" y="13747"/>
                      <a:pt x="6255" y="13748"/>
                      <a:pt x="6257" y="13748"/>
                    </a:cubicBezTo>
                    <a:cubicBezTo>
                      <a:pt x="6297" y="13748"/>
                      <a:pt x="6492" y="13573"/>
                      <a:pt x="6726" y="13184"/>
                    </a:cubicBezTo>
                    <a:cubicBezTo>
                      <a:pt x="6963" y="12779"/>
                      <a:pt x="7261" y="12107"/>
                      <a:pt x="7204" y="11218"/>
                    </a:cubicBezTo>
                    <a:cubicBezTo>
                      <a:pt x="7157" y="10348"/>
                      <a:pt x="6609" y="9243"/>
                      <a:pt x="5455" y="8775"/>
                    </a:cubicBezTo>
                    <a:cubicBezTo>
                      <a:pt x="5124" y="8645"/>
                      <a:pt x="4782" y="8606"/>
                      <a:pt x="4441" y="8606"/>
                    </a:cubicBezTo>
                    <a:cubicBezTo>
                      <a:pt x="3918" y="8606"/>
                      <a:pt x="3395" y="8698"/>
                      <a:pt x="2911" y="8698"/>
                    </a:cubicBezTo>
                    <a:cubicBezTo>
                      <a:pt x="2581" y="8698"/>
                      <a:pt x="2269" y="8655"/>
                      <a:pt x="1987" y="8510"/>
                    </a:cubicBezTo>
                    <a:cubicBezTo>
                      <a:pt x="1522" y="8268"/>
                      <a:pt x="1282" y="7721"/>
                      <a:pt x="1121" y="7176"/>
                    </a:cubicBezTo>
                    <a:cubicBezTo>
                      <a:pt x="962" y="6617"/>
                      <a:pt x="833" y="6060"/>
                      <a:pt x="731" y="5531"/>
                    </a:cubicBezTo>
                    <a:cubicBezTo>
                      <a:pt x="526" y="4468"/>
                      <a:pt x="437" y="3495"/>
                      <a:pt x="397" y="2675"/>
                    </a:cubicBezTo>
                    <a:cubicBezTo>
                      <a:pt x="329" y="1033"/>
                      <a:pt x="445" y="11"/>
                      <a:pt x="358" y="1"/>
                    </a:cubicBezTo>
                    <a:cubicBezTo>
                      <a:pt x="357" y="1"/>
                      <a:pt x="357" y="1"/>
                      <a:pt x="357" y="1"/>
                    </a:cubicBezTo>
                    <a:close/>
                  </a:path>
                </a:pathLst>
              </a:custGeom>
              <a:solidFill>
                <a:srgbClr val="B2514F"/>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grpSp>
        <p:sp>
          <p:nvSpPr>
            <p:cNvPr id="1466" name="Google Shape;1466;p37"/>
            <p:cNvSpPr/>
            <p:nvPr/>
          </p:nvSpPr>
          <p:spPr>
            <a:xfrm>
              <a:off x="5112025" y="3782200"/>
              <a:ext cx="574200" cy="893350"/>
            </a:xfrm>
            <a:custGeom>
              <a:avLst/>
              <a:gdLst/>
              <a:ahLst/>
              <a:cxnLst/>
              <a:rect l="l" t="t" r="r" b="b"/>
              <a:pathLst>
                <a:path w="22968" h="35734" extrusionOk="0">
                  <a:moveTo>
                    <a:pt x="1698" y="1"/>
                  </a:moveTo>
                  <a:cubicBezTo>
                    <a:pt x="1677" y="1"/>
                    <a:pt x="1575" y="134"/>
                    <a:pt x="1399" y="389"/>
                  </a:cubicBezTo>
                  <a:cubicBezTo>
                    <a:pt x="1147" y="787"/>
                    <a:pt x="937" y="1209"/>
                    <a:pt x="774" y="1651"/>
                  </a:cubicBezTo>
                  <a:cubicBezTo>
                    <a:pt x="328" y="2787"/>
                    <a:pt x="0" y="4603"/>
                    <a:pt x="357" y="6781"/>
                  </a:cubicBezTo>
                  <a:cubicBezTo>
                    <a:pt x="530" y="7867"/>
                    <a:pt x="850" y="9036"/>
                    <a:pt x="1407" y="10216"/>
                  </a:cubicBezTo>
                  <a:cubicBezTo>
                    <a:pt x="1690" y="10802"/>
                    <a:pt x="2047" y="11388"/>
                    <a:pt x="2511" y="11919"/>
                  </a:cubicBezTo>
                  <a:cubicBezTo>
                    <a:pt x="2985" y="12440"/>
                    <a:pt x="3544" y="12915"/>
                    <a:pt x="4183" y="13289"/>
                  </a:cubicBezTo>
                  <a:cubicBezTo>
                    <a:pt x="6770" y="14821"/>
                    <a:pt x="10091" y="14821"/>
                    <a:pt x="13071" y="16082"/>
                  </a:cubicBezTo>
                  <a:cubicBezTo>
                    <a:pt x="16074" y="17338"/>
                    <a:pt x="18472" y="19506"/>
                    <a:pt x="20009" y="21856"/>
                  </a:cubicBezTo>
                  <a:cubicBezTo>
                    <a:pt x="21565" y="24213"/>
                    <a:pt x="22248" y="26746"/>
                    <a:pt x="22431" y="28868"/>
                  </a:cubicBezTo>
                  <a:cubicBezTo>
                    <a:pt x="22628" y="31003"/>
                    <a:pt x="22356" y="32746"/>
                    <a:pt x="22095" y="33914"/>
                  </a:cubicBezTo>
                  <a:cubicBezTo>
                    <a:pt x="21825" y="35089"/>
                    <a:pt x="21581" y="35716"/>
                    <a:pt x="21628" y="35733"/>
                  </a:cubicBezTo>
                  <a:cubicBezTo>
                    <a:pt x="21628" y="35733"/>
                    <a:pt x="21629" y="35733"/>
                    <a:pt x="21629" y="35733"/>
                  </a:cubicBezTo>
                  <a:cubicBezTo>
                    <a:pt x="21650" y="35733"/>
                    <a:pt x="21722" y="35583"/>
                    <a:pt x="21845" y="35294"/>
                  </a:cubicBezTo>
                  <a:cubicBezTo>
                    <a:pt x="21974" y="35000"/>
                    <a:pt x="22133" y="34554"/>
                    <a:pt x="22301" y="33968"/>
                  </a:cubicBezTo>
                  <a:cubicBezTo>
                    <a:pt x="22628" y="32799"/>
                    <a:pt x="22967" y="31031"/>
                    <a:pt x="22817" y="28839"/>
                  </a:cubicBezTo>
                  <a:cubicBezTo>
                    <a:pt x="22676" y="26661"/>
                    <a:pt x="22016" y="24037"/>
                    <a:pt x="20429" y="21584"/>
                  </a:cubicBezTo>
                  <a:cubicBezTo>
                    <a:pt x="18865" y="19138"/>
                    <a:pt x="16396" y="16883"/>
                    <a:pt x="13282" y="15580"/>
                  </a:cubicBezTo>
                  <a:cubicBezTo>
                    <a:pt x="11726" y="14919"/>
                    <a:pt x="10110" y="14607"/>
                    <a:pt x="8599" y="14269"/>
                  </a:cubicBezTo>
                  <a:cubicBezTo>
                    <a:pt x="7089" y="13930"/>
                    <a:pt x="5638" y="13555"/>
                    <a:pt x="4436" y="12856"/>
                  </a:cubicBezTo>
                  <a:cubicBezTo>
                    <a:pt x="3835" y="12510"/>
                    <a:pt x="3314" y="12077"/>
                    <a:pt x="2869" y="11602"/>
                  </a:cubicBezTo>
                  <a:cubicBezTo>
                    <a:pt x="2435" y="11115"/>
                    <a:pt x="2091" y="10571"/>
                    <a:pt x="1812" y="10016"/>
                  </a:cubicBezTo>
                  <a:cubicBezTo>
                    <a:pt x="1265" y="8900"/>
                    <a:pt x="929" y="7763"/>
                    <a:pt x="736" y="6717"/>
                  </a:cubicBezTo>
                  <a:cubicBezTo>
                    <a:pt x="344" y="4612"/>
                    <a:pt x="601" y="2850"/>
                    <a:pt x="974" y="1721"/>
                  </a:cubicBezTo>
                  <a:cubicBezTo>
                    <a:pt x="1338" y="579"/>
                    <a:pt x="1753" y="33"/>
                    <a:pt x="1700" y="1"/>
                  </a:cubicBezTo>
                  <a:cubicBezTo>
                    <a:pt x="1700" y="1"/>
                    <a:pt x="1699" y="1"/>
                    <a:pt x="1698" y="1"/>
                  </a:cubicBezTo>
                  <a:close/>
                </a:path>
              </a:pathLst>
            </a:custGeom>
            <a:solidFill>
              <a:srgbClr val="C2D7D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67" name="Google Shape;1467;p37"/>
            <p:cNvSpPr/>
            <p:nvPr/>
          </p:nvSpPr>
          <p:spPr>
            <a:xfrm>
              <a:off x="4959925" y="3890350"/>
              <a:ext cx="572475" cy="972200"/>
            </a:xfrm>
            <a:custGeom>
              <a:avLst/>
              <a:gdLst/>
              <a:ahLst/>
              <a:cxnLst/>
              <a:rect l="l" t="t" r="r" b="b"/>
              <a:pathLst>
                <a:path w="22899" h="38888" extrusionOk="0">
                  <a:moveTo>
                    <a:pt x="1048" y="0"/>
                  </a:moveTo>
                  <a:cubicBezTo>
                    <a:pt x="1028" y="0"/>
                    <a:pt x="949" y="152"/>
                    <a:pt x="815" y="447"/>
                  </a:cubicBezTo>
                  <a:cubicBezTo>
                    <a:pt x="683" y="748"/>
                    <a:pt x="516" y="1210"/>
                    <a:pt x="380" y="1824"/>
                  </a:cubicBezTo>
                  <a:cubicBezTo>
                    <a:pt x="118" y="3039"/>
                    <a:pt x="1" y="4956"/>
                    <a:pt x="851" y="7083"/>
                  </a:cubicBezTo>
                  <a:cubicBezTo>
                    <a:pt x="1313" y="8240"/>
                    <a:pt x="2018" y="9284"/>
                    <a:pt x="2919" y="10146"/>
                  </a:cubicBezTo>
                  <a:cubicBezTo>
                    <a:pt x="3878" y="11081"/>
                    <a:pt x="5074" y="11868"/>
                    <a:pt x="6354" y="12601"/>
                  </a:cubicBezTo>
                  <a:cubicBezTo>
                    <a:pt x="8924" y="14044"/>
                    <a:pt x="11775" y="15556"/>
                    <a:pt x="14605" y="17405"/>
                  </a:cubicBezTo>
                  <a:cubicBezTo>
                    <a:pt x="16017" y="18328"/>
                    <a:pt x="17355" y="19291"/>
                    <a:pt x="18456" y="20412"/>
                  </a:cubicBezTo>
                  <a:cubicBezTo>
                    <a:pt x="19524" y="21476"/>
                    <a:pt x="20360" y="22752"/>
                    <a:pt x="20910" y="24158"/>
                  </a:cubicBezTo>
                  <a:cubicBezTo>
                    <a:pt x="21443" y="25500"/>
                    <a:pt x="21751" y="26856"/>
                    <a:pt x="21976" y="28134"/>
                  </a:cubicBezTo>
                  <a:cubicBezTo>
                    <a:pt x="22186" y="29320"/>
                    <a:pt x="22335" y="30518"/>
                    <a:pt x="22422" y="31720"/>
                  </a:cubicBezTo>
                  <a:cubicBezTo>
                    <a:pt x="22584" y="33927"/>
                    <a:pt x="22510" y="35724"/>
                    <a:pt x="22432" y="36960"/>
                  </a:cubicBezTo>
                  <a:cubicBezTo>
                    <a:pt x="22347" y="38199"/>
                    <a:pt x="22265" y="38882"/>
                    <a:pt x="22307" y="38888"/>
                  </a:cubicBezTo>
                  <a:cubicBezTo>
                    <a:pt x="22308" y="38888"/>
                    <a:pt x="22308" y="38888"/>
                    <a:pt x="22308" y="38888"/>
                  </a:cubicBezTo>
                  <a:cubicBezTo>
                    <a:pt x="22327" y="38888"/>
                    <a:pt x="22369" y="38720"/>
                    <a:pt x="22431" y="38401"/>
                  </a:cubicBezTo>
                  <a:cubicBezTo>
                    <a:pt x="22493" y="38078"/>
                    <a:pt x="22568" y="37599"/>
                    <a:pt x="22642" y="36981"/>
                  </a:cubicBezTo>
                  <a:cubicBezTo>
                    <a:pt x="22843" y="35227"/>
                    <a:pt x="22898" y="33459"/>
                    <a:pt x="22804" y="31697"/>
                  </a:cubicBezTo>
                  <a:cubicBezTo>
                    <a:pt x="22743" y="30477"/>
                    <a:pt x="22616" y="29264"/>
                    <a:pt x="22420" y="28059"/>
                  </a:cubicBezTo>
                  <a:cubicBezTo>
                    <a:pt x="22212" y="26760"/>
                    <a:pt x="21915" y="25371"/>
                    <a:pt x="21375" y="23972"/>
                  </a:cubicBezTo>
                  <a:cubicBezTo>
                    <a:pt x="20848" y="22572"/>
                    <a:pt x="19985" y="21195"/>
                    <a:pt x="18835" y="20038"/>
                  </a:cubicBezTo>
                  <a:cubicBezTo>
                    <a:pt x="17695" y="18866"/>
                    <a:pt x="16327" y="17880"/>
                    <a:pt x="14900" y="16949"/>
                  </a:cubicBezTo>
                  <a:cubicBezTo>
                    <a:pt x="12046" y="15084"/>
                    <a:pt x="9169" y="13575"/>
                    <a:pt x="6601" y="12163"/>
                  </a:cubicBezTo>
                  <a:cubicBezTo>
                    <a:pt x="5327" y="11451"/>
                    <a:pt x="4160" y="10701"/>
                    <a:pt x="3230" y="9819"/>
                  </a:cubicBezTo>
                  <a:cubicBezTo>
                    <a:pt x="2360" y="9011"/>
                    <a:pt x="1669" y="8029"/>
                    <a:pt x="1204" y="6936"/>
                  </a:cubicBezTo>
                  <a:cubicBezTo>
                    <a:pt x="525" y="5337"/>
                    <a:pt x="311" y="3579"/>
                    <a:pt x="587" y="1863"/>
                  </a:cubicBezTo>
                  <a:cubicBezTo>
                    <a:pt x="793" y="649"/>
                    <a:pt x="1103" y="22"/>
                    <a:pt x="1049" y="1"/>
                  </a:cubicBezTo>
                  <a:cubicBezTo>
                    <a:pt x="1049" y="0"/>
                    <a:pt x="1049" y="0"/>
                    <a:pt x="1048" y="0"/>
                  </a:cubicBezTo>
                  <a:close/>
                </a:path>
              </a:pathLst>
            </a:custGeom>
            <a:solidFill>
              <a:srgbClr val="C2D7D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68" name="Google Shape;1468;p37"/>
            <p:cNvSpPr/>
            <p:nvPr/>
          </p:nvSpPr>
          <p:spPr>
            <a:xfrm>
              <a:off x="4819300" y="3944350"/>
              <a:ext cx="482675" cy="1066125"/>
            </a:xfrm>
            <a:custGeom>
              <a:avLst/>
              <a:gdLst/>
              <a:ahLst/>
              <a:cxnLst/>
              <a:rect l="l" t="t" r="r" b="b"/>
              <a:pathLst>
                <a:path w="19307" h="42645" extrusionOk="0">
                  <a:moveTo>
                    <a:pt x="899" y="1"/>
                  </a:moveTo>
                  <a:cubicBezTo>
                    <a:pt x="879" y="1"/>
                    <a:pt x="808" y="156"/>
                    <a:pt x="689" y="452"/>
                  </a:cubicBezTo>
                  <a:cubicBezTo>
                    <a:pt x="571" y="754"/>
                    <a:pt x="429" y="1215"/>
                    <a:pt x="306" y="1824"/>
                  </a:cubicBezTo>
                  <a:cubicBezTo>
                    <a:pt x="73" y="3036"/>
                    <a:pt x="0" y="4884"/>
                    <a:pt x="581" y="7040"/>
                  </a:cubicBezTo>
                  <a:cubicBezTo>
                    <a:pt x="1138" y="9199"/>
                    <a:pt x="2411" y="11592"/>
                    <a:pt x="4259" y="13859"/>
                  </a:cubicBezTo>
                  <a:cubicBezTo>
                    <a:pt x="6086" y="16155"/>
                    <a:pt x="8453" y="18331"/>
                    <a:pt x="10773" y="20726"/>
                  </a:cubicBezTo>
                  <a:cubicBezTo>
                    <a:pt x="13098" y="23114"/>
                    <a:pt x="15072" y="25630"/>
                    <a:pt x="16220" y="28271"/>
                  </a:cubicBezTo>
                  <a:cubicBezTo>
                    <a:pt x="17396" y="30896"/>
                    <a:pt x="17949" y="33461"/>
                    <a:pt x="18326" y="35610"/>
                  </a:cubicBezTo>
                  <a:cubicBezTo>
                    <a:pt x="18694" y="37766"/>
                    <a:pt x="18875" y="39534"/>
                    <a:pt x="19018" y="40752"/>
                  </a:cubicBezTo>
                  <a:cubicBezTo>
                    <a:pt x="19157" y="41970"/>
                    <a:pt x="19243" y="42645"/>
                    <a:pt x="19283" y="42645"/>
                  </a:cubicBezTo>
                  <a:cubicBezTo>
                    <a:pt x="19283" y="42645"/>
                    <a:pt x="19283" y="42645"/>
                    <a:pt x="19283" y="42645"/>
                  </a:cubicBezTo>
                  <a:cubicBezTo>
                    <a:pt x="19300" y="42643"/>
                    <a:pt x="19306" y="42472"/>
                    <a:pt x="19297" y="42150"/>
                  </a:cubicBezTo>
                  <a:cubicBezTo>
                    <a:pt x="19289" y="41825"/>
                    <a:pt x="19267" y="41349"/>
                    <a:pt x="19229" y="40735"/>
                  </a:cubicBezTo>
                  <a:cubicBezTo>
                    <a:pt x="19150" y="39508"/>
                    <a:pt x="19028" y="37731"/>
                    <a:pt x="18707" y="35549"/>
                  </a:cubicBezTo>
                  <a:cubicBezTo>
                    <a:pt x="18375" y="33375"/>
                    <a:pt x="17857" y="30766"/>
                    <a:pt x="16678" y="28068"/>
                  </a:cubicBezTo>
                  <a:cubicBezTo>
                    <a:pt x="16060" y="26659"/>
                    <a:pt x="15285" y="25323"/>
                    <a:pt x="14370" y="24086"/>
                  </a:cubicBezTo>
                  <a:cubicBezTo>
                    <a:pt x="13427" y="22796"/>
                    <a:pt x="12332" y="21559"/>
                    <a:pt x="11166" y="20348"/>
                  </a:cubicBezTo>
                  <a:cubicBezTo>
                    <a:pt x="8826" y="17933"/>
                    <a:pt x="6467" y="15784"/>
                    <a:pt x="4650" y="13544"/>
                  </a:cubicBezTo>
                  <a:cubicBezTo>
                    <a:pt x="2809" y="11327"/>
                    <a:pt x="1542" y="9026"/>
                    <a:pt x="953" y="6938"/>
                  </a:cubicBezTo>
                  <a:cubicBezTo>
                    <a:pt x="340" y="4851"/>
                    <a:pt x="351" y="3057"/>
                    <a:pt x="516" y="1858"/>
                  </a:cubicBezTo>
                  <a:cubicBezTo>
                    <a:pt x="694" y="654"/>
                    <a:pt x="952" y="19"/>
                    <a:pt x="901" y="1"/>
                  </a:cubicBezTo>
                  <a:cubicBezTo>
                    <a:pt x="900" y="1"/>
                    <a:pt x="900" y="1"/>
                    <a:pt x="899" y="1"/>
                  </a:cubicBezTo>
                  <a:close/>
                </a:path>
              </a:pathLst>
            </a:custGeom>
            <a:solidFill>
              <a:srgbClr val="C2D7D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grpSp>
      <p:sp>
        <p:nvSpPr>
          <p:cNvPr id="1469" name="Google Shape;1469;p37"/>
          <p:cNvSpPr/>
          <p:nvPr/>
        </p:nvSpPr>
        <p:spPr>
          <a:xfrm rot="-4774543">
            <a:off x="2432699" y="1056152"/>
            <a:ext cx="7326607" cy="10119627"/>
          </a:xfrm>
          <a:custGeom>
            <a:avLst/>
            <a:gdLst/>
            <a:ahLst/>
            <a:cxnLst/>
            <a:rect l="l" t="t" r="r" b="b"/>
            <a:pathLst>
              <a:path w="17110" h="23087" extrusionOk="0">
                <a:moveTo>
                  <a:pt x="11060" y="0"/>
                </a:moveTo>
                <a:cubicBezTo>
                  <a:pt x="8458" y="0"/>
                  <a:pt x="4658" y="1566"/>
                  <a:pt x="3223" y="2864"/>
                </a:cubicBezTo>
                <a:cubicBezTo>
                  <a:pt x="252" y="5519"/>
                  <a:pt x="0" y="12336"/>
                  <a:pt x="732" y="15865"/>
                </a:cubicBezTo>
                <a:cubicBezTo>
                  <a:pt x="1322" y="18750"/>
                  <a:pt x="3136" y="21525"/>
                  <a:pt x="5878" y="22606"/>
                </a:cubicBezTo>
                <a:cubicBezTo>
                  <a:pt x="6704" y="22933"/>
                  <a:pt x="7578" y="23086"/>
                  <a:pt x="8457" y="23086"/>
                </a:cubicBezTo>
                <a:cubicBezTo>
                  <a:pt x="10604" y="23086"/>
                  <a:pt x="12780" y="22176"/>
                  <a:pt x="14346" y="20673"/>
                </a:cubicBezTo>
                <a:cubicBezTo>
                  <a:pt x="15241" y="19809"/>
                  <a:pt x="15973" y="18739"/>
                  <a:pt x="16279" y="17526"/>
                </a:cubicBezTo>
                <a:cubicBezTo>
                  <a:pt x="17110" y="14248"/>
                  <a:pt x="14651" y="11047"/>
                  <a:pt x="14422" y="7671"/>
                </a:cubicBezTo>
                <a:cubicBezTo>
                  <a:pt x="14335" y="6371"/>
                  <a:pt x="14586" y="5071"/>
                  <a:pt x="14520" y="3771"/>
                </a:cubicBezTo>
                <a:cubicBezTo>
                  <a:pt x="14444" y="2482"/>
                  <a:pt x="13985" y="1094"/>
                  <a:pt x="12882" y="406"/>
                </a:cubicBezTo>
                <a:cubicBezTo>
                  <a:pt x="12419" y="122"/>
                  <a:pt x="11786" y="0"/>
                  <a:pt x="11060" y="0"/>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Nunito Black" pitchFamily="2" charset="0"/>
              <a:cs typeface="Arial"/>
              <a:sym typeface="Arial"/>
            </a:endParaRPr>
          </a:p>
        </p:txBody>
      </p:sp>
      <p:sp>
        <p:nvSpPr>
          <p:cNvPr id="1470" name="Google Shape;1470;p37"/>
          <p:cNvSpPr txBox="1">
            <a:spLocks noGrp="1"/>
          </p:cNvSpPr>
          <p:nvPr>
            <p:ph type="ctrTitle"/>
          </p:nvPr>
        </p:nvSpPr>
        <p:spPr>
          <a:xfrm>
            <a:off x="1705556" y="4102047"/>
            <a:ext cx="8780891" cy="2078376"/>
          </a:xfrm>
          <a:prstGeom prst="rect">
            <a:avLst/>
          </a:prstGeom>
        </p:spPr>
        <p:txBody>
          <a:bodyPr spcFirstLastPara="1" wrap="square" lIns="121900" tIns="121900" rIns="121900" bIns="121900" anchor="b" anchorCtr="0">
            <a:noAutofit/>
          </a:bodyPr>
          <a:lstStyle/>
          <a:p>
            <a:pPr>
              <a:lnSpc>
                <a:spcPct val="100000"/>
              </a:lnSpc>
            </a:pPr>
            <a:r>
              <a:rPr lang="en" sz="5400">
                <a:solidFill>
                  <a:schemeClr val="bg1"/>
                </a:solidFill>
                <a:latin typeface="Nunito Black" pitchFamily="2" charset="0"/>
                <a:cs typeface="Calibri" panose="020F0502020204030204" pitchFamily="34" charset="0"/>
              </a:rPr>
              <a:t>GIỚI THIỆU</a:t>
            </a:r>
            <a:br>
              <a:rPr lang="en" sz="3600">
                <a:solidFill>
                  <a:schemeClr val="bg1"/>
                </a:solidFill>
                <a:latin typeface="Nunito" pitchFamily="2" charset="0"/>
                <a:cs typeface="Calibri" panose="020F0502020204030204" pitchFamily="34" charset="0"/>
              </a:rPr>
            </a:br>
            <a:r>
              <a:rPr lang="vi-VN" sz="4000">
                <a:solidFill>
                  <a:schemeClr val="bg1"/>
                </a:solidFill>
                <a:latin typeface="Nunito" pitchFamily="2" charset="0"/>
                <a:cs typeface="Calibri" panose="020F0502020204030204" pitchFamily="34" charset="0"/>
              </a:rPr>
              <a:t>PHẦN MỀM XÂY DỰNG THỰC ĐƠN CÂN BẰNG DINH DƯỠNG</a:t>
            </a:r>
            <a:endParaRPr sz="4800">
              <a:latin typeface="Nunito" pitchFamily="2" charset="0"/>
              <a:cs typeface="Calibri" panose="020F0502020204030204" pitchFamily="34" charset="0"/>
            </a:endParaRPr>
          </a:p>
        </p:txBody>
      </p:sp>
      <p:pic>
        <p:nvPicPr>
          <p:cNvPr id="97" name="Picture 96" descr="A picture containing logo&#10;&#10;Description automatically generated">
            <a:extLst>
              <a:ext uri="{FF2B5EF4-FFF2-40B4-BE49-F238E27FC236}">
                <a16:creationId xmlns:a16="http://schemas.microsoft.com/office/drawing/2014/main" id="{7800C801-593E-489C-98A0-F3E70BEB03D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883443" y="258964"/>
            <a:ext cx="2062112" cy="574007"/>
          </a:xfrm>
          <a:prstGeom prst="rect">
            <a:avLst/>
          </a:prstGeom>
        </p:spPr>
      </p:pic>
    </p:spTree>
    <p:extLst>
      <p:ext uri="{BB962C8B-B14F-4D97-AF65-F5344CB8AC3E}">
        <p14:creationId xmlns:p14="http://schemas.microsoft.com/office/powerpoint/2010/main" val="1053703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a:extLst>
              <a:ext uri="{FF2B5EF4-FFF2-40B4-BE49-F238E27FC236}">
                <a16:creationId xmlns:a16="http://schemas.microsoft.com/office/drawing/2014/main" id="{E1960F63-C72D-B85D-ADBE-3854FE0B6E28}"/>
              </a:ext>
            </a:extLst>
          </p:cNvPr>
          <p:cNvSpPr txBox="1"/>
          <p:nvPr/>
        </p:nvSpPr>
        <p:spPr>
          <a:xfrm>
            <a:off x="1470876" y="1559253"/>
            <a:ext cx="5030865" cy="1787723"/>
          </a:xfrm>
          <a:prstGeom prst="roundRect">
            <a:avLst/>
          </a:prstGeom>
          <a:solidFill>
            <a:schemeClr val="accent5">
              <a:lumMod val="20000"/>
              <a:lumOff val="80000"/>
            </a:schemeClr>
          </a:solidFill>
        </p:spPr>
        <p:txBody>
          <a:bodyPr wrap="square" lIns="91440" tIns="45720" rIns="91440" bIns="45720" rtlCol="0" anchor="t">
            <a:spAutoFit/>
          </a:bodyPr>
          <a:lstStyle/>
          <a:p>
            <a:pPr algn="ctr" defTabSz="914446">
              <a:spcBef>
                <a:spcPts val="600"/>
              </a:spcBef>
            </a:pPr>
            <a:r>
              <a:rPr lang="en-US" sz="2400" b="1">
                <a:solidFill>
                  <a:srgbClr val="000000"/>
                </a:solidFill>
                <a:latin typeface="Nunito" pitchFamily="2" charset="0"/>
                <a:cs typeface="Calibri"/>
              </a:rPr>
              <a:t>MANG THAI</a:t>
            </a:r>
            <a:endParaRPr lang="en-US" sz="2400">
              <a:solidFill>
                <a:srgbClr val="000000"/>
              </a:solidFill>
              <a:latin typeface="Nunito" pitchFamily="2" charset="0"/>
              <a:cs typeface="Arial"/>
            </a:endParaRPr>
          </a:p>
          <a:p>
            <a:pPr marL="631857" indent="-284178" defTabSz="914446">
              <a:spcBef>
                <a:spcPts val="600"/>
              </a:spcBef>
              <a:buFont typeface="Arial" panose="020B0604020202020204" pitchFamily="34" charset="0"/>
              <a:buChar char="•"/>
            </a:pPr>
            <a:r>
              <a:rPr lang="en-US" sz="2000">
                <a:solidFill>
                  <a:srgbClr val="000000"/>
                </a:solidFill>
                <a:latin typeface="Nunito" pitchFamily="2" charset="0"/>
                <a:cs typeface="Calibri"/>
              </a:rPr>
              <a:t>3 </a:t>
            </a:r>
            <a:r>
              <a:rPr lang="en-US" sz="2000" err="1">
                <a:solidFill>
                  <a:srgbClr val="000000"/>
                </a:solidFill>
                <a:latin typeface="Nunito" pitchFamily="2" charset="0"/>
                <a:cs typeface="Calibri"/>
              </a:rPr>
              <a:t>tháng</a:t>
            </a:r>
            <a:r>
              <a:rPr lang="en-US" sz="2000">
                <a:solidFill>
                  <a:srgbClr val="000000"/>
                </a:solidFill>
                <a:latin typeface="Nunito" pitchFamily="2" charset="0"/>
                <a:cs typeface="Calibri"/>
              </a:rPr>
              <a:t> </a:t>
            </a:r>
            <a:r>
              <a:rPr lang="en-US" sz="2000" err="1">
                <a:solidFill>
                  <a:srgbClr val="000000"/>
                </a:solidFill>
                <a:latin typeface="Nunito" pitchFamily="2" charset="0"/>
                <a:cs typeface="Calibri"/>
              </a:rPr>
              <a:t>đầu</a:t>
            </a:r>
            <a:r>
              <a:rPr lang="en-US" sz="2000">
                <a:solidFill>
                  <a:srgbClr val="000000"/>
                </a:solidFill>
                <a:latin typeface="Nunito" pitchFamily="2" charset="0"/>
                <a:cs typeface="Calibri"/>
              </a:rPr>
              <a:t> (</a:t>
            </a:r>
            <a:r>
              <a:rPr lang="en-US" sz="2000" err="1">
                <a:solidFill>
                  <a:srgbClr val="000000"/>
                </a:solidFill>
                <a:latin typeface="Nunito" pitchFamily="2" charset="0"/>
                <a:cs typeface="Calibri"/>
              </a:rPr>
              <a:t>tuần</a:t>
            </a:r>
            <a:r>
              <a:rPr lang="en-US" sz="2000">
                <a:solidFill>
                  <a:srgbClr val="000000"/>
                </a:solidFill>
                <a:latin typeface="Nunito" pitchFamily="2" charset="0"/>
                <a:cs typeface="Calibri"/>
              </a:rPr>
              <a:t> 1 – </a:t>
            </a:r>
            <a:r>
              <a:rPr lang="en-US" sz="2000" err="1">
                <a:solidFill>
                  <a:srgbClr val="000000"/>
                </a:solidFill>
                <a:latin typeface="Nunito" pitchFamily="2" charset="0"/>
                <a:cs typeface="Calibri"/>
              </a:rPr>
              <a:t>tuần</a:t>
            </a:r>
            <a:r>
              <a:rPr lang="en-US" sz="2000">
                <a:solidFill>
                  <a:srgbClr val="000000"/>
                </a:solidFill>
                <a:latin typeface="Nunito" pitchFamily="2" charset="0"/>
                <a:cs typeface="Calibri"/>
              </a:rPr>
              <a:t> 11)</a:t>
            </a:r>
            <a:endParaRPr lang="en-US" sz="2000">
              <a:solidFill>
                <a:srgbClr val="000000"/>
              </a:solidFill>
              <a:latin typeface="Nunito" pitchFamily="2" charset="0"/>
              <a:cs typeface="Arial"/>
            </a:endParaRPr>
          </a:p>
          <a:p>
            <a:pPr marL="631857" indent="-284178" defTabSz="914446">
              <a:spcBef>
                <a:spcPts val="600"/>
              </a:spcBef>
              <a:buFont typeface="Arial" panose="020B0604020202020204" pitchFamily="34" charset="0"/>
              <a:buChar char="•"/>
            </a:pPr>
            <a:r>
              <a:rPr lang="en-US" sz="2000">
                <a:solidFill>
                  <a:srgbClr val="000000"/>
                </a:solidFill>
                <a:latin typeface="Nunito" pitchFamily="2" charset="0"/>
                <a:cs typeface="Calibri"/>
              </a:rPr>
              <a:t>3 </a:t>
            </a:r>
            <a:r>
              <a:rPr lang="en-US" sz="2000" err="1">
                <a:solidFill>
                  <a:srgbClr val="000000"/>
                </a:solidFill>
                <a:latin typeface="Nunito" pitchFamily="2" charset="0"/>
                <a:cs typeface="Calibri"/>
              </a:rPr>
              <a:t>tháng</a:t>
            </a:r>
            <a:r>
              <a:rPr lang="en-US" sz="2000">
                <a:solidFill>
                  <a:srgbClr val="000000"/>
                </a:solidFill>
                <a:latin typeface="Nunito" pitchFamily="2" charset="0"/>
                <a:cs typeface="Calibri"/>
              </a:rPr>
              <a:t> </a:t>
            </a:r>
            <a:r>
              <a:rPr lang="en-US" sz="2000" err="1">
                <a:solidFill>
                  <a:srgbClr val="000000"/>
                </a:solidFill>
                <a:latin typeface="Nunito" pitchFamily="2" charset="0"/>
                <a:cs typeface="Calibri"/>
              </a:rPr>
              <a:t>giữa</a:t>
            </a:r>
            <a:r>
              <a:rPr lang="en-US" sz="2000">
                <a:solidFill>
                  <a:srgbClr val="000000"/>
                </a:solidFill>
                <a:latin typeface="Nunito" pitchFamily="2" charset="0"/>
                <a:cs typeface="Calibri"/>
              </a:rPr>
              <a:t> (</a:t>
            </a:r>
            <a:r>
              <a:rPr lang="en-US" sz="2000" err="1">
                <a:solidFill>
                  <a:srgbClr val="000000"/>
                </a:solidFill>
                <a:latin typeface="Nunito" pitchFamily="2" charset="0"/>
                <a:cs typeface="Calibri"/>
              </a:rPr>
              <a:t>tuần</a:t>
            </a:r>
            <a:r>
              <a:rPr lang="en-US" sz="2000">
                <a:solidFill>
                  <a:srgbClr val="000000"/>
                </a:solidFill>
                <a:latin typeface="Nunito" pitchFamily="2" charset="0"/>
                <a:cs typeface="Calibri"/>
              </a:rPr>
              <a:t> 12 – </a:t>
            </a:r>
            <a:r>
              <a:rPr lang="en-US" sz="2000" err="1">
                <a:solidFill>
                  <a:srgbClr val="000000"/>
                </a:solidFill>
                <a:latin typeface="Nunito" pitchFamily="2" charset="0"/>
                <a:cs typeface="Calibri"/>
              </a:rPr>
              <a:t>tuần</a:t>
            </a:r>
            <a:r>
              <a:rPr lang="en-US" sz="2000">
                <a:solidFill>
                  <a:srgbClr val="000000"/>
                </a:solidFill>
                <a:latin typeface="Nunito" pitchFamily="2" charset="0"/>
                <a:cs typeface="Calibri"/>
              </a:rPr>
              <a:t> 23)</a:t>
            </a:r>
            <a:endParaRPr lang="en-US" sz="2000">
              <a:solidFill>
                <a:srgbClr val="000000"/>
              </a:solidFill>
              <a:latin typeface="Nunito" pitchFamily="2" charset="0"/>
              <a:cs typeface="Arial"/>
            </a:endParaRPr>
          </a:p>
          <a:p>
            <a:pPr marL="631857" indent="-284178" defTabSz="914446">
              <a:spcBef>
                <a:spcPts val="600"/>
              </a:spcBef>
              <a:buFont typeface="Arial" panose="020B0604020202020204" pitchFamily="34" charset="0"/>
              <a:buChar char="•"/>
            </a:pPr>
            <a:r>
              <a:rPr lang="en-US" sz="2000">
                <a:solidFill>
                  <a:srgbClr val="000000"/>
                </a:solidFill>
                <a:latin typeface="Nunito" pitchFamily="2" charset="0"/>
                <a:cs typeface="Calibri"/>
              </a:rPr>
              <a:t>3 </a:t>
            </a:r>
            <a:r>
              <a:rPr lang="en-US" sz="2000" err="1">
                <a:solidFill>
                  <a:srgbClr val="000000"/>
                </a:solidFill>
                <a:latin typeface="Nunito" pitchFamily="2" charset="0"/>
                <a:cs typeface="Calibri"/>
              </a:rPr>
              <a:t>tháng</a:t>
            </a:r>
            <a:r>
              <a:rPr lang="en-US" sz="2000">
                <a:solidFill>
                  <a:srgbClr val="000000"/>
                </a:solidFill>
                <a:latin typeface="Nunito" pitchFamily="2" charset="0"/>
                <a:cs typeface="Calibri"/>
              </a:rPr>
              <a:t> </a:t>
            </a:r>
            <a:r>
              <a:rPr lang="en-US" sz="2000" err="1">
                <a:solidFill>
                  <a:srgbClr val="000000"/>
                </a:solidFill>
                <a:latin typeface="Nunito" pitchFamily="2" charset="0"/>
                <a:cs typeface="Calibri"/>
              </a:rPr>
              <a:t>cuối</a:t>
            </a:r>
            <a:r>
              <a:rPr lang="en-US" sz="2000">
                <a:solidFill>
                  <a:srgbClr val="000000"/>
                </a:solidFill>
                <a:latin typeface="Nunito" pitchFamily="2" charset="0"/>
                <a:cs typeface="Calibri"/>
              </a:rPr>
              <a:t> (</a:t>
            </a:r>
            <a:r>
              <a:rPr lang="en-US" sz="2000" err="1">
                <a:solidFill>
                  <a:srgbClr val="000000"/>
                </a:solidFill>
                <a:latin typeface="Nunito" pitchFamily="2" charset="0"/>
                <a:cs typeface="Calibri"/>
              </a:rPr>
              <a:t>tuần</a:t>
            </a:r>
            <a:r>
              <a:rPr lang="en-US" sz="2000">
                <a:solidFill>
                  <a:srgbClr val="000000"/>
                </a:solidFill>
                <a:latin typeface="Nunito" pitchFamily="2" charset="0"/>
                <a:cs typeface="Calibri"/>
              </a:rPr>
              <a:t> 24 – </a:t>
            </a:r>
            <a:r>
              <a:rPr lang="en-US" sz="2000" err="1">
                <a:solidFill>
                  <a:srgbClr val="000000"/>
                </a:solidFill>
                <a:latin typeface="Nunito" pitchFamily="2" charset="0"/>
                <a:cs typeface="Calibri"/>
              </a:rPr>
              <a:t>tuần</a:t>
            </a:r>
            <a:r>
              <a:rPr lang="en-US" sz="2000">
                <a:solidFill>
                  <a:srgbClr val="000000"/>
                </a:solidFill>
                <a:latin typeface="Nunito" pitchFamily="2" charset="0"/>
                <a:cs typeface="Calibri"/>
              </a:rPr>
              <a:t> 40)</a:t>
            </a:r>
            <a:endParaRPr lang="en-US" sz="2000">
              <a:solidFill>
                <a:srgbClr val="000000"/>
              </a:solidFill>
              <a:latin typeface="Nunito" pitchFamily="2" charset="0"/>
              <a:cs typeface="Arial"/>
            </a:endParaRPr>
          </a:p>
        </p:txBody>
      </p:sp>
      <p:grpSp>
        <p:nvGrpSpPr>
          <p:cNvPr id="5" name="Google Shape;1509;p40">
            <a:extLst>
              <a:ext uri="{FF2B5EF4-FFF2-40B4-BE49-F238E27FC236}">
                <a16:creationId xmlns:a16="http://schemas.microsoft.com/office/drawing/2014/main" id="{A5266473-CCAD-A6EA-779F-322E9D2338D7}"/>
              </a:ext>
            </a:extLst>
          </p:cNvPr>
          <p:cNvGrpSpPr/>
          <p:nvPr/>
        </p:nvGrpSpPr>
        <p:grpSpPr>
          <a:xfrm flipH="1">
            <a:off x="-83992" y="1215828"/>
            <a:ext cx="2014502" cy="2188479"/>
            <a:chOff x="11291650" y="-1210748"/>
            <a:chExt cx="3140145" cy="3938675"/>
          </a:xfrm>
        </p:grpSpPr>
        <p:grpSp>
          <p:nvGrpSpPr>
            <p:cNvPr id="6" name="Google Shape;1510;p40">
              <a:extLst>
                <a:ext uri="{FF2B5EF4-FFF2-40B4-BE49-F238E27FC236}">
                  <a16:creationId xmlns:a16="http://schemas.microsoft.com/office/drawing/2014/main" id="{59D80A76-FCC6-2291-86C2-43B69DA4A56B}"/>
                </a:ext>
              </a:extLst>
            </p:cNvPr>
            <p:cNvGrpSpPr/>
            <p:nvPr/>
          </p:nvGrpSpPr>
          <p:grpSpPr>
            <a:xfrm>
              <a:off x="11291650" y="-1210748"/>
              <a:ext cx="3140145" cy="3938675"/>
              <a:chOff x="1734625" y="238100"/>
              <a:chExt cx="4175725" cy="5237600"/>
            </a:xfrm>
          </p:grpSpPr>
          <p:sp>
            <p:nvSpPr>
              <p:cNvPr id="21" name="Google Shape;1511;p40">
                <a:extLst>
                  <a:ext uri="{FF2B5EF4-FFF2-40B4-BE49-F238E27FC236}">
                    <a16:creationId xmlns:a16="http://schemas.microsoft.com/office/drawing/2014/main" id="{985DA6C1-CF0F-88B5-9BB6-567253E3A445}"/>
                  </a:ext>
                </a:extLst>
              </p:cNvPr>
              <p:cNvSpPr/>
              <p:nvPr/>
            </p:nvSpPr>
            <p:spPr>
              <a:xfrm>
                <a:off x="1757925" y="238100"/>
                <a:ext cx="4058650" cy="5073425"/>
              </a:xfrm>
              <a:custGeom>
                <a:avLst/>
                <a:gdLst/>
                <a:ahLst/>
                <a:cxnLst/>
                <a:rect l="l" t="t" r="r" b="b"/>
                <a:pathLst>
                  <a:path w="162346" h="202937" extrusionOk="0">
                    <a:moveTo>
                      <a:pt x="58917" y="1"/>
                    </a:moveTo>
                    <a:cubicBezTo>
                      <a:pt x="49923" y="1"/>
                      <a:pt x="37436" y="2511"/>
                      <a:pt x="26540" y="14131"/>
                    </a:cubicBezTo>
                    <a:cubicBezTo>
                      <a:pt x="2870" y="39371"/>
                      <a:pt x="21708" y="87818"/>
                      <a:pt x="20589" y="105022"/>
                    </a:cubicBezTo>
                    <a:cubicBezTo>
                      <a:pt x="19469" y="122226"/>
                      <a:pt x="7288" y="134516"/>
                      <a:pt x="3577" y="152647"/>
                    </a:cubicBezTo>
                    <a:cubicBezTo>
                      <a:pt x="1" y="170119"/>
                      <a:pt x="12270" y="202937"/>
                      <a:pt x="66812" y="202937"/>
                    </a:cubicBezTo>
                    <a:cubicBezTo>
                      <a:pt x="68875" y="202937"/>
                      <a:pt x="70998" y="202890"/>
                      <a:pt x="73182" y="202793"/>
                    </a:cubicBezTo>
                    <a:cubicBezTo>
                      <a:pt x="141467" y="199780"/>
                      <a:pt x="161012" y="172963"/>
                      <a:pt x="161622" y="142233"/>
                    </a:cubicBezTo>
                    <a:cubicBezTo>
                      <a:pt x="162346" y="105698"/>
                      <a:pt x="117818" y="76580"/>
                      <a:pt x="110817" y="56285"/>
                    </a:cubicBezTo>
                    <a:cubicBezTo>
                      <a:pt x="98516" y="20617"/>
                      <a:pt x="85639" y="1059"/>
                      <a:pt x="60919" y="42"/>
                    </a:cubicBezTo>
                    <a:cubicBezTo>
                      <a:pt x="60274" y="15"/>
                      <a:pt x="59606" y="1"/>
                      <a:pt x="58917" y="1"/>
                    </a:cubicBezTo>
                    <a:close/>
                  </a:path>
                </a:pathLst>
              </a:custGeom>
              <a:solidFill>
                <a:schemeClr val="accent6"/>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22" name="Google Shape;1512;p40">
                <a:extLst>
                  <a:ext uri="{FF2B5EF4-FFF2-40B4-BE49-F238E27FC236}">
                    <a16:creationId xmlns:a16="http://schemas.microsoft.com/office/drawing/2014/main" id="{FD8261EF-7763-9DE5-EE8C-0A8072BFC684}"/>
                  </a:ext>
                </a:extLst>
              </p:cNvPr>
              <p:cNvSpPr/>
              <p:nvPr/>
            </p:nvSpPr>
            <p:spPr>
              <a:xfrm>
                <a:off x="4914425" y="2196175"/>
                <a:ext cx="995925" cy="2624150"/>
              </a:xfrm>
              <a:custGeom>
                <a:avLst/>
                <a:gdLst/>
                <a:ahLst/>
                <a:cxnLst/>
                <a:rect l="l" t="t" r="r" b="b"/>
                <a:pathLst>
                  <a:path w="39837" h="104966" extrusionOk="0">
                    <a:moveTo>
                      <a:pt x="0" y="1"/>
                    </a:moveTo>
                    <a:lnTo>
                      <a:pt x="0" y="1"/>
                    </a:lnTo>
                    <a:cubicBezTo>
                      <a:pt x="4049" y="3312"/>
                      <a:pt x="7847" y="6917"/>
                      <a:pt x="11484" y="10664"/>
                    </a:cubicBezTo>
                    <a:cubicBezTo>
                      <a:pt x="15128" y="14409"/>
                      <a:pt x="18581" y="18340"/>
                      <a:pt x="21767" y="22472"/>
                    </a:cubicBezTo>
                    <a:cubicBezTo>
                      <a:pt x="24953" y="26604"/>
                      <a:pt x="27909" y="30922"/>
                      <a:pt x="30424" y="35490"/>
                    </a:cubicBezTo>
                    <a:cubicBezTo>
                      <a:pt x="32943" y="40049"/>
                      <a:pt x="35034" y="44857"/>
                      <a:pt x="36440" y="49868"/>
                    </a:cubicBezTo>
                    <a:cubicBezTo>
                      <a:pt x="39307" y="59871"/>
                      <a:pt x="38766" y="70805"/>
                      <a:pt x="34939" y="80493"/>
                    </a:cubicBezTo>
                    <a:cubicBezTo>
                      <a:pt x="33047" y="85350"/>
                      <a:pt x="30367" y="89883"/>
                      <a:pt x="27170" y="94005"/>
                    </a:cubicBezTo>
                    <a:cubicBezTo>
                      <a:pt x="25569" y="96068"/>
                      <a:pt x="23837" y="98025"/>
                      <a:pt x="21983" y="99865"/>
                    </a:cubicBezTo>
                    <a:cubicBezTo>
                      <a:pt x="20125" y="101699"/>
                      <a:pt x="18167" y="103444"/>
                      <a:pt x="16040" y="104965"/>
                    </a:cubicBezTo>
                    <a:cubicBezTo>
                      <a:pt x="18193" y="103478"/>
                      <a:pt x="20181" y="101765"/>
                      <a:pt x="22074" y="99959"/>
                    </a:cubicBezTo>
                    <a:cubicBezTo>
                      <a:pt x="23965" y="98144"/>
                      <a:pt x="25735" y="96209"/>
                      <a:pt x="27376" y="94166"/>
                    </a:cubicBezTo>
                    <a:cubicBezTo>
                      <a:pt x="30650" y="90075"/>
                      <a:pt x="33373" y="85524"/>
                      <a:pt x="35333" y="80650"/>
                    </a:cubicBezTo>
                    <a:cubicBezTo>
                      <a:pt x="39320" y="70913"/>
                      <a:pt x="39837" y="59839"/>
                      <a:pt x="36997" y="49713"/>
                    </a:cubicBezTo>
                    <a:cubicBezTo>
                      <a:pt x="35611" y="44637"/>
                      <a:pt x="33449" y="39806"/>
                      <a:pt x="30907" y="35222"/>
                    </a:cubicBezTo>
                    <a:cubicBezTo>
                      <a:pt x="28352" y="30639"/>
                      <a:pt x="25382" y="26298"/>
                      <a:pt x="22145" y="22178"/>
                    </a:cubicBezTo>
                    <a:cubicBezTo>
                      <a:pt x="15635" y="13968"/>
                      <a:pt x="8189" y="6508"/>
                      <a:pt x="0" y="1"/>
                    </a:cubicBezTo>
                    <a:close/>
                  </a:path>
                </a:pathLst>
              </a:custGeom>
              <a:solidFill>
                <a:schemeClr val="accent3"/>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23" name="Google Shape;1513;p40">
                <a:extLst>
                  <a:ext uri="{FF2B5EF4-FFF2-40B4-BE49-F238E27FC236}">
                    <a16:creationId xmlns:a16="http://schemas.microsoft.com/office/drawing/2014/main" id="{C3BF41D6-0A9C-8CAD-63B2-408002D04B02}"/>
                  </a:ext>
                </a:extLst>
              </p:cNvPr>
              <p:cNvSpPr/>
              <p:nvPr/>
            </p:nvSpPr>
            <p:spPr>
              <a:xfrm>
                <a:off x="1734625" y="3425900"/>
                <a:ext cx="382050" cy="1112125"/>
              </a:xfrm>
              <a:custGeom>
                <a:avLst/>
                <a:gdLst/>
                <a:ahLst/>
                <a:cxnLst/>
                <a:rect l="l" t="t" r="r" b="b"/>
                <a:pathLst>
                  <a:path w="15282" h="44485" extrusionOk="0">
                    <a:moveTo>
                      <a:pt x="15282" y="0"/>
                    </a:moveTo>
                    <a:cubicBezTo>
                      <a:pt x="12604" y="3069"/>
                      <a:pt x="10235" y="6402"/>
                      <a:pt x="8087" y="9867"/>
                    </a:cubicBezTo>
                    <a:cubicBezTo>
                      <a:pt x="5938" y="13335"/>
                      <a:pt x="4096" y="16998"/>
                      <a:pt x="2610" y="20809"/>
                    </a:cubicBezTo>
                    <a:cubicBezTo>
                      <a:pt x="1211" y="24642"/>
                      <a:pt x="143" y="28660"/>
                      <a:pt x="51" y="32772"/>
                    </a:cubicBezTo>
                    <a:cubicBezTo>
                      <a:pt x="0" y="34819"/>
                      <a:pt x="157" y="36885"/>
                      <a:pt x="668" y="38872"/>
                    </a:cubicBezTo>
                    <a:cubicBezTo>
                      <a:pt x="1180" y="40855"/>
                      <a:pt x="1970" y="42761"/>
                      <a:pt x="3057" y="44485"/>
                    </a:cubicBezTo>
                    <a:cubicBezTo>
                      <a:pt x="1093" y="40913"/>
                      <a:pt x="253" y="36815"/>
                      <a:pt x="505" y="32789"/>
                    </a:cubicBezTo>
                    <a:cubicBezTo>
                      <a:pt x="689" y="28752"/>
                      <a:pt x="1736" y="24796"/>
                      <a:pt x="3163" y="21019"/>
                    </a:cubicBezTo>
                    <a:cubicBezTo>
                      <a:pt x="4589" y="17230"/>
                      <a:pt x="6423" y="13600"/>
                      <a:pt x="8476" y="10102"/>
                    </a:cubicBezTo>
                    <a:cubicBezTo>
                      <a:pt x="9501" y="8350"/>
                      <a:pt x="10583" y="6632"/>
                      <a:pt x="11721" y="4950"/>
                    </a:cubicBezTo>
                    <a:cubicBezTo>
                      <a:pt x="12847" y="3257"/>
                      <a:pt x="14034" y="1608"/>
                      <a:pt x="15282" y="0"/>
                    </a:cubicBezTo>
                    <a:close/>
                  </a:path>
                </a:pathLst>
              </a:custGeom>
              <a:solidFill>
                <a:schemeClr val="accent3"/>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24" name="Google Shape;1514;p40">
                <a:extLst>
                  <a:ext uri="{FF2B5EF4-FFF2-40B4-BE49-F238E27FC236}">
                    <a16:creationId xmlns:a16="http://schemas.microsoft.com/office/drawing/2014/main" id="{F534238A-B35C-FBF4-70FF-576805BB359E}"/>
                  </a:ext>
                </a:extLst>
              </p:cNvPr>
              <p:cNvSpPr/>
              <p:nvPr/>
            </p:nvSpPr>
            <p:spPr>
              <a:xfrm>
                <a:off x="2456675" y="1789550"/>
                <a:ext cx="100275" cy="160925"/>
              </a:xfrm>
              <a:custGeom>
                <a:avLst/>
                <a:gdLst/>
                <a:ahLst/>
                <a:cxnLst/>
                <a:rect l="l" t="t" r="r" b="b"/>
                <a:pathLst>
                  <a:path w="4011" h="6437" extrusionOk="0">
                    <a:moveTo>
                      <a:pt x="0" y="1"/>
                    </a:moveTo>
                    <a:cubicBezTo>
                      <a:pt x="1075" y="2338"/>
                      <a:pt x="2205" y="4512"/>
                      <a:pt x="3311" y="6437"/>
                    </a:cubicBezTo>
                    <a:cubicBezTo>
                      <a:pt x="3726" y="5792"/>
                      <a:pt x="3952" y="5045"/>
                      <a:pt x="3964" y="4280"/>
                    </a:cubicBezTo>
                    <a:cubicBezTo>
                      <a:pt x="4010" y="2011"/>
                      <a:pt x="2245" y="121"/>
                      <a:pt x="0" y="1"/>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25" name="Google Shape;1515;p40">
                <a:extLst>
                  <a:ext uri="{FF2B5EF4-FFF2-40B4-BE49-F238E27FC236}">
                    <a16:creationId xmlns:a16="http://schemas.microsoft.com/office/drawing/2014/main" id="{F0B84322-98A4-BF30-12AD-C815A4F2DB78}"/>
                  </a:ext>
                </a:extLst>
              </p:cNvPr>
              <p:cNvSpPr/>
              <p:nvPr/>
            </p:nvSpPr>
            <p:spPr>
              <a:xfrm>
                <a:off x="3624950" y="1307600"/>
                <a:ext cx="159400" cy="193775"/>
              </a:xfrm>
              <a:custGeom>
                <a:avLst/>
                <a:gdLst/>
                <a:ahLst/>
                <a:cxnLst/>
                <a:rect l="l" t="t" r="r" b="b"/>
                <a:pathLst>
                  <a:path w="6376" h="7751" extrusionOk="0">
                    <a:moveTo>
                      <a:pt x="3907" y="0"/>
                    </a:moveTo>
                    <a:cubicBezTo>
                      <a:pt x="3216" y="0"/>
                      <a:pt x="2521" y="271"/>
                      <a:pt x="1993" y="726"/>
                    </a:cubicBezTo>
                    <a:cubicBezTo>
                      <a:pt x="1296" y="1341"/>
                      <a:pt x="886" y="2164"/>
                      <a:pt x="585" y="2981"/>
                    </a:cubicBezTo>
                    <a:cubicBezTo>
                      <a:pt x="300" y="3814"/>
                      <a:pt x="110" y="4658"/>
                      <a:pt x="35" y="5537"/>
                    </a:cubicBezTo>
                    <a:lnTo>
                      <a:pt x="0" y="5934"/>
                    </a:lnTo>
                    <a:lnTo>
                      <a:pt x="388" y="5813"/>
                    </a:lnTo>
                    <a:lnTo>
                      <a:pt x="980" y="5630"/>
                    </a:lnTo>
                    <a:cubicBezTo>
                      <a:pt x="1180" y="5588"/>
                      <a:pt x="1379" y="5546"/>
                      <a:pt x="1580" y="5511"/>
                    </a:cubicBezTo>
                    <a:cubicBezTo>
                      <a:pt x="1684" y="5502"/>
                      <a:pt x="1789" y="5497"/>
                      <a:pt x="1893" y="5497"/>
                    </a:cubicBezTo>
                    <a:cubicBezTo>
                      <a:pt x="2186" y="5497"/>
                      <a:pt x="2476" y="5539"/>
                      <a:pt x="2738" y="5662"/>
                    </a:cubicBezTo>
                    <a:cubicBezTo>
                      <a:pt x="3089" y="5830"/>
                      <a:pt x="3365" y="6144"/>
                      <a:pt x="3544" y="6518"/>
                    </a:cubicBezTo>
                    <a:cubicBezTo>
                      <a:pt x="3720" y="6895"/>
                      <a:pt x="3817" y="7319"/>
                      <a:pt x="3847" y="7751"/>
                    </a:cubicBezTo>
                    <a:cubicBezTo>
                      <a:pt x="3903" y="7312"/>
                      <a:pt x="3865" y="6866"/>
                      <a:pt x="3732" y="6445"/>
                    </a:cubicBezTo>
                    <a:cubicBezTo>
                      <a:pt x="3603" y="6017"/>
                      <a:pt x="3326" y="5595"/>
                      <a:pt x="2904" y="5358"/>
                    </a:cubicBezTo>
                    <a:cubicBezTo>
                      <a:pt x="2491" y="5118"/>
                      <a:pt x="2016" y="5055"/>
                      <a:pt x="1560" y="5055"/>
                    </a:cubicBezTo>
                    <a:cubicBezTo>
                      <a:pt x="1555" y="5055"/>
                      <a:pt x="1551" y="5055"/>
                      <a:pt x="1546" y="5055"/>
                    </a:cubicBezTo>
                    <a:cubicBezTo>
                      <a:pt x="1320" y="5076"/>
                      <a:pt x="1091" y="5096"/>
                      <a:pt x="867" y="5137"/>
                    </a:cubicBezTo>
                    <a:lnTo>
                      <a:pt x="627" y="5200"/>
                    </a:lnTo>
                    <a:lnTo>
                      <a:pt x="627" y="5200"/>
                    </a:lnTo>
                    <a:cubicBezTo>
                      <a:pt x="742" y="4516"/>
                      <a:pt x="906" y="3828"/>
                      <a:pt x="1142" y="3180"/>
                    </a:cubicBezTo>
                    <a:cubicBezTo>
                      <a:pt x="1409" y="2405"/>
                      <a:pt x="1792" y="1669"/>
                      <a:pt x="2348" y="1122"/>
                    </a:cubicBezTo>
                    <a:cubicBezTo>
                      <a:pt x="2826" y="695"/>
                      <a:pt x="3453" y="390"/>
                      <a:pt x="4108" y="390"/>
                    </a:cubicBezTo>
                    <a:cubicBezTo>
                      <a:pt x="4236" y="390"/>
                      <a:pt x="4366" y="402"/>
                      <a:pt x="4496" y="427"/>
                    </a:cubicBezTo>
                    <a:cubicBezTo>
                      <a:pt x="5253" y="579"/>
                      <a:pt x="6078" y="1028"/>
                      <a:pt x="6376" y="1838"/>
                    </a:cubicBezTo>
                    <a:cubicBezTo>
                      <a:pt x="6325" y="1406"/>
                      <a:pt x="6053" y="1025"/>
                      <a:pt x="5731" y="730"/>
                    </a:cubicBezTo>
                    <a:cubicBezTo>
                      <a:pt x="5405" y="422"/>
                      <a:pt x="5005" y="202"/>
                      <a:pt x="4570" y="88"/>
                    </a:cubicBezTo>
                    <a:cubicBezTo>
                      <a:pt x="4353" y="29"/>
                      <a:pt x="4130" y="0"/>
                      <a:pt x="3907" y="0"/>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26" name="Google Shape;1516;p40">
                <a:extLst>
                  <a:ext uri="{FF2B5EF4-FFF2-40B4-BE49-F238E27FC236}">
                    <a16:creationId xmlns:a16="http://schemas.microsoft.com/office/drawing/2014/main" id="{20BD346C-0BF0-8905-BE2D-56E6ED72B041}"/>
                  </a:ext>
                </a:extLst>
              </p:cNvPr>
              <p:cNvSpPr/>
              <p:nvPr/>
            </p:nvSpPr>
            <p:spPr>
              <a:xfrm>
                <a:off x="1859125" y="421025"/>
                <a:ext cx="2862250" cy="5054675"/>
              </a:xfrm>
              <a:custGeom>
                <a:avLst/>
                <a:gdLst/>
                <a:ahLst/>
                <a:cxnLst/>
                <a:rect l="l" t="t" r="r" b="b"/>
                <a:pathLst>
                  <a:path w="114490" h="202187" extrusionOk="0">
                    <a:moveTo>
                      <a:pt x="11575" y="190738"/>
                    </a:moveTo>
                    <a:cubicBezTo>
                      <a:pt x="12575" y="191561"/>
                      <a:pt x="13619" y="192267"/>
                      <a:pt x="14585" y="192810"/>
                    </a:cubicBezTo>
                    <a:lnTo>
                      <a:pt x="14585" y="192810"/>
                    </a:lnTo>
                    <a:cubicBezTo>
                      <a:pt x="14462" y="192752"/>
                      <a:pt x="14348" y="192698"/>
                      <a:pt x="14247" y="192646"/>
                    </a:cubicBezTo>
                    <a:cubicBezTo>
                      <a:pt x="12651" y="191833"/>
                      <a:pt x="12187" y="191301"/>
                      <a:pt x="11575" y="190738"/>
                    </a:cubicBezTo>
                    <a:close/>
                    <a:moveTo>
                      <a:pt x="48848" y="0"/>
                    </a:moveTo>
                    <a:cubicBezTo>
                      <a:pt x="48597" y="0"/>
                      <a:pt x="48346" y="4"/>
                      <a:pt x="48094" y="11"/>
                    </a:cubicBezTo>
                    <a:cubicBezTo>
                      <a:pt x="33250" y="461"/>
                      <a:pt x="22662" y="6998"/>
                      <a:pt x="18442" y="22770"/>
                    </a:cubicBezTo>
                    <a:cubicBezTo>
                      <a:pt x="15884" y="32310"/>
                      <a:pt x="19429" y="44979"/>
                      <a:pt x="23903" y="54739"/>
                    </a:cubicBezTo>
                    <a:cubicBezTo>
                      <a:pt x="24978" y="57078"/>
                      <a:pt x="26108" y="59251"/>
                      <a:pt x="27215" y="61175"/>
                    </a:cubicBezTo>
                    <a:cubicBezTo>
                      <a:pt x="29123" y="64490"/>
                      <a:pt x="30981" y="67058"/>
                      <a:pt x="32424" y="68454"/>
                    </a:cubicBezTo>
                    <a:cubicBezTo>
                      <a:pt x="34193" y="70171"/>
                      <a:pt x="37041" y="70766"/>
                      <a:pt x="40139" y="70766"/>
                    </a:cubicBezTo>
                    <a:cubicBezTo>
                      <a:pt x="46985" y="70766"/>
                      <a:pt x="55052" y="67862"/>
                      <a:pt x="55393" y="67742"/>
                    </a:cubicBezTo>
                    <a:lnTo>
                      <a:pt x="55405" y="67730"/>
                    </a:lnTo>
                    <a:cubicBezTo>
                      <a:pt x="55405" y="67730"/>
                      <a:pt x="56175" y="71657"/>
                      <a:pt x="56171" y="75504"/>
                    </a:cubicBezTo>
                    <a:cubicBezTo>
                      <a:pt x="56169" y="75587"/>
                      <a:pt x="56174" y="75670"/>
                      <a:pt x="56167" y="75753"/>
                    </a:cubicBezTo>
                    <a:cubicBezTo>
                      <a:pt x="56171" y="75770"/>
                      <a:pt x="56171" y="75789"/>
                      <a:pt x="56165" y="75806"/>
                    </a:cubicBezTo>
                    <a:cubicBezTo>
                      <a:pt x="56170" y="75871"/>
                      <a:pt x="56169" y="75930"/>
                      <a:pt x="56168" y="75995"/>
                    </a:cubicBezTo>
                    <a:lnTo>
                      <a:pt x="56167" y="76066"/>
                    </a:lnTo>
                    <a:cubicBezTo>
                      <a:pt x="56164" y="76149"/>
                      <a:pt x="56163" y="76233"/>
                      <a:pt x="56156" y="76310"/>
                    </a:cubicBezTo>
                    <a:cubicBezTo>
                      <a:pt x="56158" y="76313"/>
                      <a:pt x="56158" y="76318"/>
                      <a:pt x="56156" y="76322"/>
                    </a:cubicBezTo>
                    <a:cubicBezTo>
                      <a:pt x="56162" y="76330"/>
                      <a:pt x="56162" y="76342"/>
                      <a:pt x="56156" y="76352"/>
                    </a:cubicBezTo>
                    <a:cubicBezTo>
                      <a:pt x="56153" y="76470"/>
                      <a:pt x="56151" y="76588"/>
                      <a:pt x="56142" y="76701"/>
                    </a:cubicBezTo>
                    <a:cubicBezTo>
                      <a:pt x="56060" y="78447"/>
                      <a:pt x="55774" y="80096"/>
                      <a:pt x="55141" y="81233"/>
                    </a:cubicBezTo>
                    <a:cubicBezTo>
                      <a:pt x="54969" y="81550"/>
                      <a:pt x="54725" y="81883"/>
                      <a:pt x="54428" y="82244"/>
                    </a:cubicBezTo>
                    <a:cubicBezTo>
                      <a:pt x="54423" y="82255"/>
                      <a:pt x="54416" y="82265"/>
                      <a:pt x="54410" y="82274"/>
                    </a:cubicBezTo>
                    <a:cubicBezTo>
                      <a:pt x="51047" y="86334"/>
                      <a:pt x="40639" y="93023"/>
                      <a:pt x="35017" y="98650"/>
                    </a:cubicBezTo>
                    <a:cubicBezTo>
                      <a:pt x="24244" y="109446"/>
                      <a:pt x="20133" y="136338"/>
                      <a:pt x="20133" y="136338"/>
                    </a:cubicBezTo>
                    <a:cubicBezTo>
                      <a:pt x="11186" y="143430"/>
                      <a:pt x="8892" y="153459"/>
                      <a:pt x="8324" y="157360"/>
                    </a:cubicBezTo>
                    <a:cubicBezTo>
                      <a:pt x="8174" y="158400"/>
                      <a:pt x="8143" y="159004"/>
                      <a:pt x="8143" y="159004"/>
                    </a:cubicBezTo>
                    <a:cubicBezTo>
                      <a:pt x="8143" y="159004"/>
                      <a:pt x="0" y="169275"/>
                      <a:pt x="2858" y="179949"/>
                    </a:cubicBezTo>
                    <a:cubicBezTo>
                      <a:pt x="5959" y="191526"/>
                      <a:pt x="13964" y="194608"/>
                      <a:pt x="16421" y="194608"/>
                    </a:cubicBezTo>
                    <a:cubicBezTo>
                      <a:pt x="16838" y="194608"/>
                      <a:pt x="17095" y="194519"/>
                      <a:pt x="17141" y="194368"/>
                    </a:cubicBezTo>
                    <a:cubicBezTo>
                      <a:pt x="17199" y="194173"/>
                      <a:pt x="16900" y="193936"/>
                      <a:pt x="16460" y="193691"/>
                    </a:cubicBezTo>
                    <a:lnTo>
                      <a:pt x="16460" y="193691"/>
                    </a:lnTo>
                    <a:cubicBezTo>
                      <a:pt x="17004" y="193888"/>
                      <a:pt x="17474" y="193994"/>
                      <a:pt x="17832" y="193994"/>
                    </a:cubicBezTo>
                    <a:cubicBezTo>
                      <a:pt x="18159" y="193994"/>
                      <a:pt x="18392" y="193906"/>
                      <a:pt x="18505" y="193718"/>
                    </a:cubicBezTo>
                    <a:cubicBezTo>
                      <a:pt x="18694" y="193391"/>
                      <a:pt x="17270" y="192616"/>
                      <a:pt x="16050" y="191637"/>
                    </a:cubicBezTo>
                    <a:cubicBezTo>
                      <a:pt x="14872" y="190684"/>
                      <a:pt x="13894" y="189503"/>
                      <a:pt x="13673" y="189220"/>
                    </a:cubicBezTo>
                    <a:lnTo>
                      <a:pt x="13673" y="189220"/>
                    </a:lnTo>
                    <a:cubicBezTo>
                      <a:pt x="15625" y="191374"/>
                      <a:pt x="17933" y="192932"/>
                      <a:pt x="18680" y="192932"/>
                    </a:cubicBezTo>
                    <a:cubicBezTo>
                      <a:pt x="18699" y="192932"/>
                      <a:pt x="18717" y="192931"/>
                      <a:pt x="18734" y="192929"/>
                    </a:cubicBezTo>
                    <a:cubicBezTo>
                      <a:pt x="19417" y="192842"/>
                      <a:pt x="19146" y="191859"/>
                      <a:pt x="19146" y="191859"/>
                    </a:cubicBezTo>
                    <a:lnTo>
                      <a:pt x="19146" y="191859"/>
                    </a:lnTo>
                    <a:cubicBezTo>
                      <a:pt x="19773" y="192190"/>
                      <a:pt x="21120" y="192745"/>
                      <a:pt x="21302" y="192826"/>
                    </a:cubicBezTo>
                    <a:cubicBezTo>
                      <a:pt x="21309" y="192828"/>
                      <a:pt x="21317" y="192830"/>
                      <a:pt x="21326" y="192832"/>
                    </a:cubicBezTo>
                    <a:cubicBezTo>
                      <a:pt x="21326" y="192832"/>
                      <a:pt x="21206" y="192817"/>
                      <a:pt x="21033" y="192817"/>
                    </a:cubicBezTo>
                    <a:cubicBezTo>
                      <a:pt x="20603" y="192817"/>
                      <a:pt x="19845" y="192907"/>
                      <a:pt x="19794" y="193536"/>
                    </a:cubicBezTo>
                    <a:cubicBezTo>
                      <a:pt x="19739" y="194223"/>
                      <a:pt x="23402" y="195456"/>
                      <a:pt x="25015" y="195968"/>
                    </a:cubicBezTo>
                    <a:cubicBezTo>
                      <a:pt x="23613" y="195566"/>
                      <a:pt x="20721" y="194608"/>
                      <a:pt x="19317" y="194608"/>
                    </a:cubicBezTo>
                    <a:cubicBezTo>
                      <a:pt x="18880" y="194608"/>
                      <a:pt x="18587" y="194701"/>
                      <a:pt x="18528" y="194932"/>
                    </a:cubicBezTo>
                    <a:cubicBezTo>
                      <a:pt x="18310" y="195760"/>
                      <a:pt x="21246" y="197000"/>
                      <a:pt x="23160" y="197700"/>
                    </a:cubicBezTo>
                    <a:lnTo>
                      <a:pt x="23160" y="197700"/>
                    </a:lnTo>
                    <a:cubicBezTo>
                      <a:pt x="21546" y="197191"/>
                      <a:pt x="20483" y="196997"/>
                      <a:pt x="19846" y="196997"/>
                    </a:cubicBezTo>
                    <a:cubicBezTo>
                      <a:pt x="18762" y="196997"/>
                      <a:pt x="18909" y="197558"/>
                      <a:pt x="19668" y="198084"/>
                    </a:cubicBezTo>
                    <a:cubicBezTo>
                      <a:pt x="24541" y="201454"/>
                      <a:pt x="31050" y="202187"/>
                      <a:pt x="35788" y="202187"/>
                    </a:cubicBezTo>
                    <a:cubicBezTo>
                      <a:pt x="39433" y="202187"/>
                      <a:pt x="42031" y="201753"/>
                      <a:pt x="42031" y="201753"/>
                    </a:cubicBezTo>
                    <a:cubicBezTo>
                      <a:pt x="58728" y="199842"/>
                      <a:pt x="106681" y="181078"/>
                      <a:pt x="110421" y="172036"/>
                    </a:cubicBezTo>
                    <a:cubicBezTo>
                      <a:pt x="114490" y="162194"/>
                      <a:pt x="95634" y="109237"/>
                      <a:pt x="91617" y="101067"/>
                    </a:cubicBezTo>
                    <a:cubicBezTo>
                      <a:pt x="87884" y="93466"/>
                      <a:pt x="77737" y="84959"/>
                      <a:pt x="75868" y="79914"/>
                    </a:cubicBezTo>
                    <a:cubicBezTo>
                      <a:pt x="75728" y="79532"/>
                      <a:pt x="75634" y="79168"/>
                      <a:pt x="75593" y="78829"/>
                    </a:cubicBezTo>
                    <a:cubicBezTo>
                      <a:pt x="74469" y="69355"/>
                      <a:pt x="72864" y="45628"/>
                      <a:pt x="72864" y="45627"/>
                    </a:cubicBezTo>
                    <a:lnTo>
                      <a:pt x="72864" y="45627"/>
                    </a:lnTo>
                    <a:cubicBezTo>
                      <a:pt x="73118" y="45665"/>
                      <a:pt x="73369" y="45683"/>
                      <a:pt x="73615" y="45683"/>
                    </a:cubicBezTo>
                    <a:cubicBezTo>
                      <a:pt x="77216" y="45683"/>
                      <a:pt x="79880" y="41811"/>
                      <a:pt x="79368" y="37368"/>
                    </a:cubicBezTo>
                    <a:cubicBezTo>
                      <a:pt x="78855" y="32937"/>
                      <a:pt x="75256" y="32542"/>
                      <a:pt x="73988" y="32542"/>
                    </a:cubicBezTo>
                    <a:cubicBezTo>
                      <a:pt x="73713" y="32542"/>
                      <a:pt x="73547" y="32560"/>
                      <a:pt x="73547" y="32560"/>
                    </a:cubicBezTo>
                    <a:cubicBezTo>
                      <a:pt x="76285" y="11655"/>
                      <a:pt x="62810" y="0"/>
                      <a:pt x="48848" y="0"/>
                    </a:cubicBezTo>
                    <a:close/>
                  </a:path>
                </a:pathLst>
              </a:custGeom>
              <a:solidFill>
                <a:schemeClr val="accent5"/>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27" name="Google Shape;1517;p40">
                <a:extLst>
                  <a:ext uri="{FF2B5EF4-FFF2-40B4-BE49-F238E27FC236}">
                    <a16:creationId xmlns:a16="http://schemas.microsoft.com/office/drawing/2014/main" id="{72812180-FB96-E063-6595-E39BBBC42F07}"/>
                  </a:ext>
                </a:extLst>
              </p:cNvPr>
              <p:cNvSpPr/>
              <p:nvPr/>
            </p:nvSpPr>
            <p:spPr>
              <a:xfrm>
                <a:off x="2199075" y="355550"/>
                <a:ext cx="1635400" cy="1073450"/>
              </a:xfrm>
              <a:custGeom>
                <a:avLst/>
                <a:gdLst/>
                <a:ahLst/>
                <a:cxnLst/>
                <a:rect l="l" t="t" r="r" b="b"/>
                <a:pathLst>
                  <a:path w="65416" h="42938" extrusionOk="0">
                    <a:moveTo>
                      <a:pt x="35343" y="0"/>
                    </a:moveTo>
                    <a:cubicBezTo>
                      <a:pt x="33440" y="0"/>
                      <a:pt x="31419" y="176"/>
                      <a:pt x="29274" y="552"/>
                    </a:cubicBezTo>
                    <a:cubicBezTo>
                      <a:pt x="5952" y="4642"/>
                      <a:pt x="0" y="22750"/>
                      <a:pt x="4629" y="42937"/>
                    </a:cubicBezTo>
                    <a:cubicBezTo>
                      <a:pt x="4629" y="42937"/>
                      <a:pt x="10775" y="35619"/>
                      <a:pt x="14655" y="17360"/>
                    </a:cubicBezTo>
                    <a:cubicBezTo>
                      <a:pt x="14672" y="17283"/>
                      <a:pt x="14705" y="17246"/>
                      <a:pt x="14756" y="17246"/>
                    </a:cubicBezTo>
                    <a:cubicBezTo>
                      <a:pt x="15678" y="17246"/>
                      <a:pt x="22294" y="29480"/>
                      <a:pt x="36039" y="35005"/>
                    </a:cubicBezTo>
                    <a:cubicBezTo>
                      <a:pt x="44390" y="38363"/>
                      <a:pt x="50010" y="37888"/>
                      <a:pt x="51620" y="38963"/>
                    </a:cubicBezTo>
                    <a:cubicBezTo>
                      <a:pt x="53218" y="40031"/>
                      <a:pt x="53625" y="42875"/>
                      <a:pt x="54716" y="42875"/>
                    </a:cubicBezTo>
                    <a:cubicBezTo>
                      <a:pt x="54725" y="42875"/>
                      <a:pt x="54733" y="42875"/>
                      <a:pt x="54741" y="42874"/>
                    </a:cubicBezTo>
                    <a:cubicBezTo>
                      <a:pt x="55850" y="42831"/>
                      <a:pt x="54088" y="36206"/>
                      <a:pt x="59948" y="35179"/>
                    </a:cubicBezTo>
                    <a:cubicBezTo>
                      <a:pt x="65416" y="34220"/>
                      <a:pt x="61906" y="0"/>
                      <a:pt x="35343" y="0"/>
                    </a:cubicBezTo>
                    <a:close/>
                  </a:path>
                </a:pathLst>
              </a:custGeom>
              <a:solidFill>
                <a:schemeClr val="accent6"/>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28" name="Google Shape;1518;p40">
                <a:extLst>
                  <a:ext uri="{FF2B5EF4-FFF2-40B4-BE49-F238E27FC236}">
                    <a16:creationId xmlns:a16="http://schemas.microsoft.com/office/drawing/2014/main" id="{114570BE-9AFF-40B5-7ADD-C5FA1D2E0026}"/>
                  </a:ext>
                </a:extLst>
              </p:cNvPr>
              <p:cNvSpPr/>
              <p:nvPr/>
            </p:nvSpPr>
            <p:spPr>
              <a:xfrm>
                <a:off x="3244200" y="2015525"/>
                <a:ext cx="205850" cy="307225"/>
              </a:xfrm>
              <a:custGeom>
                <a:avLst/>
                <a:gdLst/>
                <a:ahLst/>
                <a:cxnLst/>
                <a:rect l="l" t="t" r="r" b="b"/>
                <a:pathLst>
                  <a:path w="8234" h="12289" extrusionOk="0">
                    <a:moveTo>
                      <a:pt x="8233" y="0"/>
                    </a:moveTo>
                    <a:cubicBezTo>
                      <a:pt x="7993" y="168"/>
                      <a:pt x="7752" y="329"/>
                      <a:pt x="7513" y="484"/>
                    </a:cubicBezTo>
                    <a:cubicBezTo>
                      <a:pt x="7470" y="508"/>
                      <a:pt x="7434" y="535"/>
                      <a:pt x="7399" y="552"/>
                    </a:cubicBezTo>
                    <a:cubicBezTo>
                      <a:pt x="7378" y="574"/>
                      <a:pt x="7350" y="590"/>
                      <a:pt x="7321" y="598"/>
                    </a:cubicBezTo>
                    <a:cubicBezTo>
                      <a:pt x="7302" y="620"/>
                      <a:pt x="7276" y="635"/>
                      <a:pt x="7249" y="645"/>
                    </a:cubicBezTo>
                    <a:lnTo>
                      <a:pt x="7243" y="651"/>
                    </a:lnTo>
                    <a:cubicBezTo>
                      <a:pt x="4441" y="2409"/>
                      <a:pt x="1558" y="3443"/>
                      <a:pt x="460" y="3807"/>
                    </a:cubicBezTo>
                    <a:lnTo>
                      <a:pt x="425" y="3818"/>
                    </a:lnTo>
                    <a:cubicBezTo>
                      <a:pt x="371" y="3836"/>
                      <a:pt x="322" y="3853"/>
                      <a:pt x="282" y="3864"/>
                    </a:cubicBezTo>
                    <a:cubicBezTo>
                      <a:pt x="269" y="3868"/>
                      <a:pt x="245" y="3874"/>
                      <a:pt x="227" y="3880"/>
                    </a:cubicBezTo>
                    <a:cubicBezTo>
                      <a:pt x="180" y="3897"/>
                      <a:pt x="144" y="3908"/>
                      <a:pt x="114" y="3919"/>
                    </a:cubicBezTo>
                    <a:cubicBezTo>
                      <a:pt x="81" y="3932"/>
                      <a:pt x="48" y="3942"/>
                      <a:pt x="13" y="3947"/>
                    </a:cubicBezTo>
                    <a:cubicBezTo>
                      <a:pt x="7" y="3953"/>
                      <a:pt x="7" y="3953"/>
                      <a:pt x="1" y="3953"/>
                    </a:cubicBezTo>
                    <a:cubicBezTo>
                      <a:pt x="1" y="3953"/>
                      <a:pt x="772" y="7880"/>
                      <a:pt x="767" y="11726"/>
                    </a:cubicBezTo>
                    <a:cubicBezTo>
                      <a:pt x="766" y="11809"/>
                      <a:pt x="771" y="11892"/>
                      <a:pt x="762" y="11974"/>
                    </a:cubicBezTo>
                    <a:cubicBezTo>
                      <a:pt x="768" y="11992"/>
                      <a:pt x="768" y="12010"/>
                      <a:pt x="761" y="12027"/>
                    </a:cubicBezTo>
                    <a:cubicBezTo>
                      <a:pt x="766" y="12094"/>
                      <a:pt x="765" y="12153"/>
                      <a:pt x="764" y="12218"/>
                    </a:cubicBezTo>
                    <a:lnTo>
                      <a:pt x="762" y="12289"/>
                    </a:lnTo>
                    <a:cubicBezTo>
                      <a:pt x="1092" y="12192"/>
                      <a:pt x="1415" y="12074"/>
                      <a:pt x="1730" y="11934"/>
                    </a:cubicBezTo>
                    <a:lnTo>
                      <a:pt x="1736" y="11934"/>
                    </a:lnTo>
                    <a:cubicBezTo>
                      <a:pt x="2060" y="11796"/>
                      <a:pt x="2376" y="11638"/>
                      <a:pt x="2682" y="11461"/>
                    </a:cubicBezTo>
                    <a:lnTo>
                      <a:pt x="2682" y="11455"/>
                    </a:lnTo>
                    <a:cubicBezTo>
                      <a:pt x="2696" y="11448"/>
                      <a:pt x="2711" y="11438"/>
                      <a:pt x="2723" y="11426"/>
                    </a:cubicBezTo>
                    <a:cubicBezTo>
                      <a:pt x="2819" y="11374"/>
                      <a:pt x="2908" y="11318"/>
                      <a:pt x="2999" y="11260"/>
                    </a:cubicBezTo>
                    <a:cubicBezTo>
                      <a:pt x="3035" y="11231"/>
                      <a:pt x="3077" y="11208"/>
                      <a:pt x="3113" y="11179"/>
                    </a:cubicBezTo>
                    <a:cubicBezTo>
                      <a:pt x="3119" y="11179"/>
                      <a:pt x="3125" y="11173"/>
                      <a:pt x="3131" y="11173"/>
                    </a:cubicBezTo>
                    <a:cubicBezTo>
                      <a:pt x="3198" y="11121"/>
                      <a:pt x="3270" y="11075"/>
                      <a:pt x="3335" y="11030"/>
                    </a:cubicBezTo>
                    <a:lnTo>
                      <a:pt x="3335" y="11024"/>
                    </a:lnTo>
                    <a:cubicBezTo>
                      <a:pt x="3831" y="10667"/>
                      <a:pt x="4289" y="10258"/>
                      <a:pt x="4699" y="9805"/>
                    </a:cubicBezTo>
                    <a:lnTo>
                      <a:pt x="4807" y="9684"/>
                    </a:lnTo>
                    <a:lnTo>
                      <a:pt x="4813" y="9684"/>
                    </a:lnTo>
                    <a:cubicBezTo>
                      <a:pt x="5305" y="9123"/>
                      <a:pt x="5721" y="8516"/>
                      <a:pt x="6082" y="7888"/>
                    </a:cubicBezTo>
                    <a:lnTo>
                      <a:pt x="6106" y="7847"/>
                    </a:lnTo>
                    <a:lnTo>
                      <a:pt x="6100" y="7847"/>
                    </a:lnTo>
                    <a:cubicBezTo>
                      <a:pt x="6156" y="7753"/>
                      <a:pt x="6210" y="7665"/>
                      <a:pt x="6253" y="7571"/>
                    </a:cubicBezTo>
                    <a:cubicBezTo>
                      <a:pt x="6270" y="7550"/>
                      <a:pt x="6285" y="7527"/>
                      <a:pt x="6297" y="7501"/>
                    </a:cubicBezTo>
                    <a:cubicBezTo>
                      <a:pt x="6364" y="7378"/>
                      <a:pt x="6432" y="7250"/>
                      <a:pt x="6494" y="7121"/>
                    </a:cubicBezTo>
                    <a:cubicBezTo>
                      <a:pt x="6524" y="7056"/>
                      <a:pt x="6556" y="6990"/>
                      <a:pt x="6581" y="6927"/>
                    </a:cubicBezTo>
                    <a:cubicBezTo>
                      <a:pt x="6629" y="6839"/>
                      <a:pt x="6673" y="6749"/>
                      <a:pt x="6710" y="6657"/>
                    </a:cubicBezTo>
                    <a:cubicBezTo>
                      <a:pt x="8167" y="3384"/>
                      <a:pt x="8233" y="1"/>
                      <a:pt x="8233" y="0"/>
                    </a:cubicBezTo>
                    <a:close/>
                  </a:path>
                </a:pathLst>
              </a:custGeom>
              <a:solidFill>
                <a:srgbClr val="FD6F64"/>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29" name="Google Shape;1519;p40">
                <a:extLst>
                  <a:ext uri="{FF2B5EF4-FFF2-40B4-BE49-F238E27FC236}">
                    <a16:creationId xmlns:a16="http://schemas.microsoft.com/office/drawing/2014/main" id="{5DFD63F3-86AC-EEFD-1B35-3E6C3174145A}"/>
                  </a:ext>
                </a:extLst>
              </p:cNvPr>
              <p:cNvSpPr/>
              <p:nvPr/>
            </p:nvSpPr>
            <p:spPr>
              <a:xfrm>
                <a:off x="3268750" y="2106225"/>
                <a:ext cx="2325" cy="850"/>
              </a:xfrm>
              <a:custGeom>
                <a:avLst/>
                <a:gdLst/>
                <a:ahLst/>
                <a:cxnLst/>
                <a:rect l="l" t="t" r="r" b="b"/>
                <a:pathLst>
                  <a:path w="93" h="34" extrusionOk="0">
                    <a:moveTo>
                      <a:pt x="89" y="0"/>
                    </a:moveTo>
                    <a:cubicBezTo>
                      <a:pt x="89" y="0"/>
                      <a:pt x="88" y="0"/>
                      <a:pt x="86" y="1"/>
                    </a:cubicBezTo>
                    <a:lnTo>
                      <a:pt x="1" y="33"/>
                    </a:lnTo>
                    <a:cubicBezTo>
                      <a:pt x="75" y="8"/>
                      <a:pt x="92" y="0"/>
                      <a:pt x="89" y="0"/>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30" name="Google Shape;1520;p40">
                <a:extLst>
                  <a:ext uri="{FF2B5EF4-FFF2-40B4-BE49-F238E27FC236}">
                    <a16:creationId xmlns:a16="http://schemas.microsoft.com/office/drawing/2014/main" id="{95B4D5C6-BE99-357F-CB23-97F7C4A2324A}"/>
                  </a:ext>
                </a:extLst>
              </p:cNvPr>
              <p:cNvSpPr/>
              <p:nvPr/>
            </p:nvSpPr>
            <p:spPr>
              <a:xfrm>
                <a:off x="3409825" y="2149475"/>
                <a:ext cx="625" cy="3850"/>
              </a:xfrm>
              <a:custGeom>
                <a:avLst/>
                <a:gdLst/>
                <a:ahLst/>
                <a:cxnLst/>
                <a:rect l="l" t="t" r="r" b="b"/>
                <a:pathLst>
                  <a:path w="25" h="154" extrusionOk="0">
                    <a:moveTo>
                      <a:pt x="1" y="1"/>
                    </a:moveTo>
                    <a:cubicBezTo>
                      <a:pt x="1" y="53"/>
                      <a:pt x="8" y="105"/>
                      <a:pt x="25" y="154"/>
                    </a:cubicBezTo>
                    <a:lnTo>
                      <a:pt x="1" y="1"/>
                    </a:ln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31" name="Google Shape;1521;p40">
                <a:extLst>
                  <a:ext uri="{FF2B5EF4-FFF2-40B4-BE49-F238E27FC236}">
                    <a16:creationId xmlns:a16="http://schemas.microsoft.com/office/drawing/2014/main" id="{7B6B05B9-3D3A-453B-2912-D402301FFEB4}"/>
                  </a:ext>
                </a:extLst>
              </p:cNvPr>
              <p:cNvSpPr/>
              <p:nvPr/>
            </p:nvSpPr>
            <p:spPr>
              <a:xfrm>
                <a:off x="3428025" y="2184850"/>
                <a:ext cx="350" cy="1925"/>
              </a:xfrm>
              <a:custGeom>
                <a:avLst/>
                <a:gdLst/>
                <a:ahLst/>
                <a:cxnLst/>
                <a:rect l="l" t="t" r="r" b="b"/>
                <a:pathLst>
                  <a:path w="14" h="77" extrusionOk="0">
                    <a:moveTo>
                      <a:pt x="3" y="1"/>
                    </a:moveTo>
                    <a:lnTo>
                      <a:pt x="3" y="3"/>
                    </a:lnTo>
                    <a:lnTo>
                      <a:pt x="1" y="73"/>
                    </a:lnTo>
                    <a:cubicBezTo>
                      <a:pt x="4" y="75"/>
                      <a:pt x="9" y="76"/>
                      <a:pt x="14" y="76"/>
                    </a:cubicBezTo>
                    <a:lnTo>
                      <a:pt x="3" y="1"/>
                    </a:ln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32" name="Google Shape;1522;p40">
                <a:extLst>
                  <a:ext uri="{FF2B5EF4-FFF2-40B4-BE49-F238E27FC236}">
                    <a16:creationId xmlns:a16="http://schemas.microsoft.com/office/drawing/2014/main" id="{6D76D1A2-4CD8-D0F9-4586-7AA90A7F3627}"/>
                  </a:ext>
                </a:extLst>
              </p:cNvPr>
              <p:cNvSpPr/>
              <p:nvPr/>
            </p:nvSpPr>
            <p:spPr>
              <a:xfrm>
                <a:off x="3425275" y="2076625"/>
                <a:ext cx="150" cy="1125"/>
              </a:xfrm>
              <a:custGeom>
                <a:avLst/>
                <a:gdLst/>
                <a:ahLst/>
                <a:cxnLst/>
                <a:rect l="l" t="t" r="r" b="b"/>
                <a:pathLst>
                  <a:path w="6" h="45" extrusionOk="0">
                    <a:moveTo>
                      <a:pt x="6" y="0"/>
                    </a:moveTo>
                    <a:lnTo>
                      <a:pt x="6" y="0"/>
                    </a:lnTo>
                    <a:cubicBezTo>
                      <a:pt x="2" y="15"/>
                      <a:pt x="1" y="30"/>
                      <a:pt x="1" y="45"/>
                    </a:cubicBezTo>
                    <a:cubicBezTo>
                      <a:pt x="2" y="30"/>
                      <a:pt x="3" y="18"/>
                      <a:pt x="6" y="0"/>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33" name="Google Shape;1523;p40">
                <a:extLst>
                  <a:ext uri="{FF2B5EF4-FFF2-40B4-BE49-F238E27FC236}">
                    <a16:creationId xmlns:a16="http://schemas.microsoft.com/office/drawing/2014/main" id="{2C2C6274-2742-41A5-B41C-123875271B77}"/>
                  </a:ext>
                </a:extLst>
              </p:cNvPr>
              <p:cNvSpPr/>
              <p:nvPr/>
            </p:nvSpPr>
            <p:spPr>
              <a:xfrm>
                <a:off x="3366050" y="2059500"/>
                <a:ext cx="75" cy="150"/>
              </a:xfrm>
              <a:custGeom>
                <a:avLst/>
                <a:gdLst/>
                <a:ahLst/>
                <a:cxnLst/>
                <a:rect l="l" t="t" r="r" b="b"/>
                <a:pathLst>
                  <a:path w="3" h="6" extrusionOk="0">
                    <a:moveTo>
                      <a:pt x="2" y="1"/>
                    </a:moveTo>
                    <a:lnTo>
                      <a:pt x="2" y="1"/>
                    </a:lnTo>
                    <a:cubicBezTo>
                      <a:pt x="1" y="2"/>
                      <a:pt x="1" y="4"/>
                      <a:pt x="1" y="5"/>
                    </a:cubicBezTo>
                    <a:lnTo>
                      <a:pt x="2" y="1"/>
                    </a:ln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34" name="Google Shape;1524;p40">
                <a:extLst>
                  <a:ext uri="{FF2B5EF4-FFF2-40B4-BE49-F238E27FC236}">
                    <a16:creationId xmlns:a16="http://schemas.microsoft.com/office/drawing/2014/main" id="{E2552E8D-B171-B7E0-B096-962527684503}"/>
                  </a:ext>
                </a:extLst>
              </p:cNvPr>
              <p:cNvSpPr/>
              <p:nvPr/>
            </p:nvSpPr>
            <p:spPr>
              <a:xfrm>
                <a:off x="3366100" y="2058625"/>
                <a:ext cx="950" cy="900"/>
              </a:xfrm>
              <a:custGeom>
                <a:avLst/>
                <a:gdLst/>
                <a:ahLst/>
                <a:cxnLst/>
                <a:rect l="l" t="t" r="r" b="b"/>
                <a:pathLst>
                  <a:path w="38" h="36" extrusionOk="0">
                    <a:moveTo>
                      <a:pt x="30" y="1"/>
                    </a:moveTo>
                    <a:cubicBezTo>
                      <a:pt x="28" y="1"/>
                      <a:pt x="20" y="4"/>
                      <a:pt x="4" y="13"/>
                    </a:cubicBezTo>
                    <a:lnTo>
                      <a:pt x="0" y="36"/>
                    </a:lnTo>
                    <a:cubicBezTo>
                      <a:pt x="8" y="24"/>
                      <a:pt x="37" y="1"/>
                      <a:pt x="30" y="1"/>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35" name="Google Shape;1525;p40">
                <a:extLst>
                  <a:ext uri="{FF2B5EF4-FFF2-40B4-BE49-F238E27FC236}">
                    <a16:creationId xmlns:a16="http://schemas.microsoft.com/office/drawing/2014/main" id="{5B261EF5-2A57-E65E-0D1D-41495043AC4E}"/>
                  </a:ext>
                </a:extLst>
              </p:cNvPr>
              <p:cNvSpPr/>
              <p:nvPr/>
            </p:nvSpPr>
            <p:spPr>
              <a:xfrm>
                <a:off x="3419350" y="2117350"/>
                <a:ext cx="600" cy="925"/>
              </a:xfrm>
              <a:custGeom>
                <a:avLst/>
                <a:gdLst/>
                <a:ahLst/>
                <a:cxnLst/>
                <a:rect l="l" t="t" r="r" b="b"/>
                <a:pathLst>
                  <a:path w="24" h="37" extrusionOk="0">
                    <a:moveTo>
                      <a:pt x="23" y="0"/>
                    </a:moveTo>
                    <a:lnTo>
                      <a:pt x="23" y="0"/>
                    </a:lnTo>
                    <a:cubicBezTo>
                      <a:pt x="13" y="10"/>
                      <a:pt x="5" y="22"/>
                      <a:pt x="0" y="36"/>
                    </a:cubicBezTo>
                    <a:cubicBezTo>
                      <a:pt x="9" y="24"/>
                      <a:pt x="17" y="12"/>
                      <a:pt x="23" y="0"/>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36" name="Google Shape;1526;p40">
                <a:extLst>
                  <a:ext uri="{FF2B5EF4-FFF2-40B4-BE49-F238E27FC236}">
                    <a16:creationId xmlns:a16="http://schemas.microsoft.com/office/drawing/2014/main" id="{40B5D863-8596-EB5F-4F4D-1812745548C5}"/>
                  </a:ext>
                </a:extLst>
              </p:cNvPr>
              <p:cNvSpPr/>
              <p:nvPr/>
            </p:nvSpPr>
            <p:spPr>
              <a:xfrm>
                <a:off x="3422125" y="2097875"/>
                <a:ext cx="325" cy="1200"/>
              </a:xfrm>
              <a:custGeom>
                <a:avLst/>
                <a:gdLst/>
                <a:ahLst/>
                <a:cxnLst/>
                <a:rect l="l" t="t" r="r" b="b"/>
                <a:pathLst>
                  <a:path w="13" h="48" extrusionOk="0">
                    <a:moveTo>
                      <a:pt x="12" y="1"/>
                    </a:moveTo>
                    <a:cubicBezTo>
                      <a:pt x="9" y="16"/>
                      <a:pt x="4" y="33"/>
                      <a:pt x="0" y="44"/>
                    </a:cubicBezTo>
                    <a:cubicBezTo>
                      <a:pt x="2" y="45"/>
                      <a:pt x="4" y="47"/>
                      <a:pt x="6" y="48"/>
                    </a:cubicBezTo>
                    <a:lnTo>
                      <a:pt x="12" y="1"/>
                    </a:ln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37" name="Google Shape;1527;p40">
                <a:extLst>
                  <a:ext uri="{FF2B5EF4-FFF2-40B4-BE49-F238E27FC236}">
                    <a16:creationId xmlns:a16="http://schemas.microsoft.com/office/drawing/2014/main" id="{0E1AFF6D-7C12-5F70-8FCE-80CF90DB618C}"/>
                  </a:ext>
                </a:extLst>
              </p:cNvPr>
              <p:cNvSpPr/>
              <p:nvPr/>
            </p:nvSpPr>
            <p:spPr>
              <a:xfrm>
                <a:off x="3416275" y="2153350"/>
                <a:ext cx="500" cy="2575"/>
              </a:xfrm>
              <a:custGeom>
                <a:avLst/>
                <a:gdLst/>
                <a:ahLst/>
                <a:cxnLst/>
                <a:rect l="l" t="t" r="r" b="b"/>
                <a:pathLst>
                  <a:path w="20" h="103" extrusionOk="0">
                    <a:moveTo>
                      <a:pt x="8" y="0"/>
                    </a:moveTo>
                    <a:cubicBezTo>
                      <a:pt x="6" y="0"/>
                      <a:pt x="3" y="1"/>
                      <a:pt x="1" y="4"/>
                    </a:cubicBezTo>
                    <a:lnTo>
                      <a:pt x="14" y="103"/>
                    </a:lnTo>
                    <a:lnTo>
                      <a:pt x="20" y="31"/>
                    </a:lnTo>
                    <a:cubicBezTo>
                      <a:pt x="19" y="13"/>
                      <a:pt x="15" y="0"/>
                      <a:pt x="8" y="0"/>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38" name="Google Shape;1528;p40">
                <a:extLst>
                  <a:ext uri="{FF2B5EF4-FFF2-40B4-BE49-F238E27FC236}">
                    <a16:creationId xmlns:a16="http://schemas.microsoft.com/office/drawing/2014/main" id="{DAF26096-7631-1C95-56A0-6D6B04D66C82}"/>
                  </a:ext>
                </a:extLst>
              </p:cNvPr>
              <p:cNvSpPr/>
              <p:nvPr/>
            </p:nvSpPr>
            <p:spPr>
              <a:xfrm>
                <a:off x="3411525" y="2154275"/>
                <a:ext cx="975" cy="950"/>
              </a:xfrm>
              <a:custGeom>
                <a:avLst/>
                <a:gdLst/>
                <a:ahLst/>
                <a:cxnLst/>
                <a:rect l="l" t="t" r="r" b="b"/>
                <a:pathLst>
                  <a:path w="39" h="38" extrusionOk="0">
                    <a:moveTo>
                      <a:pt x="18" y="1"/>
                    </a:moveTo>
                    <a:cubicBezTo>
                      <a:pt x="10" y="14"/>
                      <a:pt x="6" y="21"/>
                      <a:pt x="0" y="31"/>
                    </a:cubicBezTo>
                    <a:cubicBezTo>
                      <a:pt x="5" y="35"/>
                      <a:pt x="12" y="37"/>
                      <a:pt x="18" y="37"/>
                    </a:cubicBezTo>
                    <a:cubicBezTo>
                      <a:pt x="26" y="37"/>
                      <a:pt x="34" y="33"/>
                      <a:pt x="39" y="26"/>
                    </a:cubicBezTo>
                    <a:lnTo>
                      <a:pt x="18" y="1"/>
                    </a:ln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39" name="Google Shape;1529;p40">
                <a:extLst>
                  <a:ext uri="{FF2B5EF4-FFF2-40B4-BE49-F238E27FC236}">
                    <a16:creationId xmlns:a16="http://schemas.microsoft.com/office/drawing/2014/main" id="{5D9C9431-1EBA-694E-9E4B-93C7FB2D618C}"/>
                  </a:ext>
                </a:extLst>
              </p:cNvPr>
              <p:cNvSpPr/>
              <p:nvPr/>
            </p:nvSpPr>
            <p:spPr>
              <a:xfrm>
                <a:off x="3443325" y="2042125"/>
                <a:ext cx="300" cy="825"/>
              </a:xfrm>
              <a:custGeom>
                <a:avLst/>
                <a:gdLst/>
                <a:ahLst/>
                <a:cxnLst/>
                <a:rect l="l" t="t" r="r" b="b"/>
                <a:pathLst>
                  <a:path w="12" h="33" extrusionOk="0">
                    <a:moveTo>
                      <a:pt x="1" y="0"/>
                    </a:moveTo>
                    <a:cubicBezTo>
                      <a:pt x="1" y="24"/>
                      <a:pt x="4" y="32"/>
                      <a:pt x="11" y="33"/>
                    </a:cubicBezTo>
                    <a:lnTo>
                      <a:pt x="1" y="0"/>
                    </a:ln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40" name="Google Shape;1530;p40">
                <a:extLst>
                  <a:ext uri="{FF2B5EF4-FFF2-40B4-BE49-F238E27FC236}">
                    <a16:creationId xmlns:a16="http://schemas.microsoft.com/office/drawing/2014/main" id="{AF369E93-F11C-37F7-5F50-846E4B3A1108}"/>
                  </a:ext>
                </a:extLst>
              </p:cNvPr>
              <p:cNvSpPr/>
              <p:nvPr/>
            </p:nvSpPr>
            <p:spPr>
              <a:xfrm>
                <a:off x="3418675" y="2145175"/>
                <a:ext cx="375" cy="875"/>
              </a:xfrm>
              <a:custGeom>
                <a:avLst/>
                <a:gdLst/>
                <a:ahLst/>
                <a:cxnLst/>
                <a:rect l="l" t="t" r="r" b="b"/>
                <a:pathLst>
                  <a:path w="15" h="35" extrusionOk="0">
                    <a:moveTo>
                      <a:pt x="1" y="34"/>
                    </a:moveTo>
                    <a:lnTo>
                      <a:pt x="14" y="1"/>
                    </a:ln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41" name="Google Shape;1531;p40">
                <a:extLst>
                  <a:ext uri="{FF2B5EF4-FFF2-40B4-BE49-F238E27FC236}">
                    <a16:creationId xmlns:a16="http://schemas.microsoft.com/office/drawing/2014/main" id="{EF72CCBA-7276-2D49-9B40-0A514F66AD1C}"/>
                  </a:ext>
                </a:extLst>
              </p:cNvPr>
              <p:cNvSpPr/>
              <p:nvPr/>
            </p:nvSpPr>
            <p:spPr>
              <a:xfrm>
                <a:off x="3321050" y="2312500"/>
                <a:ext cx="2025" cy="1050"/>
              </a:xfrm>
              <a:custGeom>
                <a:avLst/>
                <a:gdLst/>
                <a:ahLst/>
                <a:cxnLst/>
                <a:rect l="l" t="t" r="r" b="b"/>
                <a:pathLst>
                  <a:path w="81" h="42" extrusionOk="0">
                    <a:moveTo>
                      <a:pt x="80" y="0"/>
                    </a:moveTo>
                    <a:lnTo>
                      <a:pt x="1" y="41"/>
                    </a:lnTo>
                    <a:cubicBezTo>
                      <a:pt x="28" y="29"/>
                      <a:pt x="55" y="16"/>
                      <a:pt x="80" y="0"/>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42" name="Google Shape;1532;p40">
                <a:extLst>
                  <a:ext uri="{FF2B5EF4-FFF2-40B4-BE49-F238E27FC236}">
                    <a16:creationId xmlns:a16="http://schemas.microsoft.com/office/drawing/2014/main" id="{CD82A80C-FE3A-72BE-AFEB-2004A13F3A29}"/>
                  </a:ext>
                </a:extLst>
              </p:cNvPr>
              <p:cNvSpPr/>
              <p:nvPr/>
            </p:nvSpPr>
            <p:spPr>
              <a:xfrm>
                <a:off x="3277975" y="2342775"/>
                <a:ext cx="3000" cy="1725"/>
              </a:xfrm>
              <a:custGeom>
                <a:avLst/>
                <a:gdLst/>
                <a:ahLst/>
                <a:cxnLst/>
                <a:rect l="l" t="t" r="r" b="b"/>
                <a:pathLst>
                  <a:path w="120" h="69" extrusionOk="0">
                    <a:moveTo>
                      <a:pt x="120" y="0"/>
                    </a:moveTo>
                    <a:cubicBezTo>
                      <a:pt x="80" y="22"/>
                      <a:pt x="42" y="49"/>
                      <a:pt x="1" y="69"/>
                    </a:cubicBezTo>
                    <a:cubicBezTo>
                      <a:pt x="45" y="54"/>
                      <a:pt x="85" y="30"/>
                      <a:pt x="120" y="0"/>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43" name="Google Shape;1533;p40">
                <a:extLst>
                  <a:ext uri="{FF2B5EF4-FFF2-40B4-BE49-F238E27FC236}">
                    <a16:creationId xmlns:a16="http://schemas.microsoft.com/office/drawing/2014/main" id="{35B8C4A9-BD83-37EB-A749-13A0FB1CC3E5}"/>
                  </a:ext>
                </a:extLst>
              </p:cNvPr>
              <p:cNvSpPr/>
              <p:nvPr/>
            </p:nvSpPr>
            <p:spPr>
              <a:xfrm>
                <a:off x="3280950" y="2342425"/>
                <a:ext cx="575" cy="325"/>
              </a:xfrm>
              <a:custGeom>
                <a:avLst/>
                <a:gdLst/>
                <a:ahLst/>
                <a:cxnLst/>
                <a:rect l="l" t="t" r="r" b="b"/>
                <a:pathLst>
                  <a:path w="23" h="13" extrusionOk="0">
                    <a:moveTo>
                      <a:pt x="14" y="1"/>
                    </a:moveTo>
                    <a:lnTo>
                      <a:pt x="1" y="13"/>
                    </a:lnTo>
                    <a:lnTo>
                      <a:pt x="23" y="1"/>
                    </a:ln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44" name="Google Shape;1534;p40">
                <a:extLst>
                  <a:ext uri="{FF2B5EF4-FFF2-40B4-BE49-F238E27FC236}">
                    <a16:creationId xmlns:a16="http://schemas.microsoft.com/office/drawing/2014/main" id="{7AA3393D-EBF2-4D1E-BF23-C2AD0D3378C6}"/>
                  </a:ext>
                </a:extLst>
              </p:cNvPr>
              <p:cNvSpPr/>
              <p:nvPr/>
            </p:nvSpPr>
            <p:spPr>
              <a:xfrm>
                <a:off x="3346850" y="2306225"/>
                <a:ext cx="975" cy="1175"/>
              </a:xfrm>
              <a:custGeom>
                <a:avLst/>
                <a:gdLst/>
                <a:ahLst/>
                <a:cxnLst/>
                <a:rect l="l" t="t" r="r" b="b"/>
                <a:pathLst>
                  <a:path w="39" h="47" extrusionOk="0">
                    <a:moveTo>
                      <a:pt x="39" y="0"/>
                    </a:moveTo>
                    <a:lnTo>
                      <a:pt x="39" y="0"/>
                    </a:lnTo>
                    <a:cubicBezTo>
                      <a:pt x="24" y="14"/>
                      <a:pt x="11" y="29"/>
                      <a:pt x="0" y="46"/>
                    </a:cubicBezTo>
                    <a:lnTo>
                      <a:pt x="39" y="0"/>
                    </a:ln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45" name="Google Shape;1535;p40">
                <a:extLst>
                  <a:ext uri="{FF2B5EF4-FFF2-40B4-BE49-F238E27FC236}">
                    <a16:creationId xmlns:a16="http://schemas.microsoft.com/office/drawing/2014/main" id="{424389A3-969F-4A10-FC40-979AE14C3FB3}"/>
                  </a:ext>
                </a:extLst>
              </p:cNvPr>
              <p:cNvSpPr/>
              <p:nvPr/>
            </p:nvSpPr>
            <p:spPr>
              <a:xfrm>
                <a:off x="3338925" y="2301150"/>
                <a:ext cx="975" cy="1050"/>
              </a:xfrm>
              <a:custGeom>
                <a:avLst/>
                <a:gdLst/>
                <a:ahLst/>
                <a:cxnLst/>
                <a:rect l="l" t="t" r="r" b="b"/>
                <a:pathLst>
                  <a:path w="39" h="42" extrusionOk="0">
                    <a:moveTo>
                      <a:pt x="39" y="1"/>
                    </a:moveTo>
                    <a:lnTo>
                      <a:pt x="0" y="42"/>
                    </a:lnTo>
                    <a:cubicBezTo>
                      <a:pt x="15" y="30"/>
                      <a:pt x="28" y="15"/>
                      <a:pt x="39" y="1"/>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46" name="Google Shape;1536;p40">
                <a:extLst>
                  <a:ext uri="{FF2B5EF4-FFF2-40B4-BE49-F238E27FC236}">
                    <a16:creationId xmlns:a16="http://schemas.microsoft.com/office/drawing/2014/main" id="{D3C8D458-7AFA-E744-A7B7-2782412111E5}"/>
                  </a:ext>
                </a:extLst>
              </p:cNvPr>
              <p:cNvSpPr/>
              <p:nvPr/>
            </p:nvSpPr>
            <p:spPr>
              <a:xfrm>
                <a:off x="3397425" y="2248500"/>
                <a:ext cx="1400" cy="2775"/>
              </a:xfrm>
              <a:custGeom>
                <a:avLst/>
                <a:gdLst/>
                <a:ahLst/>
                <a:cxnLst/>
                <a:rect l="l" t="t" r="r" b="b"/>
                <a:pathLst>
                  <a:path w="56" h="111" extrusionOk="0">
                    <a:moveTo>
                      <a:pt x="56" y="1"/>
                    </a:moveTo>
                    <a:lnTo>
                      <a:pt x="56" y="1"/>
                    </a:lnTo>
                    <a:cubicBezTo>
                      <a:pt x="32" y="33"/>
                      <a:pt x="14" y="71"/>
                      <a:pt x="0" y="110"/>
                    </a:cubicBezTo>
                    <a:lnTo>
                      <a:pt x="56" y="1"/>
                    </a:ln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47" name="Google Shape;1537;p40">
                <a:extLst>
                  <a:ext uri="{FF2B5EF4-FFF2-40B4-BE49-F238E27FC236}">
                    <a16:creationId xmlns:a16="http://schemas.microsoft.com/office/drawing/2014/main" id="{487B92DB-5201-F389-A95D-3303033F8AEA}"/>
                  </a:ext>
                </a:extLst>
              </p:cNvPr>
              <p:cNvSpPr/>
              <p:nvPr/>
            </p:nvSpPr>
            <p:spPr>
              <a:xfrm>
                <a:off x="3346300" y="2298325"/>
                <a:ext cx="325" cy="625"/>
              </a:xfrm>
              <a:custGeom>
                <a:avLst/>
                <a:gdLst/>
                <a:ahLst/>
                <a:cxnLst/>
                <a:rect l="l" t="t" r="r" b="b"/>
                <a:pathLst>
                  <a:path w="13" h="25" extrusionOk="0">
                    <a:moveTo>
                      <a:pt x="12" y="1"/>
                    </a:moveTo>
                    <a:cubicBezTo>
                      <a:pt x="2" y="14"/>
                      <a:pt x="0" y="25"/>
                      <a:pt x="9" y="25"/>
                    </a:cubicBezTo>
                    <a:cubicBezTo>
                      <a:pt x="10" y="18"/>
                      <a:pt x="12" y="9"/>
                      <a:pt x="12" y="1"/>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48" name="Google Shape;1538;p40">
                <a:extLst>
                  <a:ext uri="{FF2B5EF4-FFF2-40B4-BE49-F238E27FC236}">
                    <a16:creationId xmlns:a16="http://schemas.microsoft.com/office/drawing/2014/main" id="{E5C7EB09-9683-1B71-B313-A705532EBF4E}"/>
                  </a:ext>
                </a:extLst>
              </p:cNvPr>
              <p:cNvSpPr/>
              <p:nvPr/>
            </p:nvSpPr>
            <p:spPr>
              <a:xfrm>
                <a:off x="3363900" y="2226600"/>
                <a:ext cx="275" cy="1125"/>
              </a:xfrm>
              <a:custGeom>
                <a:avLst/>
                <a:gdLst/>
                <a:ahLst/>
                <a:cxnLst/>
                <a:rect l="l" t="t" r="r" b="b"/>
                <a:pathLst>
                  <a:path w="11" h="45" extrusionOk="0">
                    <a:moveTo>
                      <a:pt x="5" y="1"/>
                    </a:moveTo>
                    <a:lnTo>
                      <a:pt x="5" y="1"/>
                    </a:lnTo>
                    <a:cubicBezTo>
                      <a:pt x="0" y="31"/>
                      <a:pt x="4" y="43"/>
                      <a:pt x="11" y="44"/>
                    </a:cubicBezTo>
                    <a:lnTo>
                      <a:pt x="5" y="1"/>
                    </a:ln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49" name="Google Shape;1539;p40">
                <a:extLst>
                  <a:ext uri="{FF2B5EF4-FFF2-40B4-BE49-F238E27FC236}">
                    <a16:creationId xmlns:a16="http://schemas.microsoft.com/office/drawing/2014/main" id="{4DBD1A7D-58F2-A731-84C0-85A592639845}"/>
                  </a:ext>
                </a:extLst>
              </p:cNvPr>
              <p:cNvSpPr/>
              <p:nvPr/>
            </p:nvSpPr>
            <p:spPr>
              <a:xfrm>
                <a:off x="3203275" y="2167050"/>
                <a:ext cx="50" cy="75"/>
              </a:xfrm>
              <a:custGeom>
                <a:avLst/>
                <a:gdLst/>
                <a:ahLst/>
                <a:cxnLst/>
                <a:rect l="l" t="t" r="r" b="b"/>
                <a:pathLst>
                  <a:path w="2" h="3" extrusionOk="0">
                    <a:moveTo>
                      <a:pt x="1" y="0"/>
                    </a:moveTo>
                    <a:lnTo>
                      <a:pt x="1" y="0"/>
                    </a:lnTo>
                    <a:cubicBezTo>
                      <a:pt x="1" y="0"/>
                      <a:pt x="0" y="3"/>
                      <a:pt x="1" y="0"/>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50" name="Google Shape;1540;p40">
                <a:extLst>
                  <a:ext uri="{FF2B5EF4-FFF2-40B4-BE49-F238E27FC236}">
                    <a16:creationId xmlns:a16="http://schemas.microsoft.com/office/drawing/2014/main" id="{FF186A44-C3F0-8095-A70C-20E9CE6737F5}"/>
                  </a:ext>
                </a:extLst>
              </p:cNvPr>
              <p:cNvSpPr/>
              <p:nvPr/>
            </p:nvSpPr>
            <p:spPr>
              <a:xfrm>
                <a:off x="3351500" y="2243175"/>
                <a:ext cx="100" cy="200"/>
              </a:xfrm>
              <a:custGeom>
                <a:avLst/>
                <a:gdLst/>
                <a:ahLst/>
                <a:cxnLst/>
                <a:rect l="l" t="t" r="r" b="b"/>
                <a:pathLst>
                  <a:path w="4" h="8" extrusionOk="0">
                    <a:moveTo>
                      <a:pt x="1" y="0"/>
                    </a:moveTo>
                    <a:lnTo>
                      <a:pt x="2" y="4"/>
                    </a:lnTo>
                    <a:cubicBezTo>
                      <a:pt x="2" y="3"/>
                      <a:pt x="1" y="2"/>
                      <a:pt x="1" y="0"/>
                    </a:cubicBezTo>
                    <a:close/>
                    <a:moveTo>
                      <a:pt x="2" y="4"/>
                    </a:moveTo>
                    <a:lnTo>
                      <a:pt x="2" y="4"/>
                    </a:lnTo>
                    <a:cubicBezTo>
                      <a:pt x="2" y="5"/>
                      <a:pt x="3" y="6"/>
                      <a:pt x="3" y="8"/>
                    </a:cubicBezTo>
                    <a:lnTo>
                      <a:pt x="2" y="4"/>
                    </a:ln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51" name="Google Shape;1541;p40">
                <a:extLst>
                  <a:ext uri="{FF2B5EF4-FFF2-40B4-BE49-F238E27FC236}">
                    <a16:creationId xmlns:a16="http://schemas.microsoft.com/office/drawing/2014/main" id="{D0FA91F6-9D56-4620-4984-F621C204BCF0}"/>
                  </a:ext>
                </a:extLst>
              </p:cNvPr>
              <p:cNvSpPr/>
              <p:nvPr/>
            </p:nvSpPr>
            <p:spPr>
              <a:xfrm>
                <a:off x="3380125" y="2276250"/>
                <a:ext cx="475" cy="325"/>
              </a:xfrm>
              <a:custGeom>
                <a:avLst/>
                <a:gdLst/>
                <a:ahLst/>
                <a:cxnLst/>
                <a:rect l="l" t="t" r="r" b="b"/>
                <a:pathLst>
                  <a:path w="19" h="13" extrusionOk="0">
                    <a:moveTo>
                      <a:pt x="16" y="0"/>
                    </a:moveTo>
                    <a:cubicBezTo>
                      <a:pt x="13" y="0"/>
                      <a:pt x="8" y="4"/>
                      <a:pt x="1" y="10"/>
                    </a:cubicBezTo>
                    <a:cubicBezTo>
                      <a:pt x="4" y="13"/>
                      <a:pt x="8" y="13"/>
                      <a:pt x="13" y="13"/>
                    </a:cubicBezTo>
                    <a:cubicBezTo>
                      <a:pt x="18" y="4"/>
                      <a:pt x="18" y="0"/>
                      <a:pt x="16" y="0"/>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52" name="Google Shape;1542;p40">
                <a:extLst>
                  <a:ext uri="{FF2B5EF4-FFF2-40B4-BE49-F238E27FC236}">
                    <a16:creationId xmlns:a16="http://schemas.microsoft.com/office/drawing/2014/main" id="{E80BA2FC-B5A8-63EB-8999-CA67853B74A5}"/>
                  </a:ext>
                </a:extLst>
              </p:cNvPr>
              <p:cNvSpPr/>
              <p:nvPr/>
            </p:nvSpPr>
            <p:spPr>
              <a:xfrm>
                <a:off x="3351575" y="2243350"/>
                <a:ext cx="175" cy="175"/>
              </a:xfrm>
              <a:custGeom>
                <a:avLst/>
                <a:gdLst/>
                <a:ahLst/>
                <a:cxnLst/>
                <a:rect l="l" t="t" r="r" b="b"/>
                <a:pathLst>
                  <a:path w="7" h="7" extrusionOk="0">
                    <a:moveTo>
                      <a:pt x="6" y="7"/>
                    </a:moveTo>
                    <a:lnTo>
                      <a:pt x="0" y="1"/>
                    </a:ln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53" name="Google Shape;1543;p40">
                <a:extLst>
                  <a:ext uri="{FF2B5EF4-FFF2-40B4-BE49-F238E27FC236}">
                    <a16:creationId xmlns:a16="http://schemas.microsoft.com/office/drawing/2014/main" id="{2D618C1F-CD2F-D0E6-D547-0DD4CE0154EC}"/>
                  </a:ext>
                </a:extLst>
              </p:cNvPr>
              <p:cNvSpPr/>
              <p:nvPr/>
            </p:nvSpPr>
            <p:spPr>
              <a:xfrm>
                <a:off x="3277050" y="2306325"/>
                <a:ext cx="1100" cy="350"/>
              </a:xfrm>
              <a:custGeom>
                <a:avLst/>
                <a:gdLst/>
                <a:ahLst/>
                <a:cxnLst/>
                <a:rect l="l" t="t" r="r" b="b"/>
                <a:pathLst>
                  <a:path w="44" h="14" extrusionOk="0">
                    <a:moveTo>
                      <a:pt x="16" y="1"/>
                    </a:moveTo>
                    <a:cubicBezTo>
                      <a:pt x="11" y="1"/>
                      <a:pt x="6" y="1"/>
                      <a:pt x="0" y="1"/>
                    </a:cubicBezTo>
                    <a:cubicBezTo>
                      <a:pt x="12" y="6"/>
                      <a:pt x="27" y="11"/>
                      <a:pt x="40" y="13"/>
                    </a:cubicBezTo>
                    <a:cubicBezTo>
                      <a:pt x="44" y="5"/>
                      <a:pt x="37" y="1"/>
                      <a:pt x="16" y="1"/>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54" name="Google Shape;1544;p40">
                <a:extLst>
                  <a:ext uri="{FF2B5EF4-FFF2-40B4-BE49-F238E27FC236}">
                    <a16:creationId xmlns:a16="http://schemas.microsoft.com/office/drawing/2014/main" id="{7E237A73-8FAC-0BFD-0A9C-160A6E344DFA}"/>
                  </a:ext>
                </a:extLst>
              </p:cNvPr>
              <p:cNvSpPr/>
              <p:nvPr/>
            </p:nvSpPr>
            <p:spPr>
              <a:xfrm>
                <a:off x="3296300" y="2300700"/>
                <a:ext cx="450" cy="75"/>
              </a:xfrm>
              <a:custGeom>
                <a:avLst/>
                <a:gdLst/>
                <a:ahLst/>
                <a:cxnLst/>
                <a:rect l="l" t="t" r="r" b="b"/>
                <a:pathLst>
                  <a:path w="18" h="3" extrusionOk="0">
                    <a:moveTo>
                      <a:pt x="0" y="1"/>
                    </a:moveTo>
                    <a:lnTo>
                      <a:pt x="17" y="2"/>
                    </a:ln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55" name="Google Shape;1545;p40">
                <a:extLst>
                  <a:ext uri="{FF2B5EF4-FFF2-40B4-BE49-F238E27FC236}">
                    <a16:creationId xmlns:a16="http://schemas.microsoft.com/office/drawing/2014/main" id="{CD50DAD1-6D2E-CA37-9BCD-46208168F3EC}"/>
                  </a:ext>
                </a:extLst>
              </p:cNvPr>
              <p:cNvSpPr/>
              <p:nvPr/>
            </p:nvSpPr>
            <p:spPr>
              <a:xfrm>
                <a:off x="3351475" y="2242000"/>
                <a:ext cx="175" cy="1200"/>
              </a:xfrm>
              <a:custGeom>
                <a:avLst/>
                <a:gdLst/>
                <a:ahLst/>
                <a:cxnLst/>
                <a:rect l="l" t="t" r="r" b="b"/>
                <a:pathLst>
                  <a:path w="7" h="48" extrusionOk="0">
                    <a:moveTo>
                      <a:pt x="7" y="1"/>
                    </a:moveTo>
                    <a:cubicBezTo>
                      <a:pt x="3" y="16"/>
                      <a:pt x="1" y="32"/>
                      <a:pt x="2" y="47"/>
                    </a:cubicBezTo>
                    <a:cubicBezTo>
                      <a:pt x="2" y="32"/>
                      <a:pt x="3" y="16"/>
                      <a:pt x="7" y="1"/>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56" name="Google Shape;1546;p40">
                <a:extLst>
                  <a:ext uri="{FF2B5EF4-FFF2-40B4-BE49-F238E27FC236}">
                    <a16:creationId xmlns:a16="http://schemas.microsoft.com/office/drawing/2014/main" id="{F4CA0D21-7F0D-421A-A253-73818246622A}"/>
                  </a:ext>
                </a:extLst>
              </p:cNvPr>
              <p:cNvSpPr/>
              <p:nvPr/>
            </p:nvSpPr>
            <p:spPr>
              <a:xfrm>
                <a:off x="3406725" y="2175350"/>
                <a:ext cx="3925" cy="4875"/>
              </a:xfrm>
              <a:custGeom>
                <a:avLst/>
                <a:gdLst/>
                <a:ahLst/>
                <a:cxnLst/>
                <a:rect l="l" t="t" r="r" b="b"/>
                <a:pathLst>
                  <a:path w="157" h="195" extrusionOk="0">
                    <a:moveTo>
                      <a:pt x="155" y="1"/>
                    </a:moveTo>
                    <a:cubicBezTo>
                      <a:pt x="129" y="1"/>
                      <a:pt x="0" y="174"/>
                      <a:pt x="58" y="195"/>
                    </a:cubicBezTo>
                    <a:lnTo>
                      <a:pt x="154" y="28"/>
                    </a:lnTo>
                    <a:lnTo>
                      <a:pt x="156" y="1"/>
                    </a:lnTo>
                    <a:cubicBezTo>
                      <a:pt x="156" y="1"/>
                      <a:pt x="156" y="1"/>
                      <a:pt x="155" y="1"/>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57" name="Google Shape;1547;p40">
                <a:extLst>
                  <a:ext uri="{FF2B5EF4-FFF2-40B4-BE49-F238E27FC236}">
                    <a16:creationId xmlns:a16="http://schemas.microsoft.com/office/drawing/2014/main" id="{2CA9335E-53EF-8ED8-4C49-92F8E6265E46}"/>
                  </a:ext>
                </a:extLst>
              </p:cNvPr>
              <p:cNvSpPr/>
              <p:nvPr/>
            </p:nvSpPr>
            <p:spPr>
              <a:xfrm>
                <a:off x="3325250" y="2061450"/>
                <a:ext cx="23575" cy="13600"/>
              </a:xfrm>
              <a:custGeom>
                <a:avLst/>
                <a:gdLst/>
                <a:ahLst/>
                <a:cxnLst/>
                <a:rect l="l" t="t" r="r" b="b"/>
                <a:pathLst>
                  <a:path w="943" h="544" extrusionOk="0">
                    <a:moveTo>
                      <a:pt x="942" y="1"/>
                    </a:moveTo>
                    <a:cubicBezTo>
                      <a:pt x="672" y="166"/>
                      <a:pt x="396" y="321"/>
                      <a:pt x="121" y="476"/>
                    </a:cubicBezTo>
                    <a:lnTo>
                      <a:pt x="121" y="476"/>
                    </a:lnTo>
                    <a:cubicBezTo>
                      <a:pt x="352" y="347"/>
                      <a:pt x="590" y="219"/>
                      <a:pt x="942" y="1"/>
                    </a:cubicBezTo>
                    <a:close/>
                    <a:moveTo>
                      <a:pt x="121" y="476"/>
                    </a:moveTo>
                    <a:cubicBezTo>
                      <a:pt x="80" y="498"/>
                      <a:pt x="40" y="520"/>
                      <a:pt x="0" y="543"/>
                    </a:cubicBezTo>
                    <a:cubicBezTo>
                      <a:pt x="40" y="521"/>
                      <a:pt x="81" y="498"/>
                      <a:pt x="121" y="476"/>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58" name="Google Shape;1548;p40">
                <a:extLst>
                  <a:ext uri="{FF2B5EF4-FFF2-40B4-BE49-F238E27FC236}">
                    <a16:creationId xmlns:a16="http://schemas.microsoft.com/office/drawing/2014/main" id="{32B37190-B3E3-FA7B-C7C7-F85057917847}"/>
                  </a:ext>
                </a:extLst>
              </p:cNvPr>
              <p:cNvSpPr/>
              <p:nvPr/>
            </p:nvSpPr>
            <p:spPr>
              <a:xfrm>
                <a:off x="3283750" y="2342325"/>
                <a:ext cx="2050" cy="850"/>
              </a:xfrm>
              <a:custGeom>
                <a:avLst/>
                <a:gdLst/>
                <a:ahLst/>
                <a:cxnLst/>
                <a:rect l="l" t="t" r="r" b="b"/>
                <a:pathLst>
                  <a:path w="82" h="34" extrusionOk="0">
                    <a:moveTo>
                      <a:pt x="82" y="0"/>
                    </a:moveTo>
                    <a:lnTo>
                      <a:pt x="1" y="34"/>
                    </a:lnTo>
                    <a:cubicBezTo>
                      <a:pt x="29" y="25"/>
                      <a:pt x="56" y="13"/>
                      <a:pt x="82" y="0"/>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59" name="Google Shape;1549;p40">
                <a:extLst>
                  <a:ext uri="{FF2B5EF4-FFF2-40B4-BE49-F238E27FC236}">
                    <a16:creationId xmlns:a16="http://schemas.microsoft.com/office/drawing/2014/main" id="{18EA9A4C-0B45-42BF-187B-F1DE7C180B0C}"/>
                  </a:ext>
                </a:extLst>
              </p:cNvPr>
              <p:cNvSpPr/>
              <p:nvPr/>
            </p:nvSpPr>
            <p:spPr>
              <a:xfrm>
                <a:off x="3304675" y="2333775"/>
                <a:ext cx="4025" cy="1550"/>
              </a:xfrm>
              <a:custGeom>
                <a:avLst/>
                <a:gdLst/>
                <a:ahLst/>
                <a:cxnLst/>
                <a:rect l="l" t="t" r="r" b="b"/>
                <a:pathLst>
                  <a:path w="161" h="62" extrusionOk="0">
                    <a:moveTo>
                      <a:pt x="149" y="1"/>
                    </a:moveTo>
                    <a:cubicBezTo>
                      <a:pt x="148" y="1"/>
                      <a:pt x="146" y="1"/>
                      <a:pt x="144" y="2"/>
                    </a:cubicBezTo>
                    <a:cubicBezTo>
                      <a:pt x="104" y="16"/>
                      <a:pt x="43" y="47"/>
                      <a:pt x="4" y="47"/>
                    </a:cubicBezTo>
                    <a:cubicBezTo>
                      <a:pt x="3" y="47"/>
                      <a:pt x="2" y="47"/>
                      <a:pt x="0" y="47"/>
                    </a:cubicBezTo>
                    <a:lnTo>
                      <a:pt x="0" y="47"/>
                    </a:lnTo>
                    <a:cubicBezTo>
                      <a:pt x="2" y="57"/>
                      <a:pt x="10" y="61"/>
                      <a:pt x="22" y="61"/>
                    </a:cubicBezTo>
                    <a:cubicBezTo>
                      <a:pt x="66" y="61"/>
                      <a:pt x="161" y="1"/>
                      <a:pt x="149" y="1"/>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60" name="Google Shape;1550;p40">
                <a:extLst>
                  <a:ext uri="{FF2B5EF4-FFF2-40B4-BE49-F238E27FC236}">
                    <a16:creationId xmlns:a16="http://schemas.microsoft.com/office/drawing/2014/main" id="{48306621-F059-0AF6-F569-FC73E585D042}"/>
                  </a:ext>
                </a:extLst>
              </p:cNvPr>
              <p:cNvSpPr/>
              <p:nvPr/>
            </p:nvSpPr>
            <p:spPr>
              <a:xfrm>
                <a:off x="3283450" y="2315450"/>
                <a:ext cx="3975" cy="2075"/>
              </a:xfrm>
              <a:custGeom>
                <a:avLst/>
                <a:gdLst/>
                <a:ahLst/>
                <a:cxnLst/>
                <a:rect l="l" t="t" r="r" b="b"/>
                <a:pathLst>
                  <a:path w="159" h="83" extrusionOk="0">
                    <a:moveTo>
                      <a:pt x="124" y="0"/>
                    </a:moveTo>
                    <a:lnTo>
                      <a:pt x="1" y="82"/>
                    </a:lnTo>
                    <a:lnTo>
                      <a:pt x="159" y="5"/>
                    </a:lnTo>
                    <a:lnTo>
                      <a:pt x="124" y="0"/>
                    </a:ln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61" name="Google Shape;1551;p40">
                <a:extLst>
                  <a:ext uri="{FF2B5EF4-FFF2-40B4-BE49-F238E27FC236}">
                    <a16:creationId xmlns:a16="http://schemas.microsoft.com/office/drawing/2014/main" id="{B022D5AF-52AC-AD52-31CF-765B133F79EB}"/>
                  </a:ext>
                </a:extLst>
              </p:cNvPr>
              <p:cNvSpPr/>
              <p:nvPr/>
            </p:nvSpPr>
            <p:spPr>
              <a:xfrm>
                <a:off x="3325975" y="2285625"/>
                <a:ext cx="775" cy="1200"/>
              </a:xfrm>
              <a:custGeom>
                <a:avLst/>
                <a:gdLst/>
                <a:ahLst/>
                <a:cxnLst/>
                <a:rect l="l" t="t" r="r" b="b"/>
                <a:pathLst>
                  <a:path w="31" h="48" extrusionOk="0">
                    <a:moveTo>
                      <a:pt x="30" y="0"/>
                    </a:moveTo>
                    <a:cubicBezTo>
                      <a:pt x="18" y="15"/>
                      <a:pt x="9" y="30"/>
                      <a:pt x="0" y="47"/>
                    </a:cubicBezTo>
                    <a:cubicBezTo>
                      <a:pt x="12" y="33"/>
                      <a:pt x="22" y="17"/>
                      <a:pt x="30" y="0"/>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62" name="Google Shape;1552;p40">
                <a:extLst>
                  <a:ext uri="{FF2B5EF4-FFF2-40B4-BE49-F238E27FC236}">
                    <a16:creationId xmlns:a16="http://schemas.microsoft.com/office/drawing/2014/main" id="{15EEA05E-5A0A-917A-FFDB-D088743D3402}"/>
                  </a:ext>
                </a:extLst>
              </p:cNvPr>
              <p:cNvSpPr/>
              <p:nvPr/>
            </p:nvSpPr>
            <p:spPr>
              <a:xfrm>
                <a:off x="3373050" y="2285850"/>
                <a:ext cx="2875" cy="3350"/>
              </a:xfrm>
              <a:custGeom>
                <a:avLst/>
                <a:gdLst/>
                <a:ahLst/>
                <a:cxnLst/>
                <a:rect l="l" t="t" r="r" b="b"/>
                <a:pathLst>
                  <a:path w="115" h="134" extrusionOk="0">
                    <a:moveTo>
                      <a:pt x="70" y="1"/>
                    </a:moveTo>
                    <a:cubicBezTo>
                      <a:pt x="67" y="1"/>
                      <a:pt x="64" y="7"/>
                      <a:pt x="58" y="25"/>
                    </a:cubicBezTo>
                    <a:lnTo>
                      <a:pt x="0" y="133"/>
                    </a:lnTo>
                    <a:lnTo>
                      <a:pt x="115" y="39"/>
                    </a:lnTo>
                    <a:lnTo>
                      <a:pt x="115" y="39"/>
                    </a:lnTo>
                    <a:cubicBezTo>
                      <a:pt x="111" y="41"/>
                      <a:pt x="108" y="42"/>
                      <a:pt x="105" y="42"/>
                    </a:cubicBezTo>
                    <a:cubicBezTo>
                      <a:pt x="83" y="42"/>
                      <a:pt x="78" y="1"/>
                      <a:pt x="70" y="1"/>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63" name="Google Shape;1553;p40">
                <a:extLst>
                  <a:ext uri="{FF2B5EF4-FFF2-40B4-BE49-F238E27FC236}">
                    <a16:creationId xmlns:a16="http://schemas.microsoft.com/office/drawing/2014/main" id="{FE623F3E-1F20-0340-FC99-30A71FB3E748}"/>
                  </a:ext>
                </a:extLst>
              </p:cNvPr>
              <p:cNvSpPr/>
              <p:nvPr/>
            </p:nvSpPr>
            <p:spPr>
              <a:xfrm>
                <a:off x="3375900" y="2286375"/>
                <a:ext cx="575" cy="475"/>
              </a:xfrm>
              <a:custGeom>
                <a:avLst/>
                <a:gdLst/>
                <a:ahLst/>
                <a:cxnLst/>
                <a:rect l="l" t="t" r="r" b="b"/>
                <a:pathLst>
                  <a:path w="23" h="19" extrusionOk="0">
                    <a:moveTo>
                      <a:pt x="23" y="0"/>
                    </a:moveTo>
                    <a:lnTo>
                      <a:pt x="1" y="18"/>
                    </a:lnTo>
                    <a:cubicBezTo>
                      <a:pt x="9" y="14"/>
                      <a:pt x="17" y="8"/>
                      <a:pt x="23" y="0"/>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64" name="Google Shape;1554;p40">
                <a:extLst>
                  <a:ext uri="{FF2B5EF4-FFF2-40B4-BE49-F238E27FC236}">
                    <a16:creationId xmlns:a16="http://schemas.microsoft.com/office/drawing/2014/main" id="{C73203C7-9F6C-F20A-F65E-1F0709E46C63}"/>
                  </a:ext>
                </a:extLst>
              </p:cNvPr>
              <p:cNvSpPr/>
              <p:nvPr/>
            </p:nvSpPr>
            <p:spPr>
              <a:xfrm>
                <a:off x="3313975" y="2293025"/>
                <a:ext cx="5150" cy="3125"/>
              </a:xfrm>
              <a:custGeom>
                <a:avLst/>
                <a:gdLst/>
                <a:ahLst/>
                <a:cxnLst/>
                <a:rect l="l" t="t" r="r" b="b"/>
                <a:pathLst>
                  <a:path w="206" h="125" extrusionOk="0">
                    <a:moveTo>
                      <a:pt x="169" y="1"/>
                    </a:moveTo>
                    <a:lnTo>
                      <a:pt x="169" y="1"/>
                    </a:lnTo>
                    <a:cubicBezTo>
                      <a:pt x="109" y="36"/>
                      <a:pt x="52" y="78"/>
                      <a:pt x="0" y="125"/>
                    </a:cubicBezTo>
                    <a:cubicBezTo>
                      <a:pt x="1" y="125"/>
                      <a:pt x="2" y="125"/>
                      <a:pt x="3" y="125"/>
                    </a:cubicBezTo>
                    <a:cubicBezTo>
                      <a:pt x="44" y="125"/>
                      <a:pt x="206" y="35"/>
                      <a:pt x="169" y="1"/>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65" name="Google Shape;1555;p40">
                <a:extLst>
                  <a:ext uri="{FF2B5EF4-FFF2-40B4-BE49-F238E27FC236}">
                    <a16:creationId xmlns:a16="http://schemas.microsoft.com/office/drawing/2014/main" id="{482376D0-C2DE-D0D2-83D0-9DFEA9618E34}"/>
                  </a:ext>
                </a:extLst>
              </p:cNvPr>
              <p:cNvSpPr/>
              <p:nvPr/>
            </p:nvSpPr>
            <p:spPr>
              <a:xfrm>
                <a:off x="3382900" y="2268900"/>
                <a:ext cx="3300" cy="4025"/>
              </a:xfrm>
              <a:custGeom>
                <a:avLst/>
                <a:gdLst/>
                <a:ahLst/>
                <a:cxnLst/>
                <a:rect l="l" t="t" r="r" b="b"/>
                <a:pathLst>
                  <a:path w="132" h="161" extrusionOk="0">
                    <a:moveTo>
                      <a:pt x="132" y="0"/>
                    </a:moveTo>
                    <a:lnTo>
                      <a:pt x="114" y="8"/>
                    </a:lnTo>
                    <a:lnTo>
                      <a:pt x="0" y="161"/>
                    </a:lnTo>
                    <a:cubicBezTo>
                      <a:pt x="44" y="108"/>
                      <a:pt x="92" y="57"/>
                      <a:pt x="132" y="0"/>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66" name="Google Shape;1556;p40">
                <a:extLst>
                  <a:ext uri="{FF2B5EF4-FFF2-40B4-BE49-F238E27FC236}">
                    <a16:creationId xmlns:a16="http://schemas.microsoft.com/office/drawing/2014/main" id="{22EB4B21-590C-6D52-F64B-DE57F80369DB}"/>
                  </a:ext>
                </a:extLst>
              </p:cNvPr>
              <p:cNvSpPr/>
              <p:nvPr/>
            </p:nvSpPr>
            <p:spPr>
              <a:xfrm>
                <a:off x="3402575" y="2249950"/>
                <a:ext cx="2400" cy="4150"/>
              </a:xfrm>
              <a:custGeom>
                <a:avLst/>
                <a:gdLst/>
                <a:ahLst/>
                <a:cxnLst/>
                <a:rect l="l" t="t" r="r" b="b"/>
                <a:pathLst>
                  <a:path w="96" h="166" extrusionOk="0">
                    <a:moveTo>
                      <a:pt x="96" y="1"/>
                    </a:moveTo>
                    <a:lnTo>
                      <a:pt x="62" y="17"/>
                    </a:lnTo>
                    <a:lnTo>
                      <a:pt x="0" y="166"/>
                    </a:lnTo>
                    <a:lnTo>
                      <a:pt x="33" y="150"/>
                    </a:lnTo>
                    <a:lnTo>
                      <a:pt x="96" y="1"/>
                    </a:ln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67" name="Google Shape;1557;p40">
                <a:extLst>
                  <a:ext uri="{FF2B5EF4-FFF2-40B4-BE49-F238E27FC236}">
                    <a16:creationId xmlns:a16="http://schemas.microsoft.com/office/drawing/2014/main" id="{481C6F8A-DBAA-FB35-1E2A-6822019644F3}"/>
                  </a:ext>
                </a:extLst>
              </p:cNvPr>
              <p:cNvSpPr/>
              <p:nvPr/>
            </p:nvSpPr>
            <p:spPr>
              <a:xfrm>
                <a:off x="3346900" y="2245300"/>
                <a:ext cx="4425" cy="4675"/>
              </a:xfrm>
              <a:custGeom>
                <a:avLst/>
                <a:gdLst/>
                <a:ahLst/>
                <a:cxnLst/>
                <a:rect l="l" t="t" r="r" b="b"/>
                <a:pathLst>
                  <a:path w="177" h="187" extrusionOk="0">
                    <a:moveTo>
                      <a:pt x="79" y="1"/>
                    </a:moveTo>
                    <a:lnTo>
                      <a:pt x="79" y="1"/>
                    </a:lnTo>
                    <a:cubicBezTo>
                      <a:pt x="1" y="72"/>
                      <a:pt x="5" y="187"/>
                      <a:pt x="35" y="187"/>
                    </a:cubicBezTo>
                    <a:cubicBezTo>
                      <a:pt x="36" y="187"/>
                      <a:pt x="37" y="187"/>
                      <a:pt x="38" y="187"/>
                    </a:cubicBezTo>
                    <a:lnTo>
                      <a:pt x="176" y="29"/>
                    </a:lnTo>
                    <a:cubicBezTo>
                      <a:pt x="169" y="28"/>
                      <a:pt x="162" y="27"/>
                      <a:pt x="156" y="27"/>
                    </a:cubicBezTo>
                    <a:cubicBezTo>
                      <a:pt x="92" y="27"/>
                      <a:pt x="131" y="80"/>
                      <a:pt x="43" y="150"/>
                    </a:cubicBezTo>
                    <a:lnTo>
                      <a:pt x="79" y="1"/>
                    </a:ln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68" name="Google Shape;1558;p40">
                <a:extLst>
                  <a:ext uri="{FF2B5EF4-FFF2-40B4-BE49-F238E27FC236}">
                    <a16:creationId xmlns:a16="http://schemas.microsoft.com/office/drawing/2014/main" id="{C3678FAD-55E1-61E1-B079-8A0F067DC320}"/>
                  </a:ext>
                </a:extLst>
              </p:cNvPr>
              <p:cNvSpPr/>
              <p:nvPr/>
            </p:nvSpPr>
            <p:spPr>
              <a:xfrm>
                <a:off x="3452300" y="2123550"/>
                <a:ext cx="775" cy="2675"/>
              </a:xfrm>
              <a:custGeom>
                <a:avLst/>
                <a:gdLst/>
                <a:ahLst/>
                <a:cxnLst/>
                <a:rect l="l" t="t" r="r" b="b"/>
                <a:pathLst>
                  <a:path w="31" h="107" extrusionOk="0">
                    <a:moveTo>
                      <a:pt x="31" y="0"/>
                    </a:moveTo>
                    <a:cubicBezTo>
                      <a:pt x="19" y="35"/>
                      <a:pt x="8" y="70"/>
                      <a:pt x="1" y="106"/>
                    </a:cubicBezTo>
                    <a:lnTo>
                      <a:pt x="31" y="0"/>
                    </a:ln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69" name="Google Shape;1559;p40">
                <a:extLst>
                  <a:ext uri="{FF2B5EF4-FFF2-40B4-BE49-F238E27FC236}">
                    <a16:creationId xmlns:a16="http://schemas.microsoft.com/office/drawing/2014/main" id="{8FD5E1F9-550D-4C47-96FA-31F52EB9B460}"/>
                  </a:ext>
                </a:extLst>
              </p:cNvPr>
              <p:cNvSpPr/>
              <p:nvPr/>
            </p:nvSpPr>
            <p:spPr>
              <a:xfrm>
                <a:off x="3470450" y="1991700"/>
                <a:ext cx="200" cy="6375"/>
              </a:xfrm>
              <a:custGeom>
                <a:avLst/>
                <a:gdLst/>
                <a:ahLst/>
                <a:cxnLst/>
                <a:rect l="l" t="t" r="r" b="b"/>
                <a:pathLst>
                  <a:path w="8" h="255" extrusionOk="0">
                    <a:moveTo>
                      <a:pt x="0" y="0"/>
                    </a:moveTo>
                    <a:lnTo>
                      <a:pt x="4" y="254"/>
                    </a:lnTo>
                    <a:cubicBezTo>
                      <a:pt x="7" y="170"/>
                      <a:pt x="5" y="85"/>
                      <a:pt x="0" y="0"/>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70" name="Google Shape;1560;p40">
                <a:extLst>
                  <a:ext uri="{FF2B5EF4-FFF2-40B4-BE49-F238E27FC236}">
                    <a16:creationId xmlns:a16="http://schemas.microsoft.com/office/drawing/2014/main" id="{5B3461DE-88F0-7C2E-FF6C-DC0A34484A56}"/>
                  </a:ext>
                </a:extLst>
              </p:cNvPr>
              <p:cNvSpPr/>
              <p:nvPr/>
            </p:nvSpPr>
            <p:spPr>
              <a:xfrm>
                <a:off x="3430650" y="2008225"/>
                <a:ext cx="3000" cy="2225"/>
              </a:xfrm>
              <a:custGeom>
                <a:avLst/>
                <a:gdLst/>
                <a:ahLst/>
                <a:cxnLst/>
                <a:rect l="l" t="t" r="r" b="b"/>
                <a:pathLst>
                  <a:path w="120" h="89" extrusionOk="0">
                    <a:moveTo>
                      <a:pt x="120" y="1"/>
                    </a:moveTo>
                    <a:lnTo>
                      <a:pt x="0" y="89"/>
                    </a:ln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71" name="Google Shape;1561;p40">
                <a:extLst>
                  <a:ext uri="{FF2B5EF4-FFF2-40B4-BE49-F238E27FC236}">
                    <a16:creationId xmlns:a16="http://schemas.microsoft.com/office/drawing/2014/main" id="{A0B20D34-F30E-C87A-83D2-4C8308D9CE81}"/>
                  </a:ext>
                </a:extLst>
              </p:cNvPr>
              <p:cNvSpPr/>
              <p:nvPr/>
            </p:nvSpPr>
            <p:spPr>
              <a:xfrm>
                <a:off x="3350700" y="2061375"/>
                <a:ext cx="175" cy="200"/>
              </a:xfrm>
              <a:custGeom>
                <a:avLst/>
                <a:gdLst/>
                <a:ahLst/>
                <a:cxnLst/>
                <a:rect l="l" t="t" r="r" b="b"/>
                <a:pathLst>
                  <a:path w="7" h="8" extrusionOk="0">
                    <a:moveTo>
                      <a:pt x="6" y="0"/>
                    </a:moveTo>
                    <a:cubicBezTo>
                      <a:pt x="2" y="5"/>
                      <a:pt x="0" y="7"/>
                      <a:pt x="2" y="7"/>
                    </a:cubicBezTo>
                    <a:cubicBezTo>
                      <a:pt x="3" y="7"/>
                      <a:pt x="4" y="7"/>
                      <a:pt x="5" y="6"/>
                    </a:cubicBezTo>
                    <a:lnTo>
                      <a:pt x="6" y="0"/>
                    </a:ln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72" name="Google Shape;1562;p40">
                <a:extLst>
                  <a:ext uri="{FF2B5EF4-FFF2-40B4-BE49-F238E27FC236}">
                    <a16:creationId xmlns:a16="http://schemas.microsoft.com/office/drawing/2014/main" id="{577255F6-8ACC-71FF-BC24-515F944FDB04}"/>
                  </a:ext>
                </a:extLst>
              </p:cNvPr>
              <p:cNvSpPr/>
              <p:nvPr/>
            </p:nvSpPr>
            <p:spPr>
              <a:xfrm>
                <a:off x="3350850" y="2055775"/>
                <a:ext cx="7700" cy="5625"/>
              </a:xfrm>
              <a:custGeom>
                <a:avLst/>
                <a:gdLst/>
                <a:ahLst/>
                <a:cxnLst/>
                <a:rect l="l" t="t" r="r" b="b"/>
                <a:pathLst>
                  <a:path w="308" h="225" extrusionOk="0">
                    <a:moveTo>
                      <a:pt x="308" y="0"/>
                    </a:moveTo>
                    <a:lnTo>
                      <a:pt x="6" y="179"/>
                    </a:lnTo>
                    <a:lnTo>
                      <a:pt x="0" y="224"/>
                    </a:lnTo>
                    <a:cubicBezTo>
                      <a:pt x="23" y="200"/>
                      <a:pt x="122" y="123"/>
                      <a:pt x="170" y="113"/>
                    </a:cubicBezTo>
                    <a:lnTo>
                      <a:pt x="170" y="113"/>
                    </a:lnTo>
                    <a:lnTo>
                      <a:pt x="138" y="160"/>
                    </a:lnTo>
                    <a:lnTo>
                      <a:pt x="308" y="0"/>
                    </a:ln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73" name="Google Shape;1563;p40">
                <a:extLst>
                  <a:ext uri="{FF2B5EF4-FFF2-40B4-BE49-F238E27FC236}">
                    <a16:creationId xmlns:a16="http://schemas.microsoft.com/office/drawing/2014/main" id="{8FDE3669-CD85-AAD9-8461-62A01E96ADE5}"/>
                  </a:ext>
                </a:extLst>
              </p:cNvPr>
              <p:cNvSpPr/>
              <p:nvPr/>
            </p:nvSpPr>
            <p:spPr>
              <a:xfrm>
                <a:off x="3391450" y="2034375"/>
                <a:ext cx="2675" cy="1600"/>
              </a:xfrm>
              <a:custGeom>
                <a:avLst/>
                <a:gdLst/>
                <a:ahLst/>
                <a:cxnLst/>
                <a:rect l="l" t="t" r="r" b="b"/>
                <a:pathLst>
                  <a:path w="107" h="64" extrusionOk="0">
                    <a:moveTo>
                      <a:pt x="107" y="1"/>
                    </a:moveTo>
                    <a:lnTo>
                      <a:pt x="31" y="16"/>
                    </a:lnTo>
                    <a:lnTo>
                      <a:pt x="1" y="63"/>
                    </a:lnTo>
                    <a:lnTo>
                      <a:pt x="107" y="1"/>
                    </a:ln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74" name="Google Shape;1564;p40">
                <a:extLst>
                  <a:ext uri="{FF2B5EF4-FFF2-40B4-BE49-F238E27FC236}">
                    <a16:creationId xmlns:a16="http://schemas.microsoft.com/office/drawing/2014/main" id="{E2362942-8DE8-68FC-F6B2-5F82659E10D3}"/>
                  </a:ext>
                </a:extLst>
              </p:cNvPr>
              <p:cNvSpPr/>
              <p:nvPr/>
            </p:nvSpPr>
            <p:spPr>
              <a:xfrm>
                <a:off x="3388800" y="2035950"/>
                <a:ext cx="2675" cy="2050"/>
              </a:xfrm>
              <a:custGeom>
                <a:avLst/>
                <a:gdLst/>
                <a:ahLst/>
                <a:cxnLst/>
                <a:rect l="l" t="t" r="r" b="b"/>
                <a:pathLst>
                  <a:path w="107" h="82" extrusionOk="0">
                    <a:moveTo>
                      <a:pt x="107" y="0"/>
                    </a:moveTo>
                    <a:lnTo>
                      <a:pt x="1" y="63"/>
                    </a:lnTo>
                    <a:cubicBezTo>
                      <a:pt x="15" y="75"/>
                      <a:pt x="33" y="81"/>
                      <a:pt x="52" y="81"/>
                    </a:cubicBezTo>
                    <a:lnTo>
                      <a:pt x="107" y="0"/>
                    </a:ln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75" name="Google Shape;1565;p40">
                <a:extLst>
                  <a:ext uri="{FF2B5EF4-FFF2-40B4-BE49-F238E27FC236}">
                    <a16:creationId xmlns:a16="http://schemas.microsoft.com/office/drawing/2014/main" id="{154F0856-6D5E-8B71-021E-9DFDB736393A}"/>
                  </a:ext>
                </a:extLst>
              </p:cNvPr>
              <p:cNvSpPr/>
              <p:nvPr/>
            </p:nvSpPr>
            <p:spPr>
              <a:xfrm>
                <a:off x="3377775" y="2041450"/>
                <a:ext cx="3975" cy="2225"/>
              </a:xfrm>
              <a:custGeom>
                <a:avLst/>
                <a:gdLst/>
                <a:ahLst/>
                <a:cxnLst/>
                <a:rect l="l" t="t" r="r" b="b"/>
                <a:pathLst>
                  <a:path w="159" h="89" extrusionOk="0">
                    <a:moveTo>
                      <a:pt x="158" y="1"/>
                    </a:moveTo>
                    <a:lnTo>
                      <a:pt x="1" y="89"/>
                    </a:ln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76" name="Google Shape;1566;p40">
                <a:extLst>
                  <a:ext uri="{FF2B5EF4-FFF2-40B4-BE49-F238E27FC236}">
                    <a16:creationId xmlns:a16="http://schemas.microsoft.com/office/drawing/2014/main" id="{8EF4451A-3A68-82D8-700E-0C411198B41D}"/>
                  </a:ext>
                </a:extLst>
              </p:cNvPr>
              <p:cNvSpPr/>
              <p:nvPr/>
            </p:nvSpPr>
            <p:spPr>
              <a:xfrm>
                <a:off x="3381725" y="2039775"/>
                <a:ext cx="3175" cy="1675"/>
              </a:xfrm>
              <a:custGeom>
                <a:avLst/>
                <a:gdLst/>
                <a:ahLst/>
                <a:cxnLst/>
                <a:rect l="l" t="t" r="r" b="b"/>
                <a:pathLst>
                  <a:path w="127" h="67" extrusionOk="0">
                    <a:moveTo>
                      <a:pt x="120" y="0"/>
                    </a:moveTo>
                    <a:lnTo>
                      <a:pt x="0" y="67"/>
                    </a:lnTo>
                    <a:lnTo>
                      <a:pt x="127" y="4"/>
                    </a:lnTo>
                    <a:lnTo>
                      <a:pt x="120" y="0"/>
                    </a:ln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77" name="Google Shape;1567;p40">
                <a:extLst>
                  <a:ext uri="{FF2B5EF4-FFF2-40B4-BE49-F238E27FC236}">
                    <a16:creationId xmlns:a16="http://schemas.microsoft.com/office/drawing/2014/main" id="{95F238AA-33A0-6509-2A1F-95FA42B82F0C}"/>
                  </a:ext>
                </a:extLst>
              </p:cNvPr>
              <p:cNvSpPr/>
              <p:nvPr/>
            </p:nvSpPr>
            <p:spPr>
              <a:xfrm>
                <a:off x="3431300" y="2059425"/>
                <a:ext cx="550" cy="1350"/>
              </a:xfrm>
              <a:custGeom>
                <a:avLst/>
                <a:gdLst/>
                <a:ahLst/>
                <a:cxnLst/>
                <a:rect l="l" t="t" r="r" b="b"/>
                <a:pathLst>
                  <a:path w="22" h="54" extrusionOk="0">
                    <a:moveTo>
                      <a:pt x="1" y="0"/>
                    </a:moveTo>
                    <a:cubicBezTo>
                      <a:pt x="3" y="19"/>
                      <a:pt x="13" y="27"/>
                      <a:pt x="21" y="53"/>
                    </a:cubicBezTo>
                    <a:cubicBezTo>
                      <a:pt x="19" y="19"/>
                      <a:pt x="8" y="14"/>
                      <a:pt x="1" y="0"/>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78" name="Google Shape;1568;p40">
                <a:extLst>
                  <a:ext uri="{FF2B5EF4-FFF2-40B4-BE49-F238E27FC236}">
                    <a16:creationId xmlns:a16="http://schemas.microsoft.com/office/drawing/2014/main" id="{E2144574-7D76-3052-4FBA-5E1F79EB41E0}"/>
                  </a:ext>
                </a:extLst>
              </p:cNvPr>
              <p:cNvSpPr/>
              <p:nvPr/>
            </p:nvSpPr>
            <p:spPr>
              <a:xfrm>
                <a:off x="3420150" y="2058425"/>
                <a:ext cx="750" cy="50"/>
              </a:xfrm>
              <a:custGeom>
                <a:avLst/>
                <a:gdLst/>
                <a:ahLst/>
                <a:cxnLst/>
                <a:rect l="l" t="t" r="r" b="b"/>
                <a:pathLst>
                  <a:path w="30" h="2" extrusionOk="0">
                    <a:moveTo>
                      <a:pt x="28" y="1"/>
                    </a:moveTo>
                    <a:cubicBezTo>
                      <a:pt x="26" y="1"/>
                      <a:pt x="3" y="1"/>
                      <a:pt x="3" y="1"/>
                    </a:cubicBezTo>
                    <a:cubicBezTo>
                      <a:pt x="1" y="2"/>
                      <a:pt x="1" y="2"/>
                      <a:pt x="1" y="2"/>
                    </a:cubicBezTo>
                    <a:cubicBezTo>
                      <a:pt x="1" y="2"/>
                      <a:pt x="5" y="1"/>
                      <a:pt x="12" y="1"/>
                    </a:cubicBezTo>
                    <a:cubicBezTo>
                      <a:pt x="26" y="1"/>
                      <a:pt x="30" y="1"/>
                      <a:pt x="28" y="1"/>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79" name="Google Shape;1569;p40">
                <a:extLst>
                  <a:ext uri="{FF2B5EF4-FFF2-40B4-BE49-F238E27FC236}">
                    <a16:creationId xmlns:a16="http://schemas.microsoft.com/office/drawing/2014/main" id="{0346B53C-241C-B810-BE3A-929898144AFF}"/>
                  </a:ext>
                </a:extLst>
              </p:cNvPr>
              <p:cNvSpPr/>
              <p:nvPr/>
            </p:nvSpPr>
            <p:spPr>
              <a:xfrm>
                <a:off x="3438075" y="2023875"/>
                <a:ext cx="4225" cy="4025"/>
              </a:xfrm>
              <a:custGeom>
                <a:avLst/>
                <a:gdLst/>
                <a:ahLst/>
                <a:cxnLst/>
                <a:rect l="l" t="t" r="r" b="b"/>
                <a:pathLst>
                  <a:path w="169" h="161" extrusionOk="0">
                    <a:moveTo>
                      <a:pt x="152" y="0"/>
                    </a:moveTo>
                    <a:lnTo>
                      <a:pt x="152" y="0"/>
                    </a:lnTo>
                    <a:cubicBezTo>
                      <a:pt x="123" y="34"/>
                      <a:pt x="3" y="133"/>
                      <a:pt x="1" y="160"/>
                    </a:cubicBezTo>
                    <a:lnTo>
                      <a:pt x="168" y="29"/>
                    </a:lnTo>
                    <a:lnTo>
                      <a:pt x="168" y="29"/>
                    </a:lnTo>
                    <a:cubicBezTo>
                      <a:pt x="160" y="34"/>
                      <a:pt x="155" y="36"/>
                      <a:pt x="151" y="36"/>
                    </a:cubicBezTo>
                    <a:cubicBezTo>
                      <a:pt x="140" y="36"/>
                      <a:pt x="146" y="18"/>
                      <a:pt x="152" y="0"/>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80" name="Google Shape;1570;p40">
                <a:extLst>
                  <a:ext uri="{FF2B5EF4-FFF2-40B4-BE49-F238E27FC236}">
                    <a16:creationId xmlns:a16="http://schemas.microsoft.com/office/drawing/2014/main" id="{0B6B55F9-2356-8937-524C-BDE11477D320}"/>
                  </a:ext>
                </a:extLst>
              </p:cNvPr>
              <p:cNvSpPr/>
              <p:nvPr/>
            </p:nvSpPr>
            <p:spPr>
              <a:xfrm>
                <a:off x="3442275" y="2023125"/>
                <a:ext cx="1925" cy="1500"/>
              </a:xfrm>
              <a:custGeom>
                <a:avLst/>
                <a:gdLst/>
                <a:ahLst/>
                <a:cxnLst/>
                <a:rect l="l" t="t" r="r" b="b"/>
                <a:pathLst>
                  <a:path w="77" h="60" extrusionOk="0">
                    <a:moveTo>
                      <a:pt x="76" y="0"/>
                    </a:moveTo>
                    <a:lnTo>
                      <a:pt x="0" y="59"/>
                    </a:lnTo>
                    <a:cubicBezTo>
                      <a:pt x="27" y="41"/>
                      <a:pt x="52" y="22"/>
                      <a:pt x="76" y="0"/>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81" name="Google Shape;1571;p40">
                <a:extLst>
                  <a:ext uri="{FF2B5EF4-FFF2-40B4-BE49-F238E27FC236}">
                    <a16:creationId xmlns:a16="http://schemas.microsoft.com/office/drawing/2014/main" id="{06DC0C52-4F87-E764-0636-6F6143864D22}"/>
                  </a:ext>
                </a:extLst>
              </p:cNvPr>
              <p:cNvSpPr/>
              <p:nvPr/>
            </p:nvSpPr>
            <p:spPr>
              <a:xfrm>
                <a:off x="3441850" y="2023550"/>
                <a:ext cx="225" cy="350"/>
              </a:xfrm>
              <a:custGeom>
                <a:avLst/>
                <a:gdLst/>
                <a:ahLst/>
                <a:cxnLst/>
                <a:rect l="l" t="t" r="r" b="b"/>
                <a:pathLst>
                  <a:path w="9" h="14" extrusionOk="0">
                    <a:moveTo>
                      <a:pt x="4" y="1"/>
                    </a:moveTo>
                    <a:cubicBezTo>
                      <a:pt x="4" y="1"/>
                      <a:pt x="4" y="1"/>
                      <a:pt x="3" y="1"/>
                    </a:cubicBezTo>
                    <a:lnTo>
                      <a:pt x="1" y="13"/>
                    </a:lnTo>
                    <a:cubicBezTo>
                      <a:pt x="5" y="7"/>
                      <a:pt x="8" y="1"/>
                      <a:pt x="4" y="1"/>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82" name="Google Shape;1572;p40">
                <a:extLst>
                  <a:ext uri="{FF2B5EF4-FFF2-40B4-BE49-F238E27FC236}">
                    <a16:creationId xmlns:a16="http://schemas.microsoft.com/office/drawing/2014/main" id="{65826576-74BF-CE8D-784B-4C4B34CC23DA}"/>
                  </a:ext>
                </a:extLst>
              </p:cNvPr>
              <p:cNvSpPr/>
              <p:nvPr/>
            </p:nvSpPr>
            <p:spPr>
              <a:xfrm>
                <a:off x="3290950" y="2091925"/>
                <a:ext cx="2000" cy="750"/>
              </a:xfrm>
              <a:custGeom>
                <a:avLst/>
                <a:gdLst/>
                <a:ahLst/>
                <a:cxnLst/>
                <a:rect l="l" t="t" r="r" b="b"/>
                <a:pathLst>
                  <a:path w="80" h="30" extrusionOk="0">
                    <a:moveTo>
                      <a:pt x="79" y="0"/>
                    </a:moveTo>
                    <a:lnTo>
                      <a:pt x="1" y="29"/>
                    </a:lnTo>
                    <a:cubicBezTo>
                      <a:pt x="27" y="21"/>
                      <a:pt x="54" y="11"/>
                      <a:pt x="79" y="0"/>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83" name="Google Shape;1573;p40">
                <a:extLst>
                  <a:ext uri="{FF2B5EF4-FFF2-40B4-BE49-F238E27FC236}">
                    <a16:creationId xmlns:a16="http://schemas.microsoft.com/office/drawing/2014/main" id="{12060834-D1E2-BFBE-3C45-54CF2C38C11D}"/>
                  </a:ext>
                </a:extLst>
              </p:cNvPr>
              <p:cNvSpPr/>
              <p:nvPr/>
            </p:nvSpPr>
            <p:spPr>
              <a:xfrm>
                <a:off x="3264025" y="2108475"/>
                <a:ext cx="425" cy="225"/>
              </a:xfrm>
              <a:custGeom>
                <a:avLst/>
                <a:gdLst/>
                <a:ahLst/>
                <a:cxnLst/>
                <a:rect l="l" t="t" r="r" b="b"/>
                <a:pathLst>
                  <a:path w="17" h="9" extrusionOk="0">
                    <a:moveTo>
                      <a:pt x="16" y="1"/>
                    </a:moveTo>
                    <a:lnTo>
                      <a:pt x="1" y="8"/>
                    </a:ln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84" name="Google Shape;1574;p40">
                <a:extLst>
                  <a:ext uri="{FF2B5EF4-FFF2-40B4-BE49-F238E27FC236}">
                    <a16:creationId xmlns:a16="http://schemas.microsoft.com/office/drawing/2014/main" id="{5F988AB2-F240-9878-881C-A47B3AD4A816}"/>
                  </a:ext>
                </a:extLst>
              </p:cNvPr>
              <p:cNvSpPr/>
              <p:nvPr/>
            </p:nvSpPr>
            <p:spPr>
              <a:xfrm>
                <a:off x="3254175" y="2108675"/>
                <a:ext cx="9875" cy="3025"/>
              </a:xfrm>
              <a:custGeom>
                <a:avLst/>
                <a:gdLst/>
                <a:ahLst/>
                <a:cxnLst/>
                <a:rect l="l" t="t" r="r" b="b"/>
                <a:pathLst>
                  <a:path w="395" h="121" extrusionOk="0">
                    <a:moveTo>
                      <a:pt x="395" y="0"/>
                    </a:moveTo>
                    <a:lnTo>
                      <a:pt x="108" y="88"/>
                    </a:lnTo>
                    <a:lnTo>
                      <a:pt x="115" y="86"/>
                    </a:lnTo>
                    <a:lnTo>
                      <a:pt x="115" y="86"/>
                    </a:lnTo>
                    <a:lnTo>
                      <a:pt x="1" y="121"/>
                    </a:lnTo>
                    <a:cubicBezTo>
                      <a:pt x="109" y="89"/>
                      <a:pt x="334" y="24"/>
                      <a:pt x="395" y="0"/>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85" name="Google Shape;1575;p40">
                <a:extLst>
                  <a:ext uri="{FF2B5EF4-FFF2-40B4-BE49-F238E27FC236}">
                    <a16:creationId xmlns:a16="http://schemas.microsoft.com/office/drawing/2014/main" id="{8EDAE951-64F7-57E9-CC7B-8330A6D19555}"/>
                  </a:ext>
                </a:extLst>
              </p:cNvPr>
              <p:cNvSpPr/>
              <p:nvPr/>
            </p:nvSpPr>
            <p:spPr>
              <a:xfrm>
                <a:off x="2041050" y="2418950"/>
                <a:ext cx="2643800" cy="3021674"/>
              </a:xfrm>
              <a:custGeom>
                <a:avLst/>
                <a:gdLst/>
                <a:ahLst/>
                <a:cxnLst/>
                <a:rect l="l" t="t" r="r" b="b"/>
                <a:pathLst>
                  <a:path w="105752" h="120867" extrusionOk="0">
                    <a:moveTo>
                      <a:pt x="68591" y="0"/>
                    </a:moveTo>
                    <a:cubicBezTo>
                      <a:pt x="62000" y="8320"/>
                      <a:pt x="52005" y="13997"/>
                      <a:pt x="47077" y="13997"/>
                    </a:cubicBezTo>
                    <a:cubicBezTo>
                      <a:pt x="46167" y="13997"/>
                      <a:pt x="45430" y="13803"/>
                      <a:pt x="44919" y="13397"/>
                    </a:cubicBezTo>
                    <a:cubicBezTo>
                      <a:pt x="41750" y="10869"/>
                      <a:pt x="46801" y="2877"/>
                      <a:pt x="47131" y="2356"/>
                    </a:cubicBezTo>
                    <a:lnTo>
                      <a:pt x="47131" y="2356"/>
                    </a:lnTo>
                    <a:cubicBezTo>
                      <a:pt x="43766" y="6417"/>
                      <a:pt x="33357" y="13105"/>
                      <a:pt x="27736" y="18736"/>
                    </a:cubicBezTo>
                    <a:cubicBezTo>
                      <a:pt x="16966" y="29527"/>
                      <a:pt x="12852" y="56421"/>
                      <a:pt x="12852" y="56421"/>
                    </a:cubicBezTo>
                    <a:cubicBezTo>
                      <a:pt x="3910" y="63514"/>
                      <a:pt x="1611" y="73544"/>
                      <a:pt x="1047" y="77442"/>
                    </a:cubicBezTo>
                    <a:cubicBezTo>
                      <a:pt x="985" y="78103"/>
                      <a:pt x="922" y="78656"/>
                      <a:pt x="864" y="79087"/>
                    </a:cubicBezTo>
                    <a:cubicBezTo>
                      <a:pt x="0" y="85681"/>
                      <a:pt x="770" y="91319"/>
                      <a:pt x="2430" y="93898"/>
                    </a:cubicBezTo>
                    <a:cubicBezTo>
                      <a:pt x="3220" y="95113"/>
                      <a:pt x="11426" y="99551"/>
                      <a:pt x="10757" y="101355"/>
                    </a:cubicBezTo>
                    <a:cubicBezTo>
                      <a:pt x="10624" y="101707"/>
                      <a:pt x="10306" y="101846"/>
                      <a:pt x="9879" y="101846"/>
                    </a:cubicBezTo>
                    <a:cubicBezTo>
                      <a:pt x="8268" y="101846"/>
                      <a:pt x="5112" y="99865"/>
                      <a:pt x="4590" y="99865"/>
                    </a:cubicBezTo>
                    <a:cubicBezTo>
                      <a:pt x="4545" y="99865"/>
                      <a:pt x="4520" y="99879"/>
                      <a:pt x="4516" y="99910"/>
                    </a:cubicBezTo>
                    <a:cubicBezTo>
                      <a:pt x="4462" y="100396"/>
                      <a:pt x="6204" y="103565"/>
                      <a:pt x="8880" y="107285"/>
                    </a:cubicBezTo>
                    <a:cubicBezTo>
                      <a:pt x="11544" y="111003"/>
                      <a:pt x="11867" y="111941"/>
                      <a:pt x="11867" y="111941"/>
                    </a:cubicBezTo>
                    <a:cubicBezTo>
                      <a:pt x="13181" y="112965"/>
                      <a:pt x="13856" y="112876"/>
                      <a:pt x="14024" y="112907"/>
                    </a:cubicBezTo>
                    <a:cubicBezTo>
                      <a:pt x="14031" y="112911"/>
                      <a:pt x="14038" y="112913"/>
                      <a:pt x="14045" y="112913"/>
                    </a:cubicBezTo>
                    <a:cubicBezTo>
                      <a:pt x="15596" y="113153"/>
                      <a:pt x="20083" y="113395"/>
                      <a:pt x="23521" y="113395"/>
                    </a:cubicBezTo>
                    <a:cubicBezTo>
                      <a:pt x="25811" y="113395"/>
                      <a:pt x="27636" y="113288"/>
                      <a:pt x="27818" y="113000"/>
                    </a:cubicBezTo>
                    <a:cubicBezTo>
                      <a:pt x="28270" y="112275"/>
                      <a:pt x="20736" y="108393"/>
                      <a:pt x="22327" y="107100"/>
                    </a:cubicBezTo>
                    <a:cubicBezTo>
                      <a:pt x="22508" y="106955"/>
                      <a:pt x="22792" y="106890"/>
                      <a:pt x="23156" y="106890"/>
                    </a:cubicBezTo>
                    <a:cubicBezTo>
                      <a:pt x="26004" y="106890"/>
                      <a:pt x="33734" y="110871"/>
                      <a:pt x="34884" y="111320"/>
                    </a:cubicBezTo>
                    <a:cubicBezTo>
                      <a:pt x="35430" y="111533"/>
                      <a:pt x="36021" y="111617"/>
                      <a:pt x="36615" y="111617"/>
                    </a:cubicBezTo>
                    <a:cubicBezTo>
                      <a:pt x="38848" y="111617"/>
                      <a:pt x="41116" y="110430"/>
                      <a:pt x="41116" y="110430"/>
                    </a:cubicBezTo>
                    <a:lnTo>
                      <a:pt x="41116" y="110430"/>
                    </a:lnTo>
                    <a:cubicBezTo>
                      <a:pt x="40369" y="113683"/>
                      <a:pt x="41486" y="118941"/>
                      <a:pt x="44405" y="120866"/>
                    </a:cubicBezTo>
                    <a:cubicBezTo>
                      <a:pt x="47103" y="120532"/>
                      <a:pt x="46372" y="120549"/>
                      <a:pt x="49273" y="119889"/>
                    </a:cubicBezTo>
                    <a:cubicBezTo>
                      <a:pt x="49280" y="119884"/>
                      <a:pt x="49287" y="119883"/>
                      <a:pt x="49296" y="119883"/>
                    </a:cubicBezTo>
                    <a:cubicBezTo>
                      <a:pt x="49380" y="119868"/>
                      <a:pt x="49458" y="119848"/>
                      <a:pt x="49543" y="119826"/>
                    </a:cubicBezTo>
                    <a:cubicBezTo>
                      <a:pt x="49555" y="119821"/>
                      <a:pt x="49566" y="119821"/>
                      <a:pt x="49576" y="119817"/>
                    </a:cubicBezTo>
                    <a:cubicBezTo>
                      <a:pt x="49667" y="119801"/>
                      <a:pt x="49757" y="119774"/>
                      <a:pt x="49852" y="119754"/>
                    </a:cubicBezTo>
                    <a:cubicBezTo>
                      <a:pt x="49861" y="119751"/>
                      <a:pt x="49871" y="119749"/>
                      <a:pt x="49880" y="119749"/>
                    </a:cubicBezTo>
                    <a:cubicBezTo>
                      <a:pt x="49882" y="119749"/>
                      <a:pt x="49884" y="119749"/>
                      <a:pt x="49886" y="119749"/>
                    </a:cubicBezTo>
                    <a:cubicBezTo>
                      <a:pt x="49960" y="119734"/>
                      <a:pt x="50027" y="119718"/>
                      <a:pt x="50101" y="119697"/>
                    </a:cubicBezTo>
                    <a:cubicBezTo>
                      <a:pt x="51603" y="119346"/>
                      <a:pt x="53120" y="118955"/>
                      <a:pt x="54654" y="118525"/>
                    </a:cubicBezTo>
                    <a:cubicBezTo>
                      <a:pt x="76376" y="112467"/>
                      <a:pt x="100078" y="99531"/>
                      <a:pt x="103145" y="92117"/>
                    </a:cubicBezTo>
                    <a:cubicBezTo>
                      <a:pt x="105751" y="85814"/>
                      <a:pt x="98949" y="61812"/>
                      <a:pt x="92669" y="43226"/>
                    </a:cubicBezTo>
                    <a:lnTo>
                      <a:pt x="92663" y="43226"/>
                    </a:lnTo>
                    <a:cubicBezTo>
                      <a:pt x="89144" y="32800"/>
                      <a:pt x="85782" y="24083"/>
                      <a:pt x="84336" y="21150"/>
                    </a:cubicBezTo>
                    <a:cubicBezTo>
                      <a:pt x="80606" y="13553"/>
                      <a:pt x="70461" y="5045"/>
                      <a:pt x="68591" y="0"/>
                    </a:cubicBezTo>
                    <a:close/>
                  </a:path>
                </a:pathLst>
              </a:custGeom>
              <a:solidFill>
                <a:schemeClr val="accent4"/>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86" name="Google Shape;1576;p40">
                <a:extLst>
                  <a:ext uri="{FF2B5EF4-FFF2-40B4-BE49-F238E27FC236}">
                    <a16:creationId xmlns:a16="http://schemas.microsoft.com/office/drawing/2014/main" id="{BA156DB5-67D5-3DE1-0262-C5384941645F}"/>
                  </a:ext>
                </a:extLst>
              </p:cNvPr>
              <p:cNvSpPr/>
              <p:nvPr/>
            </p:nvSpPr>
            <p:spPr>
              <a:xfrm>
                <a:off x="2362375" y="2931100"/>
                <a:ext cx="482550" cy="898425"/>
              </a:xfrm>
              <a:custGeom>
                <a:avLst/>
                <a:gdLst/>
                <a:ahLst/>
                <a:cxnLst/>
                <a:rect l="l" t="t" r="r" b="b"/>
                <a:pathLst>
                  <a:path w="19302" h="35937" extrusionOk="0">
                    <a:moveTo>
                      <a:pt x="9825" y="26950"/>
                    </a:moveTo>
                    <a:lnTo>
                      <a:pt x="9811" y="26965"/>
                    </a:lnTo>
                    <a:lnTo>
                      <a:pt x="9811" y="26965"/>
                    </a:lnTo>
                    <a:cubicBezTo>
                      <a:pt x="9815" y="26960"/>
                      <a:pt x="9819" y="26955"/>
                      <a:pt x="9825" y="26950"/>
                    </a:cubicBezTo>
                    <a:close/>
                    <a:moveTo>
                      <a:pt x="19302" y="0"/>
                    </a:moveTo>
                    <a:cubicBezTo>
                      <a:pt x="16467" y="2432"/>
                      <a:pt x="13810" y="5090"/>
                      <a:pt x="11485" y="8056"/>
                    </a:cubicBezTo>
                    <a:cubicBezTo>
                      <a:pt x="10327" y="9541"/>
                      <a:pt x="9256" y="11113"/>
                      <a:pt x="8440" y="12874"/>
                    </a:cubicBezTo>
                    <a:cubicBezTo>
                      <a:pt x="8044" y="13759"/>
                      <a:pt x="7726" y="14710"/>
                      <a:pt x="7652" y="15756"/>
                    </a:cubicBezTo>
                    <a:cubicBezTo>
                      <a:pt x="7608" y="16728"/>
                      <a:pt x="7647" y="17687"/>
                      <a:pt x="7753" y="18641"/>
                    </a:cubicBezTo>
                    <a:cubicBezTo>
                      <a:pt x="7979" y="20545"/>
                      <a:pt x="8457" y="22396"/>
                      <a:pt x="9020" y="24187"/>
                    </a:cubicBezTo>
                    <a:cubicBezTo>
                      <a:pt x="9291" y="25069"/>
                      <a:pt x="9637" y="25989"/>
                      <a:pt x="9784" y="26784"/>
                    </a:cubicBezTo>
                    <a:cubicBezTo>
                      <a:pt x="9794" y="26848"/>
                      <a:pt x="9799" y="26914"/>
                      <a:pt x="9798" y="26980"/>
                    </a:cubicBezTo>
                    <a:lnTo>
                      <a:pt x="9798" y="26980"/>
                    </a:lnTo>
                    <a:lnTo>
                      <a:pt x="9755" y="27031"/>
                    </a:lnTo>
                    <a:cubicBezTo>
                      <a:pt x="9640" y="27161"/>
                      <a:pt x="9468" y="27325"/>
                      <a:pt x="9304" y="27475"/>
                    </a:cubicBezTo>
                    <a:cubicBezTo>
                      <a:pt x="8974" y="27784"/>
                      <a:pt x="8622" y="28089"/>
                      <a:pt x="8273" y="28392"/>
                    </a:cubicBezTo>
                    <a:cubicBezTo>
                      <a:pt x="5446" y="30802"/>
                      <a:pt x="2574" y="33225"/>
                      <a:pt x="1" y="35937"/>
                    </a:cubicBezTo>
                    <a:cubicBezTo>
                      <a:pt x="2886" y="33564"/>
                      <a:pt x="5916" y="31413"/>
                      <a:pt x="8861" y="29106"/>
                    </a:cubicBezTo>
                    <a:cubicBezTo>
                      <a:pt x="9229" y="28815"/>
                      <a:pt x="9598" y="28528"/>
                      <a:pt x="9964" y="28217"/>
                    </a:cubicBezTo>
                    <a:cubicBezTo>
                      <a:pt x="10161" y="28055"/>
                      <a:pt x="10348" y="27881"/>
                      <a:pt x="10524" y="27697"/>
                    </a:cubicBezTo>
                    <a:lnTo>
                      <a:pt x="10680" y="27510"/>
                    </a:lnTo>
                    <a:cubicBezTo>
                      <a:pt x="10751" y="27399"/>
                      <a:pt x="10797" y="27274"/>
                      <a:pt x="10814" y="27143"/>
                    </a:cubicBezTo>
                    <a:cubicBezTo>
                      <a:pt x="10844" y="26938"/>
                      <a:pt x="10828" y="26793"/>
                      <a:pt x="10814" y="26652"/>
                    </a:cubicBezTo>
                    <a:cubicBezTo>
                      <a:pt x="10648" y="25605"/>
                      <a:pt x="10338" y="24769"/>
                      <a:pt x="10093" y="23861"/>
                    </a:cubicBezTo>
                    <a:cubicBezTo>
                      <a:pt x="9573" y="22088"/>
                      <a:pt x="9125" y="20310"/>
                      <a:pt x="8931" y="18506"/>
                    </a:cubicBezTo>
                    <a:cubicBezTo>
                      <a:pt x="8820" y="17612"/>
                      <a:pt x="8779" y="16710"/>
                      <a:pt x="8809" y="15810"/>
                    </a:cubicBezTo>
                    <a:cubicBezTo>
                      <a:pt x="8853" y="14990"/>
                      <a:pt x="9126" y="14142"/>
                      <a:pt x="9467" y="13320"/>
                    </a:cubicBezTo>
                    <a:cubicBezTo>
                      <a:pt x="10162" y="11667"/>
                      <a:pt x="11179" y="10119"/>
                      <a:pt x="12225" y="8605"/>
                    </a:cubicBezTo>
                    <a:cubicBezTo>
                      <a:pt x="13295" y="7101"/>
                      <a:pt x="14441" y="5641"/>
                      <a:pt x="15630" y="4214"/>
                    </a:cubicBezTo>
                    <a:cubicBezTo>
                      <a:pt x="16804" y="2771"/>
                      <a:pt x="18051" y="1387"/>
                      <a:pt x="19302" y="0"/>
                    </a:cubicBezTo>
                    <a:close/>
                  </a:path>
                </a:pathLst>
              </a:custGeom>
              <a:solidFill>
                <a:srgbClr val="5869A8"/>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87" name="Google Shape;1577;p40">
                <a:extLst>
                  <a:ext uri="{FF2B5EF4-FFF2-40B4-BE49-F238E27FC236}">
                    <a16:creationId xmlns:a16="http://schemas.microsoft.com/office/drawing/2014/main" id="{993BCFFF-87DB-F9BD-7FBC-6991D8EF3133}"/>
                  </a:ext>
                </a:extLst>
              </p:cNvPr>
              <p:cNvSpPr/>
              <p:nvPr/>
            </p:nvSpPr>
            <p:spPr>
              <a:xfrm>
                <a:off x="3093325" y="3616200"/>
                <a:ext cx="545450" cy="102625"/>
              </a:xfrm>
              <a:custGeom>
                <a:avLst/>
                <a:gdLst/>
                <a:ahLst/>
                <a:cxnLst/>
                <a:rect l="l" t="t" r="r" b="b"/>
                <a:pathLst>
                  <a:path w="21818" h="4105" extrusionOk="0">
                    <a:moveTo>
                      <a:pt x="0" y="0"/>
                    </a:moveTo>
                    <a:lnTo>
                      <a:pt x="0" y="0"/>
                    </a:lnTo>
                    <a:cubicBezTo>
                      <a:pt x="1471" y="1274"/>
                      <a:pt x="3220" y="2222"/>
                      <a:pt x="5055" y="2922"/>
                    </a:cubicBezTo>
                    <a:cubicBezTo>
                      <a:pt x="6895" y="3623"/>
                      <a:pt x="8863" y="4008"/>
                      <a:pt x="10845" y="4086"/>
                    </a:cubicBezTo>
                    <a:cubicBezTo>
                      <a:pt x="11044" y="4099"/>
                      <a:pt x="11243" y="4105"/>
                      <a:pt x="11442" y="4105"/>
                    </a:cubicBezTo>
                    <a:cubicBezTo>
                      <a:pt x="12235" y="4105"/>
                      <a:pt x="13027" y="4017"/>
                      <a:pt x="13816" y="3951"/>
                    </a:cubicBezTo>
                    <a:cubicBezTo>
                      <a:pt x="14787" y="3740"/>
                      <a:pt x="15777" y="3619"/>
                      <a:pt x="16700" y="3243"/>
                    </a:cubicBezTo>
                    <a:lnTo>
                      <a:pt x="17399" y="3003"/>
                    </a:lnTo>
                    <a:cubicBezTo>
                      <a:pt x="17634" y="2927"/>
                      <a:pt x="17866" y="2847"/>
                      <a:pt x="18083" y="2726"/>
                    </a:cubicBezTo>
                    <a:lnTo>
                      <a:pt x="19400" y="2064"/>
                    </a:lnTo>
                    <a:cubicBezTo>
                      <a:pt x="19844" y="1858"/>
                      <a:pt x="20239" y="1559"/>
                      <a:pt x="20640" y="1283"/>
                    </a:cubicBezTo>
                    <a:cubicBezTo>
                      <a:pt x="21040" y="1003"/>
                      <a:pt x="21432" y="717"/>
                      <a:pt x="21817" y="427"/>
                    </a:cubicBezTo>
                    <a:lnTo>
                      <a:pt x="21817" y="427"/>
                    </a:lnTo>
                    <a:cubicBezTo>
                      <a:pt x="21364" y="611"/>
                      <a:pt x="20918" y="799"/>
                      <a:pt x="20481" y="995"/>
                    </a:cubicBezTo>
                    <a:cubicBezTo>
                      <a:pt x="20040" y="1182"/>
                      <a:pt x="19623" y="1414"/>
                      <a:pt x="19157" y="1536"/>
                    </a:cubicBezTo>
                    <a:lnTo>
                      <a:pt x="17812" y="1998"/>
                    </a:lnTo>
                    <a:cubicBezTo>
                      <a:pt x="17371" y="2165"/>
                      <a:pt x="16897" y="2232"/>
                      <a:pt x="16446" y="2353"/>
                    </a:cubicBezTo>
                    <a:cubicBezTo>
                      <a:pt x="15541" y="2610"/>
                      <a:pt x="14604" y="2698"/>
                      <a:pt x="13683" y="2837"/>
                    </a:cubicBezTo>
                    <a:cubicBezTo>
                      <a:pt x="12997" y="2868"/>
                      <a:pt x="12313" y="2933"/>
                      <a:pt x="11629" y="2933"/>
                    </a:cubicBezTo>
                    <a:cubicBezTo>
                      <a:pt x="11382" y="2933"/>
                      <a:pt x="11134" y="2925"/>
                      <a:pt x="10887" y="2903"/>
                    </a:cubicBezTo>
                    <a:cubicBezTo>
                      <a:pt x="9023" y="2851"/>
                      <a:pt x="7162" y="2541"/>
                      <a:pt x="5340" y="2046"/>
                    </a:cubicBezTo>
                    <a:cubicBezTo>
                      <a:pt x="3522" y="1534"/>
                      <a:pt x="1736" y="860"/>
                      <a:pt x="0" y="0"/>
                    </a:cubicBezTo>
                    <a:close/>
                  </a:path>
                </a:pathLst>
              </a:custGeom>
              <a:solidFill>
                <a:srgbClr val="5869A8"/>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88" name="Google Shape;1578;p40">
                <a:extLst>
                  <a:ext uri="{FF2B5EF4-FFF2-40B4-BE49-F238E27FC236}">
                    <a16:creationId xmlns:a16="http://schemas.microsoft.com/office/drawing/2014/main" id="{F010056C-9F29-EE77-5D6C-3F142DD095CF}"/>
                  </a:ext>
                </a:extLst>
              </p:cNvPr>
              <p:cNvSpPr/>
              <p:nvPr/>
            </p:nvSpPr>
            <p:spPr>
              <a:xfrm>
                <a:off x="3573175" y="3226750"/>
                <a:ext cx="84525" cy="57950"/>
              </a:xfrm>
              <a:custGeom>
                <a:avLst/>
                <a:gdLst/>
                <a:ahLst/>
                <a:cxnLst/>
                <a:rect l="l" t="t" r="r" b="b"/>
                <a:pathLst>
                  <a:path w="3381" h="2318" extrusionOk="0">
                    <a:moveTo>
                      <a:pt x="0" y="0"/>
                    </a:moveTo>
                    <a:cubicBezTo>
                      <a:pt x="431" y="578"/>
                      <a:pt x="965" y="1009"/>
                      <a:pt x="1523" y="1403"/>
                    </a:cubicBezTo>
                    <a:cubicBezTo>
                      <a:pt x="2091" y="1782"/>
                      <a:pt x="2685" y="2124"/>
                      <a:pt x="3380" y="2317"/>
                    </a:cubicBezTo>
                    <a:cubicBezTo>
                      <a:pt x="2950" y="1738"/>
                      <a:pt x="2416" y="1307"/>
                      <a:pt x="1858" y="915"/>
                    </a:cubicBezTo>
                    <a:cubicBezTo>
                      <a:pt x="1288" y="536"/>
                      <a:pt x="695" y="194"/>
                      <a:pt x="0" y="0"/>
                    </a:cubicBezTo>
                    <a:close/>
                  </a:path>
                </a:pathLst>
              </a:custGeom>
              <a:solidFill>
                <a:srgbClr val="5869A8"/>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89" name="Google Shape;1579;p40">
                <a:extLst>
                  <a:ext uri="{FF2B5EF4-FFF2-40B4-BE49-F238E27FC236}">
                    <a16:creationId xmlns:a16="http://schemas.microsoft.com/office/drawing/2014/main" id="{7A97D8F5-B6A6-C61A-879B-94E0D54E0AFC}"/>
                  </a:ext>
                </a:extLst>
              </p:cNvPr>
              <p:cNvSpPr/>
              <p:nvPr/>
            </p:nvSpPr>
            <p:spPr>
              <a:xfrm>
                <a:off x="3026975" y="3176250"/>
                <a:ext cx="1132375" cy="2018100"/>
              </a:xfrm>
              <a:custGeom>
                <a:avLst/>
                <a:gdLst/>
                <a:ahLst/>
                <a:cxnLst/>
                <a:rect l="l" t="t" r="r" b="b"/>
                <a:pathLst>
                  <a:path w="45295" h="80724" extrusionOk="0">
                    <a:moveTo>
                      <a:pt x="23603" y="1"/>
                    </a:moveTo>
                    <a:cubicBezTo>
                      <a:pt x="25217" y="4311"/>
                      <a:pt x="26889" y="8593"/>
                      <a:pt x="28520" y="12893"/>
                    </a:cubicBezTo>
                    <a:lnTo>
                      <a:pt x="33084" y="24667"/>
                    </a:lnTo>
                    <a:lnTo>
                      <a:pt x="33180" y="24910"/>
                    </a:lnTo>
                    <a:lnTo>
                      <a:pt x="33180" y="24921"/>
                    </a:lnTo>
                    <a:lnTo>
                      <a:pt x="33506" y="25757"/>
                    </a:lnTo>
                    <a:cubicBezTo>
                      <a:pt x="36803" y="34339"/>
                      <a:pt x="40264" y="42873"/>
                      <a:pt x="43347" y="51512"/>
                    </a:cubicBezTo>
                    <a:cubicBezTo>
                      <a:pt x="43533" y="52049"/>
                      <a:pt x="43724" y="52591"/>
                      <a:pt x="43893" y="53121"/>
                    </a:cubicBezTo>
                    <a:cubicBezTo>
                      <a:pt x="43977" y="53387"/>
                      <a:pt x="44062" y="53662"/>
                      <a:pt x="44114" y="53899"/>
                    </a:cubicBezTo>
                    <a:lnTo>
                      <a:pt x="44114" y="53910"/>
                    </a:lnTo>
                    <a:cubicBezTo>
                      <a:pt x="44061" y="53976"/>
                      <a:pt x="44004" y="54039"/>
                      <a:pt x="43941" y="54097"/>
                    </a:cubicBezTo>
                    <a:cubicBezTo>
                      <a:pt x="43164" y="54839"/>
                      <a:pt x="42242" y="55550"/>
                      <a:pt x="41348" y="56244"/>
                    </a:cubicBezTo>
                    <a:cubicBezTo>
                      <a:pt x="39532" y="57640"/>
                      <a:pt x="37667" y="58976"/>
                      <a:pt x="35785" y="60291"/>
                    </a:cubicBezTo>
                    <a:cubicBezTo>
                      <a:pt x="32033" y="62926"/>
                      <a:pt x="28183" y="65430"/>
                      <a:pt x="24321" y="67916"/>
                    </a:cubicBezTo>
                    <a:cubicBezTo>
                      <a:pt x="20449" y="70381"/>
                      <a:pt x="16517" y="72760"/>
                      <a:pt x="12493" y="74968"/>
                    </a:cubicBezTo>
                    <a:cubicBezTo>
                      <a:pt x="10837" y="75878"/>
                      <a:pt x="9183" y="76771"/>
                      <a:pt x="7485" y="77601"/>
                    </a:cubicBezTo>
                    <a:cubicBezTo>
                      <a:pt x="7473" y="77606"/>
                      <a:pt x="7468" y="77612"/>
                      <a:pt x="7456" y="77617"/>
                    </a:cubicBezTo>
                    <a:cubicBezTo>
                      <a:pt x="7382" y="77656"/>
                      <a:pt x="7309" y="77687"/>
                      <a:pt x="7235" y="77719"/>
                    </a:cubicBezTo>
                    <a:cubicBezTo>
                      <a:pt x="7049" y="77817"/>
                      <a:pt x="6862" y="77909"/>
                      <a:pt x="6669" y="77994"/>
                    </a:cubicBezTo>
                    <a:cubicBezTo>
                      <a:pt x="6669" y="78000"/>
                      <a:pt x="6669" y="78000"/>
                      <a:pt x="6663" y="78000"/>
                    </a:cubicBezTo>
                    <a:cubicBezTo>
                      <a:pt x="6602" y="78033"/>
                      <a:pt x="6539" y="78059"/>
                      <a:pt x="6476" y="78092"/>
                    </a:cubicBezTo>
                    <a:cubicBezTo>
                      <a:pt x="6171" y="78236"/>
                      <a:pt x="5865" y="78382"/>
                      <a:pt x="5554" y="78522"/>
                    </a:cubicBezTo>
                    <a:cubicBezTo>
                      <a:pt x="5540" y="78530"/>
                      <a:pt x="5524" y="78538"/>
                      <a:pt x="5509" y="78544"/>
                    </a:cubicBezTo>
                    <a:cubicBezTo>
                      <a:pt x="4916" y="78812"/>
                      <a:pt x="4322" y="79075"/>
                      <a:pt x="3717" y="79327"/>
                    </a:cubicBezTo>
                    <a:lnTo>
                      <a:pt x="3711" y="79333"/>
                    </a:lnTo>
                    <a:lnTo>
                      <a:pt x="3706" y="79333"/>
                    </a:lnTo>
                    <a:cubicBezTo>
                      <a:pt x="2490" y="79847"/>
                      <a:pt x="1259" y="80316"/>
                      <a:pt x="1" y="80723"/>
                    </a:cubicBezTo>
                    <a:cubicBezTo>
                      <a:pt x="1285" y="80396"/>
                      <a:pt x="2543" y="79988"/>
                      <a:pt x="3786" y="79518"/>
                    </a:cubicBezTo>
                    <a:lnTo>
                      <a:pt x="3802" y="79518"/>
                    </a:lnTo>
                    <a:lnTo>
                      <a:pt x="3808" y="79514"/>
                    </a:lnTo>
                    <a:lnTo>
                      <a:pt x="3814" y="79514"/>
                    </a:lnTo>
                    <a:lnTo>
                      <a:pt x="3814" y="79508"/>
                    </a:lnTo>
                    <a:cubicBezTo>
                      <a:pt x="3820" y="79503"/>
                      <a:pt x="3831" y="79503"/>
                      <a:pt x="3837" y="79497"/>
                    </a:cubicBezTo>
                    <a:cubicBezTo>
                      <a:pt x="3922" y="79472"/>
                      <a:pt x="4000" y="79439"/>
                      <a:pt x="4080" y="79406"/>
                    </a:cubicBezTo>
                    <a:cubicBezTo>
                      <a:pt x="4237" y="79349"/>
                      <a:pt x="4396" y="79291"/>
                      <a:pt x="4548" y="79226"/>
                    </a:cubicBezTo>
                    <a:cubicBezTo>
                      <a:pt x="4609" y="79206"/>
                      <a:pt x="4666" y="79184"/>
                      <a:pt x="4724" y="79157"/>
                    </a:cubicBezTo>
                    <a:lnTo>
                      <a:pt x="4729" y="79157"/>
                    </a:lnTo>
                    <a:cubicBezTo>
                      <a:pt x="4893" y="79098"/>
                      <a:pt x="5052" y="79034"/>
                      <a:pt x="5210" y="78964"/>
                    </a:cubicBezTo>
                    <a:lnTo>
                      <a:pt x="5216" y="78964"/>
                    </a:lnTo>
                    <a:cubicBezTo>
                      <a:pt x="5258" y="78950"/>
                      <a:pt x="5300" y="78932"/>
                      <a:pt x="5340" y="78911"/>
                    </a:cubicBezTo>
                    <a:cubicBezTo>
                      <a:pt x="5346" y="78911"/>
                      <a:pt x="5351" y="78905"/>
                      <a:pt x="5357" y="78905"/>
                    </a:cubicBezTo>
                    <a:cubicBezTo>
                      <a:pt x="5492" y="78852"/>
                      <a:pt x="5634" y="78799"/>
                      <a:pt x="5763" y="78740"/>
                    </a:cubicBezTo>
                    <a:cubicBezTo>
                      <a:pt x="5777" y="78734"/>
                      <a:pt x="5791" y="78727"/>
                      <a:pt x="5803" y="78718"/>
                    </a:cubicBezTo>
                    <a:cubicBezTo>
                      <a:pt x="6040" y="78628"/>
                      <a:pt x="6277" y="78526"/>
                      <a:pt x="6510" y="78423"/>
                    </a:cubicBezTo>
                    <a:cubicBezTo>
                      <a:pt x="6600" y="78386"/>
                      <a:pt x="6691" y="78344"/>
                      <a:pt x="6781" y="78300"/>
                    </a:cubicBezTo>
                    <a:cubicBezTo>
                      <a:pt x="6787" y="78300"/>
                      <a:pt x="6793" y="78299"/>
                      <a:pt x="6798" y="78294"/>
                    </a:cubicBezTo>
                    <a:cubicBezTo>
                      <a:pt x="7058" y="78188"/>
                      <a:pt x="7318" y="78075"/>
                      <a:pt x="7573" y="77957"/>
                    </a:cubicBezTo>
                    <a:cubicBezTo>
                      <a:pt x="7844" y="77839"/>
                      <a:pt x="8116" y="77715"/>
                      <a:pt x="8387" y="77592"/>
                    </a:cubicBezTo>
                    <a:cubicBezTo>
                      <a:pt x="8715" y="77446"/>
                      <a:pt x="9038" y="77295"/>
                      <a:pt x="9361" y="77140"/>
                    </a:cubicBezTo>
                    <a:cubicBezTo>
                      <a:pt x="9649" y="77005"/>
                      <a:pt x="9938" y="76865"/>
                      <a:pt x="10226" y="76724"/>
                    </a:cubicBezTo>
                    <a:lnTo>
                      <a:pt x="10238" y="76713"/>
                    </a:lnTo>
                    <a:cubicBezTo>
                      <a:pt x="10302" y="76689"/>
                      <a:pt x="10365" y="76660"/>
                      <a:pt x="10425" y="76628"/>
                    </a:cubicBezTo>
                    <a:cubicBezTo>
                      <a:pt x="10684" y="76510"/>
                      <a:pt x="10944" y="76386"/>
                      <a:pt x="11206" y="76255"/>
                    </a:cubicBezTo>
                    <a:cubicBezTo>
                      <a:pt x="11726" y="76002"/>
                      <a:pt x="12247" y="75743"/>
                      <a:pt x="12763" y="75479"/>
                    </a:cubicBezTo>
                    <a:cubicBezTo>
                      <a:pt x="13402" y="75149"/>
                      <a:pt x="14037" y="74814"/>
                      <a:pt x="14666" y="74479"/>
                    </a:cubicBezTo>
                    <a:cubicBezTo>
                      <a:pt x="14697" y="74460"/>
                      <a:pt x="14729" y="74443"/>
                      <a:pt x="14763" y="74430"/>
                    </a:cubicBezTo>
                    <a:cubicBezTo>
                      <a:pt x="15086" y="74258"/>
                      <a:pt x="15409" y="74084"/>
                      <a:pt x="15732" y="73906"/>
                    </a:cubicBezTo>
                    <a:cubicBezTo>
                      <a:pt x="16573" y="73454"/>
                      <a:pt x="17409" y="72991"/>
                      <a:pt x="18243" y="72520"/>
                    </a:cubicBezTo>
                    <a:cubicBezTo>
                      <a:pt x="18889" y="72156"/>
                      <a:pt x="19530" y="71793"/>
                      <a:pt x="20165" y="71425"/>
                    </a:cubicBezTo>
                    <a:cubicBezTo>
                      <a:pt x="20211" y="71404"/>
                      <a:pt x="20255" y="71376"/>
                      <a:pt x="20301" y="71349"/>
                    </a:cubicBezTo>
                    <a:cubicBezTo>
                      <a:pt x="20379" y="71307"/>
                      <a:pt x="20454" y="71263"/>
                      <a:pt x="20527" y="71214"/>
                    </a:cubicBezTo>
                    <a:cubicBezTo>
                      <a:pt x="20533" y="71214"/>
                      <a:pt x="20538" y="71208"/>
                      <a:pt x="20544" y="71203"/>
                    </a:cubicBezTo>
                    <a:cubicBezTo>
                      <a:pt x="20817" y="71051"/>
                      <a:pt x="21089" y="70893"/>
                      <a:pt x="21355" y="70735"/>
                    </a:cubicBezTo>
                    <a:lnTo>
                      <a:pt x="21361" y="70731"/>
                    </a:lnTo>
                    <a:cubicBezTo>
                      <a:pt x="21594" y="70594"/>
                      <a:pt x="21831" y="70459"/>
                      <a:pt x="22065" y="70318"/>
                    </a:cubicBezTo>
                    <a:cubicBezTo>
                      <a:pt x="22093" y="70302"/>
                      <a:pt x="22126" y="70280"/>
                      <a:pt x="22155" y="70264"/>
                    </a:cubicBezTo>
                    <a:cubicBezTo>
                      <a:pt x="22558" y="70030"/>
                      <a:pt x="22954" y="69792"/>
                      <a:pt x="23358" y="69553"/>
                    </a:cubicBezTo>
                    <a:cubicBezTo>
                      <a:pt x="23363" y="69547"/>
                      <a:pt x="23375" y="69547"/>
                      <a:pt x="23380" y="69542"/>
                    </a:cubicBezTo>
                    <a:cubicBezTo>
                      <a:pt x="23794" y="69292"/>
                      <a:pt x="24215" y="69042"/>
                      <a:pt x="24628" y="68793"/>
                    </a:cubicBezTo>
                    <a:cubicBezTo>
                      <a:pt x="24697" y="68748"/>
                      <a:pt x="24759" y="68711"/>
                      <a:pt x="24827" y="68674"/>
                    </a:cubicBezTo>
                    <a:cubicBezTo>
                      <a:pt x="25026" y="68553"/>
                      <a:pt x="25218" y="68434"/>
                      <a:pt x="25411" y="68315"/>
                    </a:cubicBezTo>
                    <a:cubicBezTo>
                      <a:pt x="25433" y="68304"/>
                      <a:pt x="25455" y="68292"/>
                      <a:pt x="25474" y="68276"/>
                    </a:cubicBezTo>
                    <a:cubicBezTo>
                      <a:pt x="25945" y="68000"/>
                      <a:pt x="26404" y="67712"/>
                      <a:pt x="26870" y="67424"/>
                    </a:cubicBezTo>
                    <a:cubicBezTo>
                      <a:pt x="26875" y="67418"/>
                      <a:pt x="26881" y="67418"/>
                      <a:pt x="26892" y="67413"/>
                    </a:cubicBezTo>
                    <a:lnTo>
                      <a:pt x="27097" y="67282"/>
                    </a:lnTo>
                    <a:cubicBezTo>
                      <a:pt x="27107" y="67273"/>
                      <a:pt x="27119" y="67267"/>
                      <a:pt x="27131" y="67266"/>
                    </a:cubicBezTo>
                    <a:cubicBezTo>
                      <a:pt x="27187" y="67228"/>
                      <a:pt x="27239" y="67195"/>
                      <a:pt x="27296" y="67157"/>
                    </a:cubicBezTo>
                    <a:cubicBezTo>
                      <a:pt x="27937" y="66760"/>
                      <a:pt x="28573" y="66358"/>
                      <a:pt x="29203" y="65955"/>
                    </a:cubicBezTo>
                    <a:cubicBezTo>
                      <a:pt x="29362" y="65858"/>
                      <a:pt x="29521" y="65754"/>
                      <a:pt x="29674" y="65650"/>
                    </a:cubicBezTo>
                    <a:cubicBezTo>
                      <a:pt x="30294" y="65253"/>
                      <a:pt x="30912" y="64856"/>
                      <a:pt x="31525" y="64448"/>
                    </a:cubicBezTo>
                    <a:cubicBezTo>
                      <a:pt x="31719" y="64322"/>
                      <a:pt x="31912" y="64197"/>
                      <a:pt x="32100" y="64072"/>
                    </a:cubicBezTo>
                    <a:cubicBezTo>
                      <a:pt x="32770" y="63631"/>
                      <a:pt x="33434" y="63189"/>
                      <a:pt x="34099" y="62737"/>
                    </a:cubicBezTo>
                    <a:cubicBezTo>
                      <a:pt x="34867" y="62226"/>
                      <a:pt x="35633" y="61702"/>
                      <a:pt x="36401" y="61179"/>
                    </a:cubicBezTo>
                    <a:cubicBezTo>
                      <a:pt x="38298" y="59870"/>
                      <a:pt x="40181" y="58539"/>
                      <a:pt x="42030" y="57150"/>
                    </a:cubicBezTo>
                    <a:cubicBezTo>
                      <a:pt x="42145" y="57064"/>
                      <a:pt x="42252" y="56982"/>
                      <a:pt x="42366" y="56888"/>
                    </a:cubicBezTo>
                    <a:cubicBezTo>
                      <a:pt x="42400" y="56861"/>
                      <a:pt x="42435" y="56840"/>
                      <a:pt x="42469" y="56812"/>
                    </a:cubicBezTo>
                    <a:cubicBezTo>
                      <a:pt x="42492" y="56790"/>
                      <a:pt x="42519" y="56773"/>
                      <a:pt x="42542" y="56752"/>
                    </a:cubicBezTo>
                    <a:cubicBezTo>
                      <a:pt x="42719" y="56620"/>
                      <a:pt x="42895" y="56484"/>
                      <a:pt x="43060" y="56353"/>
                    </a:cubicBezTo>
                    <a:cubicBezTo>
                      <a:pt x="43073" y="56347"/>
                      <a:pt x="43079" y="56336"/>
                      <a:pt x="43089" y="56331"/>
                    </a:cubicBezTo>
                    <a:lnTo>
                      <a:pt x="43106" y="56314"/>
                    </a:lnTo>
                    <a:cubicBezTo>
                      <a:pt x="43112" y="56314"/>
                      <a:pt x="43118" y="56308"/>
                      <a:pt x="43123" y="56303"/>
                    </a:cubicBezTo>
                    <a:cubicBezTo>
                      <a:pt x="43127" y="56300"/>
                      <a:pt x="43130" y="56298"/>
                      <a:pt x="43135" y="56297"/>
                    </a:cubicBezTo>
                    <a:lnTo>
                      <a:pt x="43135" y="56292"/>
                    </a:lnTo>
                    <a:lnTo>
                      <a:pt x="43140" y="56292"/>
                    </a:lnTo>
                    <a:lnTo>
                      <a:pt x="43140" y="56286"/>
                    </a:lnTo>
                    <a:cubicBezTo>
                      <a:pt x="43146" y="56286"/>
                      <a:pt x="43152" y="56282"/>
                      <a:pt x="43157" y="56282"/>
                    </a:cubicBezTo>
                    <a:lnTo>
                      <a:pt x="43157" y="56276"/>
                    </a:lnTo>
                    <a:cubicBezTo>
                      <a:pt x="43165" y="56267"/>
                      <a:pt x="43175" y="56260"/>
                      <a:pt x="43186" y="56254"/>
                    </a:cubicBezTo>
                    <a:cubicBezTo>
                      <a:pt x="43198" y="56242"/>
                      <a:pt x="43211" y="56230"/>
                      <a:pt x="43226" y="56221"/>
                    </a:cubicBezTo>
                    <a:lnTo>
                      <a:pt x="43232" y="56221"/>
                    </a:lnTo>
                    <a:lnTo>
                      <a:pt x="43232" y="56215"/>
                    </a:lnTo>
                    <a:lnTo>
                      <a:pt x="43236" y="56215"/>
                    </a:lnTo>
                    <a:lnTo>
                      <a:pt x="43236" y="56209"/>
                    </a:lnTo>
                    <a:cubicBezTo>
                      <a:pt x="43242" y="56205"/>
                      <a:pt x="43248" y="56205"/>
                      <a:pt x="43253" y="56198"/>
                    </a:cubicBezTo>
                    <a:cubicBezTo>
                      <a:pt x="43259" y="56194"/>
                      <a:pt x="43265" y="56188"/>
                      <a:pt x="43271" y="56188"/>
                    </a:cubicBezTo>
                    <a:lnTo>
                      <a:pt x="43271" y="56183"/>
                    </a:lnTo>
                    <a:cubicBezTo>
                      <a:pt x="43275" y="56182"/>
                      <a:pt x="43279" y="56179"/>
                      <a:pt x="43282" y="56177"/>
                    </a:cubicBezTo>
                    <a:cubicBezTo>
                      <a:pt x="43299" y="56160"/>
                      <a:pt x="43316" y="56149"/>
                      <a:pt x="43327" y="56138"/>
                    </a:cubicBezTo>
                    <a:cubicBezTo>
                      <a:pt x="43333" y="56133"/>
                      <a:pt x="43339" y="56127"/>
                      <a:pt x="43344" y="56127"/>
                    </a:cubicBezTo>
                    <a:cubicBezTo>
                      <a:pt x="43369" y="56103"/>
                      <a:pt x="43395" y="56082"/>
                      <a:pt x="43424" y="56062"/>
                    </a:cubicBezTo>
                    <a:cubicBezTo>
                      <a:pt x="43438" y="56048"/>
                      <a:pt x="43453" y="56035"/>
                      <a:pt x="43469" y="56024"/>
                    </a:cubicBezTo>
                    <a:cubicBezTo>
                      <a:pt x="43509" y="55996"/>
                      <a:pt x="43548" y="55964"/>
                      <a:pt x="43588" y="55931"/>
                    </a:cubicBezTo>
                    <a:cubicBezTo>
                      <a:pt x="43680" y="55854"/>
                      <a:pt x="43771" y="55783"/>
                      <a:pt x="43851" y="55712"/>
                    </a:cubicBezTo>
                    <a:cubicBezTo>
                      <a:pt x="43936" y="55645"/>
                      <a:pt x="44016" y="55574"/>
                      <a:pt x="44102" y="55503"/>
                    </a:cubicBezTo>
                    <a:lnTo>
                      <a:pt x="44124" y="55482"/>
                    </a:lnTo>
                    <a:cubicBezTo>
                      <a:pt x="44159" y="55457"/>
                      <a:pt x="44192" y="55430"/>
                      <a:pt x="44222" y="55400"/>
                    </a:cubicBezTo>
                    <a:lnTo>
                      <a:pt x="44262" y="55366"/>
                    </a:lnTo>
                    <a:lnTo>
                      <a:pt x="44267" y="55361"/>
                    </a:lnTo>
                    <a:lnTo>
                      <a:pt x="44267" y="55355"/>
                    </a:lnTo>
                    <a:cubicBezTo>
                      <a:pt x="44273" y="55355"/>
                      <a:pt x="44279" y="55355"/>
                      <a:pt x="44279" y="55350"/>
                    </a:cubicBezTo>
                    <a:lnTo>
                      <a:pt x="44352" y="55284"/>
                    </a:lnTo>
                    <a:lnTo>
                      <a:pt x="44364" y="55278"/>
                    </a:lnTo>
                    <a:lnTo>
                      <a:pt x="44364" y="55273"/>
                    </a:lnTo>
                    <a:cubicBezTo>
                      <a:pt x="44364" y="55274"/>
                      <a:pt x="44365" y="55275"/>
                      <a:pt x="44365" y="55275"/>
                    </a:cubicBezTo>
                    <a:cubicBezTo>
                      <a:pt x="44367" y="55275"/>
                      <a:pt x="44371" y="55271"/>
                      <a:pt x="44375" y="55267"/>
                    </a:cubicBezTo>
                    <a:lnTo>
                      <a:pt x="44450" y="55202"/>
                    </a:lnTo>
                    <a:cubicBezTo>
                      <a:pt x="44463" y="55188"/>
                      <a:pt x="44479" y="55174"/>
                      <a:pt x="44494" y="55163"/>
                    </a:cubicBezTo>
                    <a:lnTo>
                      <a:pt x="44621" y="55043"/>
                    </a:lnTo>
                    <a:lnTo>
                      <a:pt x="44649" y="55015"/>
                    </a:lnTo>
                    <a:lnTo>
                      <a:pt x="44684" y="54983"/>
                    </a:lnTo>
                    <a:cubicBezTo>
                      <a:pt x="44694" y="54971"/>
                      <a:pt x="44711" y="54960"/>
                      <a:pt x="44723" y="54949"/>
                    </a:cubicBezTo>
                    <a:lnTo>
                      <a:pt x="44746" y="54927"/>
                    </a:lnTo>
                    <a:lnTo>
                      <a:pt x="44746" y="54921"/>
                    </a:lnTo>
                    <a:cubicBezTo>
                      <a:pt x="44762" y="54912"/>
                      <a:pt x="44776" y="54898"/>
                      <a:pt x="44786" y="54883"/>
                    </a:cubicBezTo>
                    <a:lnTo>
                      <a:pt x="44792" y="54878"/>
                    </a:lnTo>
                    <a:cubicBezTo>
                      <a:pt x="44798" y="54872"/>
                      <a:pt x="44798" y="54867"/>
                      <a:pt x="44803" y="54861"/>
                    </a:cubicBezTo>
                    <a:cubicBezTo>
                      <a:pt x="44814" y="54857"/>
                      <a:pt x="44822" y="54849"/>
                      <a:pt x="44826" y="54839"/>
                    </a:cubicBezTo>
                    <a:cubicBezTo>
                      <a:pt x="44860" y="54813"/>
                      <a:pt x="44890" y="54784"/>
                      <a:pt x="44917" y="54751"/>
                    </a:cubicBezTo>
                    <a:cubicBezTo>
                      <a:pt x="44976" y="54686"/>
                      <a:pt x="45033" y="54618"/>
                      <a:pt x="45085" y="54548"/>
                    </a:cubicBezTo>
                    <a:lnTo>
                      <a:pt x="45085" y="54542"/>
                    </a:lnTo>
                    <a:lnTo>
                      <a:pt x="45107" y="54520"/>
                    </a:lnTo>
                    <a:cubicBezTo>
                      <a:pt x="45110" y="54520"/>
                      <a:pt x="45113" y="54518"/>
                      <a:pt x="45113" y="54514"/>
                    </a:cubicBezTo>
                    <a:cubicBezTo>
                      <a:pt x="45119" y="54508"/>
                      <a:pt x="45119" y="54503"/>
                      <a:pt x="45125" y="54497"/>
                    </a:cubicBezTo>
                    <a:lnTo>
                      <a:pt x="45125" y="54492"/>
                    </a:lnTo>
                    <a:lnTo>
                      <a:pt x="45135" y="54480"/>
                    </a:lnTo>
                    <a:cubicBezTo>
                      <a:pt x="45141" y="54475"/>
                      <a:pt x="45147" y="54465"/>
                      <a:pt x="45154" y="54458"/>
                    </a:cubicBezTo>
                    <a:cubicBezTo>
                      <a:pt x="45158" y="54454"/>
                      <a:pt x="45160" y="54448"/>
                      <a:pt x="45164" y="54442"/>
                    </a:cubicBezTo>
                    <a:cubicBezTo>
                      <a:pt x="45170" y="54431"/>
                      <a:pt x="45176" y="54420"/>
                      <a:pt x="45182" y="54409"/>
                    </a:cubicBezTo>
                    <a:cubicBezTo>
                      <a:pt x="45193" y="54391"/>
                      <a:pt x="45203" y="54373"/>
                      <a:pt x="45211" y="54354"/>
                    </a:cubicBezTo>
                    <a:lnTo>
                      <a:pt x="45211" y="54348"/>
                    </a:lnTo>
                    <a:lnTo>
                      <a:pt x="45240" y="54292"/>
                    </a:lnTo>
                    <a:lnTo>
                      <a:pt x="45240" y="54281"/>
                    </a:lnTo>
                    <a:lnTo>
                      <a:pt x="45246" y="54275"/>
                    </a:lnTo>
                    <a:lnTo>
                      <a:pt x="45246" y="54264"/>
                    </a:lnTo>
                    <a:cubicBezTo>
                      <a:pt x="45249" y="54264"/>
                      <a:pt x="45251" y="54262"/>
                      <a:pt x="45251" y="54258"/>
                    </a:cubicBezTo>
                    <a:lnTo>
                      <a:pt x="45251" y="54248"/>
                    </a:lnTo>
                    <a:cubicBezTo>
                      <a:pt x="45256" y="54237"/>
                      <a:pt x="45260" y="54225"/>
                      <a:pt x="45263" y="54214"/>
                    </a:cubicBezTo>
                    <a:cubicBezTo>
                      <a:pt x="45270" y="54196"/>
                      <a:pt x="45275" y="54178"/>
                      <a:pt x="45276" y="54158"/>
                    </a:cubicBezTo>
                    <a:lnTo>
                      <a:pt x="45281" y="54142"/>
                    </a:lnTo>
                    <a:lnTo>
                      <a:pt x="45282" y="54086"/>
                    </a:lnTo>
                    <a:lnTo>
                      <a:pt x="45288" y="54086"/>
                    </a:lnTo>
                    <a:lnTo>
                      <a:pt x="45291" y="53990"/>
                    </a:lnTo>
                    <a:cubicBezTo>
                      <a:pt x="45295" y="53964"/>
                      <a:pt x="45295" y="53937"/>
                      <a:pt x="45293" y="53911"/>
                    </a:cubicBezTo>
                    <a:cubicBezTo>
                      <a:pt x="45295" y="53896"/>
                      <a:pt x="45293" y="53880"/>
                      <a:pt x="45288" y="53866"/>
                    </a:cubicBezTo>
                    <a:cubicBezTo>
                      <a:pt x="45290" y="53849"/>
                      <a:pt x="45287" y="53832"/>
                      <a:pt x="45284" y="53815"/>
                    </a:cubicBezTo>
                    <a:lnTo>
                      <a:pt x="45284" y="53798"/>
                    </a:lnTo>
                    <a:cubicBezTo>
                      <a:pt x="45279" y="53770"/>
                      <a:pt x="45273" y="53748"/>
                      <a:pt x="45268" y="53720"/>
                    </a:cubicBezTo>
                    <a:lnTo>
                      <a:pt x="45268" y="53708"/>
                    </a:lnTo>
                    <a:lnTo>
                      <a:pt x="45258" y="53657"/>
                    </a:lnTo>
                    <a:cubicBezTo>
                      <a:pt x="45252" y="53640"/>
                      <a:pt x="45254" y="53629"/>
                      <a:pt x="45248" y="53613"/>
                    </a:cubicBezTo>
                    <a:lnTo>
                      <a:pt x="45243" y="53601"/>
                    </a:lnTo>
                    <a:lnTo>
                      <a:pt x="45237" y="53584"/>
                    </a:lnTo>
                    <a:lnTo>
                      <a:pt x="45237" y="53573"/>
                    </a:lnTo>
                    <a:cubicBezTo>
                      <a:pt x="45207" y="53444"/>
                      <a:pt x="45175" y="53320"/>
                      <a:pt x="45138" y="53207"/>
                    </a:cubicBezTo>
                    <a:cubicBezTo>
                      <a:pt x="45132" y="53179"/>
                      <a:pt x="45122" y="53150"/>
                      <a:pt x="45117" y="53122"/>
                    </a:cubicBezTo>
                    <a:cubicBezTo>
                      <a:pt x="45111" y="53111"/>
                      <a:pt x="45111" y="53105"/>
                      <a:pt x="45107" y="53093"/>
                    </a:cubicBezTo>
                    <a:cubicBezTo>
                      <a:pt x="45107" y="53086"/>
                      <a:pt x="45105" y="53078"/>
                      <a:pt x="45102" y="53072"/>
                    </a:cubicBezTo>
                    <a:cubicBezTo>
                      <a:pt x="45102" y="53060"/>
                      <a:pt x="45097" y="53049"/>
                      <a:pt x="45097" y="53038"/>
                    </a:cubicBezTo>
                    <a:lnTo>
                      <a:pt x="45091" y="53032"/>
                    </a:lnTo>
                    <a:cubicBezTo>
                      <a:pt x="45091" y="53027"/>
                      <a:pt x="45088" y="53023"/>
                      <a:pt x="45086" y="53021"/>
                    </a:cubicBezTo>
                    <a:lnTo>
                      <a:pt x="45086" y="53009"/>
                    </a:lnTo>
                    <a:cubicBezTo>
                      <a:pt x="45081" y="53003"/>
                      <a:pt x="45080" y="52994"/>
                      <a:pt x="45080" y="52987"/>
                    </a:cubicBezTo>
                    <a:cubicBezTo>
                      <a:pt x="45075" y="52964"/>
                      <a:pt x="45070" y="52947"/>
                      <a:pt x="45064" y="52931"/>
                    </a:cubicBezTo>
                    <a:lnTo>
                      <a:pt x="45064" y="52925"/>
                    </a:lnTo>
                    <a:cubicBezTo>
                      <a:pt x="45060" y="52920"/>
                      <a:pt x="45060" y="52920"/>
                      <a:pt x="45060" y="52914"/>
                    </a:cubicBezTo>
                    <a:cubicBezTo>
                      <a:pt x="45054" y="52902"/>
                      <a:pt x="45054" y="52891"/>
                      <a:pt x="45049" y="52880"/>
                    </a:cubicBezTo>
                    <a:lnTo>
                      <a:pt x="45043" y="52874"/>
                    </a:lnTo>
                    <a:cubicBezTo>
                      <a:pt x="45039" y="52869"/>
                      <a:pt x="45037" y="52863"/>
                      <a:pt x="45038" y="52857"/>
                    </a:cubicBezTo>
                    <a:cubicBezTo>
                      <a:pt x="45039" y="52851"/>
                      <a:pt x="45037" y="52845"/>
                      <a:pt x="45033" y="52840"/>
                    </a:cubicBezTo>
                    <a:cubicBezTo>
                      <a:pt x="45033" y="52834"/>
                      <a:pt x="45032" y="52828"/>
                      <a:pt x="45027" y="52823"/>
                    </a:cubicBezTo>
                    <a:cubicBezTo>
                      <a:pt x="45027" y="52817"/>
                      <a:pt x="45022" y="52811"/>
                      <a:pt x="45022" y="52806"/>
                    </a:cubicBezTo>
                    <a:cubicBezTo>
                      <a:pt x="45028" y="52800"/>
                      <a:pt x="45022" y="52800"/>
                      <a:pt x="45022" y="52800"/>
                    </a:cubicBezTo>
                    <a:lnTo>
                      <a:pt x="45016" y="52794"/>
                    </a:lnTo>
                    <a:lnTo>
                      <a:pt x="45016" y="52790"/>
                    </a:lnTo>
                    <a:cubicBezTo>
                      <a:pt x="45022" y="52784"/>
                      <a:pt x="45016" y="52784"/>
                      <a:pt x="45016" y="52784"/>
                    </a:cubicBezTo>
                    <a:lnTo>
                      <a:pt x="45016" y="52773"/>
                    </a:lnTo>
                    <a:lnTo>
                      <a:pt x="45011" y="52767"/>
                    </a:lnTo>
                    <a:cubicBezTo>
                      <a:pt x="45013" y="52761"/>
                      <a:pt x="45010" y="52755"/>
                      <a:pt x="45005" y="52750"/>
                    </a:cubicBezTo>
                    <a:lnTo>
                      <a:pt x="45005" y="52744"/>
                    </a:lnTo>
                    <a:cubicBezTo>
                      <a:pt x="45005" y="52734"/>
                      <a:pt x="45002" y="52723"/>
                      <a:pt x="44994" y="52716"/>
                    </a:cubicBezTo>
                    <a:lnTo>
                      <a:pt x="44994" y="52710"/>
                    </a:lnTo>
                    <a:cubicBezTo>
                      <a:pt x="44996" y="52708"/>
                      <a:pt x="44993" y="52705"/>
                      <a:pt x="44991" y="52705"/>
                    </a:cubicBezTo>
                    <a:cubicBezTo>
                      <a:pt x="44990" y="52705"/>
                      <a:pt x="44990" y="52705"/>
                      <a:pt x="44990" y="52705"/>
                    </a:cubicBezTo>
                    <a:lnTo>
                      <a:pt x="44990" y="52699"/>
                    </a:lnTo>
                    <a:cubicBezTo>
                      <a:pt x="44990" y="52693"/>
                      <a:pt x="44984" y="52687"/>
                      <a:pt x="44984" y="52682"/>
                    </a:cubicBezTo>
                    <a:cubicBezTo>
                      <a:pt x="44985" y="52676"/>
                      <a:pt x="44984" y="52669"/>
                      <a:pt x="44979" y="52665"/>
                    </a:cubicBezTo>
                    <a:cubicBezTo>
                      <a:pt x="44978" y="52653"/>
                      <a:pt x="44974" y="52641"/>
                      <a:pt x="44968" y="52632"/>
                    </a:cubicBezTo>
                    <a:cubicBezTo>
                      <a:pt x="44968" y="52626"/>
                      <a:pt x="44968" y="52626"/>
                      <a:pt x="44963" y="52620"/>
                    </a:cubicBezTo>
                    <a:cubicBezTo>
                      <a:pt x="44963" y="52609"/>
                      <a:pt x="44963" y="52603"/>
                      <a:pt x="44958" y="52598"/>
                    </a:cubicBezTo>
                    <a:lnTo>
                      <a:pt x="44958" y="52592"/>
                    </a:lnTo>
                    <a:cubicBezTo>
                      <a:pt x="44958" y="52586"/>
                      <a:pt x="44958" y="52581"/>
                      <a:pt x="44952" y="52581"/>
                    </a:cubicBezTo>
                    <a:lnTo>
                      <a:pt x="44952" y="52575"/>
                    </a:lnTo>
                    <a:cubicBezTo>
                      <a:pt x="44952" y="52571"/>
                      <a:pt x="44950" y="52569"/>
                      <a:pt x="44946" y="52569"/>
                    </a:cubicBezTo>
                    <a:cubicBezTo>
                      <a:pt x="44947" y="52564"/>
                      <a:pt x="44941" y="52558"/>
                      <a:pt x="44941" y="52546"/>
                    </a:cubicBezTo>
                    <a:cubicBezTo>
                      <a:pt x="44941" y="52541"/>
                      <a:pt x="44941" y="52535"/>
                      <a:pt x="44937" y="52535"/>
                    </a:cubicBezTo>
                    <a:cubicBezTo>
                      <a:pt x="44937" y="52529"/>
                      <a:pt x="44931" y="52524"/>
                      <a:pt x="44931" y="52518"/>
                    </a:cubicBezTo>
                    <a:lnTo>
                      <a:pt x="44931" y="52512"/>
                    </a:lnTo>
                    <a:cubicBezTo>
                      <a:pt x="44931" y="52508"/>
                      <a:pt x="44926" y="52502"/>
                      <a:pt x="44926" y="52496"/>
                    </a:cubicBezTo>
                    <a:lnTo>
                      <a:pt x="44926" y="52491"/>
                    </a:lnTo>
                    <a:lnTo>
                      <a:pt x="44920" y="52491"/>
                    </a:lnTo>
                    <a:lnTo>
                      <a:pt x="44920" y="52479"/>
                    </a:lnTo>
                    <a:lnTo>
                      <a:pt x="44920" y="52474"/>
                    </a:lnTo>
                    <a:cubicBezTo>
                      <a:pt x="44917" y="52474"/>
                      <a:pt x="44915" y="52471"/>
                      <a:pt x="44915" y="52468"/>
                    </a:cubicBezTo>
                    <a:cubicBezTo>
                      <a:pt x="44910" y="52452"/>
                      <a:pt x="44905" y="52438"/>
                      <a:pt x="44898" y="52423"/>
                    </a:cubicBezTo>
                    <a:cubicBezTo>
                      <a:pt x="44898" y="52417"/>
                      <a:pt x="44893" y="52411"/>
                      <a:pt x="44893" y="52400"/>
                    </a:cubicBezTo>
                    <a:lnTo>
                      <a:pt x="44887" y="52394"/>
                    </a:lnTo>
                    <a:cubicBezTo>
                      <a:pt x="44888" y="52388"/>
                      <a:pt x="44882" y="52384"/>
                      <a:pt x="44882" y="52371"/>
                    </a:cubicBezTo>
                    <a:cubicBezTo>
                      <a:pt x="44866" y="52299"/>
                      <a:pt x="44841" y="52227"/>
                      <a:pt x="44814" y="52157"/>
                    </a:cubicBezTo>
                    <a:cubicBezTo>
                      <a:pt x="44809" y="52157"/>
                      <a:pt x="44809" y="52157"/>
                      <a:pt x="44809" y="52152"/>
                    </a:cubicBezTo>
                    <a:cubicBezTo>
                      <a:pt x="44798" y="52129"/>
                      <a:pt x="44793" y="52102"/>
                      <a:pt x="44782" y="52079"/>
                    </a:cubicBezTo>
                    <a:lnTo>
                      <a:pt x="44782" y="52068"/>
                    </a:lnTo>
                    <a:cubicBezTo>
                      <a:pt x="44782" y="52057"/>
                      <a:pt x="44781" y="52047"/>
                      <a:pt x="44776" y="52039"/>
                    </a:cubicBezTo>
                    <a:cubicBezTo>
                      <a:pt x="44772" y="52028"/>
                      <a:pt x="44766" y="52016"/>
                      <a:pt x="44761" y="52005"/>
                    </a:cubicBezTo>
                    <a:lnTo>
                      <a:pt x="44761" y="51999"/>
                    </a:lnTo>
                    <a:lnTo>
                      <a:pt x="44756" y="51988"/>
                    </a:lnTo>
                    <a:cubicBezTo>
                      <a:pt x="44756" y="51977"/>
                      <a:pt x="44756" y="51961"/>
                      <a:pt x="44750" y="51955"/>
                    </a:cubicBezTo>
                    <a:cubicBezTo>
                      <a:pt x="44746" y="51950"/>
                      <a:pt x="44744" y="51944"/>
                      <a:pt x="44745" y="51938"/>
                    </a:cubicBezTo>
                    <a:cubicBezTo>
                      <a:pt x="44739" y="51932"/>
                      <a:pt x="44740" y="51927"/>
                      <a:pt x="44734" y="51921"/>
                    </a:cubicBezTo>
                    <a:lnTo>
                      <a:pt x="44728" y="51915"/>
                    </a:lnTo>
                    <a:lnTo>
                      <a:pt x="44728" y="51909"/>
                    </a:lnTo>
                    <a:cubicBezTo>
                      <a:pt x="44719" y="51881"/>
                      <a:pt x="44713" y="51864"/>
                      <a:pt x="44708" y="51847"/>
                    </a:cubicBezTo>
                    <a:lnTo>
                      <a:pt x="44703" y="51824"/>
                    </a:lnTo>
                    <a:cubicBezTo>
                      <a:pt x="44697" y="51824"/>
                      <a:pt x="44697" y="51824"/>
                      <a:pt x="44697" y="51818"/>
                    </a:cubicBezTo>
                    <a:lnTo>
                      <a:pt x="44692" y="51797"/>
                    </a:lnTo>
                    <a:cubicBezTo>
                      <a:pt x="44686" y="51791"/>
                      <a:pt x="44692" y="51791"/>
                      <a:pt x="44692" y="51791"/>
                    </a:cubicBezTo>
                    <a:lnTo>
                      <a:pt x="44686" y="51774"/>
                    </a:lnTo>
                    <a:lnTo>
                      <a:pt x="44681" y="51768"/>
                    </a:lnTo>
                    <a:lnTo>
                      <a:pt x="44666" y="51711"/>
                    </a:lnTo>
                    <a:cubicBezTo>
                      <a:pt x="44661" y="51711"/>
                      <a:pt x="44661" y="51706"/>
                      <a:pt x="44661" y="51700"/>
                    </a:cubicBezTo>
                    <a:lnTo>
                      <a:pt x="44592" y="51492"/>
                    </a:lnTo>
                    <a:cubicBezTo>
                      <a:pt x="44592" y="51486"/>
                      <a:pt x="44592" y="51486"/>
                      <a:pt x="44586" y="51480"/>
                    </a:cubicBezTo>
                    <a:cubicBezTo>
                      <a:pt x="44580" y="51464"/>
                      <a:pt x="44574" y="51447"/>
                      <a:pt x="44570" y="51429"/>
                    </a:cubicBezTo>
                    <a:cubicBezTo>
                      <a:pt x="44565" y="51412"/>
                      <a:pt x="44555" y="51389"/>
                      <a:pt x="44550" y="51368"/>
                    </a:cubicBezTo>
                    <a:cubicBezTo>
                      <a:pt x="44550" y="51362"/>
                      <a:pt x="44544" y="51356"/>
                      <a:pt x="44544" y="51351"/>
                    </a:cubicBezTo>
                    <a:cubicBezTo>
                      <a:pt x="44538" y="51340"/>
                      <a:pt x="44534" y="51328"/>
                      <a:pt x="44533" y="51317"/>
                    </a:cubicBezTo>
                    <a:cubicBezTo>
                      <a:pt x="44517" y="51277"/>
                      <a:pt x="44512" y="51260"/>
                      <a:pt x="44512" y="51260"/>
                    </a:cubicBezTo>
                    <a:cubicBezTo>
                      <a:pt x="44496" y="51215"/>
                      <a:pt x="44480" y="51164"/>
                      <a:pt x="44464" y="51119"/>
                    </a:cubicBezTo>
                    <a:cubicBezTo>
                      <a:pt x="44449" y="51068"/>
                      <a:pt x="44427" y="51017"/>
                      <a:pt x="44405" y="50966"/>
                    </a:cubicBezTo>
                    <a:cubicBezTo>
                      <a:pt x="44399" y="50956"/>
                      <a:pt x="44397" y="50945"/>
                      <a:pt x="44396" y="50933"/>
                    </a:cubicBezTo>
                    <a:lnTo>
                      <a:pt x="44341" y="50797"/>
                    </a:lnTo>
                    <a:cubicBezTo>
                      <a:pt x="44339" y="50794"/>
                      <a:pt x="44337" y="50791"/>
                      <a:pt x="44337" y="50786"/>
                    </a:cubicBezTo>
                    <a:lnTo>
                      <a:pt x="44326" y="50752"/>
                    </a:lnTo>
                    <a:cubicBezTo>
                      <a:pt x="44262" y="50571"/>
                      <a:pt x="44198" y="50390"/>
                      <a:pt x="44129" y="50210"/>
                    </a:cubicBezTo>
                    <a:cubicBezTo>
                      <a:pt x="43847" y="49425"/>
                      <a:pt x="43555" y="48646"/>
                      <a:pt x="43261" y="47872"/>
                    </a:cubicBezTo>
                    <a:cubicBezTo>
                      <a:pt x="43229" y="47782"/>
                      <a:pt x="43197" y="47691"/>
                      <a:pt x="43159" y="47601"/>
                    </a:cubicBezTo>
                    <a:cubicBezTo>
                      <a:pt x="42791" y="46627"/>
                      <a:pt x="42418" y="45657"/>
                      <a:pt x="42045" y="44691"/>
                    </a:cubicBezTo>
                    <a:cubicBezTo>
                      <a:pt x="42013" y="44601"/>
                      <a:pt x="41975" y="44516"/>
                      <a:pt x="41943" y="44426"/>
                    </a:cubicBezTo>
                    <a:cubicBezTo>
                      <a:pt x="41939" y="44416"/>
                      <a:pt x="41935" y="44407"/>
                      <a:pt x="41933" y="44397"/>
                    </a:cubicBezTo>
                    <a:lnTo>
                      <a:pt x="41436" y="43126"/>
                    </a:lnTo>
                    <a:cubicBezTo>
                      <a:pt x="41430" y="43109"/>
                      <a:pt x="41419" y="43098"/>
                      <a:pt x="41414" y="43081"/>
                    </a:cubicBezTo>
                    <a:cubicBezTo>
                      <a:pt x="41355" y="42922"/>
                      <a:pt x="41296" y="42770"/>
                      <a:pt x="41239" y="42612"/>
                    </a:cubicBezTo>
                    <a:cubicBezTo>
                      <a:pt x="41175" y="42459"/>
                      <a:pt x="41116" y="42301"/>
                      <a:pt x="41057" y="42148"/>
                    </a:cubicBezTo>
                    <a:cubicBezTo>
                      <a:pt x="41051" y="42141"/>
                      <a:pt x="41046" y="42130"/>
                      <a:pt x="41046" y="42121"/>
                    </a:cubicBezTo>
                    <a:cubicBezTo>
                      <a:pt x="41004" y="42024"/>
                      <a:pt x="40966" y="41928"/>
                      <a:pt x="40929" y="41831"/>
                    </a:cubicBezTo>
                    <a:cubicBezTo>
                      <a:pt x="40881" y="41697"/>
                      <a:pt x="40828" y="41566"/>
                      <a:pt x="40773" y="41431"/>
                    </a:cubicBezTo>
                    <a:cubicBezTo>
                      <a:pt x="40683" y="41199"/>
                      <a:pt x="40591" y="40974"/>
                      <a:pt x="40495" y="40741"/>
                    </a:cubicBezTo>
                    <a:cubicBezTo>
                      <a:pt x="40373" y="40425"/>
                      <a:pt x="40277" y="40176"/>
                      <a:pt x="40202" y="39973"/>
                    </a:cubicBezTo>
                    <a:cubicBezTo>
                      <a:pt x="39967" y="39391"/>
                      <a:pt x="39737" y="38803"/>
                      <a:pt x="39508" y="38221"/>
                    </a:cubicBezTo>
                    <a:cubicBezTo>
                      <a:pt x="39118" y="37238"/>
                      <a:pt x="38727" y="36255"/>
                      <a:pt x="38337" y="35272"/>
                    </a:cubicBezTo>
                    <a:cubicBezTo>
                      <a:pt x="38306" y="35198"/>
                      <a:pt x="38279" y="35125"/>
                      <a:pt x="38251" y="35057"/>
                    </a:cubicBezTo>
                    <a:cubicBezTo>
                      <a:pt x="38118" y="34723"/>
                      <a:pt x="37985" y="34390"/>
                      <a:pt x="37851" y="34051"/>
                    </a:cubicBezTo>
                    <a:cubicBezTo>
                      <a:pt x="37203" y="32428"/>
                      <a:pt x="36552" y="30807"/>
                      <a:pt x="35899" y="29191"/>
                    </a:cubicBezTo>
                    <a:cubicBezTo>
                      <a:pt x="35680" y="28654"/>
                      <a:pt x="35461" y="28112"/>
                      <a:pt x="35237" y="27574"/>
                    </a:cubicBezTo>
                    <a:cubicBezTo>
                      <a:pt x="34941" y="26856"/>
                      <a:pt x="34647" y="26138"/>
                      <a:pt x="34347" y="25420"/>
                    </a:cubicBezTo>
                    <a:lnTo>
                      <a:pt x="34218" y="25115"/>
                    </a:lnTo>
                    <a:lnTo>
                      <a:pt x="34208" y="25092"/>
                    </a:lnTo>
                    <a:lnTo>
                      <a:pt x="34144" y="24940"/>
                    </a:lnTo>
                    <a:lnTo>
                      <a:pt x="34036" y="24680"/>
                    </a:lnTo>
                    <a:lnTo>
                      <a:pt x="34026" y="24646"/>
                    </a:lnTo>
                    <a:lnTo>
                      <a:pt x="34021" y="24646"/>
                    </a:lnTo>
                    <a:lnTo>
                      <a:pt x="29051" y="12678"/>
                    </a:lnTo>
                    <a:cubicBezTo>
                      <a:pt x="27239" y="8449"/>
                      <a:pt x="25461" y="4208"/>
                      <a:pt x="23603" y="1"/>
                    </a:cubicBezTo>
                    <a:close/>
                  </a:path>
                </a:pathLst>
              </a:custGeom>
              <a:solidFill>
                <a:srgbClr val="5869A8"/>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90" name="Google Shape;1580;p40">
                <a:extLst>
                  <a:ext uri="{FF2B5EF4-FFF2-40B4-BE49-F238E27FC236}">
                    <a16:creationId xmlns:a16="http://schemas.microsoft.com/office/drawing/2014/main" id="{65155F36-B7DD-B4A9-D609-2697EA02DA52}"/>
                  </a:ext>
                </a:extLst>
              </p:cNvPr>
              <p:cNvSpPr/>
              <p:nvPr/>
            </p:nvSpPr>
            <p:spPr>
              <a:xfrm>
                <a:off x="3273425" y="5412800"/>
                <a:ext cx="13975" cy="3225"/>
              </a:xfrm>
              <a:custGeom>
                <a:avLst/>
                <a:gdLst/>
                <a:ahLst/>
                <a:cxnLst/>
                <a:rect l="l" t="t" r="r" b="b"/>
                <a:pathLst>
                  <a:path w="559" h="129" extrusionOk="0">
                    <a:moveTo>
                      <a:pt x="558" y="0"/>
                    </a:moveTo>
                    <a:cubicBezTo>
                      <a:pt x="496" y="10"/>
                      <a:pt x="434" y="20"/>
                      <a:pt x="384" y="25"/>
                    </a:cubicBezTo>
                    <a:cubicBezTo>
                      <a:pt x="226" y="61"/>
                      <a:pt x="113" y="93"/>
                      <a:pt x="1" y="129"/>
                    </a:cubicBezTo>
                    <a:cubicBezTo>
                      <a:pt x="85" y="114"/>
                      <a:pt x="163" y="94"/>
                      <a:pt x="248" y="72"/>
                    </a:cubicBezTo>
                    <a:cubicBezTo>
                      <a:pt x="260" y="67"/>
                      <a:pt x="271" y="67"/>
                      <a:pt x="283" y="63"/>
                    </a:cubicBezTo>
                    <a:cubicBezTo>
                      <a:pt x="372" y="47"/>
                      <a:pt x="462" y="20"/>
                      <a:pt x="558" y="0"/>
                    </a:cubicBezTo>
                    <a:close/>
                  </a:path>
                </a:pathLst>
              </a:custGeom>
              <a:solidFill>
                <a:srgbClr val="1E160E"/>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91" name="Google Shape;1581;p40">
                <a:extLst>
                  <a:ext uri="{FF2B5EF4-FFF2-40B4-BE49-F238E27FC236}">
                    <a16:creationId xmlns:a16="http://schemas.microsoft.com/office/drawing/2014/main" id="{0963F9B3-01F6-9811-884D-434BF49F203A}"/>
                  </a:ext>
                </a:extLst>
              </p:cNvPr>
              <p:cNvSpPr/>
              <p:nvPr/>
            </p:nvSpPr>
            <p:spPr>
              <a:xfrm>
                <a:off x="4291050" y="4809400"/>
                <a:ext cx="21275" cy="17850"/>
              </a:xfrm>
              <a:custGeom>
                <a:avLst/>
                <a:gdLst/>
                <a:ahLst/>
                <a:cxnLst/>
                <a:rect l="l" t="t" r="r" b="b"/>
                <a:pathLst>
                  <a:path w="851" h="714" extrusionOk="0">
                    <a:moveTo>
                      <a:pt x="850" y="0"/>
                    </a:moveTo>
                    <a:lnTo>
                      <a:pt x="850" y="0"/>
                    </a:lnTo>
                    <a:cubicBezTo>
                      <a:pt x="590" y="145"/>
                      <a:pt x="126" y="510"/>
                      <a:pt x="1" y="714"/>
                    </a:cubicBezTo>
                    <a:cubicBezTo>
                      <a:pt x="185" y="583"/>
                      <a:pt x="547" y="328"/>
                      <a:pt x="850" y="0"/>
                    </a:cubicBezTo>
                    <a:close/>
                  </a:path>
                </a:pathLst>
              </a:custGeom>
              <a:solidFill>
                <a:srgbClr val="1E160E"/>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92" name="Google Shape;1582;p40">
                <a:extLst>
                  <a:ext uri="{FF2B5EF4-FFF2-40B4-BE49-F238E27FC236}">
                    <a16:creationId xmlns:a16="http://schemas.microsoft.com/office/drawing/2014/main" id="{8965BD43-8C25-1D88-15CA-893487EAF001}"/>
                  </a:ext>
                </a:extLst>
              </p:cNvPr>
              <p:cNvSpPr/>
              <p:nvPr/>
            </p:nvSpPr>
            <p:spPr>
              <a:xfrm>
                <a:off x="3856325" y="3798975"/>
                <a:ext cx="475" cy="325"/>
              </a:xfrm>
              <a:custGeom>
                <a:avLst/>
                <a:gdLst/>
                <a:ahLst/>
                <a:cxnLst/>
                <a:rect l="l" t="t" r="r" b="b"/>
                <a:pathLst>
                  <a:path w="19" h="13" extrusionOk="0">
                    <a:moveTo>
                      <a:pt x="1" y="1"/>
                    </a:moveTo>
                    <a:lnTo>
                      <a:pt x="1" y="13"/>
                    </a:lnTo>
                    <a:cubicBezTo>
                      <a:pt x="7" y="7"/>
                      <a:pt x="13" y="2"/>
                      <a:pt x="19" y="2"/>
                    </a:cubicBezTo>
                    <a:lnTo>
                      <a:pt x="1" y="1"/>
                    </a:lnTo>
                    <a:close/>
                  </a:path>
                </a:pathLst>
              </a:custGeom>
              <a:solidFill>
                <a:srgbClr val="1E160E"/>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93" name="Google Shape;1583;p40">
                <a:extLst>
                  <a:ext uri="{FF2B5EF4-FFF2-40B4-BE49-F238E27FC236}">
                    <a16:creationId xmlns:a16="http://schemas.microsoft.com/office/drawing/2014/main" id="{DE6170ED-2333-64D9-BBC2-254ACDC20755}"/>
                  </a:ext>
                </a:extLst>
              </p:cNvPr>
              <p:cNvSpPr/>
              <p:nvPr/>
            </p:nvSpPr>
            <p:spPr>
              <a:xfrm>
                <a:off x="3849775" y="3919400"/>
                <a:ext cx="500" cy="1700"/>
              </a:xfrm>
              <a:custGeom>
                <a:avLst/>
                <a:gdLst/>
                <a:ahLst/>
                <a:cxnLst/>
                <a:rect l="l" t="t" r="r" b="b"/>
                <a:pathLst>
                  <a:path w="20" h="68" extrusionOk="0">
                    <a:moveTo>
                      <a:pt x="19" y="0"/>
                    </a:moveTo>
                    <a:lnTo>
                      <a:pt x="19" y="0"/>
                    </a:lnTo>
                    <a:cubicBezTo>
                      <a:pt x="12" y="4"/>
                      <a:pt x="7" y="16"/>
                      <a:pt x="0" y="18"/>
                    </a:cubicBezTo>
                    <a:cubicBezTo>
                      <a:pt x="5" y="53"/>
                      <a:pt x="8" y="67"/>
                      <a:pt x="11" y="67"/>
                    </a:cubicBezTo>
                    <a:cubicBezTo>
                      <a:pt x="15" y="67"/>
                      <a:pt x="17" y="41"/>
                      <a:pt x="19" y="0"/>
                    </a:cubicBezTo>
                    <a:close/>
                  </a:path>
                </a:pathLst>
              </a:custGeom>
              <a:solidFill>
                <a:srgbClr val="3A342E"/>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94" name="Google Shape;1584;p40">
                <a:extLst>
                  <a:ext uri="{FF2B5EF4-FFF2-40B4-BE49-F238E27FC236}">
                    <a16:creationId xmlns:a16="http://schemas.microsoft.com/office/drawing/2014/main" id="{8077D5D0-BA59-00B4-1357-3E4B34414AEE}"/>
                  </a:ext>
                </a:extLst>
              </p:cNvPr>
              <p:cNvSpPr/>
              <p:nvPr/>
            </p:nvSpPr>
            <p:spPr>
              <a:xfrm>
                <a:off x="3855875" y="3800400"/>
                <a:ext cx="150" cy="6075"/>
              </a:xfrm>
              <a:custGeom>
                <a:avLst/>
                <a:gdLst/>
                <a:ahLst/>
                <a:cxnLst/>
                <a:rect l="l" t="t" r="r" b="b"/>
                <a:pathLst>
                  <a:path w="6" h="243" extrusionOk="0">
                    <a:moveTo>
                      <a:pt x="3" y="1"/>
                    </a:moveTo>
                    <a:cubicBezTo>
                      <a:pt x="3" y="31"/>
                      <a:pt x="2" y="70"/>
                      <a:pt x="1" y="104"/>
                    </a:cubicBezTo>
                    <a:cubicBezTo>
                      <a:pt x="2" y="152"/>
                      <a:pt x="3" y="195"/>
                      <a:pt x="6" y="243"/>
                    </a:cubicBezTo>
                    <a:lnTo>
                      <a:pt x="3" y="1"/>
                    </a:lnTo>
                    <a:close/>
                  </a:path>
                </a:pathLst>
              </a:custGeom>
              <a:solidFill>
                <a:srgbClr val="3A342E"/>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95" name="Google Shape;1585;p40">
                <a:extLst>
                  <a:ext uri="{FF2B5EF4-FFF2-40B4-BE49-F238E27FC236}">
                    <a16:creationId xmlns:a16="http://schemas.microsoft.com/office/drawing/2014/main" id="{1A7C8DF6-9D5C-A2D3-CFE5-8F7AFA971E8A}"/>
                  </a:ext>
                </a:extLst>
              </p:cNvPr>
              <p:cNvSpPr/>
              <p:nvPr/>
            </p:nvSpPr>
            <p:spPr>
              <a:xfrm>
                <a:off x="3847450" y="3884900"/>
                <a:ext cx="1700" cy="21300"/>
              </a:xfrm>
              <a:custGeom>
                <a:avLst/>
                <a:gdLst/>
                <a:ahLst/>
                <a:cxnLst/>
                <a:rect l="l" t="t" r="r" b="b"/>
                <a:pathLst>
                  <a:path w="68" h="852" extrusionOk="0">
                    <a:moveTo>
                      <a:pt x="0" y="1"/>
                    </a:moveTo>
                    <a:lnTo>
                      <a:pt x="38" y="622"/>
                    </a:lnTo>
                    <a:lnTo>
                      <a:pt x="68" y="851"/>
                    </a:lnTo>
                    <a:lnTo>
                      <a:pt x="0" y="1"/>
                    </a:lnTo>
                    <a:close/>
                  </a:path>
                </a:pathLst>
              </a:custGeom>
              <a:solidFill>
                <a:srgbClr val="3A342E"/>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96" name="Google Shape;1586;p40">
                <a:extLst>
                  <a:ext uri="{FF2B5EF4-FFF2-40B4-BE49-F238E27FC236}">
                    <a16:creationId xmlns:a16="http://schemas.microsoft.com/office/drawing/2014/main" id="{F9A40504-3346-BED6-9ACD-EB3ED5045F8A}"/>
                  </a:ext>
                </a:extLst>
              </p:cNvPr>
              <p:cNvSpPr/>
              <p:nvPr/>
            </p:nvSpPr>
            <p:spPr>
              <a:xfrm>
                <a:off x="3848675" y="4006325"/>
                <a:ext cx="1625" cy="6150"/>
              </a:xfrm>
              <a:custGeom>
                <a:avLst/>
                <a:gdLst/>
                <a:ahLst/>
                <a:cxnLst/>
                <a:rect l="l" t="t" r="r" b="b"/>
                <a:pathLst>
                  <a:path w="65" h="246" extrusionOk="0">
                    <a:moveTo>
                      <a:pt x="1" y="1"/>
                    </a:moveTo>
                    <a:lnTo>
                      <a:pt x="65" y="245"/>
                    </a:lnTo>
                    <a:cubicBezTo>
                      <a:pt x="56" y="145"/>
                      <a:pt x="38" y="55"/>
                      <a:pt x="1" y="1"/>
                    </a:cubicBezTo>
                    <a:close/>
                  </a:path>
                </a:pathLst>
              </a:custGeom>
              <a:solidFill>
                <a:srgbClr val="3A342E"/>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97" name="Google Shape;1587;p40">
                <a:extLst>
                  <a:ext uri="{FF2B5EF4-FFF2-40B4-BE49-F238E27FC236}">
                    <a16:creationId xmlns:a16="http://schemas.microsoft.com/office/drawing/2014/main" id="{152A7B6A-627E-F254-AFE5-3E24EA50DD7C}"/>
                  </a:ext>
                </a:extLst>
              </p:cNvPr>
              <p:cNvSpPr/>
              <p:nvPr/>
            </p:nvSpPr>
            <p:spPr>
              <a:xfrm>
                <a:off x="3774400" y="4520350"/>
                <a:ext cx="450" cy="4800"/>
              </a:xfrm>
              <a:custGeom>
                <a:avLst/>
                <a:gdLst/>
                <a:ahLst/>
                <a:cxnLst/>
                <a:rect l="l" t="t" r="r" b="b"/>
                <a:pathLst>
                  <a:path w="18" h="192" extrusionOk="0">
                    <a:moveTo>
                      <a:pt x="11" y="0"/>
                    </a:moveTo>
                    <a:cubicBezTo>
                      <a:pt x="2" y="63"/>
                      <a:pt x="0" y="128"/>
                      <a:pt x="8" y="192"/>
                    </a:cubicBezTo>
                    <a:cubicBezTo>
                      <a:pt x="16" y="128"/>
                      <a:pt x="17" y="63"/>
                      <a:pt x="11" y="0"/>
                    </a:cubicBezTo>
                    <a:close/>
                  </a:path>
                </a:pathLst>
              </a:custGeom>
              <a:solidFill>
                <a:srgbClr val="3A342E"/>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98" name="Google Shape;1588;p40">
                <a:extLst>
                  <a:ext uri="{FF2B5EF4-FFF2-40B4-BE49-F238E27FC236}">
                    <a16:creationId xmlns:a16="http://schemas.microsoft.com/office/drawing/2014/main" id="{D10F6435-3A01-C5E0-4A09-6173284FE466}"/>
                  </a:ext>
                </a:extLst>
              </p:cNvPr>
              <p:cNvSpPr/>
              <p:nvPr/>
            </p:nvSpPr>
            <p:spPr>
              <a:xfrm>
                <a:off x="3467375" y="4893500"/>
                <a:ext cx="5825" cy="7425"/>
              </a:xfrm>
              <a:custGeom>
                <a:avLst/>
                <a:gdLst/>
                <a:ahLst/>
                <a:cxnLst/>
                <a:rect l="l" t="t" r="r" b="b"/>
                <a:pathLst>
                  <a:path w="233" h="297" extrusionOk="0">
                    <a:moveTo>
                      <a:pt x="233" y="1"/>
                    </a:moveTo>
                    <a:lnTo>
                      <a:pt x="233" y="1"/>
                    </a:lnTo>
                    <a:cubicBezTo>
                      <a:pt x="153" y="79"/>
                      <a:pt x="79" y="162"/>
                      <a:pt x="7" y="250"/>
                    </a:cubicBezTo>
                    <a:cubicBezTo>
                      <a:pt x="0" y="282"/>
                      <a:pt x="1" y="296"/>
                      <a:pt x="7" y="296"/>
                    </a:cubicBezTo>
                    <a:cubicBezTo>
                      <a:pt x="28" y="296"/>
                      <a:pt x="111" y="163"/>
                      <a:pt x="233" y="1"/>
                    </a:cubicBezTo>
                    <a:close/>
                  </a:path>
                </a:pathLst>
              </a:custGeom>
              <a:solidFill>
                <a:srgbClr val="3A342E"/>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99" name="Google Shape;1589;p40">
                <a:extLst>
                  <a:ext uri="{FF2B5EF4-FFF2-40B4-BE49-F238E27FC236}">
                    <a16:creationId xmlns:a16="http://schemas.microsoft.com/office/drawing/2014/main" id="{DBA0E44F-74DD-9980-DAC3-DBC138068E08}"/>
                  </a:ext>
                </a:extLst>
              </p:cNvPr>
              <p:cNvSpPr/>
              <p:nvPr/>
            </p:nvSpPr>
            <p:spPr>
              <a:xfrm>
                <a:off x="3785650" y="4487575"/>
                <a:ext cx="150" cy="275"/>
              </a:xfrm>
              <a:custGeom>
                <a:avLst/>
                <a:gdLst/>
                <a:ahLst/>
                <a:cxnLst/>
                <a:rect l="l" t="t" r="r" b="b"/>
                <a:pathLst>
                  <a:path w="6" h="11" extrusionOk="0">
                    <a:moveTo>
                      <a:pt x="6" y="0"/>
                    </a:moveTo>
                    <a:lnTo>
                      <a:pt x="6" y="0"/>
                    </a:lnTo>
                    <a:cubicBezTo>
                      <a:pt x="6" y="0"/>
                      <a:pt x="3" y="0"/>
                      <a:pt x="1" y="2"/>
                    </a:cubicBezTo>
                    <a:cubicBezTo>
                      <a:pt x="1" y="4"/>
                      <a:pt x="1" y="8"/>
                      <a:pt x="1" y="10"/>
                    </a:cubicBezTo>
                    <a:cubicBezTo>
                      <a:pt x="2" y="6"/>
                      <a:pt x="6" y="0"/>
                      <a:pt x="6" y="0"/>
                    </a:cubicBezTo>
                    <a:close/>
                  </a:path>
                </a:pathLst>
              </a:custGeom>
              <a:solidFill>
                <a:srgbClr val="3A342E"/>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00" name="Google Shape;1590;p40">
                <a:extLst>
                  <a:ext uri="{FF2B5EF4-FFF2-40B4-BE49-F238E27FC236}">
                    <a16:creationId xmlns:a16="http://schemas.microsoft.com/office/drawing/2014/main" id="{1FEAC2AD-5DFE-D9B5-DFB5-D3C8242D924B}"/>
                  </a:ext>
                </a:extLst>
              </p:cNvPr>
              <p:cNvSpPr/>
              <p:nvPr/>
            </p:nvSpPr>
            <p:spPr>
              <a:xfrm>
                <a:off x="3772750" y="4468500"/>
                <a:ext cx="3300" cy="7350"/>
              </a:xfrm>
              <a:custGeom>
                <a:avLst/>
                <a:gdLst/>
                <a:ahLst/>
                <a:cxnLst/>
                <a:rect l="l" t="t" r="r" b="b"/>
                <a:pathLst>
                  <a:path w="132" h="294" extrusionOk="0">
                    <a:moveTo>
                      <a:pt x="119" y="1"/>
                    </a:moveTo>
                    <a:lnTo>
                      <a:pt x="0" y="293"/>
                    </a:lnTo>
                    <a:lnTo>
                      <a:pt x="131" y="284"/>
                    </a:lnTo>
                    <a:lnTo>
                      <a:pt x="119" y="1"/>
                    </a:lnTo>
                    <a:close/>
                  </a:path>
                </a:pathLst>
              </a:custGeom>
              <a:solidFill>
                <a:srgbClr val="3A342E"/>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01" name="Google Shape;1591;p40">
                <a:extLst>
                  <a:ext uri="{FF2B5EF4-FFF2-40B4-BE49-F238E27FC236}">
                    <a16:creationId xmlns:a16="http://schemas.microsoft.com/office/drawing/2014/main" id="{E12F2E18-6184-9214-42CF-7D90E22B0405}"/>
                  </a:ext>
                </a:extLst>
              </p:cNvPr>
              <p:cNvSpPr/>
              <p:nvPr/>
            </p:nvSpPr>
            <p:spPr>
              <a:xfrm>
                <a:off x="3407175" y="4946050"/>
                <a:ext cx="2375" cy="2625"/>
              </a:xfrm>
              <a:custGeom>
                <a:avLst/>
                <a:gdLst/>
                <a:ahLst/>
                <a:cxnLst/>
                <a:rect l="l" t="t" r="r" b="b"/>
                <a:pathLst>
                  <a:path w="95" h="105" extrusionOk="0">
                    <a:moveTo>
                      <a:pt x="1" y="0"/>
                    </a:moveTo>
                    <a:lnTo>
                      <a:pt x="95" y="105"/>
                    </a:lnTo>
                    <a:cubicBezTo>
                      <a:pt x="85" y="54"/>
                      <a:pt x="63" y="11"/>
                      <a:pt x="1" y="0"/>
                    </a:cubicBezTo>
                    <a:close/>
                  </a:path>
                </a:pathLst>
              </a:custGeom>
              <a:solidFill>
                <a:srgbClr val="3A342E"/>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02" name="Google Shape;1592;p40">
                <a:extLst>
                  <a:ext uri="{FF2B5EF4-FFF2-40B4-BE49-F238E27FC236}">
                    <a16:creationId xmlns:a16="http://schemas.microsoft.com/office/drawing/2014/main" id="{7645E773-70DB-F60E-5083-3C66B448E756}"/>
                  </a:ext>
                </a:extLst>
              </p:cNvPr>
              <p:cNvSpPr/>
              <p:nvPr/>
            </p:nvSpPr>
            <p:spPr>
              <a:xfrm>
                <a:off x="3230000" y="5083900"/>
                <a:ext cx="4150" cy="2675"/>
              </a:xfrm>
              <a:custGeom>
                <a:avLst/>
                <a:gdLst/>
                <a:ahLst/>
                <a:cxnLst/>
                <a:rect l="l" t="t" r="r" b="b"/>
                <a:pathLst>
                  <a:path w="166" h="107" extrusionOk="0">
                    <a:moveTo>
                      <a:pt x="165" y="0"/>
                    </a:moveTo>
                    <a:lnTo>
                      <a:pt x="165" y="0"/>
                    </a:lnTo>
                    <a:cubicBezTo>
                      <a:pt x="102" y="18"/>
                      <a:pt x="47" y="60"/>
                      <a:pt x="0" y="106"/>
                    </a:cubicBezTo>
                    <a:lnTo>
                      <a:pt x="165" y="0"/>
                    </a:lnTo>
                    <a:close/>
                  </a:path>
                </a:pathLst>
              </a:custGeom>
              <a:solidFill>
                <a:srgbClr val="3A342E"/>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03" name="Google Shape;1593;p40">
                <a:extLst>
                  <a:ext uri="{FF2B5EF4-FFF2-40B4-BE49-F238E27FC236}">
                    <a16:creationId xmlns:a16="http://schemas.microsoft.com/office/drawing/2014/main" id="{4632117D-1275-73F9-C7E6-C61E8D2F740E}"/>
                  </a:ext>
                </a:extLst>
              </p:cNvPr>
              <p:cNvSpPr/>
              <p:nvPr/>
            </p:nvSpPr>
            <p:spPr>
              <a:xfrm>
                <a:off x="3117200" y="5153925"/>
                <a:ext cx="2425" cy="5700"/>
              </a:xfrm>
              <a:custGeom>
                <a:avLst/>
                <a:gdLst/>
                <a:ahLst/>
                <a:cxnLst/>
                <a:rect l="l" t="t" r="r" b="b"/>
                <a:pathLst>
                  <a:path w="97" h="228" extrusionOk="0">
                    <a:moveTo>
                      <a:pt x="1" y="1"/>
                    </a:moveTo>
                    <a:lnTo>
                      <a:pt x="92" y="226"/>
                    </a:lnTo>
                    <a:lnTo>
                      <a:pt x="97" y="227"/>
                    </a:lnTo>
                    <a:lnTo>
                      <a:pt x="97" y="227"/>
                    </a:lnTo>
                    <a:lnTo>
                      <a:pt x="1" y="1"/>
                    </a:lnTo>
                    <a:close/>
                  </a:path>
                </a:pathLst>
              </a:custGeom>
              <a:solidFill>
                <a:srgbClr val="3A342E"/>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04" name="Google Shape;1594;p40">
                <a:extLst>
                  <a:ext uri="{FF2B5EF4-FFF2-40B4-BE49-F238E27FC236}">
                    <a16:creationId xmlns:a16="http://schemas.microsoft.com/office/drawing/2014/main" id="{2BB9EC8B-AE92-A50F-80AC-5A8D70E9260F}"/>
                  </a:ext>
                </a:extLst>
              </p:cNvPr>
              <p:cNvSpPr/>
              <p:nvPr/>
            </p:nvSpPr>
            <p:spPr>
              <a:xfrm>
                <a:off x="3116550" y="5138150"/>
                <a:ext cx="48075" cy="21325"/>
              </a:xfrm>
              <a:custGeom>
                <a:avLst/>
                <a:gdLst/>
                <a:ahLst/>
                <a:cxnLst/>
                <a:rect l="l" t="t" r="r" b="b"/>
                <a:pathLst>
                  <a:path w="1923" h="853" extrusionOk="0">
                    <a:moveTo>
                      <a:pt x="1628" y="0"/>
                    </a:moveTo>
                    <a:cubicBezTo>
                      <a:pt x="1528" y="0"/>
                      <a:pt x="1394" y="40"/>
                      <a:pt x="1175" y="177"/>
                    </a:cubicBezTo>
                    <a:cubicBezTo>
                      <a:pt x="970" y="571"/>
                      <a:pt x="519" y="433"/>
                      <a:pt x="164" y="802"/>
                    </a:cubicBezTo>
                    <a:cubicBezTo>
                      <a:pt x="612" y="273"/>
                      <a:pt x="142" y="740"/>
                      <a:pt x="517" y="253"/>
                    </a:cubicBezTo>
                    <a:lnTo>
                      <a:pt x="517" y="253"/>
                    </a:lnTo>
                    <a:cubicBezTo>
                      <a:pt x="353" y="295"/>
                      <a:pt x="188" y="421"/>
                      <a:pt x="0" y="575"/>
                    </a:cubicBezTo>
                    <a:lnTo>
                      <a:pt x="28" y="632"/>
                    </a:lnTo>
                    <a:cubicBezTo>
                      <a:pt x="69" y="609"/>
                      <a:pt x="109" y="583"/>
                      <a:pt x="146" y="554"/>
                    </a:cubicBezTo>
                    <a:lnTo>
                      <a:pt x="146" y="554"/>
                    </a:lnTo>
                    <a:cubicBezTo>
                      <a:pt x="421" y="571"/>
                      <a:pt x="268" y="675"/>
                      <a:pt x="92" y="767"/>
                    </a:cubicBezTo>
                    <a:lnTo>
                      <a:pt x="129" y="852"/>
                    </a:lnTo>
                    <a:cubicBezTo>
                      <a:pt x="734" y="600"/>
                      <a:pt x="1328" y="338"/>
                      <a:pt x="1922" y="69"/>
                    </a:cubicBezTo>
                    <a:cubicBezTo>
                      <a:pt x="1816" y="55"/>
                      <a:pt x="1745" y="0"/>
                      <a:pt x="1628" y="0"/>
                    </a:cubicBezTo>
                    <a:close/>
                  </a:path>
                </a:pathLst>
              </a:custGeom>
              <a:solidFill>
                <a:srgbClr val="3A342E"/>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05" name="Google Shape;1595;p40">
                <a:extLst>
                  <a:ext uri="{FF2B5EF4-FFF2-40B4-BE49-F238E27FC236}">
                    <a16:creationId xmlns:a16="http://schemas.microsoft.com/office/drawing/2014/main" id="{C695BDA6-86DD-A294-DA9D-9B94AE219D56}"/>
                  </a:ext>
                </a:extLst>
              </p:cNvPr>
              <p:cNvSpPr/>
              <p:nvPr/>
            </p:nvSpPr>
            <p:spPr>
              <a:xfrm>
                <a:off x="2055850" y="5104525"/>
                <a:ext cx="214750" cy="158775"/>
              </a:xfrm>
              <a:custGeom>
                <a:avLst/>
                <a:gdLst/>
                <a:ahLst/>
                <a:cxnLst/>
                <a:rect l="l" t="t" r="r" b="b"/>
                <a:pathLst>
                  <a:path w="8590" h="6351" extrusionOk="0">
                    <a:moveTo>
                      <a:pt x="1" y="0"/>
                    </a:moveTo>
                    <a:lnTo>
                      <a:pt x="1" y="0"/>
                    </a:lnTo>
                    <a:cubicBezTo>
                      <a:pt x="114" y="198"/>
                      <a:pt x="241" y="386"/>
                      <a:pt x="372" y="570"/>
                    </a:cubicBezTo>
                    <a:cubicBezTo>
                      <a:pt x="503" y="756"/>
                      <a:pt x="641" y="937"/>
                      <a:pt x="784" y="1113"/>
                    </a:cubicBezTo>
                    <a:cubicBezTo>
                      <a:pt x="928" y="1289"/>
                      <a:pt x="1073" y="1463"/>
                      <a:pt x="1225" y="1632"/>
                    </a:cubicBezTo>
                    <a:lnTo>
                      <a:pt x="1338" y="1758"/>
                    </a:lnTo>
                    <a:lnTo>
                      <a:pt x="1454" y="1884"/>
                    </a:lnTo>
                    <a:lnTo>
                      <a:pt x="1571" y="2008"/>
                    </a:lnTo>
                    <a:lnTo>
                      <a:pt x="1689" y="2130"/>
                    </a:lnTo>
                    <a:cubicBezTo>
                      <a:pt x="2325" y="2780"/>
                      <a:pt x="3012" y="3379"/>
                      <a:pt x="3745" y="3919"/>
                    </a:cubicBezTo>
                    <a:cubicBezTo>
                      <a:pt x="4476" y="4461"/>
                      <a:pt x="5250" y="4942"/>
                      <a:pt x="6058" y="5359"/>
                    </a:cubicBezTo>
                    <a:cubicBezTo>
                      <a:pt x="6160" y="5410"/>
                      <a:pt x="6262" y="5459"/>
                      <a:pt x="6364" y="5510"/>
                    </a:cubicBezTo>
                    <a:lnTo>
                      <a:pt x="6517" y="5583"/>
                    </a:lnTo>
                    <a:cubicBezTo>
                      <a:pt x="6569" y="5608"/>
                      <a:pt x="6621" y="5630"/>
                      <a:pt x="6673" y="5653"/>
                    </a:cubicBezTo>
                    <a:cubicBezTo>
                      <a:pt x="6776" y="5700"/>
                      <a:pt x="6880" y="5746"/>
                      <a:pt x="6984" y="5792"/>
                    </a:cubicBezTo>
                    <a:cubicBezTo>
                      <a:pt x="7037" y="5814"/>
                      <a:pt x="7090" y="5835"/>
                      <a:pt x="7142" y="5857"/>
                    </a:cubicBezTo>
                    <a:cubicBezTo>
                      <a:pt x="7195" y="5878"/>
                      <a:pt x="7246" y="5900"/>
                      <a:pt x="7299" y="5921"/>
                    </a:cubicBezTo>
                    <a:cubicBezTo>
                      <a:pt x="7720" y="6089"/>
                      <a:pt x="8151" y="6233"/>
                      <a:pt x="8590" y="6351"/>
                    </a:cubicBezTo>
                    <a:cubicBezTo>
                      <a:pt x="8494" y="6289"/>
                      <a:pt x="8396" y="6231"/>
                      <a:pt x="8300" y="6174"/>
                    </a:cubicBezTo>
                    <a:cubicBezTo>
                      <a:pt x="8202" y="6116"/>
                      <a:pt x="8104" y="6060"/>
                      <a:pt x="8009" y="6001"/>
                    </a:cubicBezTo>
                    <a:cubicBezTo>
                      <a:pt x="7816" y="5883"/>
                      <a:pt x="7622" y="5772"/>
                      <a:pt x="7433" y="5653"/>
                    </a:cubicBezTo>
                    <a:cubicBezTo>
                      <a:pt x="7049" y="5423"/>
                      <a:pt x="6673" y="5182"/>
                      <a:pt x="6297" y="4943"/>
                    </a:cubicBezTo>
                    <a:lnTo>
                      <a:pt x="6019" y="4761"/>
                    </a:lnTo>
                    <a:cubicBezTo>
                      <a:pt x="5972" y="4731"/>
                      <a:pt x="5925" y="4701"/>
                      <a:pt x="5879" y="4671"/>
                    </a:cubicBezTo>
                    <a:lnTo>
                      <a:pt x="5740" y="4577"/>
                    </a:lnTo>
                    <a:lnTo>
                      <a:pt x="5463" y="4393"/>
                    </a:lnTo>
                    <a:cubicBezTo>
                      <a:pt x="5371" y="4329"/>
                      <a:pt x="5281" y="4266"/>
                      <a:pt x="5190" y="4203"/>
                    </a:cubicBezTo>
                    <a:cubicBezTo>
                      <a:pt x="4824" y="3950"/>
                      <a:pt x="4462" y="3695"/>
                      <a:pt x="4106" y="3430"/>
                    </a:cubicBezTo>
                    <a:cubicBezTo>
                      <a:pt x="4062" y="3397"/>
                      <a:pt x="4016" y="3365"/>
                      <a:pt x="3972" y="3332"/>
                    </a:cubicBezTo>
                    <a:lnTo>
                      <a:pt x="3839" y="3232"/>
                    </a:lnTo>
                    <a:lnTo>
                      <a:pt x="3706" y="3132"/>
                    </a:lnTo>
                    <a:lnTo>
                      <a:pt x="3640" y="3082"/>
                    </a:lnTo>
                    <a:lnTo>
                      <a:pt x="3574" y="3031"/>
                    </a:lnTo>
                    <a:lnTo>
                      <a:pt x="3310" y="2829"/>
                    </a:lnTo>
                    <a:lnTo>
                      <a:pt x="3048" y="2622"/>
                    </a:lnTo>
                    <a:cubicBezTo>
                      <a:pt x="2700" y="2348"/>
                      <a:pt x="2355" y="2067"/>
                      <a:pt x="2014" y="1781"/>
                    </a:cubicBezTo>
                    <a:lnTo>
                      <a:pt x="1885" y="1674"/>
                    </a:lnTo>
                    <a:lnTo>
                      <a:pt x="1759" y="1566"/>
                    </a:lnTo>
                    <a:lnTo>
                      <a:pt x="1631" y="1457"/>
                    </a:lnTo>
                    <a:lnTo>
                      <a:pt x="1505" y="1349"/>
                    </a:lnTo>
                    <a:cubicBezTo>
                      <a:pt x="1463" y="1313"/>
                      <a:pt x="1419" y="1277"/>
                      <a:pt x="1377" y="1239"/>
                    </a:cubicBezTo>
                    <a:cubicBezTo>
                      <a:pt x="1336" y="1203"/>
                      <a:pt x="1294" y="1166"/>
                      <a:pt x="1252" y="1129"/>
                    </a:cubicBezTo>
                    <a:cubicBezTo>
                      <a:pt x="1166" y="1057"/>
                      <a:pt x="1084" y="981"/>
                      <a:pt x="999" y="908"/>
                    </a:cubicBezTo>
                    <a:cubicBezTo>
                      <a:pt x="831" y="761"/>
                      <a:pt x="664" y="610"/>
                      <a:pt x="499" y="460"/>
                    </a:cubicBezTo>
                    <a:cubicBezTo>
                      <a:pt x="332" y="308"/>
                      <a:pt x="167" y="156"/>
                      <a:pt x="1" y="0"/>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06" name="Google Shape;1596;p40">
                <a:extLst>
                  <a:ext uri="{FF2B5EF4-FFF2-40B4-BE49-F238E27FC236}">
                    <a16:creationId xmlns:a16="http://schemas.microsoft.com/office/drawing/2014/main" id="{35929769-A088-6414-3996-EB343465694F}"/>
                  </a:ext>
                </a:extLst>
              </p:cNvPr>
              <p:cNvSpPr/>
              <p:nvPr/>
            </p:nvSpPr>
            <p:spPr>
              <a:xfrm>
                <a:off x="2130400" y="5056325"/>
                <a:ext cx="171450" cy="179150"/>
              </a:xfrm>
              <a:custGeom>
                <a:avLst/>
                <a:gdLst/>
                <a:ahLst/>
                <a:cxnLst/>
                <a:rect l="l" t="t" r="r" b="b"/>
                <a:pathLst>
                  <a:path w="6858" h="7166" extrusionOk="0">
                    <a:moveTo>
                      <a:pt x="0" y="0"/>
                    </a:moveTo>
                    <a:lnTo>
                      <a:pt x="0" y="0"/>
                    </a:lnTo>
                    <a:cubicBezTo>
                      <a:pt x="77" y="198"/>
                      <a:pt x="167" y="388"/>
                      <a:pt x="260" y="576"/>
                    </a:cubicBezTo>
                    <a:cubicBezTo>
                      <a:pt x="306" y="672"/>
                      <a:pt x="355" y="764"/>
                      <a:pt x="404" y="857"/>
                    </a:cubicBezTo>
                    <a:cubicBezTo>
                      <a:pt x="453" y="951"/>
                      <a:pt x="504" y="1043"/>
                      <a:pt x="555" y="1136"/>
                    </a:cubicBezTo>
                    <a:cubicBezTo>
                      <a:pt x="659" y="1319"/>
                      <a:pt x="766" y="1499"/>
                      <a:pt x="877" y="1679"/>
                    </a:cubicBezTo>
                    <a:cubicBezTo>
                      <a:pt x="988" y="1859"/>
                      <a:pt x="1103" y="2034"/>
                      <a:pt x="1221" y="2209"/>
                    </a:cubicBezTo>
                    <a:cubicBezTo>
                      <a:pt x="1458" y="2557"/>
                      <a:pt x="1709" y="2897"/>
                      <a:pt x="1971" y="3227"/>
                    </a:cubicBezTo>
                    <a:cubicBezTo>
                      <a:pt x="2036" y="3309"/>
                      <a:pt x="2103" y="3391"/>
                      <a:pt x="2170" y="3473"/>
                    </a:cubicBezTo>
                    <a:cubicBezTo>
                      <a:pt x="2238" y="3554"/>
                      <a:pt x="2306" y="3635"/>
                      <a:pt x="2374" y="3715"/>
                    </a:cubicBezTo>
                    <a:cubicBezTo>
                      <a:pt x="2512" y="3874"/>
                      <a:pt x="2653" y="4031"/>
                      <a:pt x="2797" y="4187"/>
                    </a:cubicBezTo>
                    <a:cubicBezTo>
                      <a:pt x="2939" y="4342"/>
                      <a:pt x="3088" y="4493"/>
                      <a:pt x="3237" y="4643"/>
                    </a:cubicBezTo>
                    <a:lnTo>
                      <a:pt x="3464" y="4864"/>
                    </a:lnTo>
                    <a:cubicBezTo>
                      <a:pt x="3540" y="4937"/>
                      <a:pt x="3619" y="5008"/>
                      <a:pt x="3697" y="5079"/>
                    </a:cubicBezTo>
                    <a:cubicBezTo>
                      <a:pt x="3851" y="5224"/>
                      <a:pt x="4014" y="5360"/>
                      <a:pt x="4174" y="5498"/>
                    </a:cubicBezTo>
                    <a:cubicBezTo>
                      <a:pt x="4255" y="5565"/>
                      <a:pt x="4339" y="5631"/>
                      <a:pt x="4421" y="5698"/>
                    </a:cubicBezTo>
                    <a:cubicBezTo>
                      <a:pt x="4462" y="5730"/>
                      <a:pt x="4503" y="5764"/>
                      <a:pt x="4545" y="5796"/>
                    </a:cubicBezTo>
                    <a:lnTo>
                      <a:pt x="4672" y="5892"/>
                    </a:lnTo>
                    <a:lnTo>
                      <a:pt x="4799" y="5987"/>
                    </a:lnTo>
                    <a:cubicBezTo>
                      <a:pt x="4842" y="6017"/>
                      <a:pt x="4884" y="6049"/>
                      <a:pt x="4927" y="6080"/>
                    </a:cubicBezTo>
                    <a:cubicBezTo>
                      <a:pt x="5015" y="6140"/>
                      <a:pt x="5102" y="6201"/>
                      <a:pt x="5189" y="6260"/>
                    </a:cubicBezTo>
                    <a:lnTo>
                      <a:pt x="5255" y="6306"/>
                    </a:lnTo>
                    <a:cubicBezTo>
                      <a:pt x="5275" y="6321"/>
                      <a:pt x="5298" y="6334"/>
                      <a:pt x="5321" y="6348"/>
                    </a:cubicBezTo>
                    <a:cubicBezTo>
                      <a:pt x="5366" y="6377"/>
                      <a:pt x="5409" y="6406"/>
                      <a:pt x="5455" y="6434"/>
                    </a:cubicBezTo>
                    <a:lnTo>
                      <a:pt x="5589" y="6518"/>
                    </a:lnTo>
                    <a:cubicBezTo>
                      <a:pt x="5633" y="6547"/>
                      <a:pt x="5679" y="6574"/>
                      <a:pt x="5725" y="6600"/>
                    </a:cubicBezTo>
                    <a:cubicBezTo>
                      <a:pt x="5816" y="6652"/>
                      <a:pt x="5908" y="6705"/>
                      <a:pt x="6000" y="6757"/>
                    </a:cubicBezTo>
                    <a:lnTo>
                      <a:pt x="6035" y="6776"/>
                    </a:lnTo>
                    <a:lnTo>
                      <a:pt x="6069" y="6795"/>
                    </a:lnTo>
                    <a:lnTo>
                      <a:pt x="6139" y="6832"/>
                    </a:lnTo>
                    <a:cubicBezTo>
                      <a:pt x="6186" y="6856"/>
                      <a:pt x="6233" y="6880"/>
                      <a:pt x="6282" y="6904"/>
                    </a:cubicBezTo>
                    <a:cubicBezTo>
                      <a:pt x="6329" y="6927"/>
                      <a:pt x="6374" y="6952"/>
                      <a:pt x="6423" y="6975"/>
                    </a:cubicBezTo>
                    <a:cubicBezTo>
                      <a:pt x="6470" y="6998"/>
                      <a:pt x="6519" y="7018"/>
                      <a:pt x="6566" y="7040"/>
                    </a:cubicBezTo>
                    <a:cubicBezTo>
                      <a:pt x="6664" y="7083"/>
                      <a:pt x="6760" y="7126"/>
                      <a:pt x="6858" y="7165"/>
                    </a:cubicBezTo>
                    <a:cubicBezTo>
                      <a:pt x="6535" y="6892"/>
                      <a:pt x="6210" y="6631"/>
                      <a:pt x="5900" y="6358"/>
                    </a:cubicBezTo>
                    <a:cubicBezTo>
                      <a:pt x="5819" y="6292"/>
                      <a:pt x="5743" y="6221"/>
                      <a:pt x="5666" y="6152"/>
                    </a:cubicBezTo>
                    <a:cubicBezTo>
                      <a:pt x="5627" y="6117"/>
                      <a:pt x="5589" y="6084"/>
                      <a:pt x="5549" y="6049"/>
                    </a:cubicBezTo>
                    <a:cubicBezTo>
                      <a:pt x="5530" y="6033"/>
                      <a:pt x="5510" y="6016"/>
                      <a:pt x="5491" y="5999"/>
                    </a:cubicBezTo>
                    <a:lnTo>
                      <a:pt x="5434" y="5946"/>
                    </a:lnTo>
                    <a:cubicBezTo>
                      <a:pt x="5359" y="5876"/>
                      <a:pt x="5281" y="5806"/>
                      <a:pt x="5205" y="5737"/>
                    </a:cubicBezTo>
                    <a:cubicBezTo>
                      <a:pt x="5168" y="5704"/>
                      <a:pt x="5130" y="5667"/>
                      <a:pt x="5092" y="5631"/>
                    </a:cubicBezTo>
                    <a:lnTo>
                      <a:pt x="4980" y="5527"/>
                    </a:lnTo>
                    <a:lnTo>
                      <a:pt x="4867" y="5420"/>
                    </a:lnTo>
                    <a:cubicBezTo>
                      <a:pt x="4830" y="5386"/>
                      <a:pt x="4792" y="5349"/>
                      <a:pt x="4756" y="5313"/>
                    </a:cubicBezTo>
                    <a:lnTo>
                      <a:pt x="4533" y="5100"/>
                    </a:lnTo>
                    <a:cubicBezTo>
                      <a:pt x="4389" y="4954"/>
                      <a:pt x="4240" y="4812"/>
                      <a:pt x="4096" y="4665"/>
                    </a:cubicBezTo>
                    <a:cubicBezTo>
                      <a:pt x="3950" y="4519"/>
                      <a:pt x="3809" y="4371"/>
                      <a:pt x="3666" y="4224"/>
                    </a:cubicBezTo>
                    <a:lnTo>
                      <a:pt x="3453" y="4000"/>
                    </a:lnTo>
                    <a:cubicBezTo>
                      <a:pt x="3381" y="3925"/>
                      <a:pt x="3312" y="3849"/>
                      <a:pt x="3243" y="3773"/>
                    </a:cubicBezTo>
                    <a:cubicBezTo>
                      <a:pt x="3171" y="3699"/>
                      <a:pt x="3102" y="3624"/>
                      <a:pt x="3033" y="3548"/>
                    </a:cubicBezTo>
                    <a:lnTo>
                      <a:pt x="2824" y="3320"/>
                    </a:lnTo>
                    <a:cubicBezTo>
                      <a:pt x="2756" y="3243"/>
                      <a:pt x="2687" y="3166"/>
                      <a:pt x="2617" y="3090"/>
                    </a:cubicBezTo>
                    <a:cubicBezTo>
                      <a:pt x="2583" y="3051"/>
                      <a:pt x="2550" y="3013"/>
                      <a:pt x="2515" y="2974"/>
                    </a:cubicBezTo>
                    <a:lnTo>
                      <a:pt x="2412" y="2859"/>
                    </a:lnTo>
                    <a:cubicBezTo>
                      <a:pt x="2140" y="2549"/>
                      <a:pt x="1869" y="2237"/>
                      <a:pt x="1601" y="1921"/>
                    </a:cubicBezTo>
                    <a:lnTo>
                      <a:pt x="1200" y="1446"/>
                    </a:lnTo>
                    <a:lnTo>
                      <a:pt x="1000" y="1208"/>
                    </a:lnTo>
                    <a:lnTo>
                      <a:pt x="900" y="1089"/>
                    </a:lnTo>
                    <a:cubicBezTo>
                      <a:pt x="866" y="1048"/>
                      <a:pt x="835" y="1008"/>
                      <a:pt x="801" y="968"/>
                    </a:cubicBezTo>
                    <a:lnTo>
                      <a:pt x="0" y="0"/>
                    </a:ln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07" name="Google Shape;1597;p40">
                <a:extLst>
                  <a:ext uri="{FF2B5EF4-FFF2-40B4-BE49-F238E27FC236}">
                    <a16:creationId xmlns:a16="http://schemas.microsoft.com/office/drawing/2014/main" id="{FA21A004-A295-A2A1-0DE1-4D7F9B7819F9}"/>
                  </a:ext>
                </a:extLst>
              </p:cNvPr>
              <p:cNvSpPr/>
              <p:nvPr/>
            </p:nvSpPr>
            <p:spPr>
              <a:xfrm>
                <a:off x="2441700" y="5307125"/>
                <a:ext cx="187450" cy="21200"/>
              </a:xfrm>
              <a:custGeom>
                <a:avLst/>
                <a:gdLst/>
                <a:ahLst/>
                <a:cxnLst/>
                <a:rect l="l" t="t" r="r" b="b"/>
                <a:pathLst>
                  <a:path w="7498" h="848" extrusionOk="0">
                    <a:moveTo>
                      <a:pt x="319" y="0"/>
                    </a:moveTo>
                    <a:cubicBezTo>
                      <a:pt x="213" y="0"/>
                      <a:pt x="107" y="2"/>
                      <a:pt x="0" y="5"/>
                    </a:cubicBezTo>
                    <a:cubicBezTo>
                      <a:pt x="148" y="66"/>
                      <a:pt x="299" y="119"/>
                      <a:pt x="451" y="167"/>
                    </a:cubicBezTo>
                    <a:cubicBezTo>
                      <a:pt x="527" y="193"/>
                      <a:pt x="603" y="217"/>
                      <a:pt x="679" y="239"/>
                    </a:cubicBezTo>
                    <a:cubicBezTo>
                      <a:pt x="755" y="261"/>
                      <a:pt x="832" y="283"/>
                      <a:pt x="908" y="305"/>
                    </a:cubicBezTo>
                    <a:cubicBezTo>
                      <a:pt x="1061" y="347"/>
                      <a:pt x="1214" y="387"/>
                      <a:pt x="1368" y="423"/>
                    </a:cubicBezTo>
                    <a:cubicBezTo>
                      <a:pt x="1522" y="459"/>
                      <a:pt x="1676" y="493"/>
                      <a:pt x="1832" y="524"/>
                    </a:cubicBezTo>
                    <a:cubicBezTo>
                      <a:pt x="2452" y="648"/>
                      <a:pt x="3079" y="736"/>
                      <a:pt x="3709" y="789"/>
                    </a:cubicBezTo>
                    <a:cubicBezTo>
                      <a:pt x="4149" y="828"/>
                      <a:pt x="4590" y="847"/>
                      <a:pt x="5032" y="847"/>
                    </a:cubicBezTo>
                    <a:cubicBezTo>
                      <a:pt x="5223" y="847"/>
                      <a:pt x="5415" y="843"/>
                      <a:pt x="5607" y="836"/>
                    </a:cubicBezTo>
                    <a:cubicBezTo>
                      <a:pt x="5766" y="829"/>
                      <a:pt x="5924" y="821"/>
                      <a:pt x="6082" y="810"/>
                    </a:cubicBezTo>
                    <a:lnTo>
                      <a:pt x="6141" y="806"/>
                    </a:lnTo>
                    <a:lnTo>
                      <a:pt x="6201" y="800"/>
                    </a:lnTo>
                    <a:lnTo>
                      <a:pt x="6319" y="788"/>
                    </a:lnTo>
                    <a:cubicBezTo>
                      <a:pt x="6399" y="780"/>
                      <a:pt x="6477" y="772"/>
                      <a:pt x="6556" y="761"/>
                    </a:cubicBezTo>
                    <a:cubicBezTo>
                      <a:pt x="6635" y="751"/>
                      <a:pt x="6714" y="742"/>
                      <a:pt x="6793" y="731"/>
                    </a:cubicBezTo>
                    <a:cubicBezTo>
                      <a:pt x="6871" y="719"/>
                      <a:pt x="6949" y="706"/>
                      <a:pt x="7029" y="692"/>
                    </a:cubicBezTo>
                    <a:cubicBezTo>
                      <a:pt x="7185" y="664"/>
                      <a:pt x="7342" y="634"/>
                      <a:pt x="7498" y="596"/>
                    </a:cubicBezTo>
                    <a:cubicBezTo>
                      <a:pt x="6865" y="487"/>
                      <a:pt x="6244" y="428"/>
                      <a:pt x="5623" y="358"/>
                    </a:cubicBezTo>
                    <a:cubicBezTo>
                      <a:pt x="5001" y="292"/>
                      <a:pt x="4382" y="239"/>
                      <a:pt x="3761" y="183"/>
                    </a:cubicBezTo>
                    <a:cubicBezTo>
                      <a:pt x="3139" y="131"/>
                      <a:pt x="2517" y="85"/>
                      <a:pt x="1893" y="52"/>
                    </a:cubicBezTo>
                    <a:cubicBezTo>
                      <a:pt x="1737" y="42"/>
                      <a:pt x="1580" y="36"/>
                      <a:pt x="1423" y="28"/>
                    </a:cubicBezTo>
                    <a:cubicBezTo>
                      <a:pt x="1267" y="20"/>
                      <a:pt x="1109" y="14"/>
                      <a:pt x="952" y="11"/>
                    </a:cubicBezTo>
                    <a:cubicBezTo>
                      <a:pt x="794" y="6"/>
                      <a:pt x="636" y="2"/>
                      <a:pt x="479" y="1"/>
                    </a:cubicBezTo>
                    <a:cubicBezTo>
                      <a:pt x="426" y="1"/>
                      <a:pt x="373" y="0"/>
                      <a:pt x="319" y="0"/>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08" name="Google Shape;1598;p40">
                <a:extLst>
                  <a:ext uri="{FF2B5EF4-FFF2-40B4-BE49-F238E27FC236}">
                    <a16:creationId xmlns:a16="http://schemas.microsoft.com/office/drawing/2014/main" id="{42465365-7775-7A6D-1487-67C52D151DAE}"/>
                  </a:ext>
                </a:extLst>
              </p:cNvPr>
              <p:cNvSpPr/>
              <p:nvPr/>
            </p:nvSpPr>
            <p:spPr>
              <a:xfrm>
                <a:off x="2414275" y="5358975"/>
                <a:ext cx="202625" cy="29300"/>
              </a:xfrm>
              <a:custGeom>
                <a:avLst/>
                <a:gdLst/>
                <a:ahLst/>
                <a:cxnLst/>
                <a:rect l="l" t="t" r="r" b="b"/>
                <a:pathLst>
                  <a:path w="8105" h="1172" extrusionOk="0">
                    <a:moveTo>
                      <a:pt x="1" y="1"/>
                    </a:moveTo>
                    <a:cubicBezTo>
                      <a:pt x="159" y="76"/>
                      <a:pt x="319" y="141"/>
                      <a:pt x="480" y="202"/>
                    </a:cubicBezTo>
                    <a:cubicBezTo>
                      <a:pt x="642" y="265"/>
                      <a:pt x="804" y="321"/>
                      <a:pt x="967" y="376"/>
                    </a:cubicBezTo>
                    <a:cubicBezTo>
                      <a:pt x="1295" y="484"/>
                      <a:pt x="1625" y="581"/>
                      <a:pt x="1958" y="665"/>
                    </a:cubicBezTo>
                    <a:cubicBezTo>
                      <a:pt x="2625" y="835"/>
                      <a:pt x="3301" y="962"/>
                      <a:pt x="3984" y="1049"/>
                    </a:cubicBezTo>
                    <a:cubicBezTo>
                      <a:pt x="4325" y="1093"/>
                      <a:pt x="4669" y="1126"/>
                      <a:pt x="5013" y="1147"/>
                    </a:cubicBezTo>
                    <a:cubicBezTo>
                      <a:pt x="5284" y="1163"/>
                      <a:pt x="5556" y="1172"/>
                      <a:pt x="5828" y="1172"/>
                    </a:cubicBezTo>
                    <a:cubicBezTo>
                      <a:pt x="5902" y="1172"/>
                      <a:pt x="5975" y="1171"/>
                      <a:pt x="6048" y="1170"/>
                    </a:cubicBezTo>
                    <a:cubicBezTo>
                      <a:pt x="6221" y="1165"/>
                      <a:pt x="6393" y="1161"/>
                      <a:pt x="6567" y="1148"/>
                    </a:cubicBezTo>
                    <a:lnTo>
                      <a:pt x="6696" y="1140"/>
                    </a:lnTo>
                    <a:lnTo>
                      <a:pt x="6761" y="1135"/>
                    </a:lnTo>
                    <a:lnTo>
                      <a:pt x="6824" y="1129"/>
                    </a:lnTo>
                    <a:cubicBezTo>
                      <a:pt x="6911" y="1122"/>
                      <a:pt x="6997" y="1112"/>
                      <a:pt x="7084" y="1102"/>
                    </a:cubicBezTo>
                    <a:cubicBezTo>
                      <a:pt x="7255" y="1079"/>
                      <a:pt x="7427" y="1059"/>
                      <a:pt x="7597" y="1025"/>
                    </a:cubicBezTo>
                    <a:cubicBezTo>
                      <a:pt x="7767" y="995"/>
                      <a:pt x="7937" y="955"/>
                      <a:pt x="8104" y="911"/>
                    </a:cubicBezTo>
                    <a:cubicBezTo>
                      <a:pt x="8017" y="899"/>
                      <a:pt x="7932" y="890"/>
                      <a:pt x="7846" y="882"/>
                    </a:cubicBezTo>
                    <a:lnTo>
                      <a:pt x="7781" y="876"/>
                    </a:lnTo>
                    <a:cubicBezTo>
                      <a:pt x="7761" y="875"/>
                      <a:pt x="7739" y="871"/>
                      <a:pt x="7717" y="870"/>
                    </a:cubicBezTo>
                    <a:cubicBezTo>
                      <a:pt x="7675" y="864"/>
                      <a:pt x="7632" y="860"/>
                      <a:pt x="7590" y="856"/>
                    </a:cubicBezTo>
                    <a:cubicBezTo>
                      <a:pt x="7547" y="852"/>
                      <a:pt x="7505" y="847"/>
                      <a:pt x="7462" y="843"/>
                    </a:cubicBezTo>
                    <a:cubicBezTo>
                      <a:pt x="7420" y="840"/>
                      <a:pt x="7378" y="835"/>
                      <a:pt x="7335" y="830"/>
                    </a:cubicBezTo>
                    <a:lnTo>
                      <a:pt x="7081" y="805"/>
                    </a:lnTo>
                    <a:cubicBezTo>
                      <a:pt x="6743" y="767"/>
                      <a:pt x="6406" y="730"/>
                      <a:pt x="6071" y="693"/>
                    </a:cubicBezTo>
                    <a:lnTo>
                      <a:pt x="5065" y="572"/>
                    </a:lnTo>
                    <a:lnTo>
                      <a:pt x="4060" y="447"/>
                    </a:lnTo>
                    <a:lnTo>
                      <a:pt x="3054" y="319"/>
                    </a:lnTo>
                    <a:cubicBezTo>
                      <a:pt x="2719" y="277"/>
                      <a:pt x="2383" y="235"/>
                      <a:pt x="2046" y="196"/>
                    </a:cubicBezTo>
                    <a:cubicBezTo>
                      <a:pt x="1708" y="155"/>
                      <a:pt x="1370" y="119"/>
                      <a:pt x="1030" y="85"/>
                    </a:cubicBezTo>
                    <a:cubicBezTo>
                      <a:pt x="859" y="68"/>
                      <a:pt x="689" y="53"/>
                      <a:pt x="518" y="38"/>
                    </a:cubicBezTo>
                    <a:cubicBezTo>
                      <a:pt x="347" y="24"/>
                      <a:pt x="174" y="11"/>
                      <a:pt x="1" y="1"/>
                    </a:cubicBezTo>
                    <a:close/>
                  </a:path>
                </a:pathLst>
              </a:custGeom>
              <a:solidFill>
                <a:srgbClr val="EDBF9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grpSp>
        <p:sp>
          <p:nvSpPr>
            <p:cNvPr id="7" name="Google Shape;1599;p40">
              <a:extLst>
                <a:ext uri="{FF2B5EF4-FFF2-40B4-BE49-F238E27FC236}">
                  <a16:creationId xmlns:a16="http://schemas.microsoft.com/office/drawing/2014/main" id="{556032CF-27C6-41DB-35F9-51757D87F047}"/>
                </a:ext>
              </a:extLst>
            </p:cNvPr>
            <p:cNvSpPr/>
            <p:nvPr/>
          </p:nvSpPr>
          <p:spPr>
            <a:xfrm>
              <a:off x="11960750" y="-1061347"/>
              <a:ext cx="2208550" cy="3109550"/>
            </a:xfrm>
            <a:custGeom>
              <a:avLst/>
              <a:gdLst/>
              <a:ahLst/>
              <a:cxnLst/>
              <a:rect l="l" t="t" r="r" b="b"/>
              <a:pathLst>
                <a:path w="88342" h="124382" extrusionOk="0">
                  <a:moveTo>
                    <a:pt x="0" y="6018"/>
                  </a:moveTo>
                  <a:cubicBezTo>
                    <a:pt x="6246" y="-3352"/>
                    <a:pt x="24773" y="-485"/>
                    <a:pt x="33782" y="6272"/>
                  </a:cubicBezTo>
                  <a:cubicBezTo>
                    <a:pt x="46054" y="15476"/>
                    <a:pt x="46480" y="34208"/>
                    <a:pt x="53340" y="47928"/>
                  </a:cubicBezTo>
                  <a:cubicBezTo>
                    <a:pt x="58915" y="59079"/>
                    <a:pt x="72301" y="64790"/>
                    <a:pt x="78486" y="75614"/>
                  </a:cubicBezTo>
                  <a:cubicBezTo>
                    <a:pt x="86649" y="89899"/>
                    <a:pt x="91309" y="108773"/>
                    <a:pt x="86106" y="124382"/>
                  </a:cubicBezTo>
                </a:path>
              </a:pathLst>
            </a:custGeom>
            <a:noFill/>
            <a:ln w="9525" cap="flat" cmpd="sng">
              <a:solidFill>
                <a:schemeClr val="accent5"/>
              </a:solidFill>
              <a:prstDash val="solid"/>
              <a:round/>
              <a:headEnd type="none" w="med" len="med"/>
              <a:tailEnd type="none" w="med" len="med"/>
            </a:ln>
          </p:spPr>
        </p:sp>
        <p:sp>
          <p:nvSpPr>
            <p:cNvPr id="8" name="Google Shape;1600;p40">
              <a:extLst>
                <a:ext uri="{FF2B5EF4-FFF2-40B4-BE49-F238E27FC236}">
                  <a16:creationId xmlns:a16="http://schemas.microsoft.com/office/drawing/2014/main" id="{8C8A728A-EBD0-552E-590E-A9A1CA03CDB4}"/>
                </a:ext>
              </a:extLst>
            </p:cNvPr>
            <p:cNvSpPr/>
            <p:nvPr/>
          </p:nvSpPr>
          <p:spPr>
            <a:xfrm>
              <a:off x="12005200" y="-899615"/>
              <a:ext cx="1862900" cy="3157375"/>
            </a:xfrm>
            <a:custGeom>
              <a:avLst/>
              <a:gdLst/>
              <a:ahLst/>
              <a:cxnLst/>
              <a:rect l="l" t="t" r="r" b="b"/>
              <a:pathLst>
                <a:path w="74516" h="126295" extrusionOk="0">
                  <a:moveTo>
                    <a:pt x="0" y="2343"/>
                  </a:moveTo>
                  <a:cubicBezTo>
                    <a:pt x="10377" y="-2846"/>
                    <a:pt x="27346" y="1071"/>
                    <a:pt x="33782" y="10725"/>
                  </a:cubicBezTo>
                  <a:cubicBezTo>
                    <a:pt x="40208" y="20364"/>
                    <a:pt x="37745" y="33892"/>
                    <a:pt x="42926" y="44253"/>
                  </a:cubicBezTo>
                  <a:cubicBezTo>
                    <a:pt x="49132" y="56664"/>
                    <a:pt x="64384" y="63249"/>
                    <a:pt x="69850" y="76003"/>
                  </a:cubicBezTo>
                  <a:cubicBezTo>
                    <a:pt x="76464" y="91435"/>
                    <a:pt x="76369" y="112325"/>
                    <a:pt x="67056" y="126295"/>
                  </a:cubicBezTo>
                </a:path>
              </a:pathLst>
            </a:custGeom>
            <a:noFill/>
            <a:ln w="9525" cap="flat" cmpd="sng">
              <a:solidFill>
                <a:schemeClr val="accent5"/>
              </a:solidFill>
              <a:prstDash val="solid"/>
              <a:round/>
              <a:headEnd type="none" w="med" len="med"/>
              <a:tailEnd type="none" w="med" len="med"/>
            </a:ln>
          </p:spPr>
        </p:sp>
        <p:sp>
          <p:nvSpPr>
            <p:cNvPr id="9" name="Google Shape;1601;p40">
              <a:extLst>
                <a:ext uri="{FF2B5EF4-FFF2-40B4-BE49-F238E27FC236}">
                  <a16:creationId xmlns:a16="http://schemas.microsoft.com/office/drawing/2014/main" id="{F5CB6993-D52C-76D1-09C2-FF17F60D0869}"/>
                </a:ext>
              </a:extLst>
            </p:cNvPr>
            <p:cNvSpPr/>
            <p:nvPr/>
          </p:nvSpPr>
          <p:spPr>
            <a:xfrm>
              <a:off x="12849750" y="-85400"/>
              <a:ext cx="743650" cy="1943100"/>
            </a:xfrm>
            <a:custGeom>
              <a:avLst/>
              <a:gdLst/>
              <a:ahLst/>
              <a:cxnLst/>
              <a:rect l="l" t="t" r="r" b="b"/>
              <a:pathLst>
                <a:path w="29746" h="77724" extrusionOk="0">
                  <a:moveTo>
                    <a:pt x="0" y="0"/>
                  </a:moveTo>
                  <a:cubicBezTo>
                    <a:pt x="0" y="19429"/>
                    <a:pt x="18489" y="34184"/>
                    <a:pt x="27178" y="51562"/>
                  </a:cubicBezTo>
                  <a:cubicBezTo>
                    <a:pt x="31078" y="59362"/>
                    <a:pt x="29936" y="69451"/>
                    <a:pt x="27178" y="77724"/>
                  </a:cubicBezTo>
                </a:path>
              </a:pathLst>
            </a:custGeom>
            <a:noFill/>
            <a:ln w="9525" cap="flat" cmpd="sng">
              <a:solidFill>
                <a:schemeClr val="accent5"/>
              </a:solidFill>
              <a:prstDash val="solid"/>
              <a:round/>
              <a:headEnd type="none" w="med" len="med"/>
              <a:tailEnd type="none" w="med" len="med"/>
            </a:ln>
          </p:spPr>
        </p:sp>
        <p:sp>
          <p:nvSpPr>
            <p:cNvPr id="10" name="Google Shape;1602;p40">
              <a:extLst>
                <a:ext uri="{FF2B5EF4-FFF2-40B4-BE49-F238E27FC236}">
                  <a16:creationId xmlns:a16="http://schemas.microsoft.com/office/drawing/2014/main" id="{DCA441E0-CBBF-8BB8-1DB3-02CC02F27688}"/>
                </a:ext>
              </a:extLst>
            </p:cNvPr>
            <p:cNvSpPr/>
            <p:nvPr/>
          </p:nvSpPr>
          <p:spPr>
            <a:xfrm>
              <a:off x="11497775" y="-771200"/>
              <a:ext cx="346025" cy="2578100"/>
            </a:xfrm>
            <a:custGeom>
              <a:avLst/>
              <a:gdLst/>
              <a:ahLst/>
              <a:cxnLst/>
              <a:rect l="l" t="t" r="r" b="b"/>
              <a:pathLst>
                <a:path w="13841" h="103124" extrusionOk="0">
                  <a:moveTo>
                    <a:pt x="13439" y="0"/>
                  </a:moveTo>
                  <a:cubicBezTo>
                    <a:pt x="1369" y="18105"/>
                    <a:pt x="16138" y="43687"/>
                    <a:pt x="13439" y="65278"/>
                  </a:cubicBezTo>
                  <a:cubicBezTo>
                    <a:pt x="11789" y="78482"/>
                    <a:pt x="-3469" y="90500"/>
                    <a:pt x="739" y="103124"/>
                  </a:cubicBezTo>
                </a:path>
              </a:pathLst>
            </a:custGeom>
            <a:noFill/>
            <a:ln w="9525" cap="flat" cmpd="sng">
              <a:solidFill>
                <a:schemeClr val="accent5"/>
              </a:solidFill>
              <a:prstDash val="solid"/>
              <a:round/>
              <a:headEnd type="none" w="med" len="med"/>
              <a:tailEnd type="none" w="med" len="med"/>
            </a:ln>
          </p:spPr>
        </p:sp>
        <p:sp>
          <p:nvSpPr>
            <p:cNvPr id="11" name="Google Shape;1603;p40">
              <a:extLst>
                <a:ext uri="{FF2B5EF4-FFF2-40B4-BE49-F238E27FC236}">
                  <a16:creationId xmlns:a16="http://schemas.microsoft.com/office/drawing/2014/main" id="{E31D2DE3-C0F2-865B-1F53-C57520F2F6B8}"/>
                </a:ext>
              </a:extLst>
            </p:cNvPr>
            <p:cNvSpPr/>
            <p:nvPr/>
          </p:nvSpPr>
          <p:spPr>
            <a:xfrm>
              <a:off x="11948050" y="251150"/>
              <a:ext cx="53250" cy="469900"/>
            </a:xfrm>
            <a:custGeom>
              <a:avLst/>
              <a:gdLst/>
              <a:ahLst/>
              <a:cxnLst/>
              <a:rect l="l" t="t" r="r" b="b"/>
              <a:pathLst>
                <a:path w="2130" h="18796" extrusionOk="0">
                  <a:moveTo>
                    <a:pt x="0" y="0"/>
                  </a:moveTo>
                  <a:cubicBezTo>
                    <a:pt x="0" y="6293"/>
                    <a:pt x="3012" y="12625"/>
                    <a:pt x="1778" y="18796"/>
                  </a:cubicBezTo>
                </a:path>
              </a:pathLst>
            </a:custGeom>
            <a:noFill/>
            <a:ln w="9525" cap="flat" cmpd="sng">
              <a:solidFill>
                <a:schemeClr val="accent5"/>
              </a:solidFill>
              <a:prstDash val="solid"/>
              <a:round/>
              <a:headEnd type="none" w="med" len="med"/>
              <a:tailEnd type="none" w="med" len="med"/>
            </a:ln>
          </p:spPr>
        </p:sp>
        <p:sp>
          <p:nvSpPr>
            <p:cNvPr id="12" name="Google Shape;1604;p40">
              <a:extLst>
                <a:ext uri="{FF2B5EF4-FFF2-40B4-BE49-F238E27FC236}">
                  <a16:creationId xmlns:a16="http://schemas.microsoft.com/office/drawing/2014/main" id="{5E9C6713-DD25-C1BD-CA8F-F50063CF5023}"/>
                </a:ext>
              </a:extLst>
            </p:cNvPr>
            <p:cNvSpPr/>
            <p:nvPr/>
          </p:nvSpPr>
          <p:spPr>
            <a:xfrm rot="-1395551">
              <a:off x="11998196" y="-215739"/>
              <a:ext cx="129730" cy="191423"/>
            </a:xfrm>
            <a:custGeom>
              <a:avLst/>
              <a:gdLst/>
              <a:ahLst/>
              <a:cxnLst/>
              <a:rect l="l" t="t" r="r" b="b"/>
              <a:pathLst>
                <a:path w="3870" h="6087" extrusionOk="0">
                  <a:moveTo>
                    <a:pt x="2163" y="1"/>
                  </a:moveTo>
                  <a:lnTo>
                    <a:pt x="2145" y="57"/>
                  </a:lnTo>
                  <a:cubicBezTo>
                    <a:pt x="1809" y="801"/>
                    <a:pt x="1418" y="1520"/>
                    <a:pt x="972" y="2203"/>
                  </a:cubicBezTo>
                  <a:cubicBezTo>
                    <a:pt x="716" y="2598"/>
                    <a:pt x="439" y="2985"/>
                    <a:pt x="260" y="3419"/>
                  </a:cubicBezTo>
                  <a:cubicBezTo>
                    <a:pt x="79" y="3854"/>
                    <a:pt x="1" y="4351"/>
                    <a:pt x="156" y="4795"/>
                  </a:cubicBezTo>
                  <a:cubicBezTo>
                    <a:pt x="232" y="5018"/>
                    <a:pt x="366" y="5219"/>
                    <a:pt x="512" y="5405"/>
                  </a:cubicBezTo>
                  <a:cubicBezTo>
                    <a:pt x="780" y="5742"/>
                    <a:pt x="1137" y="6055"/>
                    <a:pt x="1567" y="6084"/>
                  </a:cubicBezTo>
                  <a:cubicBezTo>
                    <a:pt x="1592" y="6086"/>
                    <a:pt x="1616" y="6087"/>
                    <a:pt x="1641" y="6087"/>
                  </a:cubicBezTo>
                  <a:cubicBezTo>
                    <a:pt x="1867" y="6087"/>
                    <a:pt x="2089" y="6012"/>
                    <a:pt x="2302" y="5932"/>
                  </a:cubicBezTo>
                  <a:cubicBezTo>
                    <a:pt x="2777" y="5752"/>
                    <a:pt x="3262" y="5516"/>
                    <a:pt x="3546" y="5096"/>
                  </a:cubicBezTo>
                  <a:cubicBezTo>
                    <a:pt x="3824" y="4688"/>
                    <a:pt x="3870" y="4165"/>
                    <a:pt x="3841" y="3671"/>
                  </a:cubicBezTo>
                  <a:cubicBezTo>
                    <a:pt x="3761" y="2297"/>
                    <a:pt x="3150" y="959"/>
                    <a:pt x="2163" y="1"/>
                  </a:cubicBezTo>
                  <a:close/>
                </a:path>
              </a:pathLst>
            </a:custGeom>
            <a:solidFill>
              <a:srgbClr val="FD6F64"/>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3" name="Google Shape;1605;p40">
              <a:extLst>
                <a:ext uri="{FF2B5EF4-FFF2-40B4-BE49-F238E27FC236}">
                  <a16:creationId xmlns:a16="http://schemas.microsoft.com/office/drawing/2014/main" id="{C14E2302-7F89-D981-495D-93D0B1477830}"/>
                </a:ext>
              </a:extLst>
            </p:cNvPr>
            <p:cNvSpPr/>
            <p:nvPr/>
          </p:nvSpPr>
          <p:spPr>
            <a:xfrm rot="-2053397">
              <a:off x="12326655" y="-311257"/>
              <a:ext cx="220307" cy="149510"/>
            </a:xfrm>
            <a:custGeom>
              <a:avLst/>
              <a:gdLst/>
              <a:ahLst/>
              <a:cxnLst/>
              <a:rect l="l" t="t" r="r" b="b"/>
              <a:pathLst>
                <a:path w="9791" h="6644" extrusionOk="0">
                  <a:moveTo>
                    <a:pt x="5208" y="0"/>
                  </a:moveTo>
                  <a:cubicBezTo>
                    <a:pt x="2588" y="0"/>
                    <a:pt x="0" y="1456"/>
                    <a:pt x="1120" y="4078"/>
                  </a:cubicBezTo>
                  <a:cubicBezTo>
                    <a:pt x="1846" y="5780"/>
                    <a:pt x="3737" y="6644"/>
                    <a:pt x="5565" y="6644"/>
                  </a:cubicBezTo>
                  <a:cubicBezTo>
                    <a:pt x="6348" y="6644"/>
                    <a:pt x="7120" y="6485"/>
                    <a:pt x="7784" y="6166"/>
                  </a:cubicBezTo>
                  <a:cubicBezTo>
                    <a:pt x="8819" y="5668"/>
                    <a:pt x="9648" y="4648"/>
                    <a:pt x="9694" y="3500"/>
                  </a:cubicBezTo>
                  <a:cubicBezTo>
                    <a:pt x="9791" y="1103"/>
                    <a:pt x="7488" y="0"/>
                    <a:pt x="5208" y="0"/>
                  </a:cubicBezTo>
                  <a:close/>
                </a:path>
              </a:pathLst>
            </a:custGeom>
            <a:solidFill>
              <a:srgbClr val="FD6F64"/>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4" name="Google Shape;1606;p40">
              <a:extLst>
                <a:ext uri="{FF2B5EF4-FFF2-40B4-BE49-F238E27FC236}">
                  <a16:creationId xmlns:a16="http://schemas.microsoft.com/office/drawing/2014/main" id="{C4D1C2AB-438A-AF1F-47A7-D875FF665893}"/>
                </a:ext>
              </a:extLst>
            </p:cNvPr>
            <p:cNvSpPr/>
            <p:nvPr/>
          </p:nvSpPr>
          <p:spPr>
            <a:xfrm rot="-894845">
              <a:off x="11864504" y="-282970"/>
              <a:ext cx="64999" cy="114644"/>
            </a:xfrm>
            <a:custGeom>
              <a:avLst/>
              <a:gdLst/>
              <a:ahLst/>
              <a:cxnLst/>
              <a:rect l="l" t="t" r="r" b="b"/>
              <a:pathLst>
                <a:path w="1939" h="3420" extrusionOk="0">
                  <a:moveTo>
                    <a:pt x="913" y="1"/>
                  </a:moveTo>
                  <a:cubicBezTo>
                    <a:pt x="905" y="1"/>
                    <a:pt x="896" y="1"/>
                    <a:pt x="888" y="1"/>
                  </a:cubicBezTo>
                  <a:cubicBezTo>
                    <a:pt x="377" y="26"/>
                    <a:pt x="1" y="811"/>
                    <a:pt x="45" y="1755"/>
                  </a:cubicBezTo>
                  <a:cubicBezTo>
                    <a:pt x="90" y="2684"/>
                    <a:pt x="526" y="3419"/>
                    <a:pt x="1026" y="3419"/>
                  </a:cubicBezTo>
                  <a:cubicBezTo>
                    <a:pt x="1034" y="3419"/>
                    <a:pt x="1042" y="3419"/>
                    <a:pt x="1050" y="3419"/>
                  </a:cubicBezTo>
                  <a:cubicBezTo>
                    <a:pt x="1562" y="3396"/>
                    <a:pt x="1938" y="2611"/>
                    <a:pt x="1893" y="1667"/>
                  </a:cubicBezTo>
                  <a:cubicBezTo>
                    <a:pt x="1849" y="738"/>
                    <a:pt x="1412" y="1"/>
                    <a:pt x="913" y="1"/>
                  </a:cubicBezTo>
                  <a:close/>
                </a:path>
              </a:pathLst>
            </a:custGeom>
            <a:solidFill>
              <a:schemeClr val="accent2"/>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5" name="Google Shape;1607;p40">
              <a:extLst>
                <a:ext uri="{FF2B5EF4-FFF2-40B4-BE49-F238E27FC236}">
                  <a16:creationId xmlns:a16="http://schemas.microsoft.com/office/drawing/2014/main" id="{E7C296B6-2F54-FAB7-DE88-FEB0D19E0A0F}"/>
                </a:ext>
              </a:extLst>
            </p:cNvPr>
            <p:cNvSpPr/>
            <p:nvPr/>
          </p:nvSpPr>
          <p:spPr>
            <a:xfrm rot="-1395652">
              <a:off x="11945784" y="-434757"/>
              <a:ext cx="96235" cy="431482"/>
            </a:xfrm>
            <a:custGeom>
              <a:avLst/>
              <a:gdLst/>
              <a:ahLst/>
              <a:cxnLst/>
              <a:rect l="l" t="t" r="r" b="b"/>
              <a:pathLst>
                <a:path w="2871" h="13317" extrusionOk="0">
                  <a:moveTo>
                    <a:pt x="924" y="0"/>
                  </a:moveTo>
                  <a:cubicBezTo>
                    <a:pt x="922" y="0"/>
                    <a:pt x="921" y="1"/>
                    <a:pt x="920" y="1"/>
                  </a:cubicBezTo>
                  <a:cubicBezTo>
                    <a:pt x="842" y="36"/>
                    <a:pt x="1178" y="808"/>
                    <a:pt x="1638" y="2059"/>
                  </a:cubicBezTo>
                  <a:cubicBezTo>
                    <a:pt x="2089" y="3293"/>
                    <a:pt x="2601" y="5129"/>
                    <a:pt x="2012" y="7048"/>
                  </a:cubicBezTo>
                  <a:cubicBezTo>
                    <a:pt x="1734" y="8009"/>
                    <a:pt x="1249" y="8791"/>
                    <a:pt x="697" y="9505"/>
                  </a:cubicBezTo>
                  <a:cubicBezTo>
                    <a:pt x="433" y="9872"/>
                    <a:pt x="187" y="10276"/>
                    <a:pt x="97" y="10714"/>
                  </a:cubicBezTo>
                  <a:cubicBezTo>
                    <a:pt x="0" y="11153"/>
                    <a:pt x="70" y="11567"/>
                    <a:pt x="183" y="11909"/>
                  </a:cubicBezTo>
                  <a:cubicBezTo>
                    <a:pt x="420" y="12607"/>
                    <a:pt x="905" y="13018"/>
                    <a:pt x="1263" y="13179"/>
                  </a:cubicBezTo>
                  <a:cubicBezTo>
                    <a:pt x="1494" y="13287"/>
                    <a:pt x="1670" y="13316"/>
                    <a:pt x="1769" y="13316"/>
                  </a:cubicBezTo>
                  <a:cubicBezTo>
                    <a:pt x="1827" y="13316"/>
                    <a:pt x="1859" y="13306"/>
                    <a:pt x="1860" y="13296"/>
                  </a:cubicBezTo>
                  <a:cubicBezTo>
                    <a:pt x="1871" y="13251"/>
                    <a:pt x="1663" y="13202"/>
                    <a:pt x="1369" y="12995"/>
                  </a:cubicBezTo>
                  <a:cubicBezTo>
                    <a:pt x="1079" y="12797"/>
                    <a:pt x="710" y="12403"/>
                    <a:pt x="551" y="11797"/>
                  </a:cubicBezTo>
                  <a:cubicBezTo>
                    <a:pt x="477" y="11496"/>
                    <a:pt x="443" y="11153"/>
                    <a:pt x="536" y="10817"/>
                  </a:cubicBezTo>
                  <a:cubicBezTo>
                    <a:pt x="624" y="10478"/>
                    <a:pt x="836" y="10148"/>
                    <a:pt x="1101" y="9802"/>
                  </a:cubicBezTo>
                  <a:cubicBezTo>
                    <a:pt x="1660" y="9130"/>
                    <a:pt x="2246" y="8228"/>
                    <a:pt x="2535" y="7201"/>
                  </a:cubicBezTo>
                  <a:cubicBezTo>
                    <a:pt x="2837" y="6176"/>
                    <a:pt x="2870" y="5126"/>
                    <a:pt x="2713" y="4220"/>
                  </a:cubicBezTo>
                  <a:cubicBezTo>
                    <a:pt x="2562" y="3310"/>
                    <a:pt x="2270" y="2538"/>
                    <a:pt x="1996" y="1916"/>
                  </a:cubicBezTo>
                  <a:cubicBezTo>
                    <a:pt x="1443" y="698"/>
                    <a:pt x="996" y="0"/>
                    <a:pt x="924" y="0"/>
                  </a:cubicBezTo>
                  <a:close/>
                </a:path>
              </a:pathLst>
            </a:custGeom>
            <a:solidFill>
              <a:schemeClr val="accent2"/>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6" name="Google Shape;1608;p40">
              <a:extLst>
                <a:ext uri="{FF2B5EF4-FFF2-40B4-BE49-F238E27FC236}">
                  <a16:creationId xmlns:a16="http://schemas.microsoft.com/office/drawing/2014/main" id="{C849EA4E-4B14-4D0D-0324-4CC02B2132AD}"/>
                </a:ext>
              </a:extLst>
            </p:cNvPr>
            <p:cNvSpPr/>
            <p:nvPr/>
          </p:nvSpPr>
          <p:spPr>
            <a:xfrm rot="-1395551">
              <a:off x="12102178" y="-67984"/>
              <a:ext cx="34058" cy="23063"/>
            </a:xfrm>
            <a:custGeom>
              <a:avLst/>
              <a:gdLst/>
              <a:ahLst/>
              <a:cxnLst/>
              <a:rect l="l" t="t" r="r" b="b"/>
              <a:pathLst>
                <a:path w="1016" h="688" extrusionOk="0">
                  <a:moveTo>
                    <a:pt x="721" y="1"/>
                  </a:moveTo>
                  <a:cubicBezTo>
                    <a:pt x="619" y="1"/>
                    <a:pt x="497" y="31"/>
                    <a:pt x="377" y="100"/>
                  </a:cubicBezTo>
                  <a:cubicBezTo>
                    <a:pt x="112" y="252"/>
                    <a:pt x="1" y="504"/>
                    <a:pt x="98" y="619"/>
                  </a:cubicBezTo>
                  <a:cubicBezTo>
                    <a:pt x="138" y="666"/>
                    <a:pt x="202" y="688"/>
                    <a:pt x="279" y="688"/>
                  </a:cubicBezTo>
                  <a:cubicBezTo>
                    <a:pt x="387" y="688"/>
                    <a:pt x="520" y="646"/>
                    <a:pt x="648" y="574"/>
                  </a:cubicBezTo>
                  <a:cubicBezTo>
                    <a:pt x="865" y="451"/>
                    <a:pt x="1016" y="265"/>
                    <a:pt x="965" y="123"/>
                  </a:cubicBezTo>
                  <a:cubicBezTo>
                    <a:pt x="939" y="46"/>
                    <a:pt x="845" y="1"/>
                    <a:pt x="721" y="1"/>
                  </a:cubicBezTo>
                  <a:close/>
                </a:path>
              </a:pathLst>
            </a:custGeom>
            <a:solidFill>
              <a:schemeClr val="accent2"/>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7" name="Google Shape;1609;p40">
              <a:extLst>
                <a:ext uri="{FF2B5EF4-FFF2-40B4-BE49-F238E27FC236}">
                  <a16:creationId xmlns:a16="http://schemas.microsoft.com/office/drawing/2014/main" id="{124A5028-25D3-6D12-4369-451855A286BF}"/>
                </a:ext>
              </a:extLst>
            </p:cNvPr>
            <p:cNvSpPr/>
            <p:nvPr/>
          </p:nvSpPr>
          <p:spPr>
            <a:xfrm rot="896397">
              <a:off x="11976157" y="-568038"/>
              <a:ext cx="205799" cy="106134"/>
            </a:xfrm>
            <a:custGeom>
              <a:avLst/>
              <a:gdLst/>
              <a:ahLst/>
              <a:cxnLst/>
              <a:rect l="l" t="t" r="r" b="b"/>
              <a:pathLst>
                <a:path w="6139" h="3166" extrusionOk="0">
                  <a:moveTo>
                    <a:pt x="4667" y="0"/>
                  </a:moveTo>
                  <a:cubicBezTo>
                    <a:pt x="4046" y="0"/>
                    <a:pt x="3268" y="126"/>
                    <a:pt x="2502" y="484"/>
                  </a:cubicBezTo>
                  <a:cubicBezTo>
                    <a:pt x="1554" y="928"/>
                    <a:pt x="866" y="1612"/>
                    <a:pt x="491" y="2166"/>
                  </a:cubicBezTo>
                  <a:cubicBezTo>
                    <a:pt x="109" y="2724"/>
                    <a:pt x="0" y="3132"/>
                    <a:pt x="62" y="3161"/>
                  </a:cubicBezTo>
                  <a:cubicBezTo>
                    <a:pt x="66" y="3164"/>
                    <a:pt x="71" y="3165"/>
                    <a:pt x="76" y="3165"/>
                  </a:cubicBezTo>
                  <a:cubicBezTo>
                    <a:pt x="243" y="3165"/>
                    <a:pt x="1043" y="1758"/>
                    <a:pt x="2733" y="977"/>
                  </a:cubicBezTo>
                  <a:cubicBezTo>
                    <a:pt x="4469" y="158"/>
                    <a:pt x="6107" y="492"/>
                    <a:pt x="6121" y="332"/>
                  </a:cubicBezTo>
                  <a:cubicBezTo>
                    <a:pt x="6139" y="265"/>
                    <a:pt x="5756" y="85"/>
                    <a:pt x="5083" y="20"/>
                  </a:cubicBezTo>
                  <a:cubicBezTo>
                    <a:pt x="4955" y="7"/>
                    <a:pt x="4815" y="0"/>
                    <a:pt x="4667" y="0"/>
                  </a:cubicBezTo>
                  <a:close/>
                </a:path>
              </a:pathLst>
            </a:custGeom>
            <a:solidFill>
              <a:schemeClr val="accent2"/>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8" name="Google Shape;1610;p40">
              <a:extLst>
                <a:ext uri="{FF2B5EF4-FFF2-40B4-BE49-F238E27FC236}">
                  <a16:creationId xmlns:a16="http://schemas.microsoft.com/office/drawing/2014/main" id="{540BAFC0-99CD-AAE7-F775-DEA83209CE23}"/>
                </a:ext>
              </a:extLst>
            </p:cNvPr>
            <p:cNvSpPr/>
            <p:nvPr/>
          </p:nvSpPr>
          <p:spPr>
            <a:xfrm rot="-817411" flipH="1">
              <a:off x="11715823" y="-454220"/>
              <a:ext cx="146853" cy="33009"/>
            </a:xfrm>
            <a:custGeom>
              <a:avLst/>
              <a:gdLst/>
              <a:ahLst/>
              <a:cxnLst/>
              <a:rect l="l" t="t" r="r" b="b"/>
              <a:pathLst>
                <a:path w="5777" h="1299" extrusionOk="0">
                  <a:moveTo>
                    <a:pt x="3515" y="1"/>
                  </a:moveTo>
                  <a:cubicBezTo>
                    <a:pt x="2579" y="1"/>
                    <a:pt x="1749" y="224"/>
                    <a:pt x="1167" y="493"/>
                  </a:cubicBezTo>
                  <a:cubicBezTo>
                    <a:pt x="380" y="849"/>
                    <a:pt x="0" y="1234"/>
                    <a:pt x="39" y="1286"/>
                  </a:cubicBezTo>
                  <a:cubicBezTo>
                    <a:pt x="45" y="1295"/>
                    <a:pt x="55" y="1298"/>
                    <a:pt x="71" y="1298"/>
                  </a:cubicBezTo>
                  <a:cubicBezTo>
                    <a:pt x="192" y="1298"/>
                    <a:pt x="621" y="1069"/>
                    <a:pt x="1304" y="853"/>
                  </a:cubicBezTo>
                  <a:cubicBezTo>
                    <a:pt x="1843" y="680"/>
                    <a:pt x="2559" y="534"/>
                    <a:pt x="3354" y="534"/>
                  </a:cubicBezTo>
                  <a:cubicBezTo>
                    <a:pt x="3687" y="534"/>
                    <a:pt x="4033" y="559"/>
                    <a:pt x="4387" y="619"/>
                  </a:cubicBezTo>
                  <a:cubicBezTo>
                    <a:pt x="4893" y="706"/>
                    <a:pt x="5354" y="861"/>
                    <a:pt x="5777" y="1040"/>
                  </a:cubicBezTo>
                  <a:cubicBezTo>
                    <a:pt x="5555" y="772"/>
                    <a:pt x="5335" y="504"/>
                    <a:pt x="5116" y="234"/>
                  </a:cubicBezTo>
                  <a:cubicBezTo>
                    <a:pt x="4906" y="170"/>
                    <a:pt x="4694" y="119"/>
                    <a:pt x="4478" y="82"/>
                  </a:cubicBezTo>
                  <a:cubicBezTo>
                    <a:pt x="4149" y="26"/>
                    <a:pt x="3826" y="1"/>
                    <a:pt x="3515" y="1"/>
                  </a:cubicBezTo>
                  <a:close/>
                </a:path>
              </a:pathLst>
            </a:custGeom>
            <a:solidFill>
              <a:schemeClr val="accent2"/>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9" name="Google Shape;1611;p40">
              <a:extLst>
                <a:ext uri="{FF2B5EF4-FFF2-40B4-BE49-F238E27FC236}">
                  <a16:creationId xmlns:a16="http://schemas.microsoft.com/office/drawing/2014/main" id="{38AA4D1C-8D14-7895-8AF4-A8C388AA37DE}"/>
                </a:ext>
              </a:extLst>
            </p:cNvPr>
            <p:cNvSpPr/>
            <p:nvPr/>
          </p:nvSpPr>
          <p:spPr>
            <a:xfrm rot="-655165">
              <a:off x="12111814" y="-26702"/>
              <a:ext cx="193254" cy="104622"/>
            </a:xfrm>
            <a:custGeom>
              <a:avLst/>
              <a:gdLst/>
              <a:ahLst/>
              <a:cxnLst/>
              <a:rect l="l" t="t" r="r" b="b"/>
              <a:pathLst>
                <a:path w="5765" h="3121" extrusionOk="0">
                  <a:moveTo>
                    <a:pt x="5691" y="0"/>
                  </a:moveTo>
                  <a:cubicBezTo>
                    <a:pt x="5610" y="0"/>
                    <a:pt x="5413" y="373"/>
                    <a:pt x="5071" y="913"/>
                  </a:cubicBezTo>
                  <a:cubicBezTo>
                    <a:pt x="4714" y="1460"/>
                    <a:pt x="4139" y="2212"/>
                    <a:pt x="3221" y="2474"/>
                  </a:cubicBezTo>
                  <a:cubicBezTo>
                    <a:pt x="2960" y="2554"/>
                    <a:pt x="2702" y="2588"/>
                    <a:pt x="2454" y="2588"/>
                  </a:cubicBezTo>
                  <a:cubicBezTo>
                    <a:pt x="1827" y="2588"/>
                    <a:pt x="1265" y="2368"/>
                    <a:pt x="896" y="2106"/>
                  </a:cubicBezTo>
                  <a:cubicBezTo>
                    <a:pt x="392" y="1765"/>
                    <a:pt x="159" y="1420"/>
                    <a:pt x="73" y="1420"/>
                  </a:cubicBezTo>
                  <a:cubicBezTo>
                    <a:pt x="69" y="1420"/>
                    <a:pt x="64" y="1422"/>
                    <a:pt x="60" y="1424"/>
                  </a:cubicBezTo>
                  <a:cubicBezTo>
                    <a:pt x="1" y="1447"/>
                    <a:pt x="114" y="1908"/>
                    <a:pt x="658" y="2410"/>
                  </a:cubicBezTo>
                  <a:cubicBezTo>
                    <a:pt x="981" y="2700"/>
                    <a:pt x="1369" y="2911"/>
                    <a:pt x="1789" y="3023"/>
                  </a:cubicBezTo>
                  <a:cubicBezTo>
                    <a:pt x="2034" y="3088"/>
                    <a:pt x="2285" y="3120"/>
                    <a:pt x="2536" y="3120"/>
                  </a:cubicBezTo>
                  <a:cubicBezTo>
                    <a:pt x="2820" y="3120"/>
                    <a:pt x="3103" y="3079"/>
                    <a:pt x="3378" y="2997"/>
                  </a:cubicBezTo>
                  <a:cubicBezTo>
                    <a:pt x="3928" y="2836"/>
                    <a:pt x="4394" y="2509"/>
                    <a:pt x="4717" y="2151"/>
                  </a:cubicBezTo>
                  <a:cubicBezTo>
                    <a:pt x="5044" y="1792"/>
                    <a:pt x="5259" y="1418"/>
                    <a:pt x="5408" y="1098"/>
                  </a:cubicBezTo>
                  <a:cubicBezTo>
                    <a:pt x="5698" y="454"/>
                    <a:pt x="5764" y="26"/>
                    <a:pt x="5700" y="2"/>
                  </a:cubicBezTo>
                  <a:cubicBezTo>
                    <a:pt x="5698" y="1"/>
                    <a:pt x="5695" y="0"/>
                    <a:pt x="5691" y="0"/>
                  </a:cubicBezTo>
                  <a:close/>
                </a:path>
              </a:pathLst>
            </a:custGeom>
            <a:solidFill>
              <a:schemeClr val="accent2"/>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20" name="Google Shape;1612;p40">
              <a:extLst>
                <a:ext uri="{FF2B5EF4-FFF2-40B4-BE49-F238E27FC236}">
                  <a16:creationId xmlns:a16="http://schemas.microsoft.com/office/drawing/2014/main" id="{A97BA63A-50E6-2A6C-A88C-A9DF662D33C8}"/>
                </a:ext>
              </a:extLst>
            </p:cNvPr>
            <p:cNvSpPr/>
            <p:nvPr/>
          </p:nvSpPr>
          <p:spPr>
            <a:xfrm rot="-894845">
              <a:off x="12112654" y="-378970"/>
              <a:ext cx="64999" cy="114644"/>
            </a:xfrm>
            <a:custGeom>
              <a:avLst/>
              <a:gdLst/>
              <a:ahLst/>
              <a:cxnLst/>
              <a:rect l="l" t="t" r="r" b="b"/>
              <a:pathLst>
                <a:path w="1939" h="3420" extrusionOk="0">
                  <a:moveTo>
                    <a:pt x="913" y="1"/>
                  </a:moveTo>
                  <a:cubicBezTo>
                    <a:pt x="905" y="1"/>
                    <a:pt x="896" y="1"/>
                    <a:pt x="888" y="1"/>
                  </a:cubicBezTo>
                  <a:cubicBezTo>
                    <a:pt x="377" y="26"/>
                    <a:pt x="1" y="811"/>
                    <a:pt x="45" y="1755"/>
                  </a:cubicBezTo>
                  <a:cubicBezTo>
                    <a:pt x="90" y="2684"/>
                    <a:pt x="526" y="3419"/>
                    <a:pt x="1026" y="3419"/>
                  </a:cubicBezTo>
                  <a:cubicBezTo>
                    <a:pt x="1034" y="3419"/>
                    <a:pt x="1042" y="3419"/>
                    <a:pt x="1050" y="3419"/>
                  </a:cubicBezTo>
                  <a:cubicBezTo>
                    <a:pt x="1562" y="3396"/>
                    <a:pt x="1938" y="2611"/>
                    <a:pt x="1893" y="1667"/>
                  </a:cubicBezTo>
                  <a:cubicBezTo>
                    <a:pt x="1849" y="738"/>
                    <a:pt x="1412" y="1"/>
                    <a:pt x="913" y="1"/>
                  </a:cubicBezTo>
                  <a:close/>
                </a:path>
              </a:pathLst>
            </a:custGeom>
            <a:solidFill>
              <a:schemeClr val="accent2"/>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grpSp>
      <p:sp>
        <p:nvSpPr>
          <p:cNvPr id="174" name="TextBox 173">
            <a:extLst>
              <a:ext uri="{FF2B5EF4-FFF2-40B4-BE49-F238E27FC236}">
                <a16:creationId xmlns:a16="http://schemas.microsoft.com/office/drawing/2014/main" id="{B5846570-23DE-EFE4-1F8B-A7FAA475F60C}"/>
              </a:ext>
            </a:extLst>
          </p:cNvPr>
          <p:cNvSpPr txBox="1"/>
          <p:nvPr/>
        </p:nvSpPr>
        <p:spPr>
          <a:xfrm>
            <a:off x="6875520" y="1553087"/>
            <a:ext cx="3301979" cy="1702594"/>
          </a:xfrm>
          <a:prstGeom prst="roundRect">
            <a:avLst/>
          </a:prstGeom>
          <a:solidFill>
            <a:schemeClr val="accent6">
              <a:lumMod val="20000"/>
              <a:lumOff val="80000"/>
            </a:schemeClr>
          </a:solidFill>
        </p:spPr>
        <p:txBody>
          <a:bodyPr wrap="square" lIns="91440" tIns="45720" rIns="91440" bIns="45720" anchor="t">
            <a:spAutoFit/>
          </a:bodyPr>
          <a:lstStyle/>
          <a:p>
            <a:pPr algn="ctr" defTabSz="914446">
              <a:spcBef>
                <a:spcPts val="600"/>
              </a:spcBef>
            </a:pPr>
            <a:r>
              <a:rPr lang="en-US" sz="2400" b="1">
                <a:solidFill>
                  <a:srgbClr val="000000"/>
                </a:solidFill>
                <a:latin typeface="Nunito" pitchFamily="2" charset="0"/>
                <a:cs typeface="Calibri"/>
              </a:rPr>
              <a:t>CHO CON BÚ</a:t>
            </a:r>
          </a:p>
          <a:p>
            <a:pPr algn="ctr" defTabSz="914446">
              <a:spcBef>
                <a:spcPts val="600"/>
              </a:spcBef>
            </a:pPr>
            <a:r>
              <a:rPr lang="en-US" sz="2000">
                <a:solidFill>
                  <a:srgbClr val="000000"/>
                </a:solidFill>
                <a:latin typeface="Nunito" pitchFamily="2" charset="0"/>
                <a:cs typeface="Calibri"/>
              </a:rPr>
              <a:t>(</a:t>
            </a:r>
            <a:r>
              <a:rPr lang="en-US" sz="2000" err="1">
                <a:solidFill>
                  <a:srgbClr val="000000"/>
                </a:solidFill>
                <a:latin typeface="Nunito" pitchFamily="2" charset="0"/>
                <a:cs typeface="Calibri"/>
              </a:rPr>
              <a:t>nuôi</a:t>
            </a:r>
            <a:r>
              <a:rPr lang="en-US" sz="2000">
                <a:solidFill>
                  <a:srgbClr val="000000"/>
                </a:solidFill>
                <a:latin typeface="Nunito" pitchFamily="2" charset="0"/>
                <a:cs typeface="Calibri"/>
              </a:rPr>
              <a:t> con </a:t>
            </a:r>
            <a:r>
              <a:rPr lang="en-US" sz="2000" err="1">
                <a:solidFill>
                  <a:srgbClr val="000000"/>
                </a:solidFill>
                <a:latin typeface="Nunito" pitchFamily="2" charset="0"/>
                <a:cs typeface="Calibri"/>
              </a:rPr>
              <a:t>nhỏ</a:t>
            </a:r>
            <a:r>
              <a:rPr lang="en-US" sz="2000">
                <a:solidFill>
                  <a:srgbClr val="000000"/>
                </a:solidFill>
                <a:latin typeface="Nunito" pitchFamily="2" charset="0"/>
                <a:cs typeface="Calibri"/>
              </a:rPr>
              <a:t> </a:t>
            </a:r>
            <a:r>
              <a:rPr lang="en-US" sz="2000" err="1">
                <a:solidFill>
                  <a:srgbClr val="000000"/>
                </a:solidFill>
                <a:latin typeface="Nunito" pitchFamily="2" charset="0"/>
                <a:cs typeface="Calibri"/>
              </a:rPr>
              <a:t>từ</a:t>
            </a:r>
            <a:r>
              <a:rPr lang="en-US" sz="2000">
                <a:solidFill>
                  <a:srgbClr val="000000"/>
                </a:solidFill>
                <a:latin typeface="Nunito" pitchFamily="2" charset="0"/>
                <a:cs typeface="Calibri"/>
              </a:rPr>
              <a:t> </a:t>
            </a:r>
            <a:r>
              <a:rPr lang="en-US" sz="2000" err="1">
                <a:solidFill>
                  <a:srgbClr val="000000"/>
                </a:solidFill>
                <a:latin typeface="Nunito" pitchFamily="2" charset="0"/>
                <a:cs typeface="Calibri"/>
              </a:rPr>
              <a:t>sơ</a:t>
            </a:r>
            <a:r>
              <a:rPr lang="en-US" sz="2000">
                <a:solidFill>
                  <a:srgbClr val="000000"/>
                </a:solidFill>
                <a:latin typeface="Nunito" pitchFamily="2" charset="0"/>
                <a:cs typeface="Calibri"/>
              </a:rPr>
              <a:t> </a:t>
            </a:r>
            <a:r>
              <a:rPr lang="en-US" sz="2000" err="1">
                <a:solidFill>
                  <a:srgbClr val="000000"/>
                </a:solidFill>
                <a:latin typeface="Nunito" pitchFamily="2" charset="0"/>
                <a:cs typeface="Calibri"/>
              </a:rPr>
              <a:t>sinh</a:t>
            </a:r>
            <a:r>
              <a:rPr lang="en-US" sz="2000">
                <a:solidFill>
                  <a:srgbClr val="000000"/>
                </a:solidFill>
                <a:latin typeface="Nunito" pitchFamily="2" charset="0"/>
                <a:cs typeface="Calibri"/>
              </a:rPr>
              <a:t> </a:t>
            </a:r>
            <a:r>
              <a:rPr lang="en-US" sz="2000" err="1">
                <a:solidFill>
                  <a:srgbClr val="000000"/>
                </a:solidFill>
                <a:latin typeface="Nunito" pitchFamily="2" charset="0"/>
                <a:cs typeface="Calibri"/>
              </a:rPr>
              <a:t>đến</a:t>
            </a:r>
            <a:r>
              <a:rPr lang="en-US" sz="2000">
                <a:solidFill>
                  <a:srgbClr val="000000"/>
                </a:solidFill>
                <a:latin typeface="Nunito" pitchFamily="2" charset="0"/>
                <a:cs typeface="Calibri"/>
              </a:rPr>
              <a:t> 6 </a:t>
            </a:r>
            <a:r>
              <a:rPr lang="en-US" sz="2000" err="1">
                <a:solidFill>
                  <a:srgbClr val="000000"/>
                </a:solidFill>
                <a:latin typeface="Nunito" pitchFamily="2" charset="0"/>
                <a:cs typeface="Calibri"/>
              </a:rPr>
              <a:t>tháng</a:t>
            </a:r>
            <a:r>
              <a:rPr lang="en-US" sz="2000">
                <a:solidFill>
                  <a:srgbClr val="000000"/>
                </a:solidFill>
                <a:latin typeface="Nunito" pitchFamily="2" charset="0"/>
                <a:cs typeface="Calibri"/>
              </a:rPr>
              <a:t> </a:t>
            </a:r>
            <a:r>
              <a:rPr lang="en-US" sz="2000" err="1">
                <a:solidFill>
                  <a:srgbClr val="000000"/>
                </a:solidFill>
                <a:latin typeface="Nunito" pitchFamily="2" charset="0"/>
                <a:cs typeface="Calibri"/>
              </a:rPr>
              <a:t>tuổi</a:t>
            </a:r>
            <a:r>
              <a:rPr lang="en-US" sz="2000">
                <a:solidFill>
                  <a:srgbClr val="000000"/>
                </a:solidFill>
                <a:latin typeface="Nunito" pitchFamily="2" charset="0"/>
                <a:cs typeface="Calibri"/>
              </a:rPr>
              <a:t>)</a:t>
            </a:r>
          </a:p>
          <a:p>
            <a:pPr algn="ctr" defTabSz="914446">
              <a:spcBef>
                <a:spcPts val="600"/>
              </a:spcBef>
            </a:pPr>
            <a:endParaRPr lang="en-US" sz="2000">
              <a:solidFill>
                <a:srgbClr val="FFFFFF"/>
              </a:solidFill>
              <a:latin typeface="Nunito" pitchFamily="2" charset="0"/>
              <a:cs typeface="Calibri" panose="020F0502020204030204" pitchFamily="34" charset="0"/>
            </a:endParaRPr>
          </a:p>
        </p:txBody>
      </p:sp>
      <p:grpSp>
        <p:nvGrpSpPr>
          <p:cNvPr id="109" name="Google Shape;1884;p46">
            <a:extLst>
              <a:ext uri="{FF2B5EF4-FFF2-40B4-BE49-F238E27FC236}">
                <a16:creationId xmlns:a16="http://schemas.microsoft.com/office/drawing/2014/main" id="{60FB865A-485C-B887-AEFC-EF90666D96F6}"/>
              </a:ext>
            </a:extLst>
          </p:cNvPr>
          <p:cNvGrpSpPr/>
          <p:nvPr/>
        </p:nvGrpSpPr>
        <p:grpSpPr>
          <a:xfrm>
            <a:off x="9820909" y="990288"/>
            <a:ext cx="2315923" cy="2386702"/>
            <a:chOff x="1357075" y="238125"/>
            <a:chExt cx="4958775" cy="5237425"/>
          </a:xfrm>
        </p:grpSpPr>
        <p:sp>
          <p:nvSpPr>
            <p:cNvPr id="110" name="Google Shape;1885;p46">
              <a:extLst>
                <a:ext uri="{FF2B5EF4-FFF2-40B4-BE49-F238E27FC236}">
                  <a16:creationId xmlns:a16="http://schemas.microsoft.com/office/drawing/2014/main" id="{9C857FA0-E3D1-30B7-9C7F-11BC6947E561}"/>
                </a:ext>
              </a:extLst>
            </p:cNvPr>
            <p:cNvSpPr/>
            <p:nvPr/>
          </p:nvSpPr>
          <p:spPr>
            <a:xfrm>
              <a:off x="5982350" y="4274175"/>
              <a:ext cx="8800" cy="6825"/>
            </a:xfrm>
            <a:custGeom>
              <a:avLst/>
              <a:gdLst/>
              <a:ahLst/>
              <a:cxnLst/>
              <a:rect l="l" t="t" r="r" b="b"/>
              <a:pathLst>
                <a:path w="352" h="273" extrusionOk="0">
                  <a:moveTo>
                    <a:pt x="177" y="0"/>
                  </a:moveTo>
                  <a:cubicBezTo>
                    <a:pt x="0" y="0"/>
                    <a:pt x="0" y="272"/>
                    <a:pt x="177" y="272"/>
                  </a:cubicBezTo>
                  <a:cubicBezTo>
                    <a:pt x="352" y="272"/>
                    <a:pt x="352" y="0"/>
                    <a:pt x="177" y="0"/>
                  </a:cubicBezTo>
                  <a:close/>
                </a:path>
              </a:pathLst>
            </a:custGeom>
            <a:solidFill>
              <a:srgbClr val="563055"/>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11" name="Google Shape;1886;p46">
              <a:extLst>
                <a:ext uri="{FF2B5EF4-FFF2-40B4-BE49-F238E27FC236}">
                  <a16:creationId xmlns:a16="http://schemas.microsoft.com/office/drawing/2014/main" id="{A15B28D1-1F37-90C3-FA9C-B4C133B8132E}"/>
                </a:ext>
              </a:extLst>
            </p:cNvPr>
            <p:cNvSpPr/>
            <p:nvPr/>
          </p:nvSpPr>
          <p:spPr>
            <a:xfrm>
              <a:off x="1357075" y="238125"/>
              <a:ext cx="4958775" cy="5237425"/>
            </a:xfrm>
            <a:custGeom>
              <a:avLst/>
              <a:gdLst/>
              <a:ahLst/>
              <a:cxnLst/>
              <a:rect l="l" t="t" r="r" b="b"/>
              <a:pathLst>
                <a:path w="198351" h="209497" extrusionOk="0">
                  <a:moveTo>
                    <a:pt x="137645" y="1"/>
                  </a:moveTo>
                  <a:cubicBezTo>
                    <a:pt x="133963" y="1"/>
                    <a:pt x="130262" y="433"/>
                    <a:pt x="126670" y="1190"/>
                  </a:cubicBezTo>
                  <a:cubicBezTo>
                    <a:pt x="113724" y="3918"/>
                    <a:pt x="98831" y="8752"/>
                    <a:pt x="93112" y="21683"/>
                  </a:cubicBezTo>
                  <a:cubicBezTo>
                    <a:pt x="89253" y="30408"/>
                    <a:pt x="88921" y="40392"/>
                    <a:pt x="90693" y="49766"/>
                  </a:cubicBezTo>
                  <a:cubicBezTo>
                    <a:pt x="91748" y="55346"/>
                    <a:pt x="93527" y="60859"/>
                    <a:pt x="93465" y="66538"/>
                  </a:cubicBezTo>
                  <a:cubicBezTo>
                    <a:pt x="93404" y="72217"/>
                    <a:pt x="91006" y="78345"/>
                    <a:pt x="85900" y="80832"/>
                  </a:cubicBezTo>
                  <a:cubicBezTo>
                    <a:pt x="84095" y="81712"/>
                    <a:pt x="82201" y="82055"/>
                    <a:pt x="80261" y="82055"/>
                  </a:cubicBezTo>
                  <a:cubicBezTo>
                    <a:pt x="75634" y="82055"/>
                    <a:pt x="70739" y="80101"/>
                    <a:pt x="66127" y="78809"/>
                  </a:cubicBezTo>
                  <a:cubicBezTo>
                    <a:pt x="62745" y="77862"/>
                    <a:pt x="59229" y="77281"/>
                    <a:pt x="55725" y="77281"/>
                  </a:cubicBezTo>
                  <a:cubicBezTo>
                    <a:pt x="54073" y="77281"/>
                    <a:pt x="52425" y="77410"/>
                    <a:pt x="50794" y="77691"/>
                  </a:cubicBezTo>
                  <a:cubicBezTo>
                    <a:pt x="46937" y="78354"/>
                    <a:pt x="41541" y="80129"/>
                    <a:pt x="38926" y="83275"/>
                  </a:cubicBezTo>
                  <a:cubicBezTo>
                    <a:pt x="36283" y="86456"/>
                    <a:pt x="36009" y="90058"/>
                    <a:pt x="32162" y="92631"/>
                  </a:cubicBezTo>
                  <a:cubicBezTo>
                    <a:pt x="28940" y="94786"/>
                    <a:pt x="25196" y="96038"/>
                    <a:pt x="21884" y="98054"/>
                  </a:cubicBezTo>
                  <a:cubicBezTo>
                    <a:pt x="18282" y="100246"/>
                    <a:pt x="15276" y="103291"/>
                    <a:pt x="12530" y="106491"/>
                  </a:cubicBezTo>
                  <a:cubicBezTo>
                    <a:pt x="3423" y="117096"/>
                    <a:pt x="1" y="132064"/>
                    <a:pt x="2416" y="145753"/>
                  </a:cubicBezTo>
                  <a:cubicBezTo>
                    <a:pt x="3893" y="154118"/>
                    <a:pt x="8900" y="162376"/>
                    <a:pt x="16855" y="165356"/>
                  </a:cubicBezTo>
                  <a:cubicBezTo>
                    <a:pt x="17366" y="165547"/>
                    <a:pt x="17904" y="165727"/>
                    <a:pt x="18296" y="166107"/>
                  </a:cubicBezTo>
                  <a:cubicBezTo>
                    <a:pt x="18866" y="166658"/>
                    <a:pt x="19007" y="167502"/>
                    <a:pt x="19142" y="168282"/>
                  </a:cubicBezTo>
                  <a:cubicBezTo>
                    <a:pt x="22199" y="186024"/>
                    <a:pt x="37132" y="200223"/>
                    <a:pt x="54238" y="205837"/>
                  </a:cubicBezTo>
                  <a:cubicBezTo>
                    <a:pt x="62081" y="208410"/>
                    <a:pt x="70547" y="209497"/>
                    <a:pt x="79127" y="209497"/>
                  </a:cubicBezTo>
                  <a:cubicBezTo>
                    <a:pt x="92227" y="209497"/>
                    <a:pt x="105592" y="206963"/>
                    <a:pt x="117407" y="203320"/>
                  </a:cubicBezTo>
                  <a:cubicBezTo>
                    <a:pt x="125872" y="200709"/>
                    <a:pt x="134105" y="197341"/>
                    <a:pt x="141967" y="193256"/>
                  </a:cubicBezTo>
                  <a:cubicBezTo>
                    <a:pt x="148828" y="189690"/>
                    <a:pt x="156963" y="185937"/>
                    <a:pt x="162840" y="180987"/>
                  </a:cubicBezTo>
                  <a:cubicBezTo>
                    <a:pt x="171668" y="173550"/>
                    <a:pt x="180943" y="164482"/>
                    <a:pt x="186392" y="154165"/>
                  </a:cubicBezTo>
                  <a:cubicBezTo>
                    <a:pt x="194804" y="138236"/>
                    <a:pt x="198351" y="116598"/>
                    <a:pt x="188891" y="100310"/>
                  </a:cubicBezTo>
                  <a:cubicBezTo>
                    <a:pt x="185961" y="95264"/>
                    <a:pt x="181587" y="91045"/>
                    <a:pt x="179467" y="85608"/>
                  </a:cubicBezTo>
                  <a:cubicBezTo>
                    <a:pt x="177731" y="81155"/>
                    <a:pt x="177696" y="76320"/>
                    <a:pt x="178178" y="71629"/>
                  </a:cubicBezTo>
                  <a:cubicBezTo>
                    <a:pt x="178502" y="68455"/>
                    <a:pt x="179257" y="65409"/>
                    <a:pt x="179933" y="62324"/>
                  </a:cubicBezTo>
                  <a:cubicBezTo>
                    <a:pt x="180571" y="59406"/>
                    <a:pt x="180431" y="55971"/>
                    <a:pt x="180623" y="52970"/>
                  </a:cubicBezTo>
                  <a:cubicBezTo>
                    <a:pt x="181351" y="41654"/>
                    <a:pt x="178658" y="30194"/>
                    <a:pt x="172469" y="20675"/>
                  </a:cubicBezTo>
                  <a:cubicBezTo>
                    <a:pt x="171052" y="18495"/>
                    <a:pt x="169243" y="17001"/>
                    <a:pt x="167402" y="15191"/>
                  </a:cubicBezTo>
                  <a:cubicBezTo>
                    <a:pt x="166421" y="14226"/>
                    <a:pt x="165360" y="13310"/>
                    <a:pt x="164134" y="12665"/>
                  </a:cubicBezTo>
                  <a:cubicBezTo>
                    <a:pt x="163902" y="12542"/>
                    <a:pt x="161349" y="11626"/>
                    <a:pt x="160644" y="11626"/>
                  </a:cubicBezTo>
                  <a:cubicBezTo>
                    <a:pt x="160531" y="11626"/>
                    <a:pt x="160466" y="11650"/>
                    <a:pt x="160465" y="11703"/>
                  </a:cubicBezTo>
                  <a:cubicBezTo>
                    <a:pt x="160573" y="7310"/>
                    <a:pt x="156877" y="4705"/>
                    <a:pt x="153275" y="3105"/>
                  </a:cubicBezTo>
                  <a:cubicBezTo>
                    <a:pt x="148370" y="924"/>
                    <a:pt x="143028" y="1"/>
                    <a:pt x="137645" y="1"/>
                  </a:cubicBezTo>
                  <a:close/>
                </a:path>
              </a:pathLst>
            </a:custGeom>
            <a:solidFill>
              <a:schemeClr val="accent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12" name="Google Shape;1887;p46">
              <a:extLst>
                <a:ext uri="{FF2B5EF4-FFF2-40B4-BE49-F238E27FC236}">
                  <a16:creationId xmlns:a16="http://schemas.microsoft.com/office/drawing/2014/main" id="{65B93476-2307-57B0-AECB-4B4A7E0D2F36}"/>
                </a:ext>
              </a:extLst>
            </p:cNvPr>
            <p:cNvSpPr/>
            <p:nvPr/>
          </p:nvSpPr>
          <p:spPr>
            <a:xfrm>
              <a:off x="5542775" y="1421525"/>
              <a:ext cx="605600" cy="2444575"/>
            </a:xfrm>
            <a:custGeom>
              <a:avLst/>
              <a:gdLst/>
              <a:ahLst/>
              <a:cxnLst/>
              <a:rect l="l" t="t" r="r" b="b"/>
              <a:pathLst>
                <a:path w="24224" h="97783" extrusionOk="0">
                  <a:moveTo>
                    <a:pt x="8772" y="1"/>
                  </a:moveTo>
                  <a:cubicBezTo>
                    <a:pt x="8754" y="1"/>
                    <a:pt x="8674" y="115"/>
                    <a:pt x="8536" y="339"/>
                  </a:cubicBezTo>
                  <a:cubicBezTo>
                    <a:pt x="8394" y="570"/>
                    <a:pt x="8187" y="915"/>
                    <a:pt x="7927" y="1376"/>
                  </a:cubicBezTo>
                  <a:cubicBezTo>
                    <a:pt x="7410" y="2299"/>
                    <a:pt x="6668" y="3671"/>
                    <a:pt x="5800" y="5485"/>
                  </a:cubicBezTo>
                  <a:cubicBezTo>
                    <a:pt x="4942" y="7302"/>
                    <a:pt x="3938" y="9554"/>
                    <a:pt x="3009" y="12261"/>
                  </a:cubicBezTo>
                  <a:cubicBezTo>
                    <a:pt x="2067" y="14961"/>
                    <a:pt x="1201" y="18123"/>
                    <a:pt x="669" y="21696"/>
                  </a:cubicBezTo>
                  <a:cubicBezTo>
                    <a:pt x="146" y="25268"/>
                    <a:pt x="0" y="29268"/>
                    <a:pt x="608" y="33491"/>
                  </a:cubicBezTo>
                  <a:cubicBezTo>
                    <a:pt x="913" y="35599"/>
                    <a:pt x="1407" y="37759"/>
                    <a:pt x="2146" y="39911"/>
                  </a:cubicBezTo>
                  <a:cubicBezTo>
                    <a:pt x="2900" y="42056"/>
                    <a:pt x="3896" y="44199"/>
                    <a:pt x="5157" y="46237"/>
                  </a:cubicBezTo>
                  <a:cubicBezTo>
                    <a:pt x="6406" y="48283"/>
                    <a:pt x="7859" y="50253"/>
                    <a:pt x="9353" y="52238"/>
                  </a:cubicBezTo>
                  <a:cubicBezTo>
                    <a:pt x="10838" y="54227"/>
                    <a:pt x="12392" y="56220"/>
                    <a:pt x="13741" y="58394"/>
                  </a:cubicBezTo>
                  <a:cubicBezTo>
                    <a:pt x="15151" y="60530"/>
                    <a:pt x="16375" y="62837"/>
                    <a:pt x="17518" y="65219"/>
                  </a:cubicBezTo>
                  <a:cubicBezTo>
                    <a:pt x="18049" y="66429"/>
                    <a:pt x="18620" y="67633"/>
                    <a:pt x="19076" y="68895"/>
                  </a:cubicBezTo>
                  <a:cubicBezTo>
                    <a:pt x="19308" y="69523"/>
                    <a:pt x="19578" y="70141"/>
                    <a:pt x="19783" y="70784"/>
                  </a:cubicBezTo>
                  <a:cubicBezTo>
                    <a:pt x="19995" y="71425"/>
                    <a:pt x="20208" y="72066"/>
                    <a:pt x="20420" y="72711"/>
                  </a:cubicBezTo>
                  <a:cubicBezTo>
                    <a:pt x="21214" y="75306"/>
                    <a:pt x="21883" y="77911"/>
                    <a:pt x="22317" y="80520"/>
                  </a:cubicBezTo>
                  <a:cubicBezTo>
                    <a:pt x="22807" y="83122"/>
                    <a:pt x="23046" y="85722"/>
                    <a:pt x="23209" y="88277"/>
                  </a:cubicBezTo>
                  <a:cubicBezTo>
                    <a:pt x="23358" y="91447"/>
                    <a:pt x="23277" y="94623"/>
                    <a:pt x="22965" y="97783"/>
                  </a:cubicBezTo>
                  <a:cubicBezTo>
                    <a:pt x="23375" y="96653"/>
                    <a:pt x="23761" y="95509"/>
                    <a:pt x="24118" y="94351"/>
                  </a:cubicBezTo>
                  <a:cubicBezTo>
                    <a:pt x="24215" y="92344"/>
                    <a:pt x="24224" y="90301"/>
                    <a:pt x="24133" y="88232"/>
                  </a:cubicBezTo>
                  <a:cubicBezTo>
                    <a:pt x="23976" y="85639"/>
                    <a:pt x="23735" y="82999"/>
                    <a:pt x="23243" y="80359"/>
                  </a:cubicBezTo>
                  <a:cubicBezTo>
                    <a:pt x="22804" y="77710"/>
                    <a:pt x="22128" y="75065"/>
                    <a:pt x="21322" y="72430"/>
                  </a:cubicBezTo>
                  <a:lnTo>
                    <a:pt x="20674" y="70473"/>
                  </a:lnTo>
                  <a:cubicBezTo>
                    <a:pt x="20467" y="69819"/>
                    <a:pt x="20192" y="69193"/>
                    <a:pt x="19955" y="68555"/>
                  </a:cubicBezTo>
                  <a:cubicBezTo>
                    <a:pt x="19492" y="67273"/>
                    <a:pt x="18911" y="66049"/>
                    <a:pt x="18369" y="64822"/>
                  </a:cubicBezTo>
                  <a:cubicBezTo>
                    <a:pt x="17205" y="62403"/>
                    <a:pt x="15957" y="60062"/>
                    <a:pt x="14519" y="57893"/>
                  </a:cubicBezTo>
                  <a:cubicBezTo>
                    <a:pt x="13138" y="55684"/>
                    <a:pt x="11563" y="53676"/>
                    <a:pt x="10072" y="51696"/>
                  </a:cubicBezTo>
                  <a:cubicBezTo>
                    <a:pt x="8575" y="49721"/>
                    <a:pt x="7132" y="47780"/>
                    <a:pt x="5899" y="45782"/>
                  </a:cubicBezTo>
                  <a:cubicBezTo>
                    <a:pt x="4655" y="43794"/>
                    <a:pt x="3681" y="41726"/>
                    <a:pt x="2930" y="39638"/>
                  </a:cubicBezTo>
                  <a:cubicBezTo>
                    <a:pt x="2197" y="37545"/>
                    <a:pt x="1699" y="35438"/>
                    <a:pt x="1384" y="33377"/>
                  </a:cubicBezTo>
                  <a:cubicBezTo>
                    <a:pt x="755" y="29249"/>
                    <a:pt x="859" y="25314"/>
                    <a:pt x="1330" y="21790"/>
                  </a:cubicBezTo>
                  <a:cubicBezTo>
                    <a:pt x="1814" y="18261"/>
                    <a:pt x="2622" y="15123"/>
                    <a:pt x="3510" y="12430"/>
                  </a:cubicBezTo>
                  <a:cubicBezTo>
                    <a:pt x="4384" y="9730"/>
                    <a:pt x="5331" y="7471"/>
                    <a:pt x="6134" y="5639"/>
                  </a:cubicBezTo>
                  <a:cubicBezTo>
                    <a:pt x="6946" y="3810"/>
                    <a:pt x="7634" y="2414"/>
                    <a:pt x="8096" y="1465"/>
                  </a:cubicBezTo>
                  <a:cubicBezTo>
                    <a:pt x="8564" y="519"/>
                    <a:pt x="8802" y="18"/>
                    <a:pt x="8773" y="1"/>
                  </a:cubicBezTo>
                  <a:cubicBezTo>
                    <a:pt x="8773" y="1"/>
                    <a:pt x="8772" y="1"/>
                    <a:pt x="8772" y="1"/>
                  </a:cubicBezTo>
                  <a:close/>
                </a:path>
              </a:pathLst>
            </a:custGeom>
            <a:solidFill>
              <a:schemeClr val="accent3"/>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13" name="Google Shape;1888;p46">
              <a:extLst>
                <a:ext uri="{FF2B5EF4-FFF2-40B4-BE49-F238E27FC236}">
                  <a16:creationId xmlns:a16="http://schemas.microsoft.com/office/drawing/2014/main" id="{372424F3-E97C-9E2B-742E-B2B440C40AF4}"/>
                </a:ext>
              </a:extLst>
            </p:cNvPr>
            <p:cNvSpPr/>
            <p:nvPr/>
          </p:nvSpPr>
          <p:spPr>
            <a:xfrm>
              <a:off x="4974050" y="252375"/>
              <a:ext cx="768500" cy="1182600"/>
            </a:xfrm>
            <a:custGeom>
              <a:avLst/>
              <a:gdLst/>
              <a:ahLst/>
              <a:cxnLst/>
              <a:rect l="l" t="t" r="r" b="b"/>
              <a:pathLst>
                <a:path w="30740" h="47304" extrusionOk="0">
                  <a:moveTo>
                    <a:pt x="0" y="0"/>
                  </a:moveTo>
                  <a:lnTo>
                    <a:pt x="0" y="0"/>
                  </a:lnTo>
                  <a:cubicBezTo>
                    <a:pt x="169" y="849"/>
                    <a:pt x="410" y="1680"/>
                    <a:pt x="720" y="2487"/>
                  </a:cubicBezTo>
                  <a:cubicBezTo>
                    <a:pt x="1266" y="3883"/>
                    <a:pt x="2033" y="5346"/>
                    <a:pt x="3037" y="6788"/>
                  </a:cubicBezTo>
                  <a:cubicBezTo>
                    <a:pt x="4025" y="8231"/>
                    <a:pt x="5202" y="9684"/>
                    <a:pt x="6510" y="11143"/>
                  </a:cubicBezTo>
                  <a:cubicBezTo>
                    <a:pt x="9126" y="14068"/>
                    <a:pt x="12330" y="16940"/>
                    <a:pt x="15631" y="19968"/>
                  </a:cubicBezTo>
                  <a:cubicBezTo>
                    <a:pt x="18933" y="22996"/>
                    <a:pt x="21981" y="25973"/>
                    <a:pt x="24270" y="29072"/>
                  </a:cubicBezTo>
                  <a:cubicBezTo>
                    <a:pt x="25421" y="30615"/>
                    <a:pt x="26424" y="32149"/>
                    <a:pt x="27226" y="33657"/>
                  </a:cubicBezTo>
                  <a:cubicBezTo>
                    <a:pt x="28026" y="35166"/>
                    <a:pt x="28663" y="36627"/>
                    <a:pt x="29127" y="38003"/>
                  </a:cubicBezTo>
                  <a:cubicBezTo>
                    <a:pt x="30048" y="40761"/>
                    <a:pt x="30258" y="43134"/>
                    <a:pt x="30254" y="44757"/>
                  </a:cubicBezTo>
                  <a:cubicBezTo>
                    <a:pt x="30244" y="45164"/>
                    <a:pt x="30258" y="45527"/>
                    <a:pt x="30237" y="45841"/>
                  </a:cubicBezTo>
                  <a:cubicBezTo>
                    <a:pt x="30217" y="46114"/>
                    <a:pt x="30196" y="46378"/>
                    <a:pt x="30175" y="46635"/>
                  </a:cubicBezTo>
                  <a:cubicBezTo>
                    <a:pt x="30147" y="47066"/>
                    <a:pt x="30148" y="47297"/>
                    <a:pt x="30180" y="47303"/>
                  </a:cubicBezTo>
                  <a:cubicBezTo>
                    <a:pt x="30181" y="47303"/>
                    <a:pt x="30181" y="47303"/>
                    <a:pt x="30182" y="47303"/>
                  </a:cubicBezTo>
                  <a:cubicBezTo>
                    <a:pt x="30215" y="47303"/>
                    <a:pt x="30276" y="47082"/>
                    <a:pt x="30362" y="46663"/>
                  </a:cubicBezTo>
                  <a:cubicBezTo>
                    <a:pt x="30412" y="46406"/>
                    <a:pt x="30463" y="46142"/>
                    <a:pt x="30517" y="45869"/>
                  </a:cubicBezTo>
                  <a:cubicBezTo>
                    <a:pt x="30567" y="45553"/>
                    <a:pt x="30582" y="45185"/>
                    <a:pt x="30621" y="44770"/>
                  </a:cubicBezTo>
                  <a:cubicBezTo>
                    <a:pt x="30739" y="43118"/>
                    <a:pt x="30627" y="40664"/>
                    <a:pt x="29762" y="37801"/>
                  </a:cubicBezTo>
                  <a:cubicBezTo>
                    <a:pt x="29327" y="36374"/>
                    <a:pt x="28708" y="34857"/>
                    <a:pt x="27918" y="33294"/>
                  </a:cubicBezTo>
                  <a:cubicBezTo>
                    <a:pt x="27125" y="31731"/>
                    <a:pt x="26124" y="30146"/>
                    <a:pt x="24968" y="28556"/>
                  </a:cubicBezTo>
                  <a:cubicBezTo>
                    <a:pt x="22667" y="25358"/>
                    <a:pt x="19578" y="22308"/>
                    <a:pt x="16269" y="19275"/>
                  </a:cubicBezTo>
                  <a:cubicBezTo>
                    <a:pt x="12955" y="16236"/>
                    <a:pt x="9761" y="13406"/>
                    <a:pt x="7153" y="10560"/>
                  </a:cubicBezTo>
                  <a:cubicBezTo>
                    <a:pt x="4540" y="7719"/>
                    <a:pt x="2438" y="4916"/>
                    <a:pt x="1339" y="2238"/>
                  </a:cubicBezTo>
                  <a:cubicBezTo>
                    <a:pt x="1049" y="1544"/>
                    <a:pt x="810" y="830"/>
                    <a:pt x="623" y="102"/>
                  </a:cubicBezTo>
                  <a:cubicBezTo>
                    <a:pt x="416" y="65"/>
                    <a:pt x="207" y="35"/>
                    <a:pt x="0" y="0"/>
                  </a:cubicBezTo>
                  <a:close/>
                </a:path>
              </a:pathLst>
            </a:custGeom>
            <a:solidFill>
              <a:schemeClr val="accent3"/>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14" name="Google Shape;1889;p46">
              <a:extLst>
                <a:ext uri="{FF2B5EF4-FFF2-40B4-BE49-F238E27FC236}">
                  <a16:creationId xmlns:a16="http://schemas.microsoft.com/office/drawing/2014/main" id="{29F3CAB7-6CEB-84F2-1AC0-8FE5B6AE5733}"/>
                </a:ext>
              </a:extLst>
            </p:cNvPr>
            <p:cNvSpPr/>
            <p:nvPr/>
          </p:nvSpPr>
          <p:spPr>
            <a:xfrm>
              <a:off x="4703825" y="240550"/>
              <a:ext cx="863625" cy="1132325"/>
            </a:xfrm>
            <a:custGeom>
              <a:avLst/>
              <a:gdLst/>
              <a:ahLst/>
              <a:cxnLst/>
              <a:rect l="l" t="t" r="r" b="b"/>
              <a:pathLst>
                <a:path w="34545" h="45293" extrusionOk="0">
                  <a:moveTo>
                    <a:pt x="805" y="0"/>
                  </a:moveTo>
                  <a:lnTo>
                    <a:pt x="805" y="0"/>
                  </a:lnTo>
                  <a:cubicBezTo>
                    <a:pt x="595" y="12"/>
                    <a:pt x="384" y="28"/>
                    <a:pt x="172" y="44"/>
                  </a:cubicBezTo>
                  <a:cubicBezTo>
                    <a:pt x="136" y="466"/>
                    <a:pt x="103" y="897"/>
                    <a:pt x="79" y="1347"/>
                  </a:cubicBezTo>
                  <a:cubicBezTo>
                    <a:pt x="1" y="2904"/>
                    <a:pt x="34" y="4629"/>
                    <a:pt x="334" y="6455"/>
                  </a:cubicBezTo>
                  <a:cubicBezTo>
                    <a:pt x="466" y="7371"/>
                    <a:pt x="711" y="8301"/>
                    <a:pt x="995" y="9248"/>
                  </a:cubicBezTo>
                  <a:cubicBezTo>
                    <a:pt x="1157" y="9715"/>
                    <a:pt x="1341" y="10182"/>
                    <a:pt x="1518" y="10659"/>
                  </a:cubicBezTo>
                  <a:cubicBezTo>
                    <a:pt x="1709" y="11130"/>
                    <a:pt x="1948" y="11587"/>
                    <a:pt x="2167" y="12061"/>
                  </a:cubicBezTo>
                  <a:cubicBezTo>
                    <a:pt x="3116" y="13920"/>
                    <a:pt x="4413" y="15708"/>
                    <a:pt x="5959" y="17349"/>
                  </a:cubicBezTo>
                  <a:cubicBezTo>
                    <a:pt x="7506" y="18992"/>
                    <a:pt x="9285" y="20504"/>
                    <a:pt x="11184" y="21928"/>
                  </a:cubicBezTo>
                  <a:cubicBezTo>
                    <a:pt x="14980" y="24783"/>
                    <a:pt x="18901" y="27009"/>
                    <a:pt x="22193" y="29368"/>
                  </a:cubicBezTo>
                  <a:cubicBezTo>
                    <a:pt x="25493" y="31718"/>
                    <a:pt x="28259" y="34132"/>
                    <a:pt x="30165" y="36514"/>
                  </a:cubicBezTo>
                  <a:cubicBezTo>
                    <a:pt x="32124" y="38860"/>
                    <a:pt x="33174" y="41133"/>
                    <a:pt x="33736" y="42738"/>
                  </a:cubicBezTo>
                  <a:cubicBezTo>
                    <a:pt x="33860" y="43115"/>
                    <a:pt x="33978" y="43473"/>
                    <a:pt x="34091" y="43818"/>
                  </a:cubicBezTo>
                  <a:lnTo>
                    <a:pt x="34290" y="44629"/>
                  </a:lnTo>
                  <a:cubicBezTo>
                    <a:pt x="34403" y="45063"/>
                    <a:pt x="34478" y="45293"/>
                    <a:pt x="34512" y="45293"/>
                  </a:cubicBezTo>
                  <a:cubicBezTo>
                    <a:pt x="34512" y="45293"/>
                    <a:pt x="34512" y="45293"/>
                    <a:pt x="34513" y="45293"/>
                  </a:cubicBezTo>
                  <a:cubicBezTo>
                    <a:pt x="34544" y="45288"/>
                    <a:pt x="34532" y="45050"/>
                    <a:pt x="34477" y="44594"/>
                  </a:cubicBezTo>
                  <a:cubicBezTo>
                    <a:pt x="34441" y="44324"/>
                    <a:pt x="34403" y="44045"/>
                    <a:pt x="34364" y="43753"/>
                  </a:cubicBezTo>
                  <a:cubicBezTo>
                    <a:pt x="34276" y="43393"/>
                    <a:pt x="34183" y="43020"/>
                    <a:pt x="34087" y="42628"/>
                  </a:cubicBezTo>
                  <a:cubicBezTo>
                    <a:pt x="33623" y="40956"/>
                    <a:pt x="32632" y="38561"/>
                    <a:pt x="30687" y="36100"/>
                  </a:cubicBezTo>
                  <a:cubicBezTo>
                    <a:pt x="28797" y="33599"/>
                    <a:pt x="26016" y="31081"/>
                    <a:pt x="22701" y="28662"/>
                  </a:cubicBezTo>
                  <a:cubicBezTo>
                    <a:pt x="19383" y="26227"/>
                    <a:pt x="15487" y="23985"/>
                    <a:pt x="11749" y="21173"/>
                  </a:cubicBezTo>
                  <a:cubicBezTo>
                    <a:pt x="9881" y="19771"/>
                    <a:pt x="8139" y="18299"/>
                    <a:pt x="6632" y="16714"/>
                  </a:cubicBezTo>
                  <a:cubicBezTo>
                    <a:pt x="5123" y="15130"/>
                    <a:pt x="3867" y="13426"/>
                    <a:pt x="2939" y="11660"/>
                  </a:cubicBezTo>
                  <a:cubicBezTo>
                    <a:pt x="2726" y="11210"/>
                    <a:pt x="2490" y="10776"/>
                    <a:pt x="2302" y="10329"/>
                  </a:cubicBezTo>
                  <a:cubicBezTo>
                    <a:pt x="2128" y="9875"/>
                    <a:pt x="1946" y="9432"/>
                    <a:pt x="1784" y="8988"/>
                  </a:cubicBezTo>
                  <a:cubicBezTo>
                    <a:pt x="1498" y="8089"/>
                    <a:pt x="1248" y="7202"/>
                    <a:pt x="1106" y="6322"/>
                  </a:cubicBezTo>
                  <a:cubicBezTo>
                    <a:pt x="782" y="4571"/>
                    <a:pt x="712" y="2897"/>
                    <a:pt x="746" y="1370"/>
                  </a:cubicBezTo>
                  <a:cubicBezTo>
                    <a:pt x="758" y="897"/>
                    <a:pt x="780" y="443"/>
                    <a:pt x="805" y="0"/>
                  </a:cubicBezTo>
                  <a:close/>
                </a:path>
              </a:pathLst>
            </a:custGeom>
            <a:solidFill>
              <a:schemeClr val="accent3"/>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15" name="Google Shape;1890;p46">
              <a:extLst>
                <a:ext uri="{FF2B5EF4-FFF2-40B4-BE49-F238E27FC236}">
                  <a16:creationId xmlns:a16="http://schemas.microsoft.com/office/drawing/2014/main" id="{F663ECDB-6A24-13F5-4D65-8A30BFA0EDF1}"/>
                </a:ext>
              </a:extLst>
            </p:cNvPr>
            <p:cNvSpPr/>
            <p:nvPr/>
          </p:nvSpPr>
          <p:spPr>
            <a:xfrm>
              <a:off x="5234475" y="1665650"/>
              <a:ext cx="684850" cy="2863625"/>
            </a:xfrm>
            <a:custGeom>
              <a:avLst/>
              <a:gdLst/>
              <a:ahLst/>
              <a:cxnLst/>
              <a:rect l="l" t="t" r="r" b="b"/>
              <a:pathLst>
                <a:path w="27394" h="114545" extrusionOk="0">
                  <a:moveTo>
                    <a:pt x="3721" y="1"/>
                  </a:moveTo>
                  <a:cubicBezTo>
                    <a:pt x="3704" y="1"/>
                    <a:pt x="3637" y="124"/>
                    <a:pt x="3525" y="369"/>
                  </a:cubicBezTo>
                  <a:cubicBezTo>
                    <a:pt x="3380" y="700"/>
                    <a:pt x="3217" y="1068"/>
                    <a:pt x="3031" y="1492"/>
                  </a:cubicBezTo>
                  <a:cubicBezTo>
                    <a:pt x="2802" y="1982"/>
                    <a:pt x="2593" y="2617"/>
                    <a:pt x="2326" y="3358"/>
                  </a:cubicBezTo>
                  <a:cubicBezTo>
                    <a:pt x="2043" y="4096"/>
                    <a:pt x="1812" y="4977"/>
                    <a:pt x="1521" y="5961"/>
                  </a:cubicBezTo>
                  <a:cubicBezTo>
                    <a:pt x="1005" y="7944"/>
                    <a:pt x="487" y="10412"/>
                    <a:pt x="245" y="13323"/>
                  </a:cubicBezTo>
                  <a:cubicBezTo>
                    <a:pt x="1" y="16230"/>
                    <a:pt x="32" y="19577"/>
                    <a:pt x="567" y="23220"/>
                  </a:cubicBezTo>
                  <a:cubicBezTo>
                    <a:pt x="1081" y="26863"/>
                    <a:pt x="2194" y="30785"/>
                    <a:pt x="3994" y="34730"/>
                  </a:cubicBezTo>
                  <a:cubicBezTo>
                    <a:pt x="4924" y="36688"/>
                    <a:pt x="6015" y="38644"/>
                    <a:pt x="7234" y="40596"/>
                  </a:cubicBezTo>
                  <a:cubicBezTo>
                    <a:pt x="8466" y="42540"/>
                    <a:pt x="9817" y="44480"/>
                    <a:pt x="11231" y="46442"/>
                  </a:cubicBezTo>
                  <a:cubicBezTo>
                    <a:pt x="14055" y="50366"/>
                    <a:pt x="17147" y="54383"/>
                    <a:pt x="19763" y="58897"/>
                  </a:cubicBezTo>
                  <a:cubicBezTo>
                    <a:pt x="21062" y="61156"/>
                    <a:pt x="22191" y="63556"/>
                    <a:pt x="23084" y="66082"/>
                  </a:cubicBezTo>
                  <a:cubicBezTo>
                    <a:pt x="23959" y="68615"/>
                    <a:pt x="24577" y="71281"/>
                    <a:pt x="24977" y="74012"/>
                  </a:cubicBezTo>
                  <a:cubicBezTo>
                    <a:pt x="26434" y="84984"/>
                    <a:pt x="25084" y="95723"/>
                    <a:pt x="21973" y="104791"/>
                  </a:cubicBezTo>
                  <a:cubicBezTo>
                    <a:pt x="21278" y="107092"/>
                    <a:pt x="20317" y="109230"/>
                    <a:pt x="19479" y="111345"/>
                  </a:cubicBezTo>
                  <a:lnTo>
                    <a:pt x="18021" y="114373"/>
                  </a:lnTo>
                  <a:cubicBezTo>
                    <a:pt x="17992" y="114430"/>
                    <a:pt x="17966" y="114487"/>
                    <a:pt x="17939" y="114544"/>
                  </a:cubicBezTo>
                  <a:cubicBezTo>
                    <a:pt x="18554" y="113922"/>
                    <a:pt x="19161" y="113291"/>
                    <a:pt x="19762" y="112652"/>
                  </a:cubicBezTo>
                  <a:lnTo>
                    <a:pt x="20236" y="111683"/>
                  </a:lnTo>
                  <a:cubicBezTo>
                    <a:pt x="21099" y="109551"/>
                    <a:pt x="22082" y="107392"/>
                    <a:pt x="22798" y="105068"/>
                  </a:cubicBezTo>
                  <a:cubicBezTo>
                    <a:pt x="25990" y="95904"/>
                    <a:pt x="27393" y="85024"/>
                    <a:pt x="25911" y="73875"/>
                  </a:cubicBezTo>
                  <a:cubicBezTo>
                    <a:pt x="25502" y="71095"/>
                    <a:pt x="24871" y="68371"/>
                    <a:pt x="23970" y="65774"/>
                  </a:cubicBezTo>
                  <a:cubicBezTo>
                    <a:pt x="23052" y="63184"/>
                    <a:pt x="21890" y="60728"/>
                    <a:pt x="20563" y="58436"/>
                  </a:cubicBezTo>
                  <a:cubicBezTo>
                    <a:pt x="17892" y="53853"/>
                    <a:pt x="14767" y="49829"/>
                    <a:pt x="11934" y="45932"/>
                  </a:cubicBezTo>
                  <a:cubicBezTo>
                    <a:pt x="10516" y="43983"/>
                    <a:pt x="9165" y="42066"/>
                    <a:pt x="7933" y="40153"/>
                  </a:cubicBezTo>
                  <a:cubicBezTo>
                    <a:pt x="6718" y="38231"/>
                    <a:pt x="5629" y="36312"/>
                    <a:pt x="4701" y="34396"/>
                  </a:cubicBezTo>
                  <a:cubicBezTo>
                    <a:pt x="2905" y="30541"/>
                    <a:pt x="1773" y="26699"/>
                    <a:pt x="1226" y="23118"/>
                  </a:cubicBezTo>
                  <a:cubicBezTo>
                    <a:pt x="656" y="19538"/>
                    <a:pt x="578" y="16238"/>
                    <a:pt x="770" y="13362"/>
                  </a:cubicBezTo>
                  <a:cubicBezTo>
                    <a:pt x="960" y="10484"/>
                    <a:pt x="1418" y="8032"/>
                    <a:pt x="1876" y="6052"/>
                  </a:cubicBezTo>
                  <a:cubicBezTo>
                    <a:pt x="2138" y="5070"/>
                    <a:pt x="2339" y="4187"/>
                    <a:pt x="2593" y="3446"/>
                  </a:cubicBezTo>
                  <a:cubicBezTo>
                    <a:pt x="2830" y="2698"/>
                    <a:pt x="3010" y="2059"/>
                    <a:pt x="3208" y="1559"/>
                  </a:cubicBezTo>
                  <a:cubicBezTo>
                    <a:pt x="3362" y="1124"/>
                    <a:pt x="3494" y="746"/>
                    <a:pt x="3613" y="407"/>
                  </a:cubicBezTo>
                  <a:cubicBezTo>
                    <a:pt x="3700" y="144"/>
                    <a:pt x="3737" y="7"/>
                    <a:pt x="3723" y="1"/>
                  </a:cubicBezTo>
                  <a:cubicBezTo>
                    <a:pt x="3722" y="1"/>
                    <a:pt x="3722" y="1"/>
                    <a:pt x="3721" y="1"/>
                  </a:cubicBezTo>
                  <a:close/>
                </a:path>
              </a:pathLst>
            </a:custGeom>
            <a:solidFill>
              <a:schemeClr val="accent3"/>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16" name="Google Shape;1891;p46">
              <a:extLst>
                <a:ext uri="{FF2B5EF4-FFF2-40B4-BE49-F238E27FC236}">
                  <a16:creationId xmlns:a16="http://schemas.microsoft.com/office/drawing/2014/main" id="{23AEC394-3D7B-A1D5-4772-7A5F07E3E7E6}"/>
                </a:ext>
              </a:extLst>
            </p:cNvPr>
            <p:cNvSpPr/>
            <p:nvPr/>
          </p:nvSpPr>
          <p:spPr>
            <a:xfrm>
              <a:off x="1666500" y="2761775"/>
              <a:ext cx="722700" cy="1333950"/>
            </a:xfrm>
            <a:custGeom>
              <a:avLst/>
              <a:gdLst/>
              <a:ahLst/>
              <a:cxnLst/>
              <a:rect l="l" t="t" r="r" b="b"/>
              <a:pathLst>
                <a:path w="28908" h="53358" extrusionOk="0">
                  <a:moveTo>
                    <a:pt x="12906" y="1"/>
                  </a:moveTo>
                  <a:cubicBezTo>
                    <a:pt x="12858" y="1"/>
                    <a:pt x="12641" y="124"/>
                    <a:pt x="12273" y="359"/>
                  </a:cubicBezTo>
                  <a:lnTo>
                    <a:pt x="11530" y="850"/>
                  </a:lnTo>
                  <a:lnTo>
                    <a:pt x="10570" y="1593"/>
                  </a:lnTo>
                  <a:cubicBezTo>
                    <a:pt x="9157" y="2744"/>
                    <a:pt x="7186" y="4569"/>
                    <a:pt x="5336" y="7292"/>
                  </a:cubicBezTo>
                  <a:cubicBezTo>
                    <a:pt x="3464" y="9980"/>
                    <a:pt x="1718" y="13582"/>
                    <a:pt x="864" y="17867"/>
                  </a:cubicBezTo>
                  <a:cubicBezTo>
                    <a:pt x="1" y="22133"/>
                    <a:pt x="154" y="27096"/>
                    <a:pt x="1758" y="31880"/>
                  </a:cubicBezTo>
                  <a:cubicBezTo>
                    <a:pt x="3331" y="36670"/>
                    <a:pt x="6064" y="40784"/>
                    <a:pt x="9241" y="43770"/>
                  </a:cubicBezTo>
                  <a:cubicBezTo>
                    <a:pt x="12435" y="46769"/>
                    <a:pt x="15944" y="48630"/>
                    <a:pt x="18913" y="49959"/>
                  </a:cubicBezTo>
                  <a:cubicBezTo>
                    <a:pt x="21907" y="51275"/>
                    <a:pt x="24419" y="52085"/>
                    <a:pt x="26153" y="52628"/>
                  </a:cubicBezTo>
                  <a:cubicBezTo>
                    <a:pt x="27722" y="53109"/>
                    <a:pt x="28670" y="53357"/>
                    <a:pt x="28854" y="53357"/>
                  </a:cubicBezTo>
                  <a:cubicBezTo>
                    <a:pt x="28874" y="53357"/>
                    <a:pt x="28885" y="53355"/>
                    <a:pt x="28887" y="53349"/>
                  </a:cubicBezTo>
                  <a:cubicBezTo>
                    <a:pt x="28908" y="53284"/>
                    <a:pt x="27970" y="52918"/>
                    <a:pt x="26272" y="52279"/>
                  </a:cubicBezTo>
                  <a:cubicBezTo>
                    <a:pt x="24579" y="51630"/>
                    <a:pt x="22112" y="50728"/>
                    <a:pt x="19192" y="49351"/>
                  </a:cubicBezTo>
                  <a:cubicBezTo>
                    <a:pt x="16293" y="47963"/>
                    <a:pt x="12895" y="46075"/>
                    <a:pt x="9841" y="43141"/>
                  </a:cubicBezTo>
                  <a:cubicBezTo>
                    <a:pt x="6798" y="40215"/>
                    <a:pt x="4177" y="36220"/>
                    <a:pt x="2655" y="31584"/>
                  </a:cubicBezTo>
                  <a:cubicBezTo>
                    <a:pt x="1102" y="26953"/>
                    <a:pt x="929" y="22172"/>
                    <a:pt x="1717" y="18030"/>
                  </a:cubicBezTo>
                  <a:cubicBezTo>
                    <a:pt x="2499" y="13870"/>
                    <a:pt x="4130" y="10335"/>
                    <a:pt x="5890" y="7661"/>
                  </a:cubicBezTo>
                  <a:cubicBezTo>
                    <a:pt x="7627" y="4954"/>
                    <a:pt x="9487" y="3092"/>
                    <a:pt x="10808" y="1873"/>
                  </a:cubicBezTo>
                  <a:lnTo>
                    <a:pt x="11703" y="1072"/>
                  </a:lnTo>
                  <a:lnTo>
                    <a:pt x="12385" y="514"/>
                  </a:lnTo>
                  <a:cubicBezTo>
                    <a:pt x="12749" y="206"/>
                    <a:pt x="12934" y="31"/>
                    <a:pt x="12916" y="4"/>
                  </a:cubicBezTo>
                  <a:cubicBezTo>
                    <a:pt x="12914" y="2"/>
                    <a:pt x="12911" y="1"/>
                    <a:pt x="12906" y="1"/>
                  </a:cubicBezTo>
                  <a:close/>
                </a:path>
              </a:pathLst>
            </a:custGeom>
            <a:solidFill>
              <a:schemeClr val="accent3"/>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17" name="Google Shape;1892;p46">
              <a:extLst>
                <a:ext uri="{FF2B5EF4-FFF2-40B4-BE49-F238E27FC236}">
                  <a16:creationId xmlns:a16="http://schemas.microsoft.com/office/drawing/2014/main" id="{1C31EA9D-99A0-1306-A787-CABFB7AB1BE1}"/>
                </a:ext>
              </a:extLst>
            </p:cNvPr>
            <p:cNvSpPr/>
            <p:nvPr/>
          </p:nvSpPr>
          <p:spPr>
            <a:xfrm>
              <a:off x="1832750" y="3606100"/>
              <a:ext cx="3380750" cy="1663475"/>
            </a:xfrm>
            <a:custGeom>
              <a:avLst/>
              <a:gdLst/>
              <a:ahLst/>
              <a:cxnLst/>
              <a:rect l="l" t="t" r="r" b="b"/>
              <a:pathLst>
                <a:path w="135230" h="66539" extrusionOk="0">
                  <a:moveTo>
                    <a:pt x="134639" y="0"/>
                  </a:moveTo>
                  <a:cubicBezTo>
                    <a:pt x="134639" y="0"/>
                    <a:pt x="134639" y="0"/>
                    <a:pt x="134639" y="0"/>
                  </a:cubicBezTo>
                  <a:cubicBezTo>
                    <a:pt x="134623" y="3"/>
                    <a:pt x="134626" y="177"/>
                    <a:pt x="134646" y="513"/>
                  </a:cubicBezTo>
                  <a:cubicBezTo>
                    <a:pt x="134679" y="936"/>
                    <a:pt x="134716" y="1425"/>
                    <a:pt x="134761" y="2005"/>
                  </a:cubicBezTo>
                  <a:cubicBezTo>
                    <a:pt x="134810" y="2660"/>
                    <a:pt x="134827" y="3473"/>
                    <a:pt x="134877" y="4430"/>
                  </a:cubicBezTo>
                  <a:cubicBezTo>
                    <a:pt x="134878" y="4916"/>
                    <a:pt x="134881" y="5433"/>
                    <a:pt x="134883" y="5979"/>
                  </a:cubicBezTo>
                  <a:cubicBezTo>
                    <a:pt x="134883" y="6257"/>
                    <a:pt x="134883" y="6541"/>
                    <a:pt x="134884" y="6834"/>
                  </a:cubicBezTo>
                  <a:cubicBezTo>
                    <a:pt x="134871" y="7128"/>
                    <a:pt x="134859" y="7431"/>
                    <a:pt x="134846" y="7741"/>
                  </a:cubicBezTo>
                  <a:cubicBezTo>
                    <a:pt x="134735" y="10763"/>
                    <a:pt x="134355" y="13769"/>
                    <a:pt x="133710" y="16724"/>
                  </a:cubicBezTo>
                  <a:cubicBezTo>
                    <a:pt x="133614" y="17154"/>
                    <a:pt x="133517" y="17593"/>
                    <a:pt x="133419" y="18039"/>
                  </a:cubicBezTo>
                  <a:lnTo>
                    <a:pt x="133059" y="19384"/>
                  </a:lnTo>
                  <a:cubicBezTo>
                    <a:pt x="132835" y="20300"/>
                    <a:pt x="132509" y="21218"/>
                    <a:pt x="132218" y="22175"/>
                  </a:cubicBezTo>
                  <a:cubicBezTo>
                    <a:pt x="131553" y="24061"/>
                    <a:pt x="130816" y="26049"/>
                    <a:pt x="129827" y="28037"/>
                  </a:cubicBezTo>
                  <a:cubicBezTo>
                    <a:pt x="127908" y="32040"/>
                    <a:pt x="125227" y="36145"/>
                    <a:pt x="121731" y="40029"/>
                  </a:cubicBezTo>
                  <a:cubicBezTo>
                    <a:pt x="118240" y="43911"/>
                    <a:pt x="114055" y="47667"/>
                    <a:pt x="109303" y="51128"/>
                  </a:cubicBezTo>
                  <a:cubicBezTo>
                    <a:pt x="104566" y="54607"/>
                    <a:pt x="99206" y="57742"/>
                    <a:pt x="93324" y="60243"/>
                  </a:cubicBezTo>
                  <a:cubicBezTo>
                    <a:pt x="87449" y="62753"/>
                    <a:pt x="81004" y="64530"/>
                    <a:pt x="74275" y="65257"/>
                  </a:cubicBezTo>
                  <a:cubicBezTo>
                    <a:pt x="72150" y="65485"/>
                    <a:pt x="70030" y="65596"/>
                    <a:pt x="67928" y="65596"/>
                  </a:cubicBezTo>
                  <a:cubicBezTo>
                    <a:pt x="63372" y="65596"/>
                    <a:pt x="58901" y="65073"/>
                    <a:pt x="54655" y="64070"/>
                  </a:cubicBezTo>
                  <a:cubicBezTo>
                    <a:pt x="51605" y="63359"/>
                    <a:pt x="48621" y="62397"/>
                    <a:pt x="45730" y="61194"/>
                  </a:cubicBezTo>
                  <a:cubicBezTo>
                    <a:pt x="42971" y="60015"/>
                    <a:pt x="40318" y="58601"/>
                    <a:pt x="37800" y="56970"/>
                  </a:cubicBezTo>
                  <a:cubicBezTo>
                    <a:pt x="32848" y="53813"/>
                    <a:pt x="28987" y="49707"/>
                    <a:pt x="25153" y="46104"/>
                  </a:cubicBezTo>
                  <a:cubicBezTo>
                    <a:pt x="23239" y="44295"/>
                    <a:pt x="21314" y="42606"/>
                    <a:pt x="19331" y="41151"/>
                  </a:cubicBezTo>
                  <a:cubicBezTo>
                    <a:pt x="17353" y="39687"/>
                    <a:pt x="15325" y="38465"/>
                    <a:pt x="13331" y="37425"/>
                  </a:cubicBezTo>
                  <a:cubicBezTo>
                    <a:pt x="9333" y="35349"/>
                    <a:pt x="5432" y="34065"/>
                    <a:pt x="1942" y="33320"/>
                  </a:cubicBezTo>
                  <a:cubicBezTo>
                    <a:pt x="1277" y="33177"/>
                    <a:pt x="634" y="33060"/>
                    <a:pt x="1" y="32953"/>
                  </a:cubicBezTo>
                  <a:lnTo>
                    <a:pt x="1" y="32953"/>
                  </a:lnTo>
                  <a:cubicBezTo>
                    <a:pt x="39" y="33128"/>
                    <a:pt x="69" y="33304"/>
                    <a:pt x="99" y="33478"/>
                  </a:cubicBezTo>
                  <a:cubicBezTo>
                    <a:pt x="665" y="33585"/>
                    <a:pt x="1238" y="33699"/>
                    <a:pt x="1827" y="33835"/>
                  </a:cubicBezTo>
                  <a:cubicBezTo>
                    <a:pt x="5265" y="34621"/>
                    <a:pt x="9101" y="35932"/>
                    <a:pt x="13021" y="38016"/>
                  </a:cubicBezTo>
                  <a:cubicBezTo>
                    <a:pt x="14977" y="39060"/>
                    <a:pt x="16963" y="40280"/>
                    <a:pt x="18897" y="41735"/>
                  </a:cubicBezTo>
                  <a:cubicBezTo>
                    <a:pt x="20835" y="43182"/>
                    <a:pt x="22722" y="44862"/>
                    <a:pt x="24615" y="46673"/>
                  </a:cubicBezTo>
                  <a:cubicBezTo>
                    <a:pt x="26513" y="48478"/>
                    <a:pt x="28424" y="50413"/>
                    <a:pt x="30495" y="52318"/>
                  </a:cubicBezTo>
                  <a:cubicBezTo>
                    <a:pt x="32562" y="54221"/>
                    <a:pt x="34819" y="56079"/>
                    <a:pt x="37323" y="57698"/>
                  </a:cubicBezTo>
                  <a:cubicBezTo>
                    <a:pt x="39878" y="59368"/>
                    <a:pt x="42573" y="60816"/>
                    <a:pt x="45376" y="62025"/>
                  </a:cubicBezTo>
                  <a:cubicBezTo>
                    <a:pt x="48312" y="63257"/>
                    <a:pt x="51345" y="64242"/>
                    <a:pt x="54443" y="64970"/>
                  </a:cubicBezTo>
                  <a:cubicBezTo>
                    <a:pt x="58767" y="66001"/>
                    <a:pt x="63320" y="66538"/>
                    <a:pt x="67959" y="66538"/>
                  </a:cubicBezTo>
                  <a:cubicBezTo>
                    <a:pt x="70083" y="66538"/>
                    <a:pt x="72226" y="66426"/>
                    <a:pt x="74373" y="66196"/>
                  </a:cubicBezTo>
                  <a:cubicBezTo>
                    <a:pt x="81207" y="65458"/>
                    <a:pt x="87741" y="63648"/>
                    <a:pt x="93683" y="61094"/>
                  </a:cubicBezTo>
                  <a:cubicBezTo>
                    <a:pt x="99635" y="58551"/>
                    <a:pt x="105045" y="55363"/>
                    <a:pt x="109817" y="51830"/>
                  </a:cubicBezTo>
                  <a:cubicBezTo>
                    <a:pt x="114602" y="48314"/>
                    <a:pt x="118804" y="44504"/>
                    <a:pt x="122314" y="40549"/>
                  </a:cubicBezTo>
                  <a:cubicBezTo>
                    <a:pt x="125830" y="36595"/>
                    <a:pt x="128525" y="32399"/>
                    <a:pt x="130428" y="28325"/>
                  </a:cubicBezTo>
                  <a:cubicBezTo>
                    <a:pt x="131412" y="26300"/>
                    <a:pt x="132137" y="24279"/>
                    <a:pt x="132788" y="22363"/>
                  </a:cubicBezTo>
                  <a:cubicBezTo>
                    <a:pt x="133072" y="21391"/>
                    <a:pt x="133389" y="20459"/>
                    <a:pt x="133605" y="19530"/>
                  </a:cubicBezTo>
                  <a:cubicBezTo>
                    <a:pt x="133721" y="19068"/>
                    <a:pt x="133837" y="18613"/>
                    <a:pt x="133950" y="18166"/>
                  </a:cubicBezTo>
                  <a:cubicBezTo>
                    <a:pt x="134043" y="17713"/>
                    <a:pt x="134136" y="17270"/>
                    <a:pt x="134227" y="16832"/>
                  </a:cubicBezTo>
                  <a:cubicBezTo>
                    <a:pt x="134937" y="13333"/>
                    <a:pt x="135177" y="10257"/>
                    <a:pt x="135213" y="7751"/>
                  </a:cubicBezTo>
                  <a:cubicBezTo>
                    <a:pt x="135219" y="7438"/>
                    <a:pt x="135225" y="7133"/>
                    <a:pt x="135230" y="6837"/>
                  </a:cubicBezTo>
                  <a:cubicBezTo>
                    <a:pt x="135222" y="6543"/>
                    <a:pt x="135215" y="6256"/>
                    <a:pt x="135208" y="5976"/>
                  </a:cubicBezTo>
                  <a:cubicBezTo>
                    <a:pt x="135190" y="5421"/>
                    <a:pt x="135182" y="4900"/>
                    <a:pt x="135157" y="4419"/>
                  </a:cubicBezTo>
                  <a:cubicBezTo>
                    <a:pt x="135078" y="3458"/>
                    <a:pt x="135030" y="2642"/>
                    <a:pt x="134950" y="1988"/>
                  </a:cubicBezTo>
                  <a:cubicBezTo>
                    <a:pt x="134869" y="1411"/>
                    <a:pt x="134801" y="923"/>
                    <a:pt x="134742" y="503"/>
                  </a:cubicBezTo>
                  <a:cubicBezTo>
                    <a:pt x="134690" y="169"/>
                    <a:pt x="134655" y="0"/>
                    <a:pt x="134639" y="0"/>
                  </a:cubicBezTo>
                  <a:close/>
                </a:path>
              </a:pathLst>
            </a:custGeom>
            <a:solidFill>
              <a:schemeClr val="accent3"/>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18" name="Google Shape;1893;p46">
              <a:extLst>
                <a:ext uri="{FF2B5EF4-FFF2-40B4-BE49-F238E27FC236}">
                  <a16:creationId xmlns:a16="http://schemas.microsoft.com/office/drawing/2014/main" id="{8A7043DA-DF50-2846-2FE4-C04A5E8E747E}"/>
                </a:ext>
              </a:extLst>
            </p:cNvPr>
            <p:cNvSpPr/>
            <p:nvPr/>
          </p:nvSpPr>
          <p:spPr>
            <a:xfrm>
              <a:off x="5057400" y="3134275"/>
              <a:ext cx="504175" cy="1857950"/>
            </a:xfrm>
            <a:custGeom>
              <a:avLst/>
              <a:gdLst/>
              <a:ahLst/>
              <a:cxnLst/>
              <a:rect l="l" t="t" r="r" b="b"/>
              <a:pathLst>
                <a:path w="20167" h="74318" extrusionOk="0">
                  <a:moveTo>
                    <a:pt x="17188" y="1"/>
                  </a:moveTo>
                  <a:cubicBezTo>
                    <a:pt x="17188" y="1"/>
                    <a:pt x="17188" y="1"/>
                    <a:pt x="17187" y="1"/>
                  </a:cubicBezTo>
                  <a:cubicBezTo>
                    <a:pt x="17156" y="9"/>
                    <a:pt x="17231" y="455"/>
                    <a:pt x="17402" y="1297"/>
                  </a:cubicBezTo>
                  <a:cubicBezTo>
                    <a:pt x="17502" y="1763"/>
                    <a:pt x="17610" y="2279"/>
                    <a:pt x="17732" y="2848"/>
                  </a:cubicBezTo>
                  <a:cubicBezTo>
                    <a:pt x="17800" y="3161"/>
                    <a:pt x="17873" y="3491"/>
                    <a:pt x="17948" y="3836"/>
                  </a:cubicBezTo>
                  <a:cubicBezTo>
                    <a:pt x="18019" y="4188"/>
                    <a:pt x="18072" y="4570"/>
                    <a:pt x="18143" y="4970"/>
                  </a:cubicBezTo>
                  <a:cubicBezTo>
                    <a:pt x="18283" y="5792"/>
                    <a:pt x="18433" y="6682"/>
                    <a:pt x="18596" y="7638"/>
                  </a:cubicBezTo>
                  <a:cubicBezTo>
                    <a:pt x="18740" y="8617"/>
                    <a:pt x="18847" y="9686"/>
                    <a:pt x="18991" y="10831"/>
                  </a:cubicBezTo>
                  <a:cubicBezTo>
                    <a:pt x="19158" y="11974"/>
                    <a:pt x="19197" y="13209"/>
                    <a:pt x="19301" y="14513"/>
                  </a:cubicBezTo>
                  <a:cubicBezTo>
                    <a:pt x="19424" y="15816"/>
                    <a:pt x="19418" y="17201"/>
                    <a:pt x="19454" y="18651"/>
                  </a:cubicBezTo>
                  <a:cubicBezTo>
                    <a:pt x="19463" y="19014"/>
                    <a:pt x="19470" y="19382"/>
                    <a:pt x="19479" y="19752"/>
                  </a:cubicBezTo>
                  <a:cubicBezTo>
                    <a:pt x="19479" y="20124"/>
                    <a:pt x="19460" y="20500"/>
                    <a:pt x="19452" y="20879"/>
                  </a:cubicBezTo>
                  <a:cubicBezTo>
                    <a:pt x="19431" y="21640"/>
                    <a:pt x="19411" y="22416"/>
                    <a:pt x="19389" y="23206"/>
                  </a:cubicBezTo>
                  <a:cubicBezTo>
                    <a:pt x="19386" y="23998"/>
                    <a:pt x="19289" y="24803"/>
                    <a:pt x="19238" y="25623"/>
                  </a:cubicBezTo>
                  <a:cubicBezTo>
                    <a:pt x="19170" y="26444"/>
                    <a:pt x="19126" y="27281"/>
                    <a:pt x="19036" y="28130"/>
                  </a:cubicBezTo>
                  <a:cubicBezTo>
                    <a:pt x="18932" y="28977"/>
                    <a:pt x="18826" y="29839"/>
                    <a:pt x="18718" y="30713"/>
                  </a:cubicBezTo>
                  <a:cubicBezTo>
                    <a:pt x="18659" y="31151"/>
                    <a:pt x="18619" y="31593"/>
                    <a:pt x="18546" y="32034"/>
                  </a:cubicBezTo>
                  <a:cubicBezTo>
                    <a:pt x="18472" y="32476"/>
                    <a:pt x="18394" y="32920"/>
                    <a:pt x="18318" y="33368"/>
                  </a:cubicBezTo>
                  <a:cubicBezTo>
                    <a:pt x="18159" y="34262"/>
                    <a:pt x="18025" y="35175"/>
                    <a:pt x="17840" y="36091"/>
                  </a:cubicBezTo>
                  <a:cubicBezTo>
                    <a:pt x="17639" y="37003"/>
                    <a:pt x="17438" y="37928"/>
                    <a:pt x="17233" y="38866"/>
                  </a:cubicBezTo>
                  <a:cubicBezTo>
                    <a:pt x="17049" y="39808"/>
                    <a:pt x="16764" y="40736"/>
                    <a:pt x="16520" y="41687"/>
                  </a:cubicBezTo>
                  <a:cubicBezTo>
                    <a:pt x="16262" y="42635"/>
                    <a:pt x="16030" y="43601"/>
                    <a:pt x="15708" y="44552"/>
                  </a:cubicBezTo>
                  <a:cubicBezTo>
                    <a:pt x="15404" y="45510"/>
                    <a:pt x="15099" y="46476"/>
                    <a:pt x="14789" y="47452"/>
                  </a:cubicBezTo>
                  <a:cubicBezTo>
                    <a:pt x="14437" y="48414"/>
                    <a:pt x="14080" y="49384"/>
                    <a:pt x="13721" y="50364"/>
                  </a:cubicBezTo>
                  <a:cubicBezTo>
                    <a:pt x="12219" y="54256"/>
                    <a:pt x="10411" y="58188"/>
                    <a:pt x="8263" y="62057"/>
                  </a:cubicBezTo>
                  <a:cubicBezTo>
                    <a:pt x="6078" y="65907"/>
                    <a:pt x="3674" y="69505"/>
                    <a:pt x="1157" y="72834"/>
                  </a:cubicBezTo>
                  <a:lnTo>
                    <a:pt x="1" y="74317"/>
                  </a:lnTo>
                  <a:cubicBezTo>
                    <a:pt x="653" y="73982"/>
                    <a:pt x="1307" y="73643"/>
                    <a:pt x="1961" y="73300"/>
                  </a:cubicBezTo>
                  <a:cubicBezTo>
                    <a:pt x="4487" y="69972"/>
                    <a:pt x="6900" y="66372"/>
                    <a:pt x="9086" y="62518"/>
                  </a:cubicBezTo>
                  <a:cubicBezTo>
                    <a:pt x="11258" y="58607"/>
                    <a:pt x="13080" y="54629"/>
                    <a:pt x="14585" y="50691"/>
                  </a:cubicBezTo>
                  <a:lnTo>
                    <a:pt x="15654" y="47745"/>
                  </a:lnTo>
                  <a:lnTo>
                    <a:pt x="16571" y="44811"/>
                  </a:lnTo>
                  <a:cubicBezTo>
                    <a:pt x="16892" y="43848"/>
                    <a:pt x="17123" y="42871"/>
                    <a:pt x="17377" y="41913"/>
                  </a:cubicBezTo>
                  <a:cubicBezTo>
                    <a:pt x="17619" y="40950"/>
                    <a:pt x="17901" y="40011"/>
                    <a:pt x="18081" y="39058"/>
                  </a:cubicBezTo>
                  <a:cubicBezTo>
                    <a:pt x="18281" y="38111"/>
                    <a:pt x="18479" y="37176"/>
                    <a:pt x="18675" y="36252"/>
                  </a:cubicBezTo>
                  <a:cubicBezTo>
                    <a:pt x="18855" y="35326"/>
                    <a:pt x="18984" y="34403"/>
                    <a:pt x="19137" y="33499"/>
                  </a:cubicBezTo>
                  <a:cubicBezTo>
                    <a:pt x="19211" y="33046"/>
                    <a:pt x="19284" y="32597"/>
                    <a:pt x="19357" y="32151"/>
                  </a:cubicBezTo>
                  <a:cubicBezTo>
                    <a:pt x="19426" y="31704"/>
                    <a:pt x="19464" y="31256"/>
                    <a:pt x="19519" y="30815"/>
                  </a:cubicBezTo>
                  <a:lnTo>
                    <a:pt x="19815" y="28205"/>
                  </a:lnTo>
                  <a:cubicBezTo>
                    <a:pt x="19897" y="27348"/>
                    <a:pt x="19933" y="26502"/>
                    <a:pt x="19992" y="25673"/>
                  </a:cubicBezTo>
                  <a:cubicBezTo>
                    <a:pt x="20035" y="24844"/>
                    <a:pt x="20123" y="24032"/>
                    <a:pt x="20117" y="23232"/>
                  </a:cubicBezTo>
                  <a:cubicBezTo>
                    <a:pt x="20128" y="22435"/>
                    <a:pt x="20140" y="21652"/>
                    <a:pt x="20151" y="20884"/>
                  </a:cubicBezTo>
                  <a:cubicBezTo>
                    <a:pt x="20153" y="20501"/>
                    <a:pt x="20167" y="20123"/>
                    <a:pt x="20162" y="19747"/>
                  </a:cubicBezTo>
                  <a:cubicBezTo>
                    <a:pt x="20148" y="19374"/>
                    <a:pt x="20135" y="19004"/>
                    <a:pt x="20122" y="18638"/>
                  </a:cubicBezTo>
                  <a:cubicBezTo>
                    <a:pt x="20063" y="17175"/>
                    <a:pt x="20046" y="15781"/>
                    <a:pt x="19900" y="14470"/>
                  </a:cubicBezTo>
                  <a:cubicBezTo>
                    <a:pt x="19772" y="13158"/>
                    <a:pt x="19708" y="11914"/>
                    <a:pt x="19515" y="10768"/>
                  </a:cubicBezTo>
                  <a:cubicBezTo>
                    <a:pt x="19345" y="9618"/>
                    <a:pt x="19211" y="8545"/>
                    <a:pt x="19040" y="7565"/>
                  </a:cubicBezTo>
                  <a:cubicBezTo>
                    <a:pt x="18848" y="6609"/>
                    <a:pt x="18669" y="5719"/>
                    <a:pt x="18504" y="4897"/>
                  </a:cubicBezTo>
                  <a:cubicBezTo>
                    <a:pt x="18419" y="4497"/>
                    <a:pt x="18351" y="4118"/>
                    <a:pt x="18266" y="3767"/>
                  </a:cubicBezTo>
                  <a:cubicBezTo>
                    <a:pt x="18174" y="3424"/>
                    <a:pt x="18087" y="3097"/>
                    <a:pt x="18005" y="2784"/>
                  </a:cubicBezTo>
                  <a:cubicBezTo>
                    <a:pt x="17852" y="2222"/>
                    <a:pt x="17714" y="1712"/>
                    <a:pt x="17587" y="1249"/>
                  </a:cubicBezTo>
                  <a:cubicBezTo>
                    <a:pt x="17357" y="429"/>
                    <a:pt x="17222" y="1"/>
                    <a:pt x="17188" y="1"/>
                  </a:cubicBezTo>
                  <a:close/>
                </a:path>
              </a:pathLst>
            </a:custGeom>
            <a:solidFill>
              <a:schemeClr val="accent3"/>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19" name="Google Shape;1894;p46">
              <a:extLst>
                <a:ext uri="{FF2B5EF4-FFF2-40B4-BE49-F238E27FC236}">
                  <a16:creationId xmlns:a16="http://schemas.microsoft.com/office/drawing/2014/main" id="{CC59EC95-6B56-7205-3CF2-7756CD85F74F}"/>
                </a:ext>
              </a:extLst>
            </p:cNvPr>
            <p:cNvSpPr/>
            <p:nvPr/>
          </p:nvSpPr>
          <p:spPr>
            <a:xfrm>
              <a:off x="2433125" y="492500"/>
              <a:ext cx="1898075" cy="2595975"/>
            </a:xfrm>
            <a:custGeom>
              <a:avLst/>
              <a:gdLst/>
              <a:ahLst/>
              <a:cxnLst/>
              <a:rect l="l" t="t" r="r" b="b"/>
              <a:pathLst>
                <a:path w="75923" h="103839" extrusionOk="0">
                  <a:moveTo>
                    <a:pt x="74949" y="1"/>
                  </a:moveTo>
                  <a:cubicBezTo>
                    <a:pt x="74747" y="1"/>
                    <a:pt x="74515" y="6"/>
                    <a:pt x="74252" y="27"/>
                  </a:cubicBezTo>
                  <a:cubicBezTo>
                    <a:pt x="73159" y="78"/>
                    <a:pt x="71538" y="237"/>
                    <a:pt x="69516" y="767"/>
                  </a:cubicBezTo>
                  <a:cubicBezTo>
                    <a:pt x="68506" y="1030"/>
                    <a:pt x="67399" y="1387"/>
                    <a:pt x="66219" y="1863"/>
                  </a:cubicBezTo>
                  <a:cubicBezTo>
                    <a:pt x="64944" y="2393"/>
                    <a:pt x="63710" y="3017"/>
                    <a:pt x="62529" y="3735"/>
                  </a:cubicBezTo>
                  <a:cubicBezTo>
                    <a:pt x="59991" y="5271"/>
                    <a:pt x="57342" y="7509"/>
                    <a:pt x="55163" y="10578"/>
                  </a:cubicBezTo>
                  <a:cubicBezTo>
                    <a:pt x="54022" y="12180"/>
                    <a:pt x="53062" y="13904"/>
                    <a:pt x="52298" y="15717"/>
                  </a:cubicBezTo>
                  <a:cubicBezTo>
                    <a:pt x="51483" y="17690"/>
                    <a:pt x="50902" y="19753"/>
                    <a:pt x="50570" y="21862"/>
                  </a:cubicBezTo>
                  <a:cubicBezTo>
                    <a:pt x="50245" y="24050"/>
                    <a:pt x="50193" y="26362"/>
                    <a:pt x="50447" y="28700"/>
                  </a:cubicBezTo>
                  <a:cubicBezTo>
                    <a:pt x="50691" y="31039"/>
                    <a:pt x="51188" y="33404"/>
                    <a:pt x="51783" y="35789"/>
                  </a:cubicBezTo>
                  <a:cubicBezTo>
                    <a:pt x="52372" y="38177"/>
                    <a:pt x="53057" y="40591"/>
                    <a:pt x="53623" y="43078"/>
                  </a:cubicBezTo>
                  <a:cubicBezTo>
                    <a:pt x="54191" y="45565"/>
                    <a:pt x="54653" y="48130"/>
                    <a:pt x="54978" y="50762"/>
                  </a:cubicBezTo>
                  <a:cubicBezTo>
                    <a:pt x="55635" y="56019"/>
                    <a:pt x="55792" y="61544"/>
                    <a:pt x="55292" y="67134"/>
                  </a:cubicBezTo>
                  <a:cubicBezTo>
                    <a:pt x="55019" y="69899"/>
                    <a:pt x="54480" y="72657"/>
                    <a:pt x="53093" y="74922"/>
                  </a:cubicBezTo>
                  <a:cubicBezTo>
                    <a:pt x="51738" y="77204"/>
                    <a:pt x="49436" y="78716"/>
                    <a:pt x="46949" y="79366"/>
                  </a:cubicBezTo>
                  <a:cubicBezTo>
                    <a:pt x="45294" y="79809"/>
                    <a:pt x="43588" y="79947"/>
                    <a:pt x="41891" y="79947"/>
                  </a:cubicBezTo>
                  <a:cubicBezTo>
                    <a:pt x="41022" y="79947"/>
                    <a:pt x="40155" y="79911"/>
                    <a:pt x="39299" y="79861"/>
                  </a:cubicBezTo>
                  <a:cubicBezTo>
                    <a:pt x="36761" y="79693"/>
                    <a:pt x="34272" y="79341"/>
                    <a:pt x="31815" y="79147"/>
                  </a:cubicBezTo>
                  <a:cubicBezTo>
                    <a:pt x="28796" y="78894"/>
                    <a:pt x="25768" y="78768"/>
                    <a:pt x="22740" y="78768"/>
                  </a:cubicBezTo>
                  <a:cubicBezTo>
                    <a:pt x="21112" y="78768"/>
                    <a:pt x="19485" y="78804"/>
                    <a:pt x="17858" y="78877"/>
                  </a:cubicBezTo>
                  <a:cubicBezTo>
                    <a:pt x="15675" y="78972"/>
                    <a:pt x="13548" y="79134"/>
                    <a:pt x="11533" y="79551"/>
                  </a:cubicBezTo>
                  <a:cubicBezTo>
                    <a:pt x="9524" y="79962"/>
                    <a:pt x="7622" y="80644"/>
                    <a:pt x="6020" y="81683"/>
                  </a:cubicBezTo>
                  <a:cubicBezTo>
                    <a:pt x="4440" y="82748"/>
                    <a:pt x="3160" y="84084"/>
                    <a:pt x="2270" y="85545"/>
                  </a:cubicBezTo>
                  <a:cubicBezTo>
                    <a:pt x="1359" y="86996"/>
                    <a:pt x="831" y="88539"/>
                    <a:pt x="501" y="89991"/>
                  </a:cubicBezTo>
                  <a:cubicBezTo>
                    <a:pt x="305" y="90714"/>
                    <a:pt x="240" y="91434"/>
                    <a:pt x="130" y="92118"/>
                  </a:cubicBezTo>
                  <a:cubicBezTo>
                    <a:pt x="85" y="92809"/>
                    <a:pt x="0" y="93470"/>
                    <a:pt x="14" y="94108"/>
                  </a:cubicBezTo>
                  <a:cubicBezTo>
                    <a:pt x="10" y="94426"/>
                    <a:pt x="6" y="94737"/>
                    <a:pt x="4" y="95042"/>
                  </a:cubicBezTo>
                  <a:cubicBezTo>
                    <a:pt x="19" y="95345"/>
                    <a:pt x="33" y="95641"/>
                    <a:pt x="48" y="95932"/>
                  </a:cubicBezTo>
                  <a:cubicBezTo>
                    <a:pt x="65" y="96511"/>
                    <a:pt x="136" y="97058"/>
                    <a:pt x="192" y="97577"/>
                  </a:cubicBezTo>
                  <a:cubicBezTo>
                    <a:pt x="383" y="99166"/>
                    <a:pt x="709" y="100735"/>
                    <a:pt x="1162" y="102270"/>
                  </a:cubicBezTo>
                  <a:cubicBezTo>
                    <a:pt x="1319" y="102795"/>
                    <a:pt x="1469" y="103185"/>
                    <a:pt x="1561" y="103450"/>
                  </a:cubicBezTo>
                  <a:cubicBezTo>
                    <a:pt x="1657" y="103707"/>
                    <a:pt x="1712" y="103839"/>
                    <a:pt x="1729" y="103839"/>
                  </a:cubicBezTo>
                  <a:cubicBezTo>
                    <a:pt x="1729" y="103839"/>
                    <a:pt x="1730" y="103839"/>
                    <a:pt x="1730" y="103839"/>
                  </a:cubicBezTo>
                  <a:cubicBezTo>
                    <a:pt x="1765" y="103827"/>
                    <a:pt x="1616" y="103272"/>
                    <a:pt x="1347" y="102218"/>
                  </a:cubicBezTo>
                  <a:cubicBezTo>
                    <a:pt x="1100" y="101160"/>
                    <a:pt x="752" y="99589"/>
                    <a:pt x="557" y="97537"/>
                  </a:cubicBezTo>
                  <a:cubicBezTo>
                    <a:pt x="517" y="97024"/>
                    <a:pt x="459" y="96483"/>
                    <a:pt x="457" y="95912"/>
                  </a:cubicBezTo>
                  <a:cubicBezTo>
                    <a:pt x="449" y="95625"/>
                    <a:pt x="442" y="95334"/>
                    <a:pt x="433" y="95036"/>
                  </a:cubicBezTo>
                  <a:cubicBezTo>
                    <a:pt x="443" y="94736"/>
                    <a:pt x="454" y="94430"/>
                    <a:pt x="463" y="94119"/>
                  </a:cubicBezTo>
                  <a:cubicBezTo>
                    <a:pt x="463" y="93493"/>
                    <a:pt x="561" y="92848"/>
                    <a:pt x="617" y="92174"/>
                  </a:cubicBezTo>
                  <a:cubicBezTo>
                    <a:pt x="737" y="91511"/>
                    <a:pt x="812" y="90809"/>
                    <a:pt x="1014" y="90112"/>
                  </a:cubicBezTo>
                  <a:cubicBezTo>
                    <a:pt x="1358" y="88708"/>
                    <a:pt x="1892" y="87232"/>
                    <a:pt x="2780" y="85862"/>
                  </a:cubicBezTo>
                  <a:cubicBezTo>
                    <a:pt x="3647" y="84480"/>
                    <a:pt x="4876" y="83235"/>
                    <a:pt x="6380" y="82243"/>
                  </a:cubicBezTo>
                  <a:cubicBezTo>
                    <a:pt x="7905" y="81278"/>
                    <a:pt x="9727" y="80644"/>
                    <a:pt x="11678" y="80263"/>
                  </a:cubicBezTo>
                  <a:cubicBezTo>
                    <a:pt x="13634" y="79878"/>
                    <a:pt x="15720" y="79734"/>
                    <a:pt x="17890" y="79658"/>
                  </a:cubicBezTo>
                  <a:cubicBezTo>
                    <a:pt x="19258" y="79607"/>
                    <a:pt x="20627" y="79582"/>
                    <a:pt x="21996" y="79582"/>
                  </a:cubicBezTo>
                  <a:cubicBezTo>
                    <a:pt x="25248" y="79582"/>
                    <a:pt x="28499" y="79725"/>
                    <a:pt x="31741" y="80012"/>
                  </a:cubicBezTo>
                  <a:cubicBezTo>
                    <a:pt x="34168" y="80215"/>
                    <a:pt x="36655" y="80578"/>
                    <a:pt x="39238" y="80759"/>
                  </a:cubicBezTo>
                  <a:cubicBezTo>
                    <a:pt x="40117" y="80820"/>
                    <a:pt x="41007" y="80857"/>
                    <a:pt x="41906" y="80857"/>
                  </a:cubicBezTo>
                  <a:cubicBezTo>
                    <a:pt x="42327" y="80857"/>
                    <a:pt x="42750" y="80849"/>
                    <a:pt x="43174" y="80831"/>
                  </a:cubicBezTo>
                  <a:cubicBezTo>
                    <a:pt x="44504" y="80771"/>
                    <a:pt x="45858" y="80622"/>
                    <a:pt x="47189" y="80258"/>
                  </a:cubicBezTo>
                  <a:cubicBezTo>
                    <a:pt x="48517" y="79901"/>
                    <a:pt x="49825" y="79339"/>
                    <a:pt x="50983" y="78519"/>
                  </a:cubicBezTo>
                  <a:cubicBezTo>
                    <a:pt x="52138" y="77701"/>
                    <a:pt x="53159" y="76647"/>
                    <a:pt x="53894" y="75412"/>
                  </a:cubicBezTo>
                  <a:cubicBezTo>
                    <a:pt x="55404" y="72943"/>
                    <a:pt x="55950" y="70053"/>
                    <a:pt x="56233" y="67224"/>
                  </a:cubicBezTo>
                  <a:cubicBezTo>
                    <a:pt x="56739" y="61545"/>
                    <a:pt x="56572" y="55967"/>
                    <a:pt x="55896" y="50644"/>
                  </a:cubicBezTo>
                  <a:cubicBezTo>
                    <a:pt x="55561" y="47983"/>
                    <a:pt x="55084" y="45388"/>
                    <a:pt x="54502" y="42874"/>
                  </a:cubicBezTo>
                  <a:cubicBezTo>
                    <a:pt x="53921" y="40360"/>
                    <a:pt x="53223" y="37944"/>
                    <a:pt x="52628" y="35577"/>
                  </a:cubicBezTo>
                  <a:cubicBezTo>
                    <a:pt x="52026" y="33212"/>
                    <a:pt x="51525" y="30890"/>
                    <a:pt x="51272" y="28611"/>
                  </a:cubicBezTo>
                  <a:cubicBezTo>
                    <a:pt x="51011" y="26332"/>
                    <a:pt x="51047" y="24104"/>
                    <a:pt x="51345" y="21978"/>
                  </a:cubicBezTo>
                  <a:cubicBezTo>
                    <a:pt x="51923" y="18016"/>
                    <a:pt x="53416" y="14244"/>
                    <a:pt x="55708" y="10962"/>
                  </a:cubicBezTo>
                  <a:cubicBezTo>
                    <a:pt x="57796" y="7950"/>
                    <a:pt x="60346" y="5732"/>
                    <a:pt x="62808" y="4182"/>
                  </a:cubicBezTo>
                  <a:cubicBezTo>
                    <a:pt x="63955" y="3460"/>
                    <a:pt x="65154" y="2823"/>
                    <a:pt x="66394" y="2277"/>
                  </a:cubicBezTo>
                  <a:cubicBezTo>
                    <a:pt x="67443" y="1827"/>
                    <a:pt x="68518" y="1441"/>
                    <a:pt x="69614" y="1121"/>
                  </a:cubicBezTo>
                  <a:cubicBezTo>
                    <a:pt x="71134" y="677"/>
                    <a:pt x="72691" y="375"/>
                    <a:pt x="74268" y="217"/>
                  </a:cubicBezTo>
                  <a:cubicBezTo>
                    <a:pt x="75349" y="104"/>
                    <a:pt x="75922" y="81"/>
                    <a:pt x="75922" y="38"/>
                  </a:cubicBezTo>
                  <a:cubicBezTo>
                    <a:pt x="75922" y="22"/>
                    <a:pt x="75779" y="11"/>
                    <a:pt x="75498" y="6"/>
                  </a:cubicBezTo>
                  <a:cubicBezTo>
                    <a:pt x="75491" y="6"/>
                    <a:pt x="75484" y="6"/>
                    <a:pt x="75477" y="6"/>
                  </a:cubicBezTo>
                  <a:cubicBezTo>
                    <a:pt x="75334" y="6"/>
                    <a:pt x="75158" y="1"/>
                    <a:pt x="74949" y="1"/>
                  </a:cubicBezTo>
                  <a:close/>
                </a:path>
              </a:pathLst>
            </a:custGeom>
            <a:solidFill>
              <a:schemeClr val="accent3"/>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20" name="Google Shape;1895;p46">
              <a:extLst>
                <a:ext uri="{FF2B5EF4-FFF2-40B4-BE49-F238E27FC236}">
                  <a16:creationId xmlns:a16="http://schemas.microsoft.com/office/drawing/2014/main" id="{C02B0052-C8B9-1749-9272-9319B22B71AF}"/>
                </a:ext>
              </a:extLst>
            </p:cNvPr>
            <p:cNvSpPr/>
            <p:nvPr/>
          </p:nvSpPr>
          <p:spPr>
            <a:xfrm>
              <a:off x="3155300" y="1315450"/>
              <a:ext cx="1039700" cy="2129725"/>
            </a:xfrm>
            <a:custGeom>
              <a:avLst/>
              <a:gdLst/>
              <a:ahLst/>
              <a:cxnLst/>
              <a:rect l="l" t="t" r="r" b="b"/>
              <a:pathLst>
                <a:path w="41588" h="85189" extrusionOk="0">
                  <a:moveTo>
                    <a:pt x="32241" y="1"/>
                  </a:moveTo>
                  <a:cubicBezTo>
                    <a:pt x="32209" y="1"/>
                    <a:pt x="32117" y="359"/>
                    <a:pt x="31971" y="1050"/>
                  </a:cubicBezTo>
                  <a:cubicBezTo>
                    <a:pt x="31839" y="1747"/>
                    <a:pt x="31705" y="2793"/>
                    <a:pt x="31694" y="4148"/>
                  </a:cubicBezTo>
                  <a:cubicBezTo>
                    <a:pt x="31676" y="5504"/>
                    <a:pt x="31840" y="7163"/>
                    <a:pt x="32223" y="9047"/>
                  </a:cubicBezTo>
                  <a:cubicBezTo>
                    <a:pt x="32604" y="10932"/>
                    <a:pt x="33245" y="13030"/>
                    <a:pt x="34068" y="15295"/>
                  </a:cubicBezTo>
                  <a:cubicBezTo>
                    <a:pt x="34887" y="17562"/>
                    <a:pt x="35913" y="19989"/>
                    <a:pt x="36952" y="22605"/>
                  </a:cubicBezTo>
                  <a:cubicBezTo>
                    <a:pt x="37993" y="25222"/>
                    <a:pt x="39054" y="28035"/>
                    <a:pt x="39748" y="31090"/>
                  </a:cubicBezTo>
                  <a:cubicBezTo>
                    <a:pt x="40435" y="34131"/>
                    <a:pt x="40656" y="37477"/>
                    <a:pt x="39769" y="40733"/>
                  </a:cubicBezTo>
                  <a:cubicBezTo>
                    <a:pt x="38913" y="43989"/>
                    <a:pt x="36923" y="47001"/>
                    <a:pt x="34332" y="49488"/>
                  </a:cubicBezTo>
                  <a:cubicBezTo>
                    <a:pt x="31734" y="51989"/>
                    <a:pt x="28733" y="53929"/>
                    <a:pt x="25724" y="55551"/>
                  </a:cubicBezTo>
                  <a:cubicBezTo>
                    <a:pt x="22699" y="57174"/>
                    <a:pt x="19664" y="58549"/>
                    <a:pt x="16827" y="59995"/>
                  </a:cubicBezTo>
                  <a:cubicBezTo>
                    <a:pt x="13985" y="61430"/>
                    <a:pt x="11335" y="62949"/>
                    <a:pt x="9053" y="64668"/>
                  </a:cubicBezTo>
                  <a:cubicBezTo>
                    <a:pt x="6756" y="66359"/>
                    <a:pt x="4876" y="68324"/>
                    <a:pt x="3497" y="70326"/>
                  </a:cubicBezTo>
                  <a:cubicBezTo>
                    <a:pt x="2121" y="72337"/>
                    <a:pt x="1187" y="74363"/>
                    <a:pt x="657" y="76225"/>
                  </a:cubicBezTo>
                  <a:cubicBezTo>
                    <a:pt x="136" y="78091"/>
                    <a:pt x="1" y="79781"/>
                    <a:pt x="107" y="81138"/>
                  </a:cubicBezTo>
                  <a:cubicBezTo>
                    <a:pt x="105" y="81478"/>
                    <a:pt x="176" y="81795"/>
                    <a:pt x="211" y="82094"/>
                  </a:cubicBezTo>
                  <a:cubicBezTo>
                    <a:pt x="261" y="82391"/>
                    <a:pt x="276" y="82674"/>
                    <a:pt x="353" y="82924"/>
                  </a:cubicBezTo>
                  <a:cubicBezTo>
                    <a:pt x="493" y="83429"/>
                    <a:pt x="570" y="83866"/>
                    <a:pt x="711" y="84196"/>
                  </a:cubicBezTo>
                  <a:cubicBezTo>
                    <a:pt x="965" y="84849"/>
                    <a:pt x="1114" y="85188"/>
                    <a:pt x="1148" y="85188"/>
                  </a:cubicBezTo>
                  <a:cubicBezTo>
                    <a:pt x="1149" y="85188"/>
                    <a:pt x="1149" y="85188"/>
                    <a:pt x="1150" y="85188"/>
                  </a:cubicBezTo>
                  <a:cubicBezTo>
                    <a:pt x="1180" y="85176"/>
                    <a:pt x="1090" y="84812"/>
                    <a:pt x="893" y="84140"/>
                  </a:cubicBezTo>
                  <a:cubicBezTo>
                    <a:pt x="782" y="83807"/>
                    <a:pt x="738" y="83370"/>
                    <a:pt x="629" y="82873"/>
                  </a:cubicBezTo>
                  <a:cubicBezTo>
                    <a:pt x="567" y="82625"/>
                    <a:pt x="569" y="82347"/>
                    <a:pt x="533" y="82055"/>
                  </a:cubicBezTo>
                  <a:cubicBezTo>
                    <a:pt x="514" y="81762"/>
                    <a:pt x="458" y="81454"/>
                    <a:pt x="475" y="81120"/>
                  </a:cubicBezTo>
                  <a:cubicBezTo>
                    <a:pt x="426" y="79800"/>
                    <a:pt x="610" y="78170"/>
                    <a:pt x="1164" y="76375"/>
                  </a:cubicBezTo>
                  <a:cubicBezTo>
                    <a:pt x="1725" y="74583"/>
                    <a:pt x="2673" y="72637"/>
                    <a:pt x="4043" y="70711"/>
                  </a:cubicBezTo>
                  <a:cubicBezTo>
                    <a:pt x="5422" y="68786"/>
                    <a:pt x="7249" y="66928"/>
                    <a:pt x="9519" y="65296"/>
                  </a:cubicBezTo>
                  <a:cubicBezTo>
                    <a:pt x="11769" y="63645"/>
                    <a:pt x="14386" y="62176"/>
                    <a:pt x="17218" y="60772"/>
                  </a:cubicBezTo>
                  <a:cubicBezTo>
                    <a:pt x="20045" y="59358"/>
                    <a:pt x="23090" y="57998"/>
                    <a:pt x="26161" y="56367"/>
                  </a:cubicBezTo>
                  <a:cubicBezTo>
                    <a:pt x="29225" y="54728"/>
                    <a:pt x="32298" y="52754"/>
                    <a:pt x="34988" y="50168"/>
                  </a:cubicBezTo>
                  <a:cubicBezTo>
                    <a:pt x="37670" y="47597"/>
                    <a:pt x="39770" y="44424"/>
                    <a:pt x="40663" y="40971"/>
                  </a:cubicBezTo>
                  <a:cubicBezTo>
                    <a:pt x="41587" y="37525"/>
                    <a:pt x="41326" y="34015"/>
                    <a:pt x="40598" y="30899"/>
                  </a:cubicBezTo>
                  <a:cubicBezTo>
                    <a:pt x="39859" y="27764"/>
                    <a:pt x="38753" y="24926"/>
                    <a:pt x="37678" y="22312"/>
                  </a:cubicBezTo>
                  <a:cubicBezTo>
                    <a:pt x="36602" y="19696"/>
                    <a:pt x="35545" y="17294"/>
                    <a:pt x="34693" y="15061"/>
                  </a:cubicBezTo>
                  <a:cubicBezTo>
                    <a:pt x="33838" y="12830"/>
                    <a:pt x="33162" y="10778"/>
                    <a:pt x="32738" y="8934"/>
                  </a:cubicBezTo>
                  <a:cubicBezTo>
                    <a:pt x="32314" y="7091"/>
                    <a:pt x="32100" y="5472"/>
                    <a:pt x="32062" y="4142"/>
                  </a:cubicBezTo>
                  <a:cubicBezTo>
                    <a:pt x="31971" y="1476"/>
                    <a:pt x="32348" y="17"/>
                    <a:pt x="32242" y="1"/>
                  </a:cubicBezTo>
                  <a:cubicBezTo>
                    <a:pt x="32242" y="1"/>
                    <a:pt x="32242" y="1"/>
                    <a:pt x="32241" y="1"/>
                  </a:cubicBezTo>
                  <a:close/>
                </a:path>
              </a:pathLst>
            </a:custGeom>
            <a:solidFill>
              <a:schemeClr val="accent3"/>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21" name="Google Shape;1896;p46">
              <a:extLst>
                <a:ext uri="{FF2B5EF4-FFF2-40B4-BE49-F238E27FC236}">
                  <a16:creationId xmlns:a16="http://schemas.microsoft.com/office/drawing/2014/main" id="{F2F962F4-012D-27DA-0CB5-780692E792C9}"/>
                </a:ext>
              </a:extLst>
            </p:cNvPr>
            <p:cNvSpPr/>
            <p:nvPr/>
          </p:nvSpPr>
          <p:spPr>
            <a:xfrm>
              <a:off x="4212575" y="1571300"/>
              <a:ext cx="280300" cy="1480125"/>
            </a:xfrm>
            <a:custGeom>
              <a:avLst/>
              <a:gdLst/>
              <a:ahLst/>
              <a:cxnLst/>
              <a:rect l="l" t="t" r="r" b="b"/>
              <a:pathLst>
                <a:path w="11212" h="59205" extrusionOk="0">
                  <a:moveTo>
                    <a:pt x="62" y="1"/>
                  </a:moveTo>
                  <a:cubicBezTo>
                    <a:pt x="61" y="1"/>
                    <a:pt x="60" y="1"/>
                    <a:pt x="58" y="2"/>
                  </a:cubicBezTo>
                  <a:cubicBezTo>
                    <a:pt x="0" y="34"/>
                    <a:pt x="378" y="829"/>
                    <a:pt x="1072" y="2258"/>
                  </a:cubicBezTo>
                  <a:cubicBezTo>
                    <a:pt x="1766" y="3686"/>
                    <a:pt x="2774" y="5750"/>
                    <a:pt x="3935" y="8337"/>
                  </a:cubicBezTo>
                  <a:cubicBezTo>
                    <a:pt x="5096" y="10923"/>
                    <a:pt x="6417" y="14034"/>
                    <a:pt x="7710" y="17543"/>
                  </a:cubicBezTo>
                  <a:cubicBezTo>
                    <a:pt x="8973" y="21043"/>
                    <a:pt x="10196" y="25014"/>
                    <a:pt x="10230" y="29284"/>
                  </a:cubicBezTo>
                  <a:cubicBezTo>
                    <a:pt x="10265" y="31363"/>
                    <a:pt x="10073" y="33439"/>
                    <a:pt x="9658" y="35475"/>
                  </a:cubicBezTo>
                  <a:cubicBezTo>
                    <a:pt x="9280" y="37386"/>
                    <a:pt x="8782" y="39270"/>
                    <a:pt x="8166" y="41116"/>
                  </a:cubicBezTo>
                  <a:cubicBezTo>
                    <a:pt x="7015" y="44667"/>
                    <a:pt x="5700" y="47789"/>
                    <a:pt x="4686" y="50445"/>
                  </a:cubicBezTo>
                  <a:cubicBezTo>
                    <a:pt x="3656" y="53096"/>
                    <a:pt x="2879" y="55270"/>
                    <a:pt x="2419" y="56797"/>
                  </a:cubicBezTo>
                  <a:cubicBezTo>
                    <a:pt x="1962" y="58325"/>
                    <a:pt x="1771" y="59188"/>
                    <a:pt x="1828" y="59204"/>
                  </a:cubicBezTo>
                  <a:cubicBezTo>
                    <a:pt x="1829" y="59204"/>
                    <a:pt x="1830" y="59204"/>
                    <a:pt x="1831" y="59204"/>
                  </a:cubicBezTo>
                  <a:cubicBezTo>
                    <a:pt x="1904" y="59204"/>
                    <a:pt x="2213" y="58381"/>
                    <a:pt x="2767" y="56917"/>
                  </a:cubicBezTo>
                  <a:cubicBezTo>
                    <a:pt x="3331" y="55433"/>
                    <a:pt x="4197" y="53310"/>
                    <a:pt x="5306" y="50695"/>
                  </a:cubicBezTo>
                  <a:cubicBezTo>
                    <a:pt x="6398" y="48074"/>
                    <a:pt x="7780" y="44976"/>
                    <a:pt x="8993" y="41390"/>
                  </a:cubicBezTo>
                  <a:cubicBezTo>
                    <a:pt x="9643" y="39516"/>
                    <a:pt x="10169" y="37599"/>
                    <a:pt x="10566" y="35654"/>
                  </a:cubicBezTo>
                  <a:cubicBezTo>
                    <a:pt x="11007" y="33554"/>
                    <a:pt x="11211" y="31413"/>
                    <a:pt x="11175" y="29268"/>
                  </a:cubicBezTo>
                  <a:cubicBezTo>
                    <a:pt x="11175" y="27057"/>
                    <a:pt x="10812" y="24916"/>
                    <a:pt x="10329" y="22906"/>
                  </a:cubicBezTo>
                  <a:cubicBezTo>
                    <a:pt x="9838" y="20893"/>
                    <a:pt x="9193" y="19008"/>
                    <a:pt x="8526" y="17241"/>
                  </a:cubicBezTo>
                  <a:cubicBezTo>
                    <a:pt x="7176" y="13714"/>
                    <a:pt x="5785" y="10618"/>
                    <a:pt x="4540" y="8055"/>
                  </a:cubicBezTo>
                  <a:cubicBezTo>
                    <a:pt x="3295" y="5490"/>
                    <a:pt x="2192" y="3466"/>
                    <a:pt x="1397" y="2086"/>
                  </a:cubicBezTo>
                  <a:cubicBezTo>
                    <a:pt x="618" y="734"/>
                    <a:pt x="133" y="1"/>
                    <a:pt x="62" y="1"/>
                  </a:cubicBezTo>
                  <a:close/>
                </a:path>
              </a:pathLst>
            </a:custGeom>
            <a:solidFill>
              <a:schemeClr val="accent3"/>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22" name="Google Shape;1897;p46">
              <a:extLst>
                <a:ext uri="{FF2B5EF4-FFF2-40B4-BE49-F238E27FC236}">
                  <a16:creationId xmlns:a16="http://schemas.microsoft.com/office/drawing/2014/main" id="{44702DAB-BA29-55D8-9985-C40542A83213}"/>
                </a:ext>
              </a:extLst>
            </p:cNvPr>
            <p:cNvSpPr/>
            <p:nvPr/>
          </p:nvSpPr>
          <p:spPr>
            <a:xfrm>
              <a:off x="4445650" y="1654950"/>
              <a:ext cx="266200" cy="1454150"/>
            </a:xfrm>
            <a:custGeom>
              <a:avLst/>
              <a:gdLst/>
              <a:ahLst/>
              <a:cxnLst/>
              <a:rect l="l" t="t" r="r" b="b"/>
              <a:pathLst>
                <a:path w="10648" h="58166" extrusionOk="0">
                  <a:moveTo>
                    <a:pt x="2922" y="0"/>
                  </a:moveTo>
                  <a:cubicBezTo>
                    <a:pt x="2921" y="0"/>
                    <a:pt x="2920" y="0"/>
                    <a:pt x="2919" y="1"/>
                  </a:cubicBezTo>
                  <a:cubicBezTo>
                    <a:pt x="2858" y="34"/>
                    <a:pt x="3218" y="812"/>
                    <a:pt x="3867" y="2213"/>
                  </a:cubicBezTo>
                  <a:cubicBezTo>
                    <a:pt x="4513" y="3616"/>
                    <a:pt x="5446" y="5647"/>
                    <a:pt x="6427" y="8217"/>
                  </a:cubicBezTo>
                  <a:cubicBezTo>
                    <a:pt x="7397" y="10788"/>
                    <a:pt x="8405" y="13916"/>
                    <a:pt x="8999" y="17487"/>
                  </a:cubicBezTo>
                  <a:cubicBezTo>
                    <a:pt x="9552" y="21058"/>
                    <a:pt x="9699" y="25061"/>
                    <a:pt x="9186" y="29213"/>
                  </a:cubicBezTo>
                  <a:cubicBezTo>
                    <a:pt x="8678" y="33365"/>
                    <a:pt x="7701" y="37253"/>
                    <a:pt x="6621" y="40725"/>
                  </a:cubicBezTo>
                  <a:cubicBezTo>
                    <a:pt x="5537" y="44199"/>
                    <a:pt x="4356" y="47268"/>
                    <a:pt x="3338" y="49832"/>
                  </a:cubicBezTo>
                  <a:cubicBezTo>
                    <a:pt x="2401" y="52141"/>
                    <a:pt x="1583" y="54155"/>
                    <a:pt x="876" y="55898"/>
                  </a:cubicBezTo>
                  <a:cubicBezTo>
                    <a:pt x="295" y="57332"/>
                    <a:pt x="0" y="58137"/>
                    <a:pt x="60" y="58165"/>
                  </a:cubicBezTo>
                  <a:cubicBezTo>
                    <a:pt x="61" y="58165"/>
                    <a:pt x="62" y="58166"/>
                    <a:pt x="63" y="58166"/>
                  </a:cubicBezTo>
                  <a:cubicBezTo>
                    <a:pt x="134" y="58166"/>
                    <a:pt x="538" y="57413"/>
                    <a:pt x="1212" y="56047"/>
                  </a:cubicBezTo>
                  <a:cubicBezTo>
                    <a:pt x="1892" y="54657"/>
                    <a:pt x="2856" y="52633"/>
                    <a:pt x="3956" y="50089"/>
                  </a:cubicBezTo>
                  <a:cubicBezTo>
                    <a:pt x="5057" y="47545"/>
                    <a:pt x="6310" y="44485"/>
                    <a:pt x="7451" y="40989"/>
                  </a:cubicBezTo>
                  <a:cubicBezTo>
                    <a:pt x="8588" y="37497"/>
                    <a:pt x="9607" y="33557"/>
                    <a:pt x="10125" y="29325"/>
                  </a:cubicBezTo>
                  <a:cubicBezTo>
                    <a:pt x="10647" y="25092"/>
                    <a:pt x="10471" y="20985"/>
                    <a:pt x="9856" y="17339"/>
                  </a:cubicBezTo>
                  <a:cubicBezTo>
                    <a:pt x="9201" y="13696"/>
                    <a:pt x="8109" y="10540"/>
                    <a:pt x="7049" y="7971"/>
                  </a:cubicBezTo>
                  <a:cubicBezTo>
                    <a:pt x="5976" y="5403"/>
                    <a:pt x="4945" y="3404"/>
                    <a:pt x="4195" y="2048"/>
                  </a:cubicBezTo>
                  <a:cubicBezTo>
                    <a:pt x="3456" y="717"/>
                    <a:pt x="2990" y="0"/>
                    <a:pt x="2922" y="0"/>
                  </a:cubicBezTo>
                  <a:close/>
                </a:path>
              </a:pathLst>
            </a:custGeom>
            <a:solidFill>
              <a:schemeClr val="accent3"/>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23" name="Google Shape;1898;p46">
              <a:extLst>
                <a:ext uri="{FF2B5EF4-FFF2-40B4-BE49-F238E27FC236}">
                  <a16:creationId xmlns:a16="http://schemas.microsoft.com/office/drawing/2014/main" id="{54316771-9522-17D5-CD6C-BD51635225EA}"/>
                </a:ext>
              </a:extLst>
            </p:cNvPr>
            <p:cNvSpPr/>
            <p:nvPr/>
          </p:nvSpPr>
          <p:spPr>
            <a:xfrm>
              <a:off x="4507550" y="258800"/>
              <a:ext cx="870650" cy="1386925"/>
            </a:xfrm>
            <a:custGeom>
              <a:avLst/>
              <a:gdLst/>
              <a:ahLst/>
              <a:cxnLst/>
              <a:rect l="l" t="t" r="r" b="b"/>
              <a:pathLst>
                <a:path w="34826" h="55477" extrusionOk="0">
                  <a:moveTo>
                    <a:pt x="2530" y="1"/>
                  </a:moveTo>
                  <a:lnTo>
                    <a:pt x="2530" y="1"/>
                  </a:lnTo>
                  <a:cubicBezTo>
                    <a:pt x="2319" y="38"/>
                    <a:pt x="2108" y="79"/>
                    <a:pt x="1898" y="119"/>
                  </a:cubicBezTo>
                  <a:cubicBezTo>
                    <a:pt x="1601" y="1079"/>
                    <a:pt x="1321" y="2118"/>
                    <a:pt x="1080" y="3251"/>
                  </a:cubicBezTo>
                  <a:cubicBezTo>
                    <a:pt x="334" y="6746"/>
                    <a:pt x="0" y="11067"/>
                    <a:pt x="679" y="15776"/>
                  </a:cubicBezTo>
                  <a:cubicBezTo>
                    <a:pt x="1032" y="18121"/>
                    <a:pt x="1669" y="20593"/>
                    <a:pt x="2931" y="22905"/>
                  </a:cubicBezTo>
                  <a:cubicBezTo>
                    <a:pt x="4192" y="25223"/>
                    <a:pt x="6073" y="27227"/>
                    <a:pt x="8165" y="28987"/>
                  </a:cubicBezTo>
                  <a:cubicBezTo>
                    <a:pt x="10265" y="30757"/>
                    <a:pt x="12500" y="32224"/>
                    <a:pt x="14683" y="33561"/>
                  </a:cubicBezTo>
                  <a:cubicBezTo>
                    <a:pt x="16865" y="34898"/>
                    <a:pt x="19004" y="36116"/>
                    <a:pt x="20986" y="37350"/>
                  </a:cubicBezTo>
                  <a:cubicBezTo>
                    <a:pt x="22968" y="38584"/>
                    <a:pt x="24805" y="39815"/>
                    <a:pt x="26382" y="41142"/>
                  </a:cubicBezTo>
                  <a:cubicBezTo>
                    <a:pt x="27967" y="42460"/>
                    <a:pt x="29326" y="43826"/>
                    <a:pt x="30431" y="45182"/>
                  </a:cubicBezTo>
                  <a:cubicBezTo>
                    <a:pt x="32657" y="47895"/>
                    <a:pt x="33783" y="50563"/>
                    <a:pt x="34235" y="52462"/>
                  </a:cubicBezTo>
                  <a:cubicBezTo>
                    <a:pt x="34695" y="54364"/>
                    <a:pt x="34662" y="55476"/>
                    <a:pt x="34761" y="55476"/>
                  </a:cubicBezTo>
                  <a:cubicBezTo>
                    <a:pt x="34761" y="55476"/>
                    <a:pt x="34761" y="55476"/>
                    <a:pt x="34762" y="55476"/>
                  </a:cubicBezTo>
                  <a:cubicBezTo>
                    <a:pt x="34793" y="55476"/>
                    <a:pt x="34814" y="55203"/>
                    <a:pt x="34822" y="54675"/>
                  </a:cubicBezTo>
                  <a:cubicBezTo>
                    <a:pt x="34824" y="54530"/>
                    <a:pt x="34825" y="54383"/>
                    <a:pt x="34826" y="54233"/>
                  </a:cubicBezTo>
                  <a:cubicBezTo>
                    <a:pt x="34816" y="54071"/>
                    <a:pt x="34797" y="53893"/>
                    <a:pt x="34780" y="53701"/>
                  </a:cubicBezTo>
                  <a:cubicBezTo>
                    <a:pt x="34745" y="53316"/>
                    <a:pt x="34706" y="52871"/>
                    <a:pt x="34595" y="52381"/>
                  </a:cubicBezTo>
                  <a:cubicBezTo>
                    <a:pt x="34244" y="50411"/>
                    <a:pt x="33174" y="47607"/>
                    <a:pt x="30953" y="44766"/>
                  </a:cubicBezTo>
                  <a:cubicBezTo>
                    <a:pt x="29852" y="43345"/>
                    <a:pt x="28486" y="41917"/>
                    <a:pt x="26886" y="40543"/>
                  </a:cubicBezTo>
                  <a:cubicBezTo>
                    <a:pt x="25292" y="39156"/>
                    <a:pt x="23433" y="37876"/>
                    <a:pt x="21449" y="36612"/>
                  </a:cubicBezTo>
                  <a:cubicBezTo>
                    <a:pt x="17490" y="34070"/>
                    <a:pt x="12878" y="31700"/>
                    <a:pt x="8774" y="28266"/>
                  </a:cubicBezTo>
                  <a:cubicBezTo>
                    <a:pt x="6736" y="26551"/>
                    <a:pt x="4937" y="24631"/>
                    <a:pt x="3741" y="22459"/>
                  </a:cubicBezTo>
                  <a:cubicBezTo>
                    <a:pt x="2541" y="20285"/>
                    <a:pt x="1905" y="17919"/>
                    <a:pt x="1538" y="15642"/>
                  </a:cubicBezTo>
                  <a:cubicBezTo>
                    <a:pt x="832" y="11061"/>
                    <a:pt x="1084" y="6829"/>
                    <a:pt x="1734" y="3381"/>
                  </a:cubicBezTo>
                  <a:cubicBezTo>
                    <a:pt x="1965" y="2155"/>
                    <a:pt x="2240" y="1030"/>
                    <a:pt x="2530" y="1"/>
                  </a:cubicBezTo>
                  <a:close/>
                </a:path>
              </a:pathLst>
            </a:custGeom>
            <a:solidFill>
              <a:schemeClr val="accent3"/>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24" name="Google Shape;1899;p46">
              <a:extLst>
                <a:ext uri="{FF2B5EF4-FFF2-40B4-BE49-F238E27FC236}">
                  <a16:creationId xmlns:a16="http://schemas.microsoft.com/office/drawing/2014/main" id="{F0634359-2DF2-ADC7-8605-EEA459C97ADB}"/>
                </a:ext>
              </a:extLst>
            </p:cNvPr>
            <p:cNvSpPr/>
            <p:nvPr/>
          </p:nvSpPr>
          <p:spPr>
            <a:xfrm>
              <a:off x="1467100" y="3148875"/>
              <a:ext cx="1352050" cy="1421275"/>
            </a:xfrm>
            <a:custGeom>
              <a:avLst/>
              <a:gdLst/>
              <a:ahLst/>
              <a:cxnLst/>
              <a:rect l="l" t="t" r="r" b="b"/>
              <a:pathLst>
                <a:path w="54082" h="56851" extrusionOk="0">
                  <a:moveTo>
                    <a:pt x="1760" y="0"/>
                  </a:moveTo>
                  <a:cubicBezTo>
                    <a:pt x="1371" y="835"/>
                    <a:pt x="1008" y="1683"/>
                    <a:pt x="671" y="2541"/>
                  </a:cubicBezTo>
                  <a:cubicBezTo>
                    <a:pt x="620" y="2947"/>
                    <a:pt x="567" y="3347"/>
                    <a:pt x="519" y="3761"/>
                  </a:cubicBezTo>
                  <a:cubicBezTo>
                    <a:pt x="209" y="6557"/>
                    <a:pt x="0" y="9580"/>
                    <a:pt x="206" y="12765"/>
                  </a:cubicBezTo>
                  <a:cubicBezTo>
                    <a:pt x="313" y="14356"/>
                    <a:pt x="527" y="15984"/>
                    <a:pt x="890" y="17620"/>
                  </a:cubicBezTo>
                  <a:cubicBezTo>
                    <a:pt x="1103" y="18430"/>
                    <a:pt x="1308" y="19253"/>
                    <a:pt x="1565" y="20068"/>
                  </a:cubicBezTo>
                  <a:lnTo>
                    <a:pt x="1994" y="21283"/>
                  </a:lnTo>
                  <a:cubicBezTo>
                    <a:pt x="2067" y="21486"/>
                    <a:pt x="2135" y="21693"/>
                    <a:pt x="2214" y="21894"/>
                  </a:cubicBezTo>
                  <a:lnTo>
                    <a:pt x="2474" y="22492"/>
                  </a:lnTo>
                  <a:cubicBezTo>
                    <a:pt x="3835" y="25696"/>
                    <a:pt x="5775" y="28782"/>
                    <a:pt x="8200" y="31548"/>
                  </a:cubicBezTo>
                  <a:cubicBezTo>
                    <a:pt x="10608" y="34330"/>
                    <a:pt x="13302" y="36728"/>
                    <a:pt x="16092" y="38767"/>
                  </a:cubicBezTo>
                  <a:cubicBezTo>
                    <a:pt x="18876" y="40816"/>
                    <a:pt x="21744" y="42535"/>
                    <a:pt x="24549" y="44000"/>
                  </a:cubicBezTo>
                  <a:cubicBezTo>
                    <a:pt x="30174" y="46921"/>
                    <a:pt x="35476" y="48997"/>
                    <a:pt x="39884" y="50802"/>
                  </a:cubicBezTo>
                  <a:cubicBezTo>
                    <a:pt x="44302" y="52587"/>
                    <a:pt x="47855" y="54072"/>
                    <a:pt x="50280" y="55171"/>
                  </a:cubicBezTo>
                  <a:lnTo>
                    <a:pt x="53069" y="56446"/>
                  </a:lnTo>
                  <a:cubicBezTo>
                    <a:pt x="53651" y="56712"/>
                    <a:pt x="53989" y="56851"/>
                    <a:pt x="54054" y="56851"/>
                  </a:cubicBezTo>
                  <a:cubicBezTo>
                    <a:pt x="54060" y="56851"/>
                    <a:pt x="54064" y="56849"/>
                    <a:pt x="54065" y="56847"/>
                  </a:cubicBezTo>
                  <a:cubicBezTo>
                    <a:pt x="54081" y="56818"/>
                    <a:pt x="53768" y="56623"/>
                    <a:pt x="53155" y="56277"/>
                  </a:cubicBezTo>
                  <a:cubicBezTo>
                    <a:pt x="52547" y="55923"/>
                    <a:pt x="51628" y="55443"/>
                    <a:pt x="50437" y="54839"/>
                  </a:cubicBezTo>
                  <a:cubicBezTo>
                    <a:pt x="48055" y="53634"/>
                    <a:pt x="44527" y="52050"/>
                    <a:pt x="40140" y="50186"/>
                  </a:cubicBezTo>
                  <a:cubicBezTo>
                    <a:pt x="35764" y="48301"/>
                    <a:pt x="30502" y="46164"/>
                    <a:pt x="24955" y="43230"/>
                  </a:cubicBezTo>
                  <a:cubicBezTo>
                    <a:pt x="22188" y="41759"/>
                    <a:pt x="19376" y="40050"/>
                    <a:pt x="16642" y="38024"/>
                  </a:cubicBezTo>
                  <a:cubicBezTo>
                    <a:pt x="13904" y="36009"/>
                    <a:pt x="11267" y="33649"/>
                    <a:pt x="8915" y="30930"/>
                  </a:cubicBezTo>
                  <a:cubicBezTo>
                    <a:pt x="6545" y="28228"/>
                    <a:pt x="4657" y="25230"/>
                    <a:pt x="3325" y="22129"/>
                  </a:cubicBezTo>
                  <a:lnTo>
                    <a:pt x="3071" y="21552"/>
                  </a:lnTo>
                  <a:cubicBezTo>
                    <a:pt x="2993" y="21358"/>
                    <a:pt x="2927" y="21158"/>
                    <a:pt x="2856" y="20962"/>
                  </a:cubicBezTo>
                  <a:lnTo>
                    <a:pt x="2435" y="19787"/>
                  </a:lnTo>
                  <a:cubicBezTo>
                    <a:pt x="2183" y="18999"/>
                    <a:pt x="1980" y="18203"/>
                    <a:pt x="1770" y="17420"/>
                  </a:cubicBezTo>
                  <a:cubicBezTo>
                    <a:pt x="1409" y="15838"/>
                    <a:pt x="1190" y="14258"/>
                    <a:pt x="1074" y="12705"/>
                  </a:cubicBezTo>
                  <a:cubicBezTo>
                    <a:pt x="849" y="9597"/>
                    <a:pt x="1024" y="6618"/>
                    <a:pt x="1298" y="3845"/>
                  </a:cubicBezTo>
                  <a:cubicBezTo>
                    <a:pt x="1435" y="2515"/>
                    <a:pt x="1588" y="1234"/>
                    <a:pt x="1760" y="0"/>
                  </a:cubicBezTo>
                  <a:close/>
                </a:path>
              </a:pathLst>
            </a:custGeom>
            <a:solidFill>
              <a:schemeClr val="accent3"/>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25" name="Google Shape;1900;p46">
              <a:extLst>
                <a:ext uri="{FF2B5EF4-FFF2-40B4-BE49-F238E27FC236}">
                  <a16:creationId xmlns:a16="http://schemas.microsoft.com/office/drawing/2014/main" id="{4C26366C-D61D-3E25-3391-D57C10FD216A}"/>
                </a:ext>
              </a:extLst>
            </p:cNvPr>
            <p:cNvSpPr/>
            <p:nvPr/>
          </p:nvSpPr>
          <p:spPr>
            <a:xfrm>
              <a:off x="1824325" y="2096600"/>
              <a:ext cx="3843875" cy="2912375"/>
            </a:xfrm>
            <a:custGeom>
              <a:avLst/>
              <a:gdLst/>
              <a:ahLst/>
              <a:cxnLst/>
              <a:rect l="l" t="t" r="r" b="b"/>
              <a:pathLst>
                <a:path w="153755" h="116495" extrusionOk="0">
                  <a:moveTo>
                    <a:pt x="135072" y="0"/>
                  </a:moveTo>
                  <a:cubicBezTo>
                    <a:pt x="130094" y="2373"/>
                    <a:pt x="124820" y="4064"/>
                    <a:pt x="119391" y="5026"/>
                  </a:cubicBezTo>
                  <a:cubicBezTo>
                    <a:pt x="119272" y="9674"/>
                    <a:pt x="121210" y="16576"/>
                    <a:pt x="118706" y="20806"/>
                  </a:cubicBezTo>
                  <a:cubicBezTo>
                    <a:pt x="117722" y="22466"/>
                    <a:pt x="116018" y="23037"/>
                    <a:pt x="114124" y="23037"/>
                  </a:cubicBezTo>
                  <a:cubicBezTo>
                    <a:pt x="111541" y="23037"/>
                    <a:pt x="108604" y="21975"/>
                    <a:pt x="106657" y="21163"/>
                  </a:cubicBezTo>
                  <a:cubicBezTo>
                    <a:pt x="104441" y="20239"/>
                    <a:pt x="102460" y="19836"/>
                    <a:pt x="100507" y="19836"/>
                  </a:cubicBezTo>
                  <a:cubicBezTo>
                    <a:pt x="98222" y="19836"/>
                    <a:pt x="95974" y="20388"/>
                    <a:pt x="93428" y="21301"/>
                  </a:cubicBezTo>
                  <a:cubicBezTo>
                    <a:pt x="89499" y="22709"/>
                    <a:pt x="86484" y="25832"/>
                    <a:pt x="83217" y="28426"/>
                  </a:cubicBezTo>
                  <a:cubicBezTo>
                    <a:pt x="77655" y="32842"/>
                    <a:pt x="71021" y="35896"/>
                    <a:pt x="64051" y="37249"/>
                  </a:cubicBezTo>
                  <a:lnTo>
                    <a:pt x="4054" y="47059"/>
                  </a:lnTo>
                  <a:cubicBezTo>
                    <a:pt x="0" y="53801"/>
                    <a:pt x="3876" y="63429"/>
                    <a:pt x="7139" y="69940"/>
                  </a:cubicBezTo>
                  <a:cubicBezTo>
                    <a:pt x="11114" y="77869"/>
                    <a:pt x="16937" y="84769"/>
                    <a:pt x="23205" y="90980"/>
                  </a:cubicBezTo>
                  <a:cubicBezTo>
                    <a:pt x="31012" y="98715"/>
                    <a:pt x="39733" y="105779"/>
                    <a:pt x="49875" y="110011"/>
                  </a:cubicBezTo>
                  <a:cubicBezTo>
                    <a:pt x="60192" y="114315"/>
                    <a:pt x="71339" y="116494"/>
                    <a:pt x="82502" y="116494"/>
                  </a:cubicBezTo>
                  <a:cubicBezTo>
                    <a:pt x="84985" y="116494"/>
                    <a:pt x="87467" y="116387"/>
                    <a:pt x="89942" y="116171"/>
                  </a:cubicBezTo>
                  <a:cubicBezTo>
                    <a:pt x="101615" y="115152"/>
                    <a:pt x="113230" y="111921"/>
                    <a:pt x="123472" y="106165"/>
                  </a:cubicBezTo>
                  <a:cubicBezTo>
                    <a:pt x="134594" y="99914"/>
                    <a:pt x="141454" y="91812"/>
                    <a:pt x="147282" y="80802"/>
                  </a:cubicBezTo>
                  <a:cubicBezTo>
                    <a:pt x="151329" y="73160"/>
                    <a:pt x="153755" y="64544"/>
                    <a:pt x="153325" y="55850"/>
                  </a:cubicBezTo>
                  <a:cubicBezTo>
                    <a:pt x="153051" y="50338"/>
                    <a:pt x="151556" y="44936"/>
                    <a:pt x="148905" y="40093"/>
                  </a:cubicBezTo>
                  <a:cubicBezTo>
                    <a:pt x="147277" y="37121"/>
                    <a:pt x="145618" y="34684"/>
                    <a:pt x="142884" y="32683"/>
                  </a:cubicBezTo>
                  <a:cubicBezTo>
                    <a:pt x="140399" y="30866"/>
                    <a:pt x="137673" y="29337"/>
                    <a:pt x="135741" y="26874"/>
                  </a:cubicBezTo>
                  <a:cubicBezTo>
                    <a:pt x="132228" y="22397"/>
                    <a:pt x="133447" y="13483"/>
                    <a:pt x="133811" y="8204"/>
                  </a:cubicBezTo>
                  <a:cubicBezTo>
                    <a:pt x="133884" y="7141"/>
                    <a:pt x="134162" y="435"/>
                    <a:pt x="135072" y="0"/>
                  </a:cubicBezTo>
                  <a:close/>
                </a:path>
              </a:pathLst>
            </a:custGeom>
            <a:solidFill>
              <a:schemeClr val="accent5"/>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26" name="Google Shape;1901;p46">
              <a:extLst>
                <a:ext uri="{FF2B5EF4-FFF2-40B4-BE49-F238E27FC236}">
                  <a16:creationId xmlns:a16="http://schemas.microsoft.com/office/drawing/2014/main" id="{40A9D7D3-6F08-759D-53F4-84FFBE42C68D}"/>
                </a:ext>
              </a:extLst>
            </p:cNvPr>
            <p:cNvSpPr/>
            <p:nvPr/>
          </p:nvSpPr>
          <p:spPr>
            <a:xfrm>
              <a:off x="3417600" y="2958175"/>
              <a:ext cx="1690700" cy="1431425"/>
            </a:xfrm>
            <a:custGeom>
              <a:avLst/>
              <a:gdLst/>
              <a:ahLst/>
              <a:cxnLst/>
              <a:rect l="l" t="t" r="r" b="b"/>
              <a:pathLst>
                <a:path w="67628" h="57257" extrusionOk="0">
                  <a:moveTo>
                    <a:pt x="26119" y="1"/>
                  </a:moveTo>
                  <a:cubicBezTo>
                    <a:pt x="24359" y="1464"/>
                    <a:pt x="22599" y="2956"/>
                    <a:pt x="21026" y="4611"/>
                  </a:cubicBezTo>
                  <a:cubicBezTo>
                    <a:pt x="19460" y="6825"/>
                    <a:pt x="17871" y="9070"/>
                    <a:pt x="16700" y="11512"/>
                  </a:cubicBezTo>
                  <a:cubicBezTo>
                    <a:pt x="16623" y="11926"/>
                    <a:pt x="16580" y="12347"/>
                    <a:pt x="16569" y="12768"/>
                  </a:cubicBezTo>
                  <a:cubicBezTo>
                    <a:pt x="16532" y="14657"/>
                    <a:pt x="15047" y="15602"/>
                    <a:pt x="13581" y="15602"/>
                  </a:cubicBezTo>
                  <a:cubicBezTo>
                    <a:pt x="12784" y="15602"/>
                    <a:pt x="11993" y="15323"/>
                    <a:pt x="11442" y="14765"/>
                  </a:cubicBezTo>
                  <a:cubicBezTo>
                    <a:pt x="11372" y="15047"/>
                    <a:pt x="11315" y="15334"/>
                    <a:pt x="11290" y="15628"/>
                  </a:cubicBezTo>
                  <a:cubicBezTo>
                    <a:pt x="11170" y="17145"/>
                    <a:pt x="11757" y="18616"/>
                    <a:pt x="12132" y="20090"/>
                  </a:cubicBezTo>
                  <a:cubicBezTo>
                    <a:pt x="13076" y="23813"/>
                    <a:pt x="12672" y="27751"/>
                    <a:pt x="11886" y="31510"/>
                  </a:cubicBezTo>
                  <a:cubicBezTo>
                    <a:pt x="9990" y="40572"/>
                    <a:pt x="5874" y="49162"/>
                    <a:pt x="0" y="56317"/>
                  </a:cubicBezTo>
                  <a:cubicBezTo>
                    <a:pt x="815" y="56668"/>
                    <a:pt x="1640" y="56981"/>
                    <a:pt x="2479" y="57257"/>
                  </a:cubicBezTo>
                  <a:cubicBezTo>
                    <a:pt x="4561" y="57093"/>
                    <a:pt x="6646" y="57058"/>
                    <a:pt x="8733" y="57058"/>
                  </a:cubicBezTo>
                  <a:cubicBezTo>
                    <a:pt x="10311" y="57058"/>
                    <a:pt x="11890" y="57078"/>
                    <a:pt x="13472" y="57078"/>
                  </a:cubicBezTo>
                  <a:cubicBezTo>
                    <a:pt x="14930" y="57078"/>
                    <a:pt x="16389" y="57061"/>
                    <a:pt x="17852" y="56995"/>
                  </a:cubicBezTo>
                  <a:cubicBezTo>
                    <a:pt x="18524" y="56965"/>
                    <a:pt x="19194" y="56916"/>
                    <a:pt x="19861" y="56856"/>
                  </a:cubicBezTo>
                  <a:cubicBezTo>
                    <a:pt x="23653" y="56315"/>
                    <a:pt x="27388" y="55401"/>
                    <a:pt x="31087" y="54365"/>
                  </a:cubicBezTo>
                  <a:cubicBezTo>
                    <a:pt x="32748" y="53782"/>
                    <a:pt x="34383" y="53114"/>
                    <a:pt x="35992" y="52364"/>
                  </a:cubicBezTo>
                  <a:cubicBezTo>
                    <a:pt x="36442" y="52154"/>
                    <a:pt x="36886" y="52061"/>
                    <a:pt x="37308" y="52061"/>
                  </a:cubicBezTo>
                  <a:cubicBezTo>
                    <a:pt x="37578" y="52061"/>
                    <a:pt x="37839" y="52099"/>
                    <a:pt x="38088" y="52169"/>
                  </a:cubicBezTo>
                  <a:cubicBezTo>
                    <a:pt x="40253" y="51381"/>
                    <a:pt x="42360" y="50492"/>
                    <a:pt x="44413" y="49471"/>
                  </a:cubicBezTo>
                  <a:cubicBezTo>
                    <a:pt x="44457" y="49434"/>
                    <a:pt x="44497" y="49395"/>
                    <a:pt x="44544" y="49358"/>
                  </a:cubicBezTo>
                  <a:cubicBezTo>
                    <a:pt x="46042" y="48185"/>
                    <a:pt x="47618" y="47326"/>
                    <a:pt x="49291" y="46525"/>
                  </a:cubicBezTo>
                  <a:cubicBezTo>
                    <a:pt x="51174" y="45028"/>
                    <a:pt x="53195" y="43712"/>
                    <a:pt x="54980" y="42094"/>
                  </a:cubicBezTo>
                  <a:cubicBezTo>
                    <a:pt x="57418" y="39885"/>
                    <a:pt x="59555" y="37249"/>
                    <a:pt x="61590" y="34668"/>
                  </a:cubicBezTo>
                  <a:cubicBezTo>
                    <a:pt x="64095" y="31488"/>
                    <a:pt x="65605" y="27743"/>
                    <a:pt x="67627" y="24302"/>
                  </a:cubicBezTo>
                  <a:cubicBezTo>
                    <a:pt x="61579" y="20234"/>
                    <a:pt x="54276" y="18082"/>
                    <a:pt x="46987" y="18082"/>
                  </a:cubicBezTo>
                  <a:cubicBezTo>
                    <a:pt x="43496" y="18082"/>
                    <a:pt x="40007" y="18576"/>
                    <a:pt x="36661" y="19589"/>
                  </a:cubicBezTo>
                  <a:cubicBezTo>
                    <a:pt x="38493" y="19035"/>
                    <a:pt x="33992" y="8019"/>
                    <a:pt x="33366" y="6933"/>
                  </a:cubicBezTo>
                  <a:cubicBezTo>
                    <a:pt x="31456" y="3619"/>
                    <a:pt x="29108" y="1675"/>
                    <a:pt x="26119" y="1"/>
                  </a:cubicBezTo>
                  <a:close/>
                </a:path>
              </a:pathLst>
            </a:custGeom>
            <a:solidFill>
              <a:schemeClr val="accent6"/>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27" name="Google Shape;1902;p46">
              <a:extLst>
                <a:ext uri="{FF2B5EF4-FFF2-40B4-BE49-F238E27FC236}">
                  <a16:creationId xmlns:a16="http://schemas.microsoft.com/office/drawing/2014/main" id="{1C0E3988-AB12-4D69-F839-19A40E3D3548}"/>
                </a:ext>
              </a:extLst>
            </p:cNvPr>
            <p:cNvSpPr/>
            <p:nvPr/>
          </p:nvSpPr>
          <p:spPr>
            <a:xfrm>
              <a:off x="3432700" y="3139575"/>
              <a:ext cx="1874225" cy="1260625"/>
            </a:xfrm>
            <a:custGeom>
              <a:avLst/>
              <a:gdLst/>
              <a:ahLst/>
              <a:cxnLst/>
              <a:rect l="l" t="t" r="r" b="b"/>
              <a:pathLst>
                <a:path w="74969" h="50425" extrusionOk="0">
                  <a:moveTo>
                    <a:pt x="74888" y="0"/>
                  </a:moveTo>
                  <a:cubicBezTo>
                    <a:pt x="74849" y="0"/>
                    <a:pt x="74615" y="252"/>
                    <a:pt x="74204" y="733"/>
                  </a:cubicBezTo>
                  <a:cubicBezTo>
                    <a:pt x="73788" y="1244"/>
                    <a:pt x="73200" y="2022"/>
                    <a:pt x="72551" y="3094"/>
                  </a:cubicBezTo>
                  <a:cubicBezTo>
                    <a:pt x="71895" y="4161"/>
                    <a:pt x="71188" y="5526"/>
                    <a:pt x="70476" y="7154"/>
                  </a:cubicBezTo>
                  <a:cubicBezTo>
                    <a:pt x="69757" y="8778"/>
                    <a:pt x="69041" y="10664"/>
                    <a:pt x="68200" y="12716"/>
                  </a:cubicBezTo>
                  <a:cubicBezTo>
                    <a:pt x="67366" y="14768"/>
                    <a:pt x="66311" y="16948"/>
                    <a:pt x="65070" y="19241"/>
                  </a:cubicBezTo>
                  <a:cubicBezTo>
                    <a:pt x="63834" y="21531"/>
                    <a:pt x="62396" y="23915"/>
                    <a:pt x="60709" y="26300"/>
                  </a:cubicBezTo>
                  <a:cubicBezTo>
                    <a:pt x="59012" y="28675"/>
                    <a:pt x="57099" y="31090"/>
                    <a:pt x="54855" y="33322"/>
                  </a:cubicBezTo>
                  <a:cubicBezTo>
                    <a:pt x="52608" y="35553"/>
                    <a:pt x="50041" y="37631"/>
                    <a:pt x="47169" y="39360"/>
                  </a:cubicBezTo>
                  <a:cubicBezTo>
                    <a:pt x="44266" y="41065"/>
                    <a:pt x="41300" y="42511"/>
                    <a:pt x="38358" y="43718"/>
                  </a:cubicBezTo>
                  <a:cubicBezTo>
                    <a:pt x="35416" y="44927"/>
                    <a:pt x="32480" y="45842"/>
                    <a:pt x="29662" y="46629"/>
                  </a:cubicBezTo>
                  <a:cubicBezTo>
                    <a:pt x="24006" y="48141"/>
                    <a:pt x="18772" y="48951"/>
                    <a:pt x="14360" y="49391"/>
                  </a:cubicBezTo>
                  <a:cubicBezTo>
                    <a:pt x="9945" y="49832"/>
                    <a:pt x="6350" y="49980"/>
                    <a:pt x="3866" y="50037"/>
                  </a:cubicBezTo>
                  <a:cubicBezTo>
                    <a:pt x="2624" y="50087"/>
                    <a:pt x="1657" y="50077"/>
                    <a:pt x="1002" y="50108"/>
                  </a:cubicBezTo>
                  <a:cubicBezTo>
                    <a:pt x="347" y="50131"/>
                    <a:pt x="3" y="50158"/>
                    <a:pt x="2" y="50190"/>
                  </a:cubicBezTo>
                  <a:cubicBezTo>
                    <a:pt x="0" y="50223"/>
                    <a:pt x="344" y="50260"/>
                    <a:pt x="1000" y="50299"/>
                  </a:cubicBezTo>
                  <a:cubicBezTo>
                    <a:pt x="1655" y="50329"/>
                    <a:pt x="2621" y="50398"/>
                    <a:pt x="3867" y="50404"/>
                  </a:cubicBezTo>
                  <a:cubicBezTo>
                    <a:pt x="4422" y="50417"/>
                    <a:pt x="5033" y="50424"/>
                    <a:pt x="5696" y="50424"/>
                  </a:cubicBezTo>
                  <a:cubicBezTo>
                    <a:pt x="8010" y="50424"/>
                    <a:pt x="10963" y="50334"/>
                    <a:pt x="14422" y="50056"/>
                  </a:cubicBezTo>
                  <a:cubicBezTo>
                    <a:pt x="18869" y="49698"/>
                    <a:pt x="24157" y="48953"/>
                    <a:pt x="29886" y="47470"/>
                  </a:cubicBezTo>
                  <a:cubicBezTo>
                    <a:pt x="32740" y="46699"/>
                    <a:pt x="35717" y="45790"/>
                    <a:pt x="38705" y="44575"/>
                  </a:cubicBezTo>
                  <a:cubicBezTo>
                    <a:pt x="41691" y="43364"/>
                    <a:pt x="44701" y="41905"/>
                    <a:pt x="47654" y="40171"/>
                  </a:cubicBezTo>
                  <a:cubicBezTo>
                    <a:pt x="50601" y="38395"/>
                    <a:pt x="53221" y="36265"/>
                    <a:pt x="55507" y="33977"/>
                  </a:cubicBezTo>
                  <a:cubicBezTo>
                    <a:pt x="57796" y="31682"/>
                    <a:pt x="59718" y="29223"/>
                    <a:pt x="61420" y="26801"/>
                  </a:cubicBezTo>
                  <a:cubicBezTo>
                    <a:pt x="63113" y="24370"/>
                    <a:pt x="64543" y="21939"/>
                    <a:pt x="65761" y="19610"/>
                  </a:cubicBezTo>
                  <a:cubicBezTo>
                    <a:pt x="66981" y="17284"/>
                    <a:pt x="68017" y="15054"/>
                    <a:pt x="68820" y="12965"/>
                  </a:cubicBezTo>
                  <a:cubicBezTo>
                    <a:pt x="69627" y="10884"/>
                    <a:pt x="70296" y="8988"/>
                    <a:pt x="70962" y="7359"/>
                  </a:cubicBezTo>
                  <a:cubicBezTo>
                    <a:pt x="71622" y="5728"/>
                    <a:pt x="72271" y="4361"/>
                    <a:pt x="72869" y="3279"/>
                  </a:cubicBezTo>
                  <a:cubicBezTo>
                    <a:pt x="74058" y="1107"/>
                    <a:pt x="74968" y="59"/>
                    <a:pt x="74892" y="2"/>
                  </a:cubicBezTo>
                  <a:cubicBezTo>
                    <a:pt x="74891" y="1"/>
                    <a:pt x="74890" y="0"/>
                    <a:pt x="74888" y="0"/>
                  </a:cubicBezTo>
                  <a:close/>
                </a:path>
              </a:pathLst>
            </a:custGeom>
            <a:solidFill>
              <a:schemeClr val="accent2"/>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28" name="Google Shape;1903;p46">
              <a:extLst>
                <a:ext uri="{FF2B5EF4-FFF2-40B4-BE49-F238E27FC236}">
                  <a16:creationId xmlns:a16="http://schemas.microsoft.com/office/drawing/2014/main" id="{D77883E4-500E-5313-69F1-5F959193D664}"/>
                </a:ext>
              </a:extLst>
            </p:cNvPr>
            <p:cNvSpPr/>
            <p:nvPr/>
          </p:nvSpPr>
          <p:spPr>
            <a:xfrm>
              <a:off x="3834175" y="2744775"/>
              <a:ext cx="419950" cy="526225"/>
            </a:xfrm>
            <a:custGeom>
              <a:avLst/>
              <a:gdLst/>
              <a:ahLst/>
              <a:cxnLst/>
              <a:rect l="l" t="t" r="r" b="b"/>
              <a:pathLst>
                <a:path w="16798" h="21049" extrusionOk="0">
                  <a:moveTo>
                    <a:pt x="16690" y="0"/>
                  </a:moveTo>
                  <a:cubicBezTo>
                    <a:pt x="16529" y="0"/>
                    <a:pt x="15961" y="1406"/>
                    <a:pt x="14498" y="3275"/>
                  </a:cubicBezTo>
                  <a:cubicBezTo>
                    <a:pt x="13761" y="4232"/>
                    <a:pt x="12782" y="5294"/>
                    <a:pt x="11620" y="6406"/>
                  </a:cubicBezTo>
                  <a:cubicBezTo>
                    <a:pt x="10457" y="7517"/>
                    <a:pt x="9109" y="8677"/>
                    <a:pt x="7697" y="9915"/>
                  </a:cubicBezTo>
                  <a:cubicBezTo>
                    <a:pt x="6281" y="11159"/>
                    <a:pt x="4966" y="12402"/>
                    <a:pt x="3873" y="13640"/>
                  </a:cubicBezTo>
                  <a:cubicBezTo>
                    <a:pt x="2780" y="14877"/>
                    <a:pt x="1907" y="16101"/>
                    <a:pt x="1317" y="17211"/>
                  </a:cubicBezTo>
                  <a:cubicBezTo>
                    <a:pt x="112" y="19438"/>
                    <a:pt x="0" y="21042"/>
                    <a:pt x="96" y="21047"/>
                  </a:cubicBezTo>
                  <a:cubicBezTo>
                    <a:pt x="98" y="21048"/>
                    <a:pt x="101" y="21048"/>
                    <a:pt x="103" y="21048"/>
                  </a:cubicBezTo>
                  <a:cubicBezTo>
                    <a:pt x="264" y="21048"/>
                    <a:pt x="614" y="19558"/>
                    <a:pt x="1893" y="17549"/>
                  </a:cubicBezTo>
                  <a:cubicBezTo>
                    <a:pt x="2531" y="16527"/>
                    <a:pt x="3422" y="15395"/>
                    <a:pt x="4516" y="14226"/>
                  </a:cubicBezTo>
                  <a:cubicBezTo>
                    <a:pt x="5610" y="13056"/>
                    <a:pt x="6915" y="11858"/>
                    <a:pt x="8319" y="10624"/>
                  </a:cubicBezTo>
                  <a:cubicBezTo>
                    <a:pt x="9728" y="9389"/>
                    <a:pt x="11076" y="8196"/>
                    <a:pt x="12230" y="7025"/>
                  </a:cubicBezTo>
                  <a:cubicBezTo>
                    <a:pt x="13383" y="5853"/>
                    <a:pt x="14345" y="4709"/>
                    <a:pt x="15039" y="3666"/>
                  </a:cubicBezTo>
                  <a:cubicBezTo>
                    <a:pt x="16448" y="1579"/>
                    <a:pt x="16798" y="25"/>
                    <a:pt x="16699" y="2"/>
                  </a:cubicBezTo>
                  <a:cubicBezTo>
                    <a:pt x="16696" y="1"/>
                    <a:pt x="16693" y="0"/>
                    <a:pt x="16690" y="0"/>
                  </a:cubicBezTo>
                  <a:close/>
                </a:path>
              </a:pathLst>
            </a:custGeom>
            <a:solidFill>
              <a:schemeClr val="accent2"/>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29" name="Google Shape;1904;p46">
              <a:extLst>
                <a:ext uri="{FF2B5EF4-FFF2-40B4-BE49-F238E27FC236}">
                  <a16:creationId xmlns:a16="http://schemas.microsoft.com/office/drawing/2014/main" id="{DD01F599-2266-5259-7D28-E720313F1436}"/>
                </a:ext>
              </a:extLst>
            </p:cNvPr>
            <p:cNvSpPr/>
            <p:nvPr/>
          </p:nvSpPr>
          <p:spPr>
            <a:xfrm>
              <a:off x="1767600" y="2207375"/>
              <a:ext cx="2508375" cy="2193825"/>
            </a:xfrm>
            <a:custGeom>
              <a:avLst/>
              <a:gdLst/>
              <a:ahLst/>
              <a:cxnLst/>
              <a:rect l="l" t="t" r="r" b="b"/>
              <a:pathLst>
                <a:path w="100335" h="87753" extrusionOk="0">
                  <a:moveTo>
                    <a:pt x="31245" y="1"/>
                  </a:moveTo>
                  <a:cubicBezTo>
                    <a:pt x="25146" y="1"/>
                    <a:pt x="19058" y="1667"/>
                    <a:pt x="13758" y="4827"/>
                  </a:cubicBezTo>
                  <a:cubicBezTo>
                    <a:pt x="6812" y="8968"/>
                    <a:pt x="1765" y="15693"/>
                    <a:pt x="928" y="23863"/>
                  </a:cubicBezTo>
                  <a:cubicBezTo>
                    <a:pt x="1" y="32928"/>
                    <a:pt x="1816" y="42140"/>
                    <a:pt x="5664" y="50369"/>
                  </a:cubicBezTo>
                  <a:cubicBezTo>
                    <a:pt x="12627" y="65253"/>
                    <a:pt x="25491" y="76833"/>
                    <a:pt x="40736" y="82808"/>
                  </a:cubicBezTo>
                  <a:cubicBezTo>
                    <a:pt x="48673" y="85919"/>
                    <a:pt x="57218" y="87753"/>
                    <a:pt x="65765" y="87753"/>
                  </a:cubicBezTo>
                  <a:cubicBezTo>
                    <a:pt x="67385" y="87753"/>
                    <a:pt x="69005" y="87687"/>
                    <a:pt x="70621" y="87551"/>
                  </a:cubicBezTo>
                  <a:cubicBezTo>
                    <a:pt x="72964" y="87357"/>
                    <a:pt x="75292" y="87008"/>
                    <a:pt x="77589" y="86506"/>
                  </a:cubicBezTo>
                  <a:cubicBezTo>
                    <a:pt x="85103" y="84855"/>
                    <a:pt x="93327" y="81024"/>
                    <a:pt x="96816" y="73801"/>
                  </a:cubicBezTo>
                  <a:cubicBezTo>
                    <a:pt x="100058" y="67089"/>
                    <a:pt x="100335" y="58683"/>
                    <a:pt x="96849" y="52006"/>
                  </a:cubicBezTo>
                  <a:cubicBezTo>
                    <a:pt x="92449" y="43582"/>
                    <a:pt x="84175" y="37721"/>
                    <a:pt x="75852" y="33586"/>
                  </a:cubicBezTo>
                  <a:cubicBezTo>
                    <a:pt x="61184" y="26297"/>
                    <a:pt x="58274" y="7823"/>
                    <a:pt x="42483" y="1989"/>
                  </a:cubicBezTo>
                  <a:cubicBezTo>
                    <a:pt x="38858" y="649"/>
                    <a:pt x="35049" y="1"/>
                    <a:pt x="31245" y="1"/>
                  </a:cubicBezTo>
                  <a:close/>
                </a:path>
              </a:pathLst>
            </a:custGeom>
            <a:solidFill>
              <a:schemeClr val="accent4"/>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30" name="Google Shape;1905;p46">
              <a:extLst>
                <a:ext uri="{FF2B5EF4-FFF2-40B4-BE49-F238E27FC236}">
                  <a16:creationId xmlns:a16="http://schemas.microsoft.com/office/drawing/2014/main" id="{0E7AB394-D559-42F0-D77F-2916F010ED98}"/>
                </a:ext>
              </a:extLst>
            </p:cNvPr>
            <p:cNvSpPr/>
            <p:nvPr/>
          </p:nvSpPr>
          <p:spPr>
            <a:xfrm>
              <a:off x="4811850" y="2107000"/>
              <a:ext cx="381650" cy="442425"/>
            </a:xfrm>
            <a:custGeom>
              <a:avLst/>
              <a:gdLst/>
              <a:ahLst/>
              <a:cxnLst/>
              <a:rect l="l" t="t" r="r" b="b"/>
              <a:pathLst>
                <a:path w="15266" h="17697" extrusionOk="0">
                  <a:moveTo>
                    <a:pt x="15266" y="0"/>
                  </a:moveTo>
                  <a:cubicBezTo>
                    <a:pt x="10529" y="3277"/>
                    <a:pt x="5371" y="5796"/>
                    <a:pt x="1" y="7466"/>
                  </a:cubicBezTo>
                  <a:cubicBezTo>
                    <a:pt x="265" y="10760"/>
                    <a:pt x="842" y="14558"/>
                    <a:pt x="198" y="17696"/>
                  </a:cubicBezTo>
                  <a:cubicBezTo>
                    <a:pt x="4931" y="17171"/>
                    <a:pt x="9583" y="15744"/>
                    <a:pt x="13892" y="13504"/>
                  </a:cubicBezTo>
                  <a:cubicBezTo>
                    <a:pt x="14003" y="11409"/>
                    <a:pt x="14197" y="9424"/>
                    <a:pt x="14310" y="7788"/>
                  </a:cubicBezTo>
                  <a:cubicBezTo>
                    <a:pt x="14374" y="6855"/>
                    <a:pt x="14596" y="1566"/>
                    <a:pt x="15266" y="0"/>
                  </a:cubicBezTo>
                  <a:close/>
                </a:path>
              </a:pathLst>
            </a:custGeom>
            <a:solidFill>
              <a:srgbClr val="FD6F64"/>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31" name="Google Shape;1906;p46">
              <a:extLst>
                <a:ext uri="{FF2B5EF4-FFF2-40B4-BE49-F238E27FC236}">
                  <a16:creationId xmlns:a16="http://schemas.microsoft.com/office/drawing/2014/main" id="{0C0BBB5F-4932-B188-97F3-5B463BA72C53}"/>
                </a:ext>
              </a:extLst>
            </p:cNvPr>
            <p:cNvSpPr/>
            <p:nvPr/>
          </p:nvSpPr>
          <p:spPr>
            <a:xfrm>
              <a:off x="3808375" y="455275"/>
              <a:ext cx="1722600" cy="1916575"/>
            </a:xfrm>
            <a:custGeom>
              <a:avLst/>
              <a:gdLst/>
              <a:ahLst/>
              <a:cxnLst/>
              <a:rect l="l" t="t" r="r" b="b"/>
              <a:pathLst>
                <a:path w="68904" h="76663" extrusionOk="0">
                  <a:moveTo>
                    <a:pt x="24306" y="0"/>
                  </a:moveTo>
                  <a:lnTo>
                    <a:pt x="24306" y="0"/>
                  </a:lnTo>
                  <a:cubicBezTo>
                    <a:pt x="23523" y="177"/>
                    <a:pt x="22755" y="378"/>
                    <a:pt x="22027" y="638"/>
                  </a:cubicBezTo>
                  <a:cubicBezTo>
                    <a:pt x="15951" y="2803"/>
                    <a:pt x="9779" y="7074"/>
                    <a:pt x="6486" y="12703"/>
                  </a:cubicBezTo>
                  <a:cubicBezTo>
                    <a:pt x="3553" y="17717"/>
                    <a:pt x="1109" y="23200"/>
                    <a:pt x="456" y="29025"/>
                  </a:cubicBezTo>
                  <a:cubicBezTo>
                    <a:pt x="0" y="33091"/>
                    <a:pt x="154" y="36941"/>
                    <a:pt x="2079" y="40563"/>
                  </a:cubicBezTo>
                  <a:cubicBezTo>
                    <a:pt x="4013" y="44205"/>
                    <a:pt x="5026" y="48546"/>
                    <a:pt x="5013" y="52659"/>
                  </a:cubicBezTo>
                  <a:cubicBezTo>
                    <a:pt x="4980" y="63644"/>
                    <a:pt x="13522" y="73101"/>
                    <a:pt x="23893" y="75659"/>
                  </a:cubicBezTo>
                  <a:cubicBezTo>
                    <a:pt x="25665" y="76093"/>
                    <a:pt x="27470" y="76386"/>
                    <a:pt x="29291" y="76534"/>
                  </a:cubicBezTo>
                  <a:cubicBezTo>
                    <a:pt x="30335" y="76620"/>
                    <a:pt x="31385" y="76662"/>
                    <a:pt x="32437" y="76662"/>
                  </a:cubicBezTo>
                  <a:cubicBezTo>
                    <a:pt x="41764" y="76662"/>
                    <a:pt x="51303" y="73318"/>
                    <a:pt x="58377" y="67215"/>
                  </a:cubicBezTo>
                  <a:cubicBezTo>
                    <a:pt x="65922" y="60706"/>
                    <a:pt x="68725" y="52615"/>
                    <a:pt x="68904" y="43374"/>
                  </a:cubicBezTo>
                  <a:cubicBezTo>
                    <a:pt x="62584" y="39615"/>
                    <a:pt x="55056" y="38338"/>
                    <a:pt x="47854" y="36653"/>
                  </a:cubicBezTo>
                  <a:cubicBezTo>
                    <a:pt x="43839" y="35714"/>
                    <a:pt x="39815" y="34603"/>
                    <a:pt x="36211" y="32603"/>
                  </a:cubicBezTo>
                  <a:cubicBezTo>
                    <a:pt x="30406" y="29378"/>
                    <a:pt x="25933" y="23834"/>
                    <a:pt x="24010" y="17478"/>
                  </a:cubicBezTo>
                  <a:cubicBezTo>
                    <a:pt x="22981" y="14078"/>
                    <a:pt x="22690" y="10465"/>
                    <a:pt x="23105" y="6940"/>
                  </a:cubicBezTo>
                  <a:cubicBezTo>
                    <a:pt x="23412" y="4345"/>
                    <a:pt x="23373" y="2231"/>
                    <a:pt x="24306" y="0"/>
                  </a:cubicBezTo>
                  <a:close/>
                </a:path>
              </a:pathLst>
            </a:custGeom>
            <a:solidFill>
              <a:schemeClr val="accent5"/>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32" name="Google Shape;1907;p46">
              <a:extLst>
                <a:ext uri="{FF2B5EF4-FFF2-40B4-BE49-F238E27FC236}">
                  <a16:creationId xmlns:a16="http://schemas.microsoft.com/office/drawing/2014/main" id="{E5CC9DF8-E99C-98A7-6D12-7958B9D3A5B6}"/>
                </a:ext>
              </a:extLst>
            </p:cNvPr>
            <p:cNvSpPr/>
            <p:nvPr/>
          </p:nvSpPr>
          <p:spPr>
            <a:xfrm>
              <a:off x="3417050" y="3236700"/>
              <a:ext cx="556750" cy="1164350"/>
            </a:xfrm>
            <a:custGeom>
              <a:avLst/>
              <a:gdLst/>
              <a:ahLst/>
              <a:cxnLst/>
              <a:rect l="l" t="t" r="r" b="b"/>
              <a:pathLst>
                <a:path w="22270" h="46574" extrusionOk="0">
                  <a:moveTo>
                    <a:pt x="21826" y="0"/>
                  </a:moveTo>
                  <a:cubicBezTo>
                    <a:pt x="21676" y="1486"/>
                    <a:pt x="21483" y="3039"/>
                    <a:pt x="21247" y="4661"/>
                  </a:cubicBezTo>
                  <a:cubicBezTo>
                    <a:pt x="21010" y="5947"/>
                    <a:pt x="20831" y="7289"/>
                    <a:pt x="20520" y="8646"/>
                  </a:cubicBezTo>
                  <a:cubicBezTo>
                    <a:pt x="20374" y="9327"/>
                    <a:pt x="20227" y="10018"/>
                    <a:pt x="20078" y="10718"/>
                  </a:cubicBezTo>
                  <a:cubicBezTo>
                    <a:pt x="19904" y="11413"/>
                    <a:pt x="19728" y="12116"/>
                    <a:pt x="19550" y="12828"/>
                  </a:cubicBezTo>
                  <a:cubicBezTo>
                    <a:pt x="18081" y="18514"/>
                    <a:pt x="15778" y="24601"/>
                    <a:pt x="12488" y="30528"/>
                  </a:cubicBezTo>
                  <a:cubicBezTo>
                    <a:pt x="10818" y="33475"/>
                    <a:pt x="8974" y="36229"/>
                    <a:pt x="7035" y="38767"/>
                  </a:cubicBezTo>
                  <a:cubicBezTo>
                    <a:pt x="5111" y="41319"/>
                    <a:pt x="3008" y="43584"/>
                    <a:pt x="941" y="45666"/>
                  </a:cubicBezTo>
                  <a:lnTo>
                    <a:pt x="0" y="46573"/>
                  </a:lnTo>
                  <a:cubicBezTo>
                    <a:pt x="33" y="46573"/>
                    <a:pt x="66" y="46573"/>
                    <a:pt x="99" y="46573"/>
                  </a:cubicBezTo>
                  <a:cubicBezTo>
                    <a:pt x="246" y="46573"/>
                    <a:pt x="394" y="46574"/>
                    <a:pt x="542" y="46574"/>
                  </a:cubicBezTo>
                  <a:cubicBezTo>
                    <a:pt x="638" y="46574"/>
                    <a:pt x="735" y="46573"/>
                    <a:pt x="832" y="46572"/>
                  </a:cubicBezTo>
                  <a:cubicBezTo>
                    <a:pt x="1004" y="46406"/>
                    <a:pt x="1175" y="46246"/>
                    <a:pt x="1348" y="46079"/>
                  </a:cubicBezTo>
                  <a:cubicBezTo>
                    <a:pt x="3444" y="43990"/>
                    <a:pt x="5574" y="41713"/>
                    <a:pt x="7522" y="39142"/>
                  </a:cubicBezTo>
                  <a:cubicBezTo>
                    <a:pt x="9485" y="36586"/>
                    <a:pt x="11351" y="33811"/>
                    <a:pt x="13037" y="30835"/>
                  </a:cubicBezTo>
                  <a:cubicBezTo>
                    <a:pt x="16357" y="24853"/>
                    <a:pt x="18662" y="18708"/>
                    <a:pt x="20111" y="12971"/>
                  </a:cubicBezTo>
                  <a:cubicBezTo>
                    <a:pt x="20287" y="12254"/>
                    <a:pt x="20459" y="11544"/>
                    <a:pt x="20631" y="10843"/>
                  </a:cubicBezTo>
                  <a:cubicBezTo>
                    <a:pt x="20777" y="10138"/>
                    <a:pt x="20920" y="9441"/>
                    <a:pt x="21062" y="8753"/>
                  </a:cubicBezTo>
                  <a:cubicBezTo>
                    <a:pt x="21366" y="7385"/>
                    <a:pt x="21535" y="6033"/>
                    <a:pt x="21762" y="4737"/>
                  </a:cubicBezTo>
                  <a:cubicBezTo>
                    <a:pt x="21969" y="3224"/>
                    <a:pt x="22138" y="1771"/>
                    <a:pt x="22269" y="382"/>
                  </a:cubicBezTo>
                  <a:cubicBezTo>
                    <a:pt x="22120" y="256"/>
                    <a:pt x="21976" y="124"/>
                    <a:pt x="21826" y="0"/>
                  </a:cubicBezTo>
                  <a:close/>
                </a:path>
              </a:pathLst>
            </a:custGeom>
            <a:solidFill>
              <a:srgbClr val="5869A8"/>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33" name="Google Shape;1908;p46">
              <a:extLst>
                <a:ext uri="{FF2B5EF4-FFF2-40B4-BE49-F238E27FC236}">
                  <a16:creationId xmlns:a16="http://schemas.microsoft.com/office/drawing/2014/main" id="{2D43A559-96DC-3A1C-FBBF-3375F22AEBB2}"/>
                </a:ext>
              </a:extLst>
            </p:cNvPr>
            <p:cNvSpPr/>
            <p:nvPr/>
          </p:nvSpPr>
          <p:spPr>
            <a:xfrm>
              <a:off x="2234025" y="3069650"/>
              <a:ext cx="1483600" cy="863150"/>
            </a:xfrm>
            <a:custGeom>
              <a:avLst/>
              <a:gdLst/>
              <a:ahLst/>
              <a:cxnLst/>
              <a:rect l="l" t="t" r="r" b="b"/>
              <a:pathLst>
                <a:path w="59344" h="34526" extrusionOk="0">
                  <a:moveTo>
                    <a:pt x="58959" y="0"/>
                  </a:moveTo>
                  <a:cubicBezTo>
                    <a:pt x="58677" y="343"/>
                    <a:pt x="58396" y="686"/>
                    <a:pt x="58099" y="1036"/>
                  </a:cubicBezTo>
                  <a:cubicBezTo>
                    <a:pt x="54790" y="4938"/>
                    <a:pt x="50454" y="9269"/>
                    <a:pt x="45086" y="13396"/>
                  </a:cubicBezTo>
                  <a:cubicBezTo>
                    <a:pt x="39738" y="17542"/>
                    <a:pt x="33351" y="21441"/>
                    <a:pt x="26296" y="24796"/>
                  </a:cubicBezTo>
                  <a:cubicBezTo>
                    <a:pt x="19237" y="28154"/>
                    <a:pt x="12191" y="30638"/>
                    <a:pt x="5691" y="32542"/>
                  </a:cubicBezTo>
                  <a:cubicBezTo>
                    <a:pt x="3743" y="33118"/>
                    <a:pt x="1848" y="33624"/>
                    <a:pt x="0" y="34073"/>
                  </a:cubicBezTo>
                  <a:cubicBezTo>
                    <a:pt x="156" y="34225"/>
                    <a:pt x="310" y="34376"/>
                    <a:pt x="467" y="34526"/>
                  </a:cubicBezTo>
                  <a:cubicBezTo>
                    <a:pt x="2218" y="34105"/>
                    <a:pt x="4014" y="33633"/>
                    <a:pt x="5852" y="33099"/>
                  </a:cubicBezTo>
                  <a:cubicBezTo>
                    <a:pt x="12384" y="31219"/>
                    <a:pt x="19470" y="28741"/>
                    <a:pt x="26566" y="25365"/>
                  </a:cubicBezTo>
                  <a:cubicBezTo>
                    <a:pt x="33660" y="21992"/>
                    <a:pt x="40078" y="18053"/>
                    <a:pt x="45441" y="13854"/>
                  </a:cubicBezTo>
                  <a:cubicBezTo>
                    <a:pt x="50823" y="9676"/>
                    <a:pt x="55156" y="5283"/>
                    <a:pt x="58439" y="1322"/>
                  </a:cubicBezTo>
                  <a:cubicBezTo>
                    <a:pt x="58752" y="945"/>
                    <a:pt x="59048" y="577"/>
                    <a:pt x="59343" y="208"/>
                  </a:cubicBezTo>
                  <a:cubicBezTo>
                    <a:pt x="59216" y="139"/>
                    <a:pt x="59087" y="68"/>
                    <a:pt x="58959" y="0"/>
                  </a:cubicBezTo>
                  <a:close/>
                </a:path>
              </a:pathLst>
            </a:custGeom>
            <a:solidFill>
              <a:srgbClr val="5869A8"/>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34" name="Google Shape;1909;p46">
              <a:extLst>
                <a:ext uri="{FF2B5EF4-FFF2-40B4-BE49-F238E27FC236}">
                  <a16:creationId xmlns:a16="http://schemas.microsoft.com/office/drawing/2014/main" id="{54F32DC5-1689-AFB0-F243-566249E8277D}"/>
                </a:ext>
              </a:extLst>
            </p:cNvPr>
            <p:cNvSpPr/>
            <p:nvPr/>
          </p:nvSpPr>
          <p:spPr>
            <a:xfrm>
              <a:off x="2133600" y="2485750"/>
              <a:ext cx="1015300" cy="1336650"/>
            </a:xfrm>
            <a:custGeom>
              <a:avLst/>
              <a:gdLst/>
              <a:ahLst/>
              <a:cxnLst/>
              <a:rect l="l" t="t" r="r" b="b"/>
              <a:pathLst>
                <a:path w="40612" h="53466" extrusionOk="0">
                  <a:moveTo>
                    <a:pt x="40232" y="1"/>
                  </a:moveTo>
                  <a:cubicBezTo>
                    <a:pt x="39390" y="4068"/>
                    <a:pt x="38066" y="8744"/>
                    <a:pt x="36036" y="13687"/>
                  </a:cubicBezTo>
                  <a:cubicBezTo>
                    <a:pt x="33870" y="19029"/>
                    <a:pt x="30827" y="24644"/>
                    <a:pt x="26916" y="30025"/>
                  </a:cubicBezTo>
                  <a:cubicBezTo>
                    <a:pt x="22995" y="35402"/>
                    <a:pt x="18573" y="40008"/>
                    <a:pt x="14137" y="43690"/>
                  </a:cubicBezTo>
                  <a:cubicBezTo>
                    <a:pt x="9714" y="47395"/>
                    <a:pt x="5331" y="50231"/>
                    <a:pt x="1506" y="52328"/>
                  </a:cubicBezTo>
                  <a:cubicBezTo>
                    <a:pt x="993" y="52611"/>
                    <a:pt x="492" y="52878"/>
                    <a:pt x="1" y="53136"/>
                  </a:cubicBezTo>
                  <a:cubicBezTo>
                    <a:pt x="96" y="53246"/>
                    <a:pt x="189" y="53356"/>
                    <a:pt x="284" y="53466"/>
                  </a:cubicBezTo>
                  <a:cubicBezTo>
                    <a:pt x="752" y="53229"/>
                    <a:pt x="1230" y="52979"/>
                    <a:pt x="1717" y="52719"/>
                  </a:cubicBezTo>
                  <a:cubicBezTo>
                    <a:pt x="5591" y="50661"/>
                    <a:pt x="10032" y="47844"/>
                    <a:pt x="14507" y="44135"/>
                  </a:cubicBezTo>
                  <a:cubicBezTo>
                    <a:pt x="18997" y="40452"/>
                    <a:pt x="23472" y="35817"/>
                    <a:pt x="27424" y="30396"/>
                  </a:cubicBezTo>
                  <a:cubicBezTo>
                    <a:pt x="31368" y="24969"/>
                    <a:pt x="34420" y="19300"/>
                    <a:pt x="36572" y="13905"/>
                  </a:cubicBezTo>
                  <a:cubicBezTo>
                    <a:pt x="38533" y="9058"/>
                    <a:pt x="39809" y="4463"/>
                    <a:pt x="40611" y="443"/>
                  </a:cubicBezTo>
                  <a:cubicBezTo>
                    <a:pt x="40486" y="294"/>
                    <a:pt x="40358" y="148"/>
                    <a:pt x="40232" y="1"/>
                  </a:cubicBezTo>
                  <a:close/>
                </a:path>
              </a:pathLst>
            </a:custGeom>
            <a:solidFill>
              <a:srgbClr val="5869A8"/>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35" name="Google Shape;1910;p46">
              <a:extLst>
                <a:ext uri="{FF2B5EF4-FFF2-40B4-BE49-F238E27FC236}">
                  <a16:creationId xmlns:a16="http://schemas.microsoft.com/office/drawing/2014/main" id="{9058A41B-ECF5-7D4E-767A-36FAD132917C}"/>
                </a:ext>
              </a:extLst>
            </p:cNvPr>
            <p:cNvSpPr/>
            <p:nvPr/>
          </p:nvSpPr>
          <p:spPr>
            <a:xfrm>
              <a:off x="1806175" y="2276125"/>
              <a:ext cx="1078650" cy="892375"/>
            </a:xfrm>
            <a:custGeom>
              <a:avLst/>
              <a:gdLst/>
              <a:ahLst/>
              <a:cxnLst/>
              <a:rect l="l" t="t" r="r" b="b"/>
              <a:pathLst>
                <a:path w="43146" h="35695" extrusionOk="0">
                  <a:moveTo>
                    <a:pt x="42761" y="1"/>
                  </a:moveTo>
                  <a:cubicBezTo>
                    <a:pt x="41107" y="748"/>
                    <a:pt x="39169" y="1663"/>
                    <a:pt x="36998" y="2758"/>
                  </a:cubicBezTo>
                  <a:cubicBezTo>
                    <a:pt x="33417" y="4563"/>
                    <a:pt x="29229" y="6887"/>
                    <a:pt x="24804" y="9825"/>
                  </a:cubicBezTo>
                  <a:cubicBezTo>
                    <a:pt x="20378" y="12757"/>
                    <a:pt x="15738" y="16349"/>
                    <a:pt x="11337" y="20629"/>
                  </a:cubicBezTo>
                  <a:cubicBezTo>
                    <a:pt x="6963" y="24937"/>
                    <a:pt x="3303" y="29546"/>
                    <a:pt x="490" y="34061"/>
                  </a:cubicBezTo>
                  <a:cubicBezTo>
                    <a:pt x="320" y="34330"/>
                    <a:pt x="164" y="34599"/>
                    <a:pt x="0" y="34869"/>
                  </a:cubicBezTo>
                  <a:cubicBezTo>
                    <a:pt x="51" y="35145"/>
                    <a:pt x="110" y="35420"/>
                    <a:pt x="166" y="35694"/>
                  </a:cubicBezTo>
                  <a:cubicBezTo>
                    <a:pt x="431" y="35254"/>
                    <a:pt x="698" y="34812"/>
                    <a:pt x="981" y="34369"/>
                  </a:cubicBezTo>
                  <a:cubicBezTo>
                    <a:pt x="3796" y="29911"/>
                    <a:pt x="7439" y="25351"/>
                    <a:pt x="11778" y="21079"/>
                  </a:cubicBezTo>
                  <a:cubicBezTo>
                    <a:pt x="16145" y="16831"/>
                    <a:pt x="20742" y="13250"/>
                    <a:pt x="25126" y="10306"/>
                  </a:cubicBezTo>
                  <a:cubicBezTo>
                    <a:pt x="29510" y="7357"/>
                    <a:pt x="33658" y="5003"/>
                    <a:pt x="37202" y="3153"/>
                  </a:cubicBezTo>
                  <a:cubicBezTo>
                    <a:pt x="39457" y="1975"/>
                    <a:pt x="41460" y="988"/>
                    <a:pt x="43145" y="183"/>
                  </a:cubicBezTo>
                  <a:cubicBezTo>
                    <a:pt x="43017" y="122"/>
                    <a:pt x="42891" y="60"/>
                    <a:pt x="42761" y="1"/>
                  </a:cubicBezTo>
                  <a:close/>
                </a:path>
              </a:pathLst>
            </a:custGeom>
            <a:solidFill>
              <a:srgbClr val="5869A8"/>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36" name="Google Shape;1911;p46">
              <a:extLst>
                <a:ext uri="{FF2B5EF4-FFF2-40B4-BE49-F238E27FC236}">
                  <a16:creationId xmlns:a16="http://schemas.microsoft.com/office/drawing/2014/main" id="{117F7CD5-3DD7-B605-41CB-A4DBC50B0A56}"/>
                </a:ext>
              </a:extLst>
            </p:cNvPr>
            <p:cNvSpPr/>
            <p:nvPr/>
          </p:nvSpPr>
          <p:spPr>
            <a:xfrm>
              <a:off x="4239500" y="1797150"/>
              <a:ext cx="217625" cy="85150"/>
            </a:xfrm>
            <a:custGeom>
              <a:avLst/>
              <a:gdLst/>
              <a:ahLst/>
              <a:cxnLst/>
              <a:rect l="l" t="t" r="r" b="b"/>
              <a:pathLst>
                <a:path w="8705" h="3406" extrusionOk="0">
                  <a:moveTo>
                    <a:pt x="8628" y="1"/>
                  </a:moveTo>
                  <a:cubicBezTo>
                    <a:pt x="8526" y="1"/>
                    <a:pt x="8289" y="548"/>
                    <a:pt x="7673" y="1200"/>
                  </a:cubicBezTo>
                  <a:cubicBezTo>
                    <a:pt x="7054" y="1869"/>
                    <a:pt x="5944" y="2632"/>
                    <a:pt x="4564" y="2761"/>
                  </a:cubicBezTo>
                  <a:cubicBezTo>
                    <a:pt x="4435" y="2772"/>
                    <a:pt x="4307" y="2778"/>
                    <a:pt x="4180" y="2778"/>
                  </a:cubicBezTo>
                  <a:cubicBezTo>
                    <a:pt x="2958" y="2778"/>
                    <a:pt x="1886" y="2277"/>
                    <a:pt x="1227" y="1780"/>
                  </a:cubicBezTo>
                  <a:cubicBezTo>
                    <a:pt x="517" y="1258"/>
                    <a:pt x="185" y="772"/>
                    <a:pt x="78" y="772"/>
                  </a:cubicBezTo>
                  <a:cubicBezTo>
                    <a:pt x="73" y="772"/>
                    <a:pt x="68" y="773"/>
                    <a:pt x="63" y="776"/>
                  </a:cubicBezTo>
                  <a:cubicBezTo>
                    <a:pt x="0" y="804"/>
                    <a:pt x="198" y="1423"/>
                    <a:pt x="942" y="2123"/>
                  </a:cubicBezTo>
                  <a:cubicBezTo>
                    <a:pt x="1601" y="2755"/>
                    <a:pt x="2796" y="3405"/>
                    <a:pt x="4220" y="3405"/>
                  </a:cubicBezTo>
                  <a:cubicBezTo>
                    <a:pt x="4352" y="3405"/>
                    <a:pt x="4485" y="3400"/>
                    <a:pt x="4620" y="3388"/>
                  </a:cubicBezTo>
                  <a:cubicBezTo>
                    <a:pt x="6219" y="3237"/>
                    <a:pt x="7430" y="2294"/>
                    <a:pt x="8013" y="1486"/>
                  </a:cubicBezTo>
                  <a:cubicBezTo>
                    <a:pt x="8621" y="664"/>
                    <a:pt x="8705" y="20"/>
                    <a:pt x="8638" y="3"/>
                  </a:cubicBezTo>
                  <a:cubicBezTo>
                    <a:pt x="8635" y="2"/>
                    <a:pt x="8631" y="1"/>
                    <a:pt x="8628" y="1"/>
                  </a:cubicBezTo>
                  <a:close/>
                </a:path>
              </a:pathLst>
            </a:custGeom>
            <a:solidFill>
              <a:schemeClr val="accent2"/>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37" name="Google Shape;1912;p46">
              <a:extLst>
                <a:ext uri="{FF2B5EF4-FFF2-40B4-BE49-F238E27FC236}">
                  <a16:creationId xmlns:a16="http://schemas.microsoft.com/office/drawing/2014/main" id="{5B994646-D9D3-61B7-656B-34875680E781}"/>
                </a:ext>
              </a:extLst>
            </p:cNvPr>
            <p:cNvSpPr/>
            <p:nvPr/>
          </p:nvSpPr>
          <p:spPr>
            <a:xfrm>
              <a:off x="2076475" y="2370125"/>
              <a:ext cx="1107000" cy="989475"/>
            </a:xfrm>
            <a:custGeom>
              <a:avLst/>
              <a:gdLst/>
              <a:ahLst/>
              <a:cxnLst/>
              <a:rect l="l" t="t" r="r" b="b"/>
              <a:pathLst>
                <a:path w="44280" h="39579" extrusionOk="0">
                  <a:moveTo>
                    <a:pt x="19092" y="1"/>
                  </a:moveTo>
                  <a:cubicBezTo>
                    <a:pt x="12919" y="1"/>
                    <a:pt x="6951" y="2424"/>
                    <a:pt x="3595" y="8150"/>
                  </a:cubicBezTo>
                  <a:cubicBezTo>
                    <a:pt x="2670" y="9726"/>
                    <a:pt x="2096" y="11491"/>
                    <a:pt x="1747" y="13285"/>
                  </a:cubicBezTo>
                  <a:cubicBezTo>
                    <a:pt x="1" y="22239"/>
                    <a:pt x="4318" y="32113"/>
                    <a:pt x="12182" y="36737"/>
                  </a:cubicBezTo>
                  <a:cubicBezTo>
                    <a:pt x="15426" y="38645"/>
                    <a:pt x="19181" y="39579"/>
                    <a:pt x="22940" y="39579"/>
                  </a:cubicBezTo>
                  <a:cubicBezTo>
                    <a:pt x="28291" y="39579"/>
                    <a:pt x="33650" y="37686"/>
                    <a:pt x="37554" y="34014"/>
                  </a:cubicBezTo>
                  <a:cubicBezTo>
                    <a:pt x="41241" y="30546"/>
                    <a:pt x="44279" y="24199"/>
                    <a:pt x="43499" y="19011"/>
                  </a:cubicBezTo>
                  <a:cubicBezTo>
                    <a:pt x="43014" y="15794"/>
                    <a:pt x="40859" y="12348"/>
                    <a:pt x="38484" y="9641"/>
                  </a:cubicBezTo>
                  <a:cubicBezTo>
                    <a:pt x="37674" y="8721"/>
                    <a:pt x="36840" y="7886"/>
                    <a:pt x="36037" y="7175"/>
                  </a:cubicBezTo>
                  <a:cubicBezTo>
                    <a:pt x="33101" y="4575"/>
                    <a:pt x="29848" y="2069"/>
                    <a:pt x="26017" y="983"/>
                  </a:cubicBezTo>
                  <a:cubicBezTo>
                    <a:pt x="23765" y="344"/>
                    <a:pt x="21414" y="1"/>
                    <a:pt x="19092" y="1"/>
                  </a:cubicBezTo>
                  <a:close/>
                </a:path>
              </a:pathLst>
            </a:custGeom>
            <a:solidFill>
              <a:schemeClr val="accent5"/>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38" name="Google Shape;1913;p46">
              <a:extLst>
                <a:ext uri="{FF2B5EF4-FFF2-40B4-BE49-F238E27FC236}">
                  <a16:creationId xmlns:a16="http://schemas.microsoft.com/office/drawing/2014/main" id="{5B8F300D-25EB-C553-CDA7-B90761E39D13}"/>
                </a:ext>
              </a:extLst>
            </p:cNvPr>
            <p:cNvSpPr/>
            <p:nvPr/>
          </p:nvSpPr>
          <p:spPr>
            <a:xfrm>
              <a:off x="3799625" y="1148000"/>
              <a:ext cx="212600" cy="118600"/>
            </a:xfrm>
            <a:custGeom>
              <a:avLst/>
              <a:gdLst/>
              <a:ahLst/>
              <a:cxnLst/>
              <a:rect l="l" t="t" r="r" b="b"/>
              <a:pathLst>
                <a:path w="8504" h="4744" extrusionOk="0">
                  <a:moveTo>
                    <a:pt x="5698" y="0"/>
                  </a:moveTo>
                  <a:cubicBezTo>
                    <a:pt x="4979" y="0"/>
                    <a:pt x="4157" y="110"/>
                    <a:pt x="3306" y="426"/>
                  </a:cubicBezTo>
                  <a:cubicBezTo>
                    <a:pt x="1827" y="982"/>
                    <a:pt x="788" y="2101"/>
                    <a:pt x="402" y="3063"/>
                  </a:cubicBezTo>
                  <a:cubicBezTo>
                    <a:pt x="0" y="4038"/>
                    <a:pt x="182" y="4706"/>
                    <a:pt x="422" y="4739"/>
                  </a:cubicBezTo>
                  <a:cubicBezTo>
                    <a:pt x="435" y="4742"/>
                    <a:pt x="449" y="4743"/>
                    <a:pt x="462" y="4743"/>
                  </a:cubicBezTo>
                  <a:cubicBezTo>
                    <a:pt x="719" y="4743"/>
                    <a:pt x="1011" y="4291"/>
                    <a:pt x="1530" y="3778"/>
                  </a:cubicBezTo>
                  <a:cubicBezTo>
                    <a:pt x="2066" y="3232"/>
                    <a:pt x="2906" y="2597"/>
                    <a:pt x="3975" y="2193"/>
                  </a:cubicBezTo>
                  <a:cubicBezTo>
                    <a:pt x="5062" y="1783"/>
                    <a:pt x="6185" y="1624"/>
                    <a:pt x="7034" y="1469"/>
                  </a:cubicBezTo>
                  <a:cubicBezTo>
                    <a:pt x="7883" y="1317"/>
                    <a:pt x="8453" y="1155"/>
                    <a:pt x="8478" y="891"/>
                  </a:cubicBezTo>
                  <a:cubicBezTo>
                    <a:pt x="8504" y="637"/>
                    <a:pt x="7984" y="328"/>
                    <a:pt x="7059" y="135"/>
                  </a:cubicBezTo>
                  <a:cubicBezTo>
                    <a:pt x="6678" y="57"/>
                    <a:pt x="6215" y="0"/>
                    <a:pt x="5698" y="0"/>
                  </a:cubicBezTo>
                  <a:close/>
                </a:path>
              </a:pathLst>
            </a:custGeom>
            <a:solidFill>
              <a:schemeClr val="accent2"/>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39" name="Google Shape;1914;p46">
              <a:extLst>
                <a:ext uri="{FF2B5EF4-FFF2-40B4-BE49-F238E27FC236}">
                  <a16:creationId xmlns:a16="http://schemas.microsoft.com/office/drawing/2014/main" id="{6ABB15B1-627B-9731-8A8E-255670515C6D}"/>
                </a:ext>
              </a:extLst>
            </p:cNvPr>
            <p:cNvSpPr/>
            <p:nvPr/>
          </p:nvSpPr>
          <p:spPr>
            <a:xfrm>
              <a:off x="4339650" y="1054175"/>
              <a:ext cx="172000" cy="110250"/>
            </a:xfrm>
            <a:custGeom>
              <a:avLst/>
              <a:gdLst/>
              <a:ahLst/>
              <a:cxnLst/>
              <a:rect l="l" t="t" r="r" b="b"/>
              <a:pathLst>
                <a:path w="6880" h="4410" extrusionOk="0">
                  <a:moveTo>
                    <a:pt x="5778" y="0"/>
                  </a:moveTo>
                  <a:cubicBezTo>
                    <a:pt x="4251" y="524"/>
                    <a:pt x="2969" y="1251"/>
                    <a:pt x="2065" y="1978"/>
                  </a:cubicBezTo>
                  <a:cubicBezTo>
                    <a:pt x="571" y="3161"/>
                    <a:pt x="1" y="4217"/>
                    <a:pt x="178" y="4375"/>
                  </a:cubicBezTo>
                  <a:cubicBezTo>
                    <a:pt x="202" y="4398"/>
                    <a:pt x="235" y="4409"/>
                    <a:pt x="277" y="4409"/>
                  </a:cubicBezTo>
                  <a:cubicBezTo>
                    <a:pt x="597" y="4409"/>
                    <a:pt x="1444" y="3796"/>
                    <a:pt x="2791" y="3099"/>
                  </a:cubicBezTo>
                  <a:cubicBezTo>
                    <a:pt x="3848" y="2541"/>
                    <a:pt x="5254" y="1966"/>
                    <a:pt x="6879" y="1575"/>
                  </a:cubicBezTo>
                  <a:cubicBezTo>
                    <a:pt x="6493" y="1063"/>
                    <a:pt x="6126" y="539"/>
                    <a:pt x="5778" y="0"/>
                  </a:cubicBezTo>
                  <a:close/>
                </a:path>
              </a:pathLst>
            </a:custGeom>
            <a:solidFill>
              <a:schemeClr val="accent2"/>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40" name="Google Shape;1915;p46">
              <a:extLst>
                <a:ext uri="{FF2B5EF4-FFF2-40B4-BE49-F238E27FC236}">
                  <a16:creationId xmlns:a16="http://schemas.microsoft.com/office/drawing/2014/main" id="{1701E1BC-4895-9636-6681-DFB49BAFCD98}"/>
                </a:ext>
              </a:extLst>
            </p:cNvPr>
            <p:cNvSpPr/>
            <p:nvPr/>
          </p:nvSpPr>
          <p:spPr>
            <a:xfrm>
              <a:off x="4354975" y="1748600"/>
              <a:ext cx="37675" cy="34050"/>
            </a:xfrm>
            <a:custGeom>
              <a:avLst/>
              <a:gdLst/>
              <a:ahLst/>
              <a:cxnLst/>
              <a:rect l="l" t="t" r="r" b="b"/>
              <a:pathLst>
                <a:path w="1507" h="1362" extrusionOk="0">
                  <a:moveTo>
                    <a:pt x="1276" y="1"/>
                  </a:moveTo>
                  <a:cubicBezTo>
                    <a:pt x="1103" y="1"/>
                    <a:pt x="804" y="179"/>
                    <a:pt x="529" y="461"/>
                  </a:cubicBezTo>
                  <a:cubicBezTo>
                    <a:pt x="181" y="817"/>
                    <a:pt x="0" y="1203"/>
                    <a:pt x="124" y="1325"/>
                  </a:cubicBezTo>
                  <a:cubicBezTo>
                    <a:pt x="150" y="1350"/>
                    <a:pt x="186" y="1362"/>
                    <a:pt x="231" y="1362"/>
                  </a:cubicBezTo>
                  <a:cubicBezTo>
                    <a:pt x="404" y="1362"/>
                    <a:pt x="702" y="1184"/>
                    <a:pt x="979" y="901"/>
                  </a:cubicBezTo>
                  <a:cubicBezTo>
                    <a:pt x="1326" y="546"/>
                    <a:pt x="1506" y="159"/>
                    <a:pt x="1382" y="38"/>
                  </a:cubicBezTo>
                  <a:cubicBezTo>
                    <a:pt x="1357" y="13"/>
                    <a:pt x="1320" y="1"/>
                    <a:pt x="1276" y="1"/>
                  </a:cubicBezTo>
                  <a:close/>
                </a:path>
              </a:pathLst>
            </a:custGeom>
            <a:solidFill>
              <a:srgbClr val="CC5350"/>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41" name="Google Shape;1916;p46">
              <a:extLst>
                <a:ext uri="{FF2B5EF4-FFF2-40B4-BE49-F238E27FC236}">
                  <a16:creationId xmlns:a16="http://schemas.microsoft.com/office/drawing/2014/main" id="{D18AC1DB-3828-F9FB-629E-AA4C2D188DFC}"/>
                </a:ext>
              </a:extLst>
            </p:cNvPr>
            <p:cNvSpPr/>
            <p:nvPr/>
          </p:nvSpPr>
          <p:spPr>
            <a:xfrm>
              <a:off x="3929675" y="1620350"/>
              <a:ext cx="226975" cy="96850"/>
            </a:xfrm>
            <a:custGeom>
              <a:avLst/>
              <a:gdLst/>
              <a:ahLst/>
              <a:cxnLst/>
              <a:rect l="l" t="t" r="r" b="b"/>
              <a:pathLst>
                <a:path w="9079" h="3874" extrusionOk="0">
                  <a:moveTo>
                    <a:pt x="193" y="1"/>
                  </a:moveTo>
                  <a:cubicBezTo>
                    <a:pt x="175" y="1"/>
                    <a:pt x="158" y="5"/>
                    <a:pt x="143" y="14"/>
                  </a:cubicBezTo>
                  <a:cubicBezTo>
                    <a:pt x="1" y="90"/>
                    <a:pt x="126" y="705"/>
                    <a:pt x="718" y="1500"/>
                  </a:cubicBezTo>
                  <a:cubicBezTo>
                    <a:pt x="1296" y="2288"/>
                    <a:pt x="2406" y="3218"/>
                    <a:pt x="3899" y="3640"/>
                  </a:cubicBezTo>
                  <a:cubicBezTo>
                    <a:pt x="4482" y="3805"/>
                    <a:pt x="5056" y="3873"/>
                    <a:pt x="5593" y="3873"/>
                  </a:cubicBezTo>
                  <a:cubicBezTo>
                    <a:pt x="6430" y="3873"/>
                    <a:pt x="7177" y="3707"/>
                    <a:pt x="7729" y="3483"/>
                  </a:cubicBezTo>
                  <a:cubicBezTo>
                    <a:pt x="8650" y="3115"/>
                    <a:pt x="9078" y="2656"/>
                    <a:pt x="8998" y="2517"/>
                  </a:cubicBezTo>
                  <a:cubicBezTo>
                    <a:pt x="8971" y="2466"/>
                    <a:pt x="8899" y="2446"/>
                    <a:pt x="8788" y="2446"/>
                  </a:cubicBezTo>
                  <a:cubicBezTo>
                    <a:pt x="8540" y="2446"/>
                    <a:pt x="8093" y="2545"/>
                    <a:pt x="7501" y="2622"/>
                  </a:cubicBezTo>
                  <a:cubicBezTo>
                    <a:pt x="7153" y="2670"/>
                    <a:pt x="6749" y="2704"/>
                    <a:pt x="6310" y="2704"/>
                  </a:cubicBezTo>
                  <a:cubicBezTo>
                    <a:pt x="5674" y="2704"/>
                    <a:pt x="4963" y="2633"/>
                    <a:pt x="4242" y="2429"/>
                  </a:cubicBezTo>
                  <a:cubicBezTo>
                    <a:pt x="3021" y="2085"/>
                    <a:pt x="2028" y="1432"/>
                    <a:pt x="1362" y="888"/>
                  </a:cubicBezTo>
                  <a:cubicBezTo>
                    <a:pt x="753" y="394"/>
                    <a:pt x="376" y="1"/>
                    <a:pt x="193" y="1"/>
                  </a:cubicBezTo>
                  <a:close/>
                </a:path>
              </a:pathLst>
            </a:custGeom>
            <a:solidFill>
              <a:schemeClr val="accent2"/>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42" name="Google Shape;1917;p46">
              <a:extLst>
                <a:ext uri="{FF2B5EF4-FFF2-40B4-BE49-F238E27FC236}">
                  <a16:creationId xmlns:a16="http://schemas.microsoft.com/office/drawing/2014/main" id="{C9B17186-10BF-7A58-202F-9E1F62F5E2AA}"/>
                </a:ext>
              </a:extLst>
            </p:cNvPr>
            <p:cNvSpPr/>
            <p:nvPr/>
          </p:nvSpPr>
          <p:spPr>
            <a:xfrm>
              <a:off x="4492700" y="1480000"/>
              <a:ext cx="397075" cy="210275"/>
            </a:xfrm>
            <a:custGeom>
              <a:avLst/>
              <a:gdLst/>
              <a:ahLst/>
              <a:cxnLst/>
              <a:rect l="l" t="t" r="r" b="b"/>
              <a:pathLst>
                <a:path w="15883" h="8411" extrusionOk="0">
                  <a:moveTo>
                    <a:pt x="15722" y="1"/>
                  </a:moveTo>
                  <a:cubicBezTo>
                    <a:pt x="15529" y="1"/>
                    <a:pt x="15129" y="990"/>
                    <a:pt x="14164" y="2300"/>
                  </a:cubicBezTo>
                  <a:cubicBezTo>
                    <a:pt x="13186" y="3644"/>
                    <a:pt x="11497" y="5299"/>
                    <a:pt x="9187" y="6302"/>
                  </a:cubicBezTo>
                  <a:cubicBezTo>
                    <a:pt x="7351" y="7097"/>
                    <a:pt x="5483" y="7341"/>
                    <a:pt x="3958" y="7341"/>
                  </a:cubicBezTo>
                  <a:cubicBezTo>
                    <a:pt x="3562" y="7341"/>
                    <a:pt x="3189" y="7324"/>
                    <a:pt x="2846" y="7297"/>
                  </a:cubicBezTo>
                  <a:cubicBezTo>
                    <a:pt x="1537" y="7197"/>
                    <a:pt x="617" y="6992"/>
                    <a:pt x="243" y="6992"/>
                  </a:cubicBezTo>
                  <a:cubicBezTo>
                    <a:pt x="137" y="6992"/>
                    <a:pt x="75" y="7009"/>
                    <a:pt x="61" y="7049"/>
                  </a:cubicBezTo>
                  <a:cubicBezTo>
                    <a:pt x="0" y="7188"/>
                    <a:pt x="949" y="7805"/>
                    <a:pt x="2722" y="8178"/>
                  </a:cubicBezTo>
                  <a:cubicBezTo>
                    <a:pt x="3377" y="8319"/>
                    <a:pt x="4157" y="8411"/>
                    <a:pt x="5012" y="8411"/>
                  </a:cubicBezTo>
                  <a:cubicBezTo>
                    <a:pt x="6436" y="8411"/>
                    <a:pt x="8070" y="8157"/>
                    <a:pt x="9688" y="7457"/>
                  </a:cubicBezTo>
                  <a:cubicBezTo>
                    <a:pt x="12280" y="6333"/>
                    <a:pt x="14058" y="4362"/>
                    <a:pt x="14912" y="2781"/>
                  </a:cubicBezTo>
                  <a:cubicBezTo>
                    <a:pt x="15791" y="1182"/>
                    <a:pt x="15882" y="39"/>
                    <a:pt x="15739" y="3"/>
                  </a:cubicBezTo>
                  <a:cubicBezTo>
                    <a:pt x="15734" y="2"/>
                    <a:pt x="15728" y="1"/>
                    <a:pt x="15722" y="1"/>
                  </a:cubicBezTo>
                  <a:close/>
                </a:path>
              </a:pathLst>
            </a:custGeom>
            <a:solidFill>
              <a:schemeClr val="accent2"/>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43" name="Google Shape;1918;p46">
              <a:extLst>
                <a:ext uri="{FF2B5EF4-FFF2-40B4-BE49-F238E27FC236}">
                  <a16:creationId xmlns:a16="http://schemas.microsoft.com/office/drawing/2014/main" id="{D021691B-ABA8-CCC6-9904-B0FF1B4C0C6F}"/>
                </a:ext>
              </a:extLst>
            </p:cNvPr>
            <p:cNvSpPr/>
            <p:nvPr/>
          </p:nvSpPr>
          <p:spPr>
            <a:xfrm>
              <a:off x="4855975" y="1541075"/>
              <a:ext cx="70275" cy="28875"/>
            </a:xfrm>
            <a:custGeom>
              <a:avLst/>
              <a:gdLst/>
              <a:ahLst/>
              <a:cxnLst/>
              <a:rect l="l" t="t" r="r" b="b"/>
              <a:pathLst>
                <a:path w="2811" h="1155" extrusionOk="0">
                  <a:moveTo>
                    <a:pt x="377" y="1"/>
                  </a:moveTo>
                  <a:cubicBezTo>
                    <a:pt x="183" y="1"/>
                    <a:pt x="59" y="38"/>
                    <a:pt x="42" y="107"/>
                  </a:cubicBezTo>
                  <a:cubicBezTo>
                    <a:pt x="1" y="277"/>
                    <a:pt x="577" y="563"/>
                    <a:pt x="1304" y="830"/>
                  </a:cubicBezTo>
                  <a:cubicBezTo>
                    <a:pt x="1828" y="1021"/>
                    <a:pt x="2299" y="1154"/>
                    <a:pt x="2550" y="1154"/>
                  </a:cubicBezTo>
                  <a:cubicBezTo>
                    <a:pt x="2647" y="1154"/>
                    <a:pt x="2711" y="1134"/>
                    <a:pt x="2732" y="1090"/>
                  </a:cubicBezTo>
                  <a:cubicBezTo>
                    <a:pt x="2810" y="937"/>
                    <a:pt x="2283" y="517"/>
                    <a:pt x="1519" y="239"/>
                  </a:cubicBezTo>
                  <a:cubicBezTo>
                    <a:pt x="1071" y="76"/>
                    <a:pt x="653" y="1"/>
                    <a:pt x="377" y="1"/>
                  </a:cubicBezTo>
                  <a:close/>
                </a:path>
              </a:pathLst>
            </a:custGeom>
            <a:solidFill>
              <a:schemeClr val="accent2"/>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44" name="Google Shape;1919;p46">
              <a:extLst>
                <a:ext uri="{FF2B5EF4-FFF2-40B4-BE49-F238E27FC236}">
                  <a16:creationId xmlns:a16="http://schemas.microsoft.com/office/drawing/2014/main" id="{089D62E9-C433-9258-F1F4-6FE8E5063819}"/>
                </a:ext>
              </a:extLst>
            </p:cNvPr>
            <p:cNvSpPr/>
            <p:nvPr/>
          </p:nvSpPr>
          <p:spPr>
            <a:xfrm>
              <a:off x="4828425" y="1582200"/>
              <a:ext cx="64000" cy="48475"/>
            </a:xfrm>
            <a:custGeom>
              <a:avLst/>
              <a:gdLst/>
              <a:ahLst/>
              <a:cxnLst/>
              <a:rect l="l" t="t" r="r" b="b"/>
              <a:pathLst>
                <a:path w="2560" h="1939" extrusionOk="0">
                  <a:moveTo>
                    <a:pt x="201" y="1"/>
                  </a:moveTo>
                  <a:cubicBezTo>
                    <a:pt x="161" y="1"/>
                    <a:pt x="131" y="10"/>
                    <a:pt x="114" y="31"/>
                  </a:cubicBezTo>
                  <a:cubicBezTo>
                    <a:pt x="0" y="164"/>
                    <a:pt x="437" y="694"/>
                    <a:pt x="1087" y="1214"/>
                  </a:cubicBezTo>
                  <a:cubicBezTo>
                    <a:pt x="1632" y="1651"/>
                    <a:pt x="2151" y="1939"/>
                    <a:pt x="2366" y="1939"/>
                  </a:cubicBezTo>
                  <a:cubicBezTo>
                    <a:pt x="2408" y="1939"/>
                    <a:pt x="2438" y="1928"/>
                    <a:pt x="2455" y="1906"/>
                  </a:cubicBezTo>
                  <a:cubicBezTo>
                    <a:pt x="2559" y="1767"/>
                    <a:pt x="2123" y="1237"/>
                    <a:pt x="1481" y="723"/>
                  </a:cubicBezTo>
                  <a:cubicBezTo>
                    <a:pt x="938" y="289"/>
                    <a:pt x="418" y="1"/>
                    <a:pt x="201" y="1"/>
                  </a:cubicBezTo>
                  <a:close/>
                </a:path>
              </a:pathLst>
            </a:custGeom>
            <a:solidFill>
              <a:schemeClr val="accent2"/>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45" name="Google Shape;1920;p46">
              <a:extLst>
                <a:ext uri="{FF2B5EF4-FFF2-40B4-BE49-F238E27FC236}">
                  <a16:creationId xmlns:a16="http://schemas.microsoft.com/office/drawing/2014/main" id="{9DFC84CC-809B-63B2-317D-6533DFD4A210}"/>
                </a:ext>
              </a:extLst>
            </p:cNvPr>
            <p:cNvSpPr/>
            <p:nvPr/>
          </p:nvSpPr>
          <p:spPr>
            <a:xfrm>
              <a:off x="4803150" y="1614625"/>
              <a:ext cx="33325" cy="59725"/>
            </a:xfrm>
            <a:custGeom>
              <a:avLst/>
              <a:gdLst/>
              <a:ahLst/>
              <a:cxnLst/>
              <a:rect l="l" t="t" r="r" b="b"/>
              <a:pathLst>
                <a:path w="1333" h="2389" extrusionOk="0">
                  <a:moveTo>
                    <a:pt x="193" y="0"/>
                  </a:moveTo>
                  <a:cubicBezTo>
                    <a:pt x="181" y="0"/>
                    <a:pt x="170" y="2"/>
                    <a:pt x="159" y="7"/>
                  </a:cubicBezTo>
                  <a:cubicBezTo>
                    <a:pt x="0" y="76"/>
                    <a:pt x="97" y="662"/>
                    <a:pt x="377" y="1318"/>
                  </a:cubicBezTo>
                  <a:cubicBezTo>
                    <a:pt x="639" y="1932"/>
                    <a:pt x="967" y="2389"/>
                    <a:pt x="1139" y="2389"/>
                  </a:cubicBezTo>
                  <a:cubicBezTo>
                    <a:pt x="1151" y="2389"/>
                    <a:pt x="1162" y="2386"/>
                    <a:pt x="1172" y="2382"/>
                  </a:cubicBezTo>
                  <a:cubicBezTo>
                    <a:pt x="1332" y="2314"/>
                    <a:pt x="1235" y="1727"/>
                    <a:pt x="956" y="1070"/>
                  </a:cubicBezTo>
                  <a:cubicBezTo>
                    <a:pt x="694" y="457"/>
                    <a:pt x="366" y="0"/>
                    <a:pt x="193" y="0"/>
                  </a:cubicBezTo>
                  <a:close/>
                </a:path>
              </a:pathLst>
            </a:custGeom>
            <a:solidFill>
              <a:schemeClr val="accent2"/>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46" name="Google Shape;1921;p46">
              <a:extLst>
                <a:ext uri="{FF2B5EF4-FFF2-40B4-BE49-F238E27FC236}">
                  <a16:creationId xmlns:a16="http://schemas.microsoft.com/office/drawing/2014/main" id="{D22F4A16-3A3B-176C-2996-61F0ACCAC75F}"/>
                </a:ext>
              </a:extLst>
            </p:cNvPr>
            <p:cNvSpPr/>
            <p:nvPr/>
          </p:nvSpPr>
          <p:spPr>
            <a:xfrm>
              <a:off x="3915025" y="1651750"/>
              <a:ext cx="51225" cy="45200"/>
            </a:xfrm>
            <a:custGeom>
              <a:avLst/>
              <a:gdLst/>
              <a:ahLst/>
              <a:cxnLst/>
              <a:rect l="l" t="t" r="r" b="b"/>
              <a:pathLst>
                <a:path w="2049" h="1808" extrusionOk="0">
                  <a:moveTo>
                    <a:pt x="1843" y="1"/>
                  </a:moveTo>
                  <a:cubicBezTo>
                    <a:pt x="1641" y="1"/>
                    <a:pt x="1206" y="249"/>
                    <a:pt x="787" y="655"/>
                  </a:cubicBezTo>
                  <a:cubicBezTo>
                    <a:pt x="279" y="1147"/>
                    <a:pt x="1" y="1669"/>
                    <a:pt x="130" y="1783"/>
                  </a:cubicBezTo>
                  <a:cubicBezTo>
                    <a:pt x="148" y="1799"/>
                    <a:pt x="172" y="1807"/>
                    <a:pt x="203" y="1807"/>
                  </a:cubicBezTo>
                  <a:cubicBezTo>
                    <a:pt x="391" y="1807"/>
                    <a:pt x="802" y="1515"/>
                    <a:pt x="1224" y="1107"/>
                  </a:cubicBezTo>
                  <a:cubicBezTo>
                    <a:pt x="1713" y="633"/>
                    <a:pt x="2049" y="170"/>
                    <a:pt x="1937" y="35"/>
                  </a:cubicBezTo>
                  <a:cubicBezTo>
                    <a:pt x="1918" y="12"/>
                    <a:pt x="1885" y="1"/>
                    <a:pt x="1843" y="1"/>
                  </a:cubicBezTo>
                  <a:close/>
                </a:path>
              </a:pathLst>
            </a:custGeom>
            <a:solidFill>
              <a:schemeClr val="accent2"/>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47" name="Google Shape;1922;p46">
              <a:extLst>
                <a:ext uri="{FF2B5EF4-FFF2-40B4-BE49-F238E27FC236}">
                  <a16:creationId xmlns:a16="http://schemas.microsoft.com/office/drawing/2014/main" id="{7AB2A1D1-79C0-9356-EB06-B633AEBCECF9}"/>
                </a:ext>
              </a:extLst>
            </p:cNvPr>
            <p:cNvSpPr/>
            <p:nvPr/>
          </p:nvSpPr>
          <p:spPr>
            <a:xfrm>
              <a:off x="3951675" y="1674700"/>
              <a:ext cx="41475" cy="53900"/>
            </a:xfrm>
            <a:custGeom>
              <a:avLst/>
              <a:gdLst/>
              <a:ahLst/>
              <a:cxnLst/>
              <a:rect l="l" t="t" r="r" b="b"/>
              <a:pathLst>
                <a:path w="1659" h="2156" extrusionOk="0">
                  <a:moveTo>
                    <a:pt x="1461" y="0"/>
                  </a:moveTo>
                  <a:cubicBezTo>
                    <a:pt x="1282" y="0"/>
                    <a:pt x="904" y="379"/>
                    <a:pt x="565" y="908"/>
                  </a:cubicBezTo>
                  <a:cubicBezTo>
                    <a:pt x="188" y="1495"/>
                    <a:pt x="1" y="2047"/>
                    <a:pt x="148" y="2142"/>
                  </a:cubicBezTo>
                  <a:cubicBezTo>
                    <a:pt x="162" y="2151"/>
                    <a:pt x="179" y="2155"/>
                    <a:pt x="198" y="2155"/>
                  </a:cubicBezTo>
                  <a:cubicBezTo>
                    <a:pt x="376" y="2155"/>
                    <a:pt x="755" y="1778"/>
                    <a:pt x="1095" y="1247"/>
                  </a:cubicBezTo>
                  <a:cubicBezTo>
                    <a:pt x="1471" y="660"/>
                    <a:pt x="1659" y="108"/>
                    <a:pt x="1512" y="14"/>
                  </a:cubicBezTo>
                  <a:cubicBezTo>
                    <a:pt x="1497" y="5"/>
                    <a:pt x="1480" y="0"/>
                    <a:pt x="1461" y="0"/>
                  </a:cubicBezTo>
                  <a:close/>
                </a:path>
              </a:pathLst>
            </a:custGeom>
            <a:solidFill>
              <a:schemeClr val="accent2"/>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48" name="Google Shape;1923;p46">
              <a:extLst>
                <a:ext uri="{FF2B5EF4-FFF2-40B4-BE49-F238E27FC236}">
                  <a16:creationId xmlns:a16="http://schemas.microsoft.com/office/drawing/2014/main" id="{0C8FD9DA-EE66-350C-36F3-751FD4781095}"/>
                </a:ext>
              </a:extLst>
            </p:cNvPr>
            <p:cNvSpPr/>
            <p:nvPr/>
          </p:nvSpPr>
          <p:spPr>
            <a:xfrm>
              <a:off x="4005775" y="1692000"/>
              <a:ext cx="20775" cy="54075"/>
            </a:xfrm>
            <a:custGeom>
              <a:avLst/>
              <a:gdLst/>
              <a:ahLst/>
              <a:cxnLst/>
              <a:rect l="l" t="t" r="r" b="b"/>
              <a:pathLst>
                <a:path w="831" h="2163" extrusionOk="0">
                  <a:moveTo>
                    <a:pt x="589" y="0"/>
                  </a:moveTo>
                  <a:cubicBezTo>
                    <a:pt x="420" y="0"/>
                    <a:pt x="207" y="450"/>
                    <a:pt x="106" y="1027"/>
                  </a:cubicBezTo>
                  <a:cubicBezTo>
                    <a:pt x="0" y="1622"/>
                    <a:pt x="54" y="2130"/>
                    <a:pt x="225" y="2161"/>
                  </a:cubicBezTo>
                  <a:cubicBezTo>
                    <a:pt x="231" y="2162"/>
                    <a:pt x="236" y="2162"/>
                    <a:pt x="241" y="2162"/>
                  </a:cubicBezTo>
                  <a:cubicBezTo>
                    <a:pt x="410" y="2162"/>
                    <a:pt x="624" y="1713"/>
                    <a:pt x="725" y="1136"/>
                  </a:cubicBezTo>
                  <a:cubicBezTo>
                    <a:pt x="831" y="539"/>
                    <a:pt x="777" y="32"/>
                    <a:pt x="606" y="2"/>
                  </a:cubicBezTo>
                  <a:cubicBezTo>
                    <a:pt x="600" y="1"/>
                    <a:pt x="595" y="0"/>
                    <a:pt x="589" y="0"/>
                  </a:cubicBezTo>
                  <a:close/>
                </a:path>
              </a:pathLst>
            </a:custGeom>
            <a:solidFill>
              <a:schemeClr val="accent2"/>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49" name="Google Shape;1924;p46">
              <a:extLst>
                <a:ext uri="{FF2B5EF4-FFF2-40B4-BE49-F238E27FC236}">
                  <a16:creationId xmlns:a16="http://schemas.microsoft.com/office/drawing/2014/main" id="{E9924037-6BCF-7DF7-221C-DC9B8CBFD7E4}"/>
                </a:ext>
              </a:extLst>
            </p:cNvPr>
            <p:cNvSpPr/>
            <p:nvPr/>
          </p:nvSpPr>
          <p:spPr>
            <a:xfrm>
              <a:off x="4232925" y="1443525"/>
              <a:ext cx="183775" cy="349950"/>
            </a:xfrm>
            <a:custGeom>
              <a:avLst/>
              <a:gdLst/>
              <a:ahLst/>
              <a:cxnLst/>
              <a:rect l="l" t="t" r="r" b="b"/>
              <a:pathLst>
                <a:path w="7351" h="13998" extrusionOk="0">
                  <a:moveTo>
                    <a:pt x="1118" y="0"/>
                  </a:moveTo>
                  <a:lnTo>
                    <a:pt x="1567" y="621"/>
                  </a:lnTo>
                  <a:cubicBezTo>
                    <a:pt x="1693" y="3768"/>
                    <a:pt x="381" y="6797"/>
                    <a:pt x="120" y="9936"/>
                  </a:cubicBezTo>
                  <a:cubicBezTo>
                    <a:pt x="1" y="11353"/>
                    <a:pt x="256" y="13047"/>
                    <a:pt x="1518" y="13702"/>
                  </a:cubicBezTo>
                  <a:cubicBezTo>
                    <a:pt x="1977" y="13940"/>
                    <a:pt x="2507" y="13998"/>
                    <a:pt x="3026" y="13998"/>
                  </a:cubicBezTo>
                  <a:cubicBezTo>
                    <a:pt x="3053" y="13998"/>
                    <a:pt x="3080" y="13997"/>
                    <a:pt x="3107" y="13997"/>
                  </a:cubicBezTo>
                  <a:cubicBezTo>
                    <a:pt x="4605" y="13980"/>
                    <a:pt x="6353" y="13446"/>
                    <a:pt x="6857" y="11857"/>
                  </a:cubicBezTo>
                  <a:cubicBezTo>
                    <a:pt x="7351" y="10305"/>
                    <a:pt x="6354" y="7894"/>
                    <a:pt x="5684" y="6213"/>
                  </a:cubicBezTo>
                  <a:cubicBezTo>
                    <a:pt x="4659" y="4251"/>
                    <a:pt x="3465" y="2400"/>
                    <a:pt x="2204" y="586"/>
                  </a:cubicBezTo>
                  <a:cubicBezTo>
                    <a:pt x="1869" y="345"/>
                    <a:pt x="1503" y="148"/>
                    <a:pt x="1118" y="0"/>
                  </a:cubicBezTo>
                  <a:close/>
                </a:path>
              </a:pathLst>
            </a:custGeom>
            <a:solidFill>
              <a:srgbClr val="FD6F64"/>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50" name="Google Shape;1925;p46">
              <a:extLst>
                <a:ext uri="{FF2B5EF4-FFF2-40B4-BE49-F238E27FC236}">
                  <a16:creationId xmlns:a16="http://schemas.microsoft.com/office/drawing/2014/main" id="{ADAECE56-EAA3-0BBD-415D-570953E1F1E8}"/>
                </a:ext>
              </a:extLst>
            </p:cNvPr>
            <p:cNvSpPr/>
            <p:nvPr/>
          </p:nvSpPr>
          <p:spPr>
            <a:xfrm>
              <a:off x="4915225" y="1018100"/>
              <a:ext cx="580350" cy="516050"/>
            </a:xfrm>
            <a:custGeom>
              <a:avLst/>
              <a:gdLst/>
              <a:ahLst/>
              <a:cxnLst/>
              <a:rect l="l" t="t" r="r" b="b"/>
              <a:pathLst>
                <a:path w="23214" h="20642" extrusionOk="0">
                  <a:moveTo>
                    <a:pt x="16233" y="0"/>
                  </a:moveTo>
                  <a:cubicBezTo>
                    <a:pt x="16089" y="0"/>
                    <a:pt x="15942" y="14"/>
                    <a:pt x="15791" y="42"/>
                  </a:cubicBezTo>
                  <a:cubicBezTo>
                    <a:pt x="14432" y="296"/>
                    <a:pt x="13395" y="1689"/>
                    <a:pt x="12741" y="2825"/>
                  </a:cubicBezTo>
                  <a:cubicBezTo>
                    <a:pt x="12068" y="3994"/>
                    <a:pt x="11633" y="5280"/>
                    <a:pt x="11200" y="6557"/>
                  </a:cubicBezTo>
                  <a:cubicBezTo>
                    <a:pt x="11141" y="4784"/>
                    <a:pt x="10276" y="3084"/>
                    <a:pt x="9002" y="1849"/>
                  </a:cubicBezTo>
                  <a:cubicBezTo>
                    <a:pt x="8586" y="1446"/>
                    <a:pt x="8109" y="1078"/>
                    <a:pt x="7550" y="927"/>
                  </a:cubicBezTo>
                  <a:cubicBezTo>
                    <a:pt x="7389" y="883"/>
                    <a:pt x="7219" y="860"/>
                    <a:pt x="7051" y="860"/>
                  </a:cubicBezTo>
                  <a:cubicBezTo>
                    <a:pt x="6633" y="860"/>
                    <a:pt x="6219" y="999"/>
                    <a:pt x="5939" y="1302"/>
                  </a:cubicBezTo>
                  <a:cubicBezTo>
                    <a:pt x="5395" y="1891"/>
                    <a:pt x="5526" y="2828"/>
                    <a:pt x="5799" y="3582"/>
                  </a:cubicBezTo>
                  <a:cubicBezTo>
                    <a:pt x="6378" y="5180"/>
                    <a:pt x="7560" y="6981"/>
                    <a:pt x="8937" y="7992"/>
                  </a:cubicBezTo>
                  <a:cubicBezTo>
                    <a:pt x="7296" y="7578"/>
                    <a:pt x="5612" y="7235"/>
                    <a:pt x="3927" y="7235"/>
                  </a:cubicBezTo>
                  <a:cubicBezTo>
                    <a:pt x="3502" y="7235"/>
                    <a:pt x="3076" y="7256"/>
                    <a:pt x="2651" y="7305"/>
                  </a:cubicBezTo>
                  <a:cubicBezTo>
                    <a:pt x="2002" y="7378"/>
                    <a:pt x="1334" y="7525"/>
                    <a:pt x="821" y="7931"/>
                  </a:cubicBezTo>
                  <a:cubicBezTo>
                    <a:pt x="308" y="8338"/>
                    <a:pt x="0" y="9062"/>
                    <a:pt x="249" y="9667"/>
                  </a:cubicBezTo>
                  <a:cubicBezTo>
                    <a:pt x="485" y="10237"/>
                    <a:pt x="1110" y="10528"/>
                    <a:pt x="1692" y="10730"/>
                  </a:cubicBezTo>
                  <a:cubicBezTo>
                    <a:pt x="3305" y="11291"/>
                    <a:pt x="4995" y="11575"/>
                    <a:pt x="6692" y="11575"/>
                  </a:cubicBezTo>
                  <a:cubicBezTo>
                    <a:pt x="7483" y="11575"/>
                    <a:pt x="8276" y="11513"/>
                    <a:pt x="9063" y="11389"/>
                  </a:cubicBezTo>
                  <a:lnTo>
                    <a:pt x="9063" y="11389"/>
                  </a:lnTo>
                  <a:cubicBezTo>
                    <a:pt x="7799" y="12425"/>
                    <a:pt x="6831" y="13814"/>
                    <a:pt x="6277" y="15349"/>
                  </a:cubicBezTo>
                  <a:cubicBezTo>
                    <a:pt x="5913" y="16356"/>
                    <a:pt x="5102" y="18894"/>
                    <a:pt x="6496" y="19452"/>
                  </a:cubicBezTo>
                  <a:cubicBezTo>
                    <a:pt x="6645" y="19511"/>
                    <a:pt x="6798" y="19538"/>
                    <a:pt x="6954" y="19538"/>
                  </a:cubicBezTo>
                  <a:cubicBezTo>
                    <a:pt x="7972" y="19538"/>
                    <a:pt x="9082" y="18389"/>
                    <a:pt x="9596" y="17733"/>
                  </a:cubicBezTo>
                  <a:cubicBezTo>
                    <a:pt x="10674" y="16355"/>
                    <a:pt x="10942" y="14540"/>
                    <a:pt x="11657" y="12949"/>
                  </a:cubicBezTo>
                  <a:cubicBezTo>
                    <a:pt x="12345" y="15242"/>
                    <a:pt x="12518" y="17824"/>
                    <a:pt x="14086" y="19634"/>
                  </a:cubicBezTo>
                  <a:cubicBezTo>
                    <a:pt x="14566" y="20188"/>
                    <a:pt x="15309" y="20642"/>
                    <a:pt x="16000" y="20642"/>
                  </a:cubicBezTo>
                  <a:cubicBezTo>
                    <a:pt x="16280" y="20642"/>
                    <a:pt x="16553" y="20567"/>
                    <a:pt x="16795" y="20393"/>
                  </a:cubicBezTo>
                  <a:cubicBezTo>
                    <a:pt x="17244" y="20072"/>
                    <a:pt x="17442" y="19500"/>
                    <a:pt x="17511" y="18952"/>
                  </a:cubicBezTo>
                  <a:cubicBezTo>
                    <a:pt x="17584" y="18382"/>
                    <a:pt x="17544" y="17810"/>
                    <a:pt x="17420" y="17250"/>
                  </a:cubicBezTo>
                  <a:cubicBezTo>
                    <a:pt x="17240" y="16436"/>
                    <a:pt x="16880" y="15651"/>
                    <a:pt x="16429" y="14943"/>
                  </a:cubicBezTo>
                  <a:cubicBezTo>
                    <a:pt x="15890" y="14097"/>
                    <a:pt x="15221" y="13341"/>
                    <a:pt x="14448" y="12701"/>
                  </a:cubicBezTo>
                  <a:lnTo>
                    <a:pt x="14448" y="12701"/>
                  </a:lnTo>
                  <a:cubicBezTo>
                    <a:pt x="15741" y="13200"/>
                    <a:pt x="17128" y="13453"/>
                    <a:pt x="18514" y="13453"/>
                  </a:cubicBezTo>
                  <a:cubicBezTo>
                    <a:pt x="18807" y="13453"/>
                    <a:pt x="19101" y="13442"/>
                    <a:pt x="19393" y="13419"/>
                  </a:cubicBezTo>
                  <a:cubicBezTo>
                    <a:pt x="20345" y="13345"/>
                    <a:pt x="22525" y="12985"/>
                    <a:pt x="23003" y="12002"/>
                  </a:cubicBezTo>
                  <a:cubicBezTo>
                    <a:pt x="23213" y="11568"/>
                    <a:pt x="23087" y="11043"/>
                    <a:pt x="22869" y="10612"/>
                  </a:cubicBezTo>
                  <a:cubicBezTo>
                    <a:pt x="22185" y="9261"/>
                    <a:pt x="20689" y="8460"/>
                    <a:pt x="19186" y="8263"/>
                  </a:cubicBezTo>
                  <a:cubicBezTo>
                    <a:pt x="18877" y="8222"/>
                    <a:pt x="18567" y="8204"/>
                    <a:pt x="18257" y="8204"/>
                  </a:cubicBezTo>
                  <a:cubicBezTo>
                    <a:pt x="17061" y="8204"/>
                    <a:pt x="15863" y="8476"/>
                    <a:pt x="14705" y="8801"/>
                  </a:cubicBezTo>
                  <a:lnTo>
                    <a:pt x="17007" y="5484"/>
                  </a:lnTo>
                  <a:cubicBezTo>
                    <a:pt x="17651" y="4555"/>
                    <a:pt x="18317" y="3567"/>
                    <a:pt x="18393" y="2440"/>
                  </a:cubicBezTo>
                  <a:cubicBezTo>
                    <a:pt x="18484" y="1086"/>
                    <a:pt x="17519" y="0"/>
                    <a:pt x="16233" y="0"/>
                  </a:cubicBezTo>
                  <a:close/>
                </a:path>
              </a:pathLst>
            </a:custGeom>
            <a:solidFill>
              <a:schemeClr val="accent4"/>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51" name="Google Shape;1926;p46">
              <a:extLst>
                <a:ext uri="{FF2B5EF4-FFF2-40B4-BE49-F238E27FC236}">
                  <a16:creationId xmlns:a16="http://schemas.microsoft.com/office/drawing/2014/main" id="{B4D2420E-2C47-4267-3B4D-4869F3B13115}"/>
                </a:ext>
              </a:extLst>
            </p:cNvPr>
            <p:cNvSpPr/>
            <p:nvPr/>
          </p:nvSpPr>
          <p:spPr>
            <a:xfrm>
              <a:off x="5118200" y="1189925"/>
              <a:ext cx="201900" cy="155600"/>
            </a:xfrm>
            <a:custGeom>
              <a:avLst/>
              <a:gdLst/>
              <a:ahLst/>
              <a:cxnLst/>
              <a:rect l="l" t="t" r="r" b="b"/>
              <a:pathLst>
                <a:path w="8076" h="6224" extrusionOk="0">
                  <a:moveTo>
                    <a:pt x="1894" y="0"/>
                  </a:moveTo>
                  <a:cubicBezTo>
                    <a:pt x="1888" y="0"/>
                    <a:pt x="1884" y="1"/>
                    <a:pt x="1880" y="4"/>
                  </a:cubicBezTo>
                  <a:cubicBezTo>
                    <a:pt x="1776" y="68"/>
                    <a:pt x="2183" y="885"/>
                    <a:pt x="2505" y="1946"/>
                  </a:cubicBezTo>
                  <a:cubicBezTo>
                    <a:pt x="2651" y="2409"/>
                    <a:pt x="2757" y="2843"/>
                    <a:pt x="2839" y="3185"/>
                  </a:cubicBezTo>
                  <a:cubicBezTo>
                    <a:pt x="2715" y="2986"/>
                    <a:pt x="2577" y="2796"/>
                    <a:pt x="2425" y="2617"/>
                  </a:cubicBezTo>
                  <a:cubicBezTo>
                    <a:pt x="1963" y="2067"/>
                    <a:pt x="1474" y="1717"/>
                    <a:pt x="1326" y="1717"/>
                  </a:cubicBezTo>
                  <a:cubicBezTo>
                    <a:pt x="1309" y="1717"/>
                    <a:pt x="1297" y="1721"/>
                    <a:pt x="1289" y="1730"/>
                  </a:cubicBezTo>
                  <a:cubicBezTo>
                    <a:pt x="1208" y="1819"/>
                    <a:pt x="1607" y="2306"/>
                    <a:pt x="2099" y="2892"/>
                  </a:cubicBezTo>
                  <a:cubicBezTo>
                    <a:pt x="2212" y="3026"/>
                    <a:pt x="2320" y="3152"/>
                    <a:pt x="2422" y="3270"/>
                  </a:cubicBezTo>
                  <a:cubicBezTo>
                    <a:pt x="2167" y="3163"/>
                    <a:pt x="1902" y="3084"/>
                    <a:pt x="1631" y="3033"/>
                  </a:cubicBezTo>
                  <a:cubicBezTo>
                    <a:pt x="1254" y="2960"/>
                    <a:pt x="900" y="2912"/>
                    <a:pt x="614" y="2912"/>
                  </a:cubicBezTo>
                  <a:cubicBezTo>
                    <a:pt x="570" y="2912"/>
                    <a:pt x="527" y="2913"/>
                    <a:pt x="486" y="2915"/>
                  </a:cubicBezTo>
                  <a:cubicBezTo>
                    <a:pt x="180" y="2933"/>
                    <a:pt x="1" y="3009"/>
                    <a:pt x="7" y="3065"/>
                  </a:cubicBezTo>
                  <a:cubicBezTo>
                    <a:pt x="13" y="3125"/>
                    <a:pt x="191" y="3157"/>
                    <a:pt x="463" y="3217"/>
                  </a:cubicBezTo>
                  <a:cubicBezTo>
                    <a:pt x="735" y="3274"/>
                    <a:pt x="1116" y="3369"/>
                    <a:pt x="1547" y="3452"/>
                  </a:cubicBezTo>
                  <a:cubicBezTo>
                    <a:pt x="1878" y="3516"/>
                    <a:pt x="2171" y="3580"/>
                    <a:pt x="2409" y="3644"/>
                  </a:cubicBezTo>
                  <a:cubicBezTo>
                    <a:pt x="2259" y="3679"/>
                    <a:pt x="2114" y="3727"/>
                    <a:pt x="1975" y="3793"/>
                  </a:cubicBezTo>
                  <a:cubicBezTo>
                    <a:pt x="1364" y="4072"/>
                    <a:pt x="1067" y="4555"/>
                    <a:pt x="1157" y="4625"/>
                  </a:cubicBezTo>
                  <a:cubicBezTo>
                    <a:pt x="1168" y="4635"/>
                    <a:pt x="1182" y="4639"/>
                    <a:pt x="1201" y="4639"/>
                  </a:cubicBezTo>
                  <a:cubicBezTo>
                    <a:pt x="1340" y="4639"/>
                    <a:pt x="1693" y="4388"/>
                    <a:pt x="2154" y="4179"/>
                  </a:cubicBezTo>
                  <a:cubicBezTo>
                    <a:pt x="2258" y="4131"/>
                    <a:pt x="2359" y="4088"/>
                    <a:pt x="2456" y="4049"/>
                  </a:cubicBezTo>
                  <a:lnTo>
                    <a:pt x="2456" y="4049"/>
                  </a:lnTo>
                  <a:cubicBezTo>
                    <a:pt x="2252" y="4273"/>
                    <a:pt x="2077" y="4521"/>
                    <a:pt x="1936" y="4790"/>
                  </a:cubicBezTo>
                  <a:cubicBezTo>
                    <a:pt x="1545" y="5519"/>
                    <a:pt x="1489" y="6201"/>
                    <a:pt x="1601" y="6223"/>
                  </a:cubicBezTo>
                  <a:cubicBezTo>
                    <a:pt x="1603" y="6223"/>
                    <a:pt x="1606" y="6224"/>
                    <a:pt x="1609" y="6224"/>
                  </a:cubicBezTo>
                  <a:cubicBezTo>
                    <a:pt x="1729" y="6224"/>
                    <a:pt x="1959" y="5647"/>
                    <a:pt x="2313" y="4990"/>
                  </a:cubicBezTo>
                  <a:cubicBezTo>
                    <a:pt x="2511" y="4616"/>
                    <a:pt x="2706" y="4294"/>
                    <a:pt x="2828" y="4063"/>
                  </a:cubicBezTo>
                  <a:cubicBezTo>
                    <a:pt x="2842" y="4286"/>
                    <a:pt x="2872" y="4510"/>
                    <a:pt x="2921" y="4729"/>
                  </a:cubicBezTo>
                  <a:cubicBezTo>
                    <a:pt x="3064" y="5371"/>
                    <a:pt x="3310" y="5857"/>
                    <a:pt x="3428" y="5857"/>
                  </a:cubicBezTo>
                  <a:cubicBezTo>
                    <a:pt x="3432" y="5857"/>
                    <a:pt x="3436" y="5857"/>
                    <a:pt x="3440" y="5856"/>
                  </a:cubicBezTo>
                  <a:cubicBezTo>
                    <a:pt x="3550" y="5820"/>
                    <a:pt x="3481" y="5279"/>
                    <a:pt x="3338" y="4635"/>
                  </a:cubicBezTo>
                  <a:cubicBezTo>
                    <a:pt x="3290" y="4420"/>
                    <a:pt x="3234" y="4213"/>
                    <a:pt x="3184" y="4043"/>
                  </a:cubicBezTo>
                  <a:lnTo>
                    <a:pt x="3184" y="4043"/>
                  </a:lnTo>
                  <a:cubicBezTo>
                    <a:pt x="3408" y="4134"/>
                    <a:pt x="3677" y="4243"/>
                    <a:pt x="3961" y="4367"/>
                  </a:cubicBezTo>
                  <a:cubicBezTo>
                    <a:pt x="4626" y="4652"/>
                    <a:pt x="5167" y="4941"/>
                    <a:pt x="5338" y="4941"/>
                  </a:cubicBezTo>
                  <a:cubicBezTo>
                    <a:pt x="5362" y="4941"/>
                    <a:pt x="5378" y="4935"/>
                    <a:pt x="5387" y="4923"/>
                  </a:cubicBezTo>
                  <a:cubicBezTo>
                    <a:pt x="5458" y="4833"/>
                    <a:pt x="4941" y="4324"/>
                    <a:pt x="4131" y="3975"/>
                  </a:cubicBezTo>
                  <a:cubicBezTo>
                    <a:pt x="3986" y="3912"/>
                    <a:pt x="3836" y="3857"/>
                    <a:pt x="3684" y="3811"/>
                  </a:cubicBezTo>
                  <a:cubicBezTo>
                    <a:pt x="3963" y="3804"/>
                    <a:pt x="4316" y="3792"/>
                    <a:pt x="4713" y="3792"/>
                  </a:cubicBezTo>
                  <a:cubicBezTo>
                    <a:pt x="4970" y="3792"/>
                    <a:pt x="5246" y="3797"/>
                    <a:pt x="5533" y="3811"/>
                  </a:cubicBezTo>
                  <a:cubicBezTo>
                    <a:pt x="6645" y="3859"/>
                    <a:pt x="7579" y="4032"/>
                    <a:pt x="7910" y="4032"/>
                  </a:cubicBezTo>
                  <a:cubicBezTo>
                    <a:pt x="7987" y="4032"/>
                    <a:pt x="8032" y="4023"/>
                    <a:pt x="8038" y="4001"/>
                  </a:cubicBezTo>
                  <a:cubicBezTo>
                    <a:pt x="8076" y="3896"/>
                    <a:pt x="6987" y="3448"/>
                    <a:pt x="5552" y="3384"/>
                  </a:cubicBezTo>
                  <a:cubicBezTo>
                    <a:pt x="5420" y="3378"/>
                    <a:pt x="5291" y="3375"/>
                    <a:pt x="5165" y="3375"/>
                  </a:cubicBezTo>
                  <a:cubicBezTo>
                    <a:pt x="4538" y="3375"/>
                    <a:pt x="3992" y="3449"/>
                    <a:pt x="3607" y="3535"/>
                  </a:cubicBezTo>
                  <a:cubicBezTo>
                    <a:pt x="3922" y="3383"/>
                    <a:pt x="4356" y="3176"/>
                    <a:pt x="4866" y="3016"/>
                  </a:cubicBezTo>
                  <a:cubicBezTo>
                    <a:pt x="5859" y="2689"/>
                    <a:pt x="6728" y="2676"/>
                    <a:pt x="6735" y="2552"/>
                  </a:cubicBezTo>
                  <a:cubicBezTo>
                    <a:pt x="6746" y="2490"/>
                    <a:pt x="6453" y="2403"/>
                    <a:pt x="6001" y="2403"/>
                  </a:cubicBezTo>
                  <a:cubicBezTo>
                    <a:pt x="5652" y="2403"/>
                    <a:pt x="5207" y="2455"/>
                    <a:pt x="4734" y="2609"/>
                  </a:cubicBezTo>
                  <a:cubicBezTo>
                    <a:pt x="4310" y="2744"/>
                    <a:pt x="3911" y="2946"/>
                    <a:pt x="3553" y="3208"/>
                  </a:cubicBezTo>
                  <a:cubicBezTo>
                    <a:pt x="3721" y="2927"/>
                    <a:pt x="3931" y="2587"/>
                    <a:pt x="4192" y="2234"/>
                  </a:cubicBezTo>
                  <a:cubicBezTo>
                    <a:pt x="4819" y="1368"/>
                    <a:pt x="5490" y="790"/>
                    <a:pt x="5417" y="691"/>
                  </a:cubicBezTo>
                  <a:cubicBezTo>
                    <a:pt x="5412" y="682"/>
                    <a:pt x="5402" y="678"/>
                    <a:pt x="5385" y="678"/>
                  </a:cubicBezTo>
                  <a:cubicBezTo>
                    <a:pt x="5215" y="678"/>
                    <a:pt x="4465" y="1133"/>
                    <a:pt x="3847" y="1982"/>
                  </a:cubicBezTo>
                  <a:cubicBezTo>
                    <a:pt x="3505" y="2445"/>
                    <a:pt x="3289" y="2909"/>
                    <a:pt x="3171" y="3262"/>
                  </a:cubicBezTo>
                  <a:cubicBezTo>
                    <a:pt x="3157" y="2882"/>
                    <a:pt x="3086" y="2371"/>
                    <a:pt x="2913" y="1820"/>
                  </a:cubicBezTo>
                  <a:cubicBezTo>
                    <a:pt x="2584" y="742"/>
                    <a:pt x="2021" y="0"/>
                    <a:pt x="1894" y="0"/>
                  </a:cubicBezTo>
                  <a:close/>
                </a:path>
              </a:pathLst>
            </a:custGeom>
            <a:solidFill>
              <a:schemeClr val="accent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52" name="Google Shape;1927;p46">
              <a:extLst>
                <a:ext uri="{FF2B5EF4-FFF2-40B4-BE49-F238E27FC236}">
                  <a16:creationId xmlns:a16="http://schemas.microsoft.com/office/drawing/2014/main" id="{10B6108D-C3E2-4E7B-DBB7-BC0E281EC5C3}"/>
                </a:ext>
              </a:extLst>
            </p:cNvPr>
            <p:cNvSpPr/>
            <p:nvPr/>
          </p:nvSpPr>
          <p:spPr>
            <a:xfrm>
              <a:off x="5062775" y="768750"/>
              <a:ext cx="806450" cy="717100"/>
            </a:xfrm>
            <a:custGeom>
              <a:avLst/>
              <a:gdLst/>
              <a:ahLst/>
              <a:cxnLst/>
              <a:rect l="l" t="t" r="r" b="b"/>
              <a:pathLst>
                <a:path w="32258" h="28684" extrusionOk="0">
                  <a:moveTo>
                    <a:pt x="22555" y="0"/>
                  </a:moveTo>
                  <a:cubicBezTo>
                    <a:pt x="22357" y="0"/>
                    <a:pt x="22152" y="19"/>
                    <a:pt x="21944" y="58"/>
                  </a:cubicBezTo>
                  <a:cubicBezTo>
                    <a:pt x="20055" y="412"/>
                    <a:pt x="18616" y="2348"/>
                    <a:pt x="17707" y="3926"/>
                  </a:cubicBezTo>
                  <a:cubicBezTo>
                    <a:pt x="16771" y="5549"/>
                    <a:pt x="16165" y="7337"/>
                    <a:pt x="15565" y="9113"/>
                  </a:cubicBezTo>
                  <a:cubicBezTo>
                    <a:pt x="15482" y="6646"/>
                    <a:pt x="14281" y="4287"/>
                    <a:pt x="12510" y="2571"/>
                  </a:cubicBezTo>
                  <a:cubicBezTo>
                    <a:pt x="11931" y="2009"/>
                    <a:pt x="11269" y="1499"/>
                    <a:pt x="10492" y="1287"/>
                  </a:cubicBezTo>
                  <a:cubicBezTo>
                    <a:pt x="10269" y="1227"/>
                    <a:pt x="10035" y="1196"/>
                    <a:pt x="9802" y="1196"/>
                  </a:cubicBezTo>
                  <a:cubicBezTo>
                    <a:pt x="9221" y="1196"/>
                    <a:pt x="8644" y="1389"/>
                    <a:pt x="8253" y="1811"/>
                  </a:cubicBezTo>
                  <a:cubicBezTo>
                    <a:pt x="7496" y="2628"/>
                    <a:pt x="7679" y="3930"/>
                    <a:pt x="8059" y="4977"/>
                  </a:cubicBezTo>
                  <a:cubicBezTo>
                    <a:pt x="8863" y="7197"/>
                    <a:pt x="10504" y="9701"/>
                    <a:pt x="12419" y="11105"/>
                  </a:cubicBezTo>
                  <a:cubicBezTo>
                    <a:pt x="10138" y="10530"/>
                    <a:pt x="7797" y="10052"/>
                    <a:pt x="5456" y="10052"/>
                  </a:cubicBezTo>
                  <a:cubicBezTo>
                    <a:pt x="4866" y="10052"/>
                    <a:pt x="4275" y="10082"/>
                    <a:pt x="3685" y="10150"/>
                  </a:cubicBezTo>
                  <a:cubicBezTo>
                    <a:pt x="2782" y="10252"/>
                    <a:pt x="1852" y="10457"/>
                    <a:pt x="1140" y="11021"/>
                  </a:cubicBezTo>
                  <a:cubicBezTo>
                    <a:pt x="427" y="11585"/>
                    <a:pt x="1" y="12593"/>
                    <a:pt x="347" y="13433"/>
                  </a:cubicBezTo>
                  <a:cubicBezTo>
                    <a:pt x="674" y="14224"/>
                    <a:pt x="1542" y="14629"/>
                    <a:pt x="2350" y="14911"/>
                  </a:cubicBezTo>
                  <a:cubicBezTo>
                    <a:pt x="4581" y="15690"/>
                    <a:pt x="6943" y="16085"/>
                    <a:pt x="9306" y="16085"/>
                  </a:cubicBezTo>
                  <a:cubicBezTo>
                    <a:pt x="10406" y="16085"/>
                    <a:pt x="11507" y="15999"/>
                    <a:pt x="12594" y="15826"/>
                  </a:cubicBezTo>
                  <a:lnTo>
                    <a:pt x="12594" y="15826"/>
                  </a:lnTo>
                  <a:cubicBezTo>
                    <a:pt x="10837" y="17265"/>
                    <a:pt x="9494" y="19196"/>
                    <a:pt x="8722" y="21329"/>
                  </a:cubicBezTo>
                  <a:cubicBezTo>
                    <a:pt x="8215" y="22727"/>
                    <a:pt x="7090" y="26256"/>
                    <a:pt x="9026" y="27030"/>
                  </a:cubicBezTo>
                  <a:cubicBezTo>
                    <a:pt x="9233" y="27113"/>
                    <a:pt x="9446" y="27150"/>
                    <a:pt x="9662" y="27150"/>
                  </a:cubicBezTo>
                  <a:cubicBezTo>
                    <a:pt x="11076" y="27150"/>
                    <a:pt x="12619" y="25552"/>
                    <a:pt x="13333" y="24640"/>
                  </a:cubicBezTo>
                  <a:cubicBezTo>
                    <a:pt x="14832" y="22726"/>
                    <a:pt x="15205" y="20203"/>
                    <a:pt x="16197" y="17994"/>
                  </a:cubicBezTo>
                  <a:cubicBezTo>
                    <a:pt x="17153" y="21181"/>
                    <a:pt x="17394" y="24769"/>
                    <a:pt x="19572" y="27283"/>
                  </a:cubicBezTo>
                  <a:cubicBezTo>
                    <a:pt x="20240" y="28053"/>
                    <a:pt x="21272" y="28683"/>
                    <a:pt x="22232" y="28683"/>
                  </a:cubicBezTo>
                  <a:cubicBezTo>
                    <a:pt x="22622" y="28683"/>
                    <a:pt x="23000" y="28579"/>
                    <a:pt x="23337" y="28338"/>
                  </a:cubicBezTo>
                  <a:cubicBezTo>
                    <a:pt x="23959" y="27891"/>
                    <a:pt x="24236" y="27097"/>
                    <a:pt x="24332" y="26336"/>
                  </a:cubicBezTo>
                  <a:cubicBezTo>
                    <a:pt x="24435" y="25545"/>
                    <a:pt x="24380" y="24748"/>
                    <a:pt x="24208" y="23972"/>
                  </a:cubicBezTo>
                  <a:cubicBezTo>
                    <a:pt x="23957" y="22839"/>
                    <a:pt x="23458" y="21747"/>
                    <a:pt x="22832" y="20765"/>
                  </a:cubicBezTo>
                  <a:cubicBezTo>
                    <a:pt x="22081" y="19590"/>
                    <a:pt x="21153" y="18538"/>
                    <a:pt x="20078" y="17648"/>
                  </a:cubicBezTo>
                  <a:lnTo>
                    <a:pt x="20078" y="17648"/>
                  </a:lnTo>
                  <a:cubicBezTo>
                    <a:pt x="21875" y="18342"/>
                    <a:pt x="23801" y="18694"/>
                    <a:pt x="25726" y="18694"/>
                  </a:cubicBezTo>
                  <a:cubicBezTo>
                    <a:pt x="26134" y="18694"/>
                    <a:pt x="26543" y="18678"/>
                    <a:pt x="26950" y="18646"/>
                  </a:cubicBezTo>
                  <a:cubicBezTo>
                    <a:pt x="28271" y="18543"/>
                    <a:pt x="31302" y="18045"/>
                    <a:pt x="31965" y="16677"/>
                  </a:cubicBezTo>
                  <a:cubicBezTo>
                    <a:pt x="32258" y="16074"/>
                    <a:pt x="32082" y="15345"/>
                    <a:pt x="31780" y="14747"/>
                  </a:cubicBezTo>
                  <a:cubicBezTo>
                    <a:pt x="30830" y="12868"/>
                    <a:pt x="28751" y="11754"/>
                    <a:pt x="26663" y="11482"/>
                  </a:cubicBezTo>
                  <a:cubicBezTo>
                    <a:pt x="26233" y="11426"/>
                    <a:pt x="25803" y="11400"/>
                    <a:pt x="25372" y="11400"/>
                  </a:cubicBezTo>
                  <a:cubicBezTo>
                    <a:pt x="23709" y="11400"/>
                    <a:pt x="22045" y="11779"/>
                    <a:pt x="20434" y="12231"/>
                  </a:cubicBezTo>
                  <a:lnTo>
                    <a:pt x="23634" y="7620"/>
                  </a:lnTo>
                  <a:cubicBezTo>
                    <a:pt x="24528" y="6330"/>
                    <a:pt x="25454" y="4956"/>
                    <a:pt x="25560" y="3390"/>
                  </a:cubicBezTo>
                  <a:cubicBezTo>
                    <a:pt x="25687" y="1511"/>
                    <a:pt x="24343" y="0"/>
                    <a:pt x="22555" y="0"/>
                  </a:cubicBezTo>
                  <a:close/>
                </a:path>
              </a:pathLst>
            </a:custGeom>
            <a:solidFill>
              <a:schemeClr val="accent6"/>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53" name="Google Shape;1928;p46">
              <a:extLst>
                <a:ext uri="{FF2B5EF4-FFF2-40B4-BE49-F238E27FC236}">
                  <a16:creationId xmlns:a16="http://schemas.microsoft.com/office/drawing/2014/main" id="{1A080A33-3867-6799-6117-B1BAF1E9F813}"/>
                </a:ext>
              </a:extLst>
            </p:cNvPr>
            <p:cNvSpPr/>
            <p:nvPr/>
          </p:nvSpPr>
          <p:spPr>
            <a:xfrm>
              <a:off x="5344850" y="1007525"/>
              <a:ext cx="280575" cy="216225"/>
            </a:xfrm>
            <a:custGeom>
              <a:avLst/>
              <a:gdLst/>
              <a:ahLst/>
              <a:cxnLst/>
              <a:rect l="l" t="t" r="r" b="b"/>
              <a:pathLst>
                <a:path w="11223" h="8649" extrusionOk="0">
                  <a:moveTo>
                    <a:pt x="2632" y="0"/>
                  </a:moveTo>
                  <a:cubicBezTo>
                    <a:pt x="2625" y="0"/>
                    <a:pt x="2619" y="2"/>
                    <a:pt x="2614" y="5"/>
                  </a:cubicBezTo>
                  <a:cubicBezTo>
                    <a:pt x="2467" y="95"/>
                    <a:pt x="3033" y="1229"/>
                    <a:pt x="3482" y="2704"/>
                  </a:cubicBezTo>
                  <a:cubicBezTo>
                    <a:pt x="3684" y="3348"/>
                    <a:pt x="3831" y="3952"/>
                    <a:pt x="3945" y="4425"/>
                  </a:cubicBezTo>
                  <a:cubicBezTo>
                    <a:pt x="3772" y="4149"/>
                    <a:pt x="3580" y="3885"/>
                    <a:pt x="3370" y="3636"/>
                  </a:cubicBezTo>
                  <a:cubicBezTo>
                    <a:pt x="2726" y="2871"/>
                    <a:pt x="2047" y="2386"/>
                    <a:pt x="1841" y="2386"/>
                  </a:cubicBezTo>
                  <a:cubicBezTo>
                    <a:pt x="1818" y="2386"/>
                    <a:pt x="1802" y="2392"/>
                    <a:pt x="1791" y="2404"/>
                  </a:cubicBezTo>
                  <a:cubicBezTo>
                    <a:pt x="1679" y="2528"/>
                    <a:pt x="2232" y="3205"/>
                    <a:pt x="2917" y="4019"/>
                  </a:cubicBezTo>
                  <a:cubicBezTo>
                    <a:pt x="3073" y="4205"/>
                    <a:pt x="3224" y="4381"/>
                    <a:pt x="3365" y="4544"/>
                  </a:cubicBezTo>
                  <a:cubicBezTo>
                    <a:pt x="3011" y="4396"/>
                    <a:pt x="2643" y="4285"/>
                    <a:pt x="2265" y="4215"/>
                  </a:cubicBezTo>
                  <a:cubicBezTo>
                    <a:pt x="1743" y="4114"/>
                    <a:pt x="1253" y="4047"/>
                    <a:pt x="855" y="4047"/>
                  </a:cubicBezTo>
                  <a:cubicBezTo>
                    <a:pt x="792" y="4047"/>
                    <a:pt x="732" y="4048"/>
                    <a:pt x="674" y="4052"/>
                  </a:cubicBezTo>
                  <a:cubicBezTo>
                    <a:pt x="251" y="4074"/>
                    <a:pt x="1" y="4181"/>
                    <a:pt x="9" y="4259"/>
                  </a:cubicBezTo>
                  <a:cubicBezTo>
                    <a:pt x="18" y="4342"/>
                    <a:pt x="263" y="4387"/>
                    <a:pt x="644" y="4470"/>
                  </a:cubicBezTo>
                  <a:cubicBezTo>
                    <a:pt x="1020" y="4548"/>
                    <a:pt x="1552" y="4682"/>
                    <a:pt x="2150" y="4797"/>
                  </a:cubicBezTo>
                  <a:cubicBezTo>
                    <a:pt x="2609" y="4885"/>
                    <a:pt x="3016" y="4975"/>
                    <a:pt x="3348" y="5065"/>
                  </a:cubicBezTo>
                  <a:cubicBezTo>
                    <a:pt x="3140" y="5111"/>
                    <a:pt x="2937" y="5179"/>
                    <a:pt x="2744" y="5269"/>
                  </a:cubicBezTo>
                  <a:cubicBezTo>
                    <a:pt x="1896" y="5659"/>
                    <a:pt x="1484" y="6330"/>
                    <a:pt x="1609" y="6427"/>
                  </a:cubicBezTo>
                  <a:cubicBezTo>
                    <a:pt x="1623" y="6441"/>
                    <a:pt x="1644" y="6447"/>
                    <a:pt x="1670" y="6447"/>
                  </a:cubicBezTo>
                  <a:cubicBezTo>
                    <a:pt x="1863" y="6447"/>
                    <a:pt x="2354" y="6097"/>
                    <a:pt x="2993" y="5807"/>
                  </a:cubicBezTo>
                  <a:cubicBezTo>
                    <a:pt x="3138" y="5739"/>
                    <a:pt x="3278" y="5681"/>
                    <a:pt x="3413" y="5626"/>
                  </a:cubicBezTo>
                  <a:lnTo>
                    <a:pt x="3413" y="5626"/>
                  </a:lnTo>
                  <a:cubicBezTo>
                    <a:pt x="3129" y="5937"/>
                    <a:pt x="2886" y="6282"/>
                    <a:pt x="2691" y="6654"/>
                  </a:cubicBezTo>
                  <a:cubicBezTo>
                    <a:pt x="2147" y="7668"/>
                    <a:pt x="2068" y="8616"/>
                    <a:pt x="2224" y="8647"/>
                  </a:cubicBezTo>
                  <a:cubicBezTo>
                    <a:pt x="2228" y="8648"/>
                    <a:pt x="2231" y="8648"/>
                    <a:pt x="2235" y="8648"/>
                  </a:cubicBezTo>
                  <a:cubicBezTo>
                    <a:pt x="2403" y="8648"/>
                    <a:pt x="2722" y="7847"/>
                    <a:pt x="3214" y="6934"/>
                  </a:cubicBezTo>
                  <a:cubicBezTo>
                    <a:pt x="3489" y="6414"/>
                    <a:pt x="3760" y="5965"/>
                    <a:pt x="3930" y="5644"/>
                  </a:cubicBezTo>
                  <a:cubicBezTo>
                    <a:pt x="3949" y="5957"/>
                    <a:pt x="3991" y="6267"/>
                    <a:pt x="4059" y="6572"/>
                  </a:cubicBezTo>
                  <a:cubicBezTo>
                    <a:pt x="4259" y="7464"/>
                    <a:pt x="4600" y="8139"/>
                    <a:pt x="4762" y="8139"/>
                  </a:cubicBezTo>
                  <a:cubicBezTo>
                    <a:pt x="4768" y="8139"/>
                    <a:pt x="4774" y="8138"/>
                    <a:pt x="4779" y="8136"/>
                  </a:cubicBezTo>
                  <a:cubicBezTo>
                    <a:pt x="4937" y="8086"/>
                    <a:pt x="4838" y="7336"/>
                    <a:pt x="4638" y="6441"/>
                  </a:cubicBezTo>
                  <a:cubicBezTo>
                    <a:pt x="4572" y="6141"/>
                    <a:pt x="4494" y="5855"/>
                    <a:pt x="4425" y="5616"/>
                  </a:cubicBezTo>
                  <a:lnTo>
                    <a:pt x="4425" y="5616"/>
                  </a:lnTo>
                  <a:cubicBezTo>
                    <a:pt x="4735" y="5745"/>
                    <a:pt x="5108" y="5894"/>
                    <a:pt x="5503" y="6067"/>
                  </a:cubicBezTo>
                  <a:cubicBezTo>
                    <a:pt x="6428" y="6464"/>
                    <a:pt x="7178" y="6865"/>
                    <a:pt x="7416" y="6865"/>
                  </a:cubicBezTo>
                  <a:cubicBezTo>
                    <a:pt x="7449" y="6865"/>
                    <a:pt x="7472" y="6857"/>
                    <a:pt x="7485" y="6840"/>
                  </a:cubicBezTo>
                  <a:cubicBezTo>
                    <a:pt x="7583" y="6716"/>
                    <a:pt x="6865" y="6008"/>
                    <a:pt x="5739" y="5523"/>
                  </a:cubicBezTo>
                  <a:cubicBezTo>
                    <a:pt x="5537" y="5435"/>
                    <a:pt x="5330" y="5360"/>
                    <a:pt x="5118" y="5294"/>
                  </a:cubicBezTo>
                  <a:cubicBezTo>
                    <a:pt x="5501" y="5285"/>
                    <a:pt x="5984" y="5269"/>
                    <a:pt x="6529" y="5269"/>
                  </a:cubicBezTo>
                  <a:cubicBezTo>
                    <a:pt x="6891" y="5269"/>
                    <a:pt x="7281" y="5276"/>
                    <a:pt x="7688" y="5297"/>
                  </a:cubicBezTo>
                  <a:cubicBezTo>
                    <a:pt x="9233" y="5363"/>
                    <a:pt x="10529" y="5603"/>
                    <a:pt x="10991" y="5603"/>
                  </a:cubicBezTo>
                  <a:cubicBezTo>
                    <a:pt x="11099" y="5603"/>
                    <a:pt x="11161" y="5590"/>
                    <a:pt x="11170" y="5558"/>
                  </a:cubicBezTo>
                  <a:cubicBezTo>
                    <a:pt x="11222" y="5413"/>
                    <a:pt x="9709" y="4791"/>
                    <a:pt x="7717" y="4703"/>
                  </a:cubicBezTo>
                  <a:cubicBezTo>
                    <a:pt x="7532" y="4694"/>
                    <a:pt x="7351" y="4690"/>
                    <a:pt x="7174" y="4690"/>
                  </a:cubicBezTo>
                  <a:cubicBezTo>
                    <a:pt x="6304" y="4690"/>
                    <a:pt x="5547" y="4793"/>
                    <a:pt x="5013" y="4913"/>
                  </a:cubicBezTo>
                  <a:cubicBezTo>
                    <a:pt x="5451" y="4701"/>
                    <a:pt x="6054" y="4413"/>
                    <a:pt x="6761" y="4191"/>
                  </a:cubicBezTo>
                  <a:cubicBezTo>
                    <a:pt x="8141" y="3736"/>
                    <a:pt x="9349" y="3718"/>
                    <a:pt x="9359" y="3545"/>
                  </a:cubicBezTo>
                  <a:cubicBezTo>
                    <a:pt x="9375" y="3459"/>
                    <a:pt x="8968" y="3339"/>
                    <a:pt x="8340" y="3339"/>
                  </a:cubicBezTo>
                  <a:cubicBezTo>
                    <a:pt x="7855" y="3339"/>
                    <a:pt x="7237" y="3411"/>
                    <a:pt x="6579" y="3625"/>
                  </a:cubicBezTo>
                  <a:cubicBezTo>
                    <a:pt x="5990" y="3812"/>
                    <a:pt x="5434" y="4093"/>
                    <a:pt x="4936" y="4459"/>
                  </a:cubicBezTo>
                  <a:cubicBezTo>
                    <a:pt x="5169" y="4068"/>
                    <a:pt x="5462" y="3594"/>
                    <a:pt x="5824" y="3105"/>
                  </a:cubicBezTo>
                  <a:cubicBezTo>
                    <a:pt x="6697" y="1900"/>
                    <a:pt x="7629" y="1099"/>
                    <a:pt x="7528" y="958"/>
                  </a:cubicBezTo>
                  <a:cubicBezTo>
                    <a:pt x="7521" y="947"/>
                    <a:pt x="7506" y="941"/>
                    <a:pt x="7484" y="941"/>
                  </a:cubicBezTo>
                  <a:cubicBezTo>
                    <a:pt x="7248" y="941"/>
                    <a:pt x="6205" y="1573"/>
                    <a:pt x="5345" y="2754"/>
                  </a:cubicBezTo>
                  <a:cubicBezTo>
                    <a:pt x="4871" y="3397"/>
                    <a:pt x="4571" y="4042"/>
                    <a:pt x="4407" y="4532"/>
                  </a:cubicBezTo>
                  <a:cubicBezTo>
                    <a:pt x="4386" y="4006"/>
                    <a:pt x="4288" y="3295"/>
                    <a:pt x="4048" y="2529"/>
                  </a:cubicBezTo>
                  <a:cubicBezTo>
                    <a:pt x="3591" y="1031"/>
                    <a:pt x="2806" y="0"/>
                    <a:pt x="2632" y="0"/>
                  </a:cubicBezTo>
                  <a:close/>
                </a:path>
              </a:pathLst>
            </a:custGeom>
            <a:solidFill>
              <a:schemeClr val="accent4"/>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54" name="Google Shape;1929;p46">
              <a:extLst>
                <a:ext uri="{FF2B5EF4-FFF2-40B4-BE49-F238E27FC236}">
                  <a16:creationId xmlns:a16="http://schemas.microsoft.com/office/drawing/2014/main" id="{19A9748C-DE86-7565-24DD-D23525E830C8}"/>
                </a:ext>
              </a:extLst>
            </p:cNvPr>
            <p:cNvSpPr/>
            <p:nvPr/>
          </p:nvSpPr>
          <p:spPr>
            <a:xfrm>
              <a:off x="5413075" y="1233025"/>
              <a:ext cx="453725" cy="533675"/>
            </a:xfrm>
            <a:custGeom>
              <a:avLst/>
              <a:gdLst/>
              <a:ahLst/>
              <a:cxnLst/>
              <a:rect l="l" t="t" r="r" b="b"/>
              <a:pathLst>
                <a:path w="18149" h="21347" extrusionOk="0">
                  <a:moveTo>
                    <a:pt x="8734" y="1"/>
                  </a:moveTo>
                  <a:cubicBezTo>
                    <a:pt x="8641" y="1"/>
                    <a:pt x="8547" y="3"/>
                    <a:pt x="8452" y="8"/>
                  </a:cubicBezTo>
                  <a:cubicBezTo>
                    <a:pt x="6754" y="104"/>
                    <a:pt x="5177" y="1047"/>
                    <a:pt x="4049" y="2319"/>
                  </a:cubicBezTo>
                  <a:cubicBezTo>
                    <a:pt x="1628" y="5052"/>
                    <a:pt x="0" y="8442"/>
                    <a:pt x="386" y="12163"/>
                  </a:cubicBezTo>
                  <a:lnTo>
                    <a:pt x="39" y="21346"/>
                  </a:lnTo>
                  <a:cubicBezTo>
                    <a:pt x="2179" y="21313"/>
                    <a:pt x="4339" y="21242"/>
                    <a:pt x="6408" y="20695"/>
                  </a:cubicBezTo>
                  <a:cubicBezTo>
                    <a:pt x="13134" y="18913"/>
                    <a:pt x="18149" y="10268"/>
                    <a:pt x="14527" y="3816"/>
                  </a:cubicBezTo>
                  <a:cubicBezTo>
                    <a:pt x="13341" y="1701"/>
                    <a:pt x="11140" y="1"/>
                    <a:pt x="8734" y="1"/>
                  </a:cubicBezTo>
                  <a:close/>
                </a:path>
              </a:pathLst>
            </a:custGeom>
            <a:solidFill>
              <a:schemeClr val="accent5"/>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55" name="Google Shape;1930;p46">
              <a:extLst>
                <a:ext uri="{FF2B5EF4-FFF2-40B4-BE49-F238E27FC236}">
                  <a16:creationId xmlns:a16="http://schemas.microsoft.com/office/drawing/2014/main" id="{50FBC73A-747E-32F9-C48E-809D5885659B}"/>
                </a:ext>
              </a:extLst>
            </p:cNvPr>
            <p:cNvSpPr/>
            <p:nvPr/>
          </p:nvSpPr>
          <p:spPr>
            <a:xfrm>
              <a:off x="5500650" y="1310450"/>
              <a:ext cx="258800" cy="400350"/>
            </a:xfrm>
            <a:custGeom>
              <a:avLst/>
              <a:gdLst/>
              <a:ahLst/>
              <a:cxnLst/>
              <a:rect l="l" t="t" r="r" b="b"/>
              <a:pathLst>
                <a:path w="10352" h="16014" extrusionOk="0">
                  <a:moveTo>
                    <a:pt x="6469" y="0"/>
                  </a:moveTo>
                  <a:cubicBezTo>
                    <a:pt x="6429" y="0"/>
                    <a:pt x="6388" y="3"/>
                    <a:pt x="6347" y="10"/>
                  </a:cubicBezTo>
                  <a:cubicBezTo>
                    <a:pt x="6044" y="58"/>
                    <a:pt x="5804" y="285"/>
                    <a:pt x="5591" y="507"/>
                  </a:cubicBezTo>
                  <a:cubicBezTo>
                    <a:pt x="1879" y="4363"/>
                    <a:pt x="1" y="9913"/>
                    <a:pt x="607" y="15231"/>
                  </a:cubicBezTo>
                  <a:lnTo>
                    <a:pt x="790" y="15281"/>
                  </a:lnTo>
                  <a:cubicBezTo>
                    <a:pt x="1309" y="15807"/>
                    <a:pt x="2025" y="16014"/>
                    <a:pt x="2772" y="16014"/>
                  </a:cubicBezTo>
                  <a:cubicBezTo>
                    <a:pt x="3339" y="16014"/>
                    <a:pt x="3922" y="15894"/>
                    <a:pt x="4450" y="15705"/>
                  </a:cubicBezTo>
                  <a:cubicBezTo>
                    <a:pt x="7251" y="14696"/>
                    <a:pt x="9312" y="12021"/>
                    <a:pt x="9831" y="9089"/>
                  </a:cubicBezTo>
                  <a:cubicBezTo>
                    <a:pt x="10351" y="6157"/>
                    <a:pt x="9413" y="3056"/>
                    <a:pt x="7564" y="722"/>
                  </a:cubicBezTo>
                  <a:cubicBezTo>
                    <a:pt x="7283" y="368"/>
                    <a:pt x="6906" y="0"/>
                    <a:pt x="6469" y="0"/>
                  </a:cubicBezTo>
                  <a:close/>
                </a:path>
              </a:pathLst>
            </a:custGeom>
            <a:solidFill>
              <a:srgbClr val="FC867D"/>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56" name="Google Shape;1931;p46">
              <a:extLst>
                <a:ext uri="{FF2B5EF4-FFF2-40B4-BE49-F238E27FC236}">
                  <a16:creationId xmlns:a16="http://schemas.microsoft.com/office/drawing/2014/main" id="{C2C76E70-E149-BFE2-04AA-CF5261566B50}"/>
                </a:ext>
              </a:extLst>
            </p:cNvPr>
            <p:cNvSpPr/>
            <p:nvPr/>
          </p:nvSpPr>
          <p:spPr>
            <a:xfrm>
              <a:off x="5510550" y="1311500"/>
              <a:ext cx="157075" cy="394275"/>
            </a:xfrm>
            <a:custGeom>
              <a:avLst/>
              <a:gdLst/>
              <a:ahLst/>
              <a:cxnLst/>
              <a:rect l="l" t="t" r="r" b="b"/>
              <a:pathLst>
                <a:path w="6283" h="15771" extrusionOk="0">
                  <a:moveTo>
                    <a:pt x="6202" y="1"/>
                  </a:moveTo>
                  <a:cubicBezTo>
                    <a:pt x="6096" y="1"/>
                    <a:pt x="5291" y="556"/>
                    <a:pt x="4253" y="1690"/>
                  </a:cubicBezTo>
                  <a:cubicBezTo>
                    <a:pt x="3706" y="2279"/>
                    <a:pt x="3126" y="3044"/>
                    <a:pt x="2557" y="3943"/>
                  </a:cubicBezTo>
                  <a:cubicBezTo>
                    <a:pt x="1334" y="5911"/>
                    <a:pt x="531" y="8111"/>
                    <a:pt x="195" y="10403"/>
                  </a:cubicBezTo>
                  <a:cubicBezTo>
                    <a:pt x="51" y="11457"/>
                    <a:pt x="1" y="12416"/>
                    <a:pt x="39" y="13217"/>
                  </a:cubicBezTo>
                  <a:cubicBezTo>
                    <a:pt x="103" y="14813"/>
                    <a:pt x="379" y="15770"/>
                    <a:pt x="448" y="15770"/>
                  </a:cubicBezTo>
                  <a:cubicBezTo>
                    <a:pt x="449" y="15770"/>
                    <a:pt x="449" y="15770"/>
                    <a:pt x="449" y="15770"/>
                  </a:cubicBezTo>
                  <a:cubicBezTo>
                    <a:pt x="553" y="15755"/>
                    <a:pt x="434" y="14781"/>
                    <a:pt x="484" y="13217"/>
                  </a:cubicBezTo>
                  <a:cubicBezTo>
                    <a:pt x="496" y="12721"/>
                    <a:pt x="542" y="12161"/>
                    <a:pt x="616" y="11562"/>
                  </a:cubicBezTo>
                  <a:cubicBezTo>
                    <a:pt x="872" y="11195"/>
                    <a:pt x="1378" y="10152"/>
                    <a:pt x="2329" y="9189"/>
                  </a:cubicBezTo>
                  <a:cubicBezTo>
                    <a:pt x="3509" y="7953"/>
                    <a:pt x="4845" y="7423"/>
                    <a:pt x="4782" y="7248"/>
                  </a:cubicBezTo>
                  <a:cubicBezTo>
                    <a:pt x="4774" y="7223"/>
                    <a:pt x="4730" y="7209"/>
                    <a:pt x="4656" y="7209"/>
                  </a:cubicBezTo>
                  <a:cubicBezTo>
                    <a:pt x="4497" y="7209"/>
                    <a:pt x="4201" y="7272"/>
                    <a:pt x="3818" y="7423"/>
                  </a:cubicBezTo>
                  <a:cubicBezTo>
                    <a:pt x="3257" y="7643"/>
                    <a:pt x="2527" y="8085"/>
                    <a:pt x="1878" y="8750"/>
                  </a:cubicBezTo>
                  <a:cubicBezTo>
                    <a:pt x="1452" y="9189"/>
                    <a:pt x="1096" y="9691"/>
                    <a:pt x="821" y="10237"/>
                  </a:cubicBezTo>
                  <a:cubicBezTo>
                    <a:pt x="1009" y="9297"/>
                    <a:pt x="1268" y="8292"/>
                    <a:pt x="1636" y="7267"/>
                  </a:cubicBezTo>
                  <a:cubicBezTo>
                    <a:pt x="2049" y="6154"/>
                    <a:pt x="2548" y="5136"/>
                    <a:pt x="3056" y="4241"/>
                  </a:cubicBezTo>
                  <a:cubicBezTo>
                    <a:pt x="3580" y="3356"/>
                    <a:pt x="4103" y="2586"/>
                    <a:pt x="4593" y="1977"/>
                  </a:cubicBezTo>
                  <a:cubicBezTo>
                    <a:pt x="5562" y="751"/>
                    <a:pt x="6283" y="83"/>
                    <a:pt x="6212" y="4"/>
                  </a:cubicBezTo>
                  <a:cubicBezTo>
                    <a:pt x="6211" y="2"/>
                    <a:pt x="6207" y="1"/>
                    <a:pt x="6202" y="1"/>
                  </a:cubicBezTo>
                  <a:close/>
                </a:path>
              </a:pathLst>
            </a:custGeom>
            <a:solidFill>
              <a:srgbClr val="E06761"/>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57" name="Google Shape;1932;p46">
              <a:extLst>
                <a:ext uri="{FF2B5EF4-FFF2-40B4-BE49-F238E27FC236}">
                  <a16:creationId xmlns:a16="http://schemas.microsoft.com/office/drawing/2014/main" id="{45EA7315-B7DF-8BFC-1D5B-3AD1239A7BD7}"/>
                </a:ext>
              </a:extLst>
            </p:cNvPr>
            <p:cNvSpPr/>
            <p:nvPr/>
          </p:nvSpPr>
          <p:spPr>
            <a:xfrm>
              <a:off x="2614900" y="2864675"/>
              <a:ext cx="141650" cy="137300"/>
            </a:xfrm>
            <a:custGeom>
              <a:avLst/>
              <a:gdLst/>
              <a:ahLst/>
              <a:cxnLst/>
              <a:rect l="l" t="t" r="r" b="b"/>
              <a:pathLst>
                <a:path w="5666" h="5492" extrusionOk="0">
                  <a:moveTo>
                    <a:pt x="2607" y="1"/>
                  </a:moveTo>
                  <a:cubicBezTo>
                    <a:pt x="1982" y="1"/>
                    <a:pt x="1212" y="206"/>
                    <a:pt x="692" y="803"/>
                  </a:cubicBezTo>
                  <a:cubicBezTo>
                    <a:pt x="155" y="1413"/>
                    <a:pt x="1" y="2181"/>
                    <a:pt x="12" y="2822"/>
                  </a:cubicBezTo>
                  <a:cubicBezTo>
                    <a:pt x="25" y="3472"/>
                    <a:pt x="198" y="4041"/>
                    <a:pt x="419" y="4469"/>
                  </a:cubicBezTo>
                  <a:cubicBezTo>
                    <a:pt x="639" y="4903"/>
                    <a:pt x="927" y="5201"/>
                    <a:pt x="1159" y="5346"/>
                  </a:cubicBezTo>
                  <a:cubicBezTo>
                    <a:pt x="1325" y="5454"/>
                    <a:pt x="1452" y="5492"/>
                    <a:pt x="1518" y="5492"/>
                  </a:cubicBezTo>
                  <a:cubicBezTo>
                    <a:pt x="1544" y="5492"/>
                    <a:pt x="1561" y="5485"/>
                    <a:pt x="1565" y="5475"/>
                  </a:cubicBezTo>
                  <a:cubicBezTo>
                    <a:pt x="1609" y="5396"/>
                    <a:pt x="1112" y="5108"/>
                    <a:pt x="826" y="4289"/>
                  </a:cubicBezTo>
                  <a:cubicBezTo>
                    <a:pt x="656" y="3821"/>
                    <a:pt x="577" y="3324"/>
                    <a:pt x="592" y="2827"/>
                  </a:cubicBezTo>
                  <a:cubicBezTo>
                    <a:pt x="610" y="2276"/>
                    <a:pt x="768" y="1665"/>
                    <a:pt x="1162" y="1222"/>
                  </a:cubicBezTo>
                  <a:cubicBezTo>
                    <a:pt x="1549" y="774"/>
                    <a:pt x="2140" y="600"/>
                    <a:pt x="2688" y="582"/>
                  </a:cubicBezTo>
                  <a:cubicBezTo>
                    <a:pt x="2734" y="580"/>
                    <a:pt x="2779" y="579"/>
                    <a:pt x="2824" y="579"/>
                  </a:cubicBezTo>
                  <a:cubicBezTo>
                    <a:pt x="3325" y="579"/>
                    <a:pt x="3788" y="685"/>
                    <a:pt x="4185" y="785"/>
                  </a:cubicBezTo>
                  <a:cubicBezTo>
                    <a:pt x="4857" y="969"/>
                    <a:pt x="5352" y="1085"/>
                    <a:pt x="5551" y="1085"/>
                  </a:cubicBezTo>
                  <a:cubicBezTo>
                    <a:pt x="5608" y="1085"/>
                    <a:pt x="5640" y="1076"/>
                    <a:pt x="5646" y="1056"/>
                  </a:cubicBezTo>
                  <a:cubicBezTo>
                    <a:pt x="5665" y="979"/>
                    <a:pt x="5179" y="716"/>
                    <a:pt x="4321" y="362"/>
                  </a:cubicBezTo>
                  <a:cubicBezTo>
                    <a:pt x="3891" y="194"/>
                    <a:pt x="3339" y="13"/>
                    <a:pt x="2682" y="2"/>
                  </a:cubicBezTo>
                  <a:cubicBezTo>
                    <a:pt x="2657" y="1"/>
                    <a:pt x="2632" y="1"/>
                    <a:pt x="2607" y="1"/>
                  </a:cubicBezTo>
                  <a:close/>
                </a:path>
              </a:pathLst>
            </a:custGeom>
            <a:solidFill>
              <a:schemeClr val="accent2"/>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58" name="Google Shape;1933;p46">
              <a:extLst>
                <a:ext uri="{FF2B5EF4-FFF2-40B4-BE49-F238E27FC236}">
                  <a16:creationId xmlns:a16="http://schemas.microsoft.com/office/drawing/2014/main" id="{7D83FC1A-22AD-6CEF-10DF-F530BAE3AE9F}"/>
                </a:ext>
              </a:extLst>
            </p:cNvPr>
            <p:cNvSpPr/>
            <p:nvPr/>
          </p:nvSpPr>
          <p:spPr>
            <a:xfrm>
              <a:off x="2825175" y="2613225"/>
              <a:ext cx="119100" cy="127200"/>
            </a:xfrm>
            <a:custGeom>
              <a:avLst/>
              <a:gdLst/>
              <a:ahLst/>
              <a:cxnLst/>
              <a:rect l="l" t="t" r="r" b="b"/>
              <a:pathLst>
                <a:path w="4764" h="5088" extrusionOk="0">
                  <a:moveTo>
                    <a:pt x="2074" y="1"/>
                  </a:moveTo>
                  <a:cubicBezTo>
                    <a:pt x="2054" y="1"/>
                    <a:pt x="2034" y="1"/>
                    <a:pt x="2014" y="1"/>
                  </a:cubicBezTo>
                  <a:cubicBezTo>
                    <a:pt x="1714" y="7"/>
                    <a:pt x="1397" y="47"/>
                    <a:pt x="1075" y="168"/>
                  </a:cubicBezTo>
                  <a:cubicBezTo>
                    <a:pt x="760" y="285"/>
                    <a:pt x="407" y="498"/>
                    <a:pt x="207" y="879"/>
                  </a:cubicBezTo>
                  <a:cubicBezTo>
                    <a:pt x="0" y="1268"/>
                    <a:pt x="56" y="1682"/>
                    <a:pt x="110" y="1976"/>
                  </a:cubicBezTo>
                  <a:cubicBezTo>
                    <a:pt x="249" y="2779"/>
                    <a:pt x="579" y="3537"/>
                    <a:pt x="1070" y="4187"/>
                  </a:cubicBezTo>
                  <a:cubicBezTo>
                    <a:pt x="1553" y="4813"/>
                    <a:pt x="1992" y="5088"/>
                    <a:pt x="2103" y="5088"/>
                  </a:cubicBezTo>
                  <a:cubicBezTo>
                    <a:pt x="2114" y="5088"/>
                    <a:pt x="2122" y="5085"/>
                    <a:pt x="2126" y="5080"/>
                  </a:cubicBezTo>
                  <a:cubicBezTo>
                    <a:pt x="2191" y="5009"/>
                    <a:pt x="1837" y="4635"/>
                    <a:pt x="1441" y="3942"/>
                  </a:cubicBezTo>
                  <a:cubicBezTo>
                    <a:pt x="1212" y="3538"/>
                    <a:pt x="1029" y="3112"/>
                    <a:pt x="894" y="2669"/>
                  </a:cubicBezTo>
                  <a:cubicBezTo>
                    <a:pt x="816" y="2409"/>
                    <a:pt x="757" y="2145"/>
                    <a:pt x="717" y="1878"/>
                  </a:cubicBezTo>
                  <a:cubicBezTo>
                    <a:pt x="674" y="1593"/>
                    <a:pt x="663" y="1349"/>
                    <a:pt x="765" y="1170"/>
                  </a:cubicBezTo>
                  <a:cubicBezTo>
                    <a:pt x="963" y="786"/>
                    <a:pt x="1558" y="612"/>
                    <a:pt x="2037" y="580"/>
                  </a:cubicBezTo>
                  <a:cubicBezTo>
                    <a:pt x="2166" y="571"/>
                    <a:pt x="2295" y="567"/>
                    <a:pt x="2424" y="567"/>
                  </a:cubicBezTo>
                  <a:cubicBezTo>
                    <a:pt x="2757" y="567"/>
                    <a:pt x="3090" y="595"/>
                    <a:pt x="3420" y="649"/>
                  </a:cubicBezTo>
                  <a:cubicBezTo>
                    <a:pt x="4076" y="757"/>
                    <a:pt x="4516" y="916"/>
                    <a:pt x="4668" y="916"/>
                  </a:cubicBezTo>
                  <a:cubicBezTo>
                    <a:pt x="4699" y="916"/>
                    <a:pt x="4718" y="910"/>
                    <a:pt x="4725" y="896"/>
                  </a:cubicBezTo>
                  <a:cubicBezTo>
                    <a:pt x="4764" y="830"/>
                    <a:pt x="4351" y="475"/>
                    <a:pt x="3522" y="215"/>
                  </a:cubicBezTo>
                  <a:cubicBezTo>
                    <a:pt x="3052" y="72"/>
                    <a:pt x="2565" y="1"/>
                    <a:pt x="2074" y="1"/>
                  </a:cubicBezTo>
                  <a:close/>
                </a:path>
              </a:pathLst>
            </a:custGeom>
            <a:solidFill>
              <a:schemeClr val="accent2"/>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59" name="Google Shape;1934;p46">
              <a:extLst>
                <a:ext uri="{FF2B5EF4-FFF2-40B4-BE49-F238E27FC236}">
                  <a16:creationId xmlns:a16="http://schemas.microsoft.com/office/drawing/2014/main" id="{2F7C3187-E954-582C-06B7-41A25A4E05C3}"/>
                </a:ext>
              </a:extLst>
            </p:cNvPr>
            <p:cNvSpPr/>
            <p:nvPr/>
          </p:nvSpPr>
          <p:spPr>
            <a:xfrm>
              <a:off x="2481175" y="2744550"/>
              <a:ext cx="62375" cy="147750"/>
            </a:xfrm>
            <a:custGeom>
              <a:avLst/>
              <a:gdLst/>
              <a:ahLst/>
              <a:cxnLst/>
              <a:rect l="l" t="t" r="r" b="b"/>
              <a:pathLst>
                <a:path w="2495" h="5910" extrusionOk="0">
                  <a:moveTo>
                    <a:pt x="2390" y="0"/>
                  </a:moveTo>
                  <a:cubicBezTo>
                    <a:pt x="2261" y="0"/>
                    <a:pt x="1928" y="132"/>
                    <a:pt x="1532" y="466"/>
                  </a:cubicBezTo>
                  <a:cubicBezTo>
                    <a:pt x="1046" y="870"/>
                    <a:pt x="503" y="1612"/>
                    <a:pt x="252" y="2559"/>
                  </a:cubicBezTo>
                  <a:cubicBezTo>
                    <a:pt x="0" y="3506"/>
                    <a:pt x="78" y="4395"/>
                    <a:pt x="225" y="4994"/>
                  </a:cubicBezTo>
                  <a:cubicBezTo>
                    <a:pt x="368" y="5577"/>
                    <a:pt x="558" y="5909"/>
                    <a:pt x="642" y="5909"/>
                  </a:cubicBezTo>
                  <a:cubicBezTo>
                    <a:pt x="645" y="5909"/>
                    <a:pt x="648" y="5909"/>
                    <a:pt x="650" y="5908"/>
                  </a:cubicBezTo>
                  <a:cubicBezTo>
                    <a:pt x="843" y="5867"/>
                    <a:pt x="423" y="4398"/>
                    <a:pt x="860" y="2721"/>
                  </a:cubicBezTo>
                  <a:cubicBezTo>
                    <a:pt x="1081" y="1893"/>
                    <a:pt x="1490" y="1217"/>
                    <a:pt x="1849" y="778"/>
                  </a:cubicBezTo>
                  <a:cubicBezTo>
                    <a:pt x="2206" y="335"/>
                    <a:pt x="2494" y="100"/>
                    <a:pt x="2446" y="20"/>
                  </a:cubicBezTo>
                  <a:cubicBezTo>
                    <a:pt x="2439" y="7"/>
                    <a:pt x="2420" y="0"/>
                    <a:pt x="2390" y="0"/>
                  </a:cubicBezTo>
                  <a:close/>
                </a:path>
              </a:pathLst>
            </a:custGeom>
            <a:solidFill>
              <a:schemeClr val="accent2"/>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60" name="Google Shape;1935;p46">
              <a:extLst>
                <a:ext uri="{FF2B5EF4-FFF2-40B4-BE49-F238E27FC236}">
                  <a16:creationId xmlns:a16="http://schemas.microsoft.com/office/drawing/2014/main" id="{94FEC953-C154-13D1-7B8C-CE6DEBF466F2}"/>
                </a:ext>
              </a:extLst>
            </p:cNvPr>
            <p:cNvSpPr/>
            <p:nvPr/>
          </p:nvSpPr>
          <p:spPr>
            <a:xfrm>
              <a:off x="2690675" y="2496900"/>
              <a:ext cx="144050" cy="72875"/>
            </a:xfrm>
            <a:custGeom>
              <a:avLst/>
              <a:gdLst/>
              <a:ahLst/>
              <a:cxnLst/>
              <a:rect l="l" t="t" r="r" b="b"/>
              <a:pathLst>
                <a:path w="5762" h="2915" extrusionOk="0">
                  <a:moveTo>
                    <a:pt x="4370" y="0"/>
                  </a:moveTo>
                  <a:cubicBezTo>
                    <a:pt x="3793" y="0"/>
                    <a:pt x="3072" y="86"/>
                    <a:pt x="2334" y="376"/>
                  </a:cubicBezTo>
                  <a:cubicBezTo>
                    <a:pt x="1411" y="741"/>
                    <a:pt x="723" y="1377"/>
                    <a:pt x="384" y="1925"/>
                  </a:cubicBezTo>
                  <a:cubicBezTo>
                    <a:pt x="37" y="2477"/>
                    <a:pt x="0" y="2889"/>
                    <a:pt x="73" y="2912"/>
                  </a:cubicBezTo>
                  <a:cubicBezTo>
                    <a:pt x="77" y="2914"/>
                    <a:pt x="82" y="2915"/>
                    <a:pt x="87" y="2915"/>
                  </a:cubicBezTo>
                  <a:cubicBezTo>
                    <a:pt x="180" y="2915"/>
                    <a:pt x="362" y="2596"/>
                    <a:pt x="737" y="2197"/>
                  </a:cubicBezTo>
                  <a:cubicBezTo>
                    <a:pt x="1125" y="1776"/>
                    <a:pt x="1758" y="1282"/>
                    <a:pt x="2567" y="962"/>
                  </a:cubicBezTo>
                  <a:cubicBezTo>
                    <a:pt x="3379" y="640"/>
                    <a:pt x="4189" y="528"/>
                    <a:pt x="4778" y="459"/>
                  </a:cubicBezTo>
                  <a:cubicBezTo>
                    <a:pt x="5368" y="389"/>
                    <a:pt x="5748" y="352"/>
                    <a:pt x="5756" y="262"/>
                  </a:cubicBezTo>
                  <a:cubicBezTo>
                    <a:pt x="5762" y="180"/>
                    <a:pt x="5392" y="59"/>
                    <a:pt x="4769" y="14"/>
                  </a:cubicBezTo>
                  <a:cubicBezTo>
                    <a:pt x="4646" y="6"/>
                    <a:pt x="4512" y="0"/>
                    <a:pt x="4370" y="0"/>
                  </a:cubicBezTo>
                  <a:close/>
                </a:path>
              </a:pathLst>
            </a:custGeom>
            <a:solidFill>
              <a:schemeClr val="accent2"/>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61" name="Google Shape;1936;p46">
              <a:extLst>
                <a:ext uri="{FF2B5EF4-FFF2-40B4-BE49-F238E27FC236}">
                  <a16:creationId xmlns:a16="http://schemas.microsoft.com/office/drawing/2014/main" id="{1587F5E2-F073-EE06-1984-C72A972556F0}"/>
                </a:ext>
              </a:extLst>
            </p:cNvPr>
            <p:cNvSpPr/>
            <p:nvPr/>
          </p:nvSpPr>
          <p:spPr>
            <a:xfrm>
              <a:off x="2809375" y="2830500"/>
              <a:ext cx="28325" cy="17175"/>
            </a:xfrm>
            <a:custGeom>
              <a:avLst/>
              <a:gdLst/>
              <a:ahLst/>
              <a:cxnLst/>
              <a:rect l="l" t="t" r="r" b="b"/>
              <a:pathLst>
                <a:path w="1133" h="687" extrusionOk="0">
                  <a:moveTo>
                    <a:pt x="733" y="0"/>
                  </a:moveTo>
                  <a:cubicBezTo>
                    <a:pt x="651" y="0"/>
                    <a:pt x="560" y="15"/>
                    <a:pt x="468" y="45"/>
                  </a:cubicBezTo>
                  <a:cubicBezTo>
                    <a:pt x="185" y="139"/>
                    <a:pt x="0" y="348"/>
                    <a:pt x="55" y="513"/>
                  </a:cubicBezTo>
                  <a:cubicBezTo>
                    <a:pt x="92" y="624"/>
                    <a:pt x="228" y="687"/>
                    <a:pt x="400" y="687"/>
                  </a:cubicBezTo>
                  <a:cubicBezTo>
                    <a:pt x="482" y="687"/>
                    <a:pt x="573" y="672"/>
                    <a:pt x="665" y="642"/>
                  </a:cubicBezTo>
                  <a:cubicBezTo>
                    <a:pt x="948" y="548"/>
                    <a:pt x="1133" y="339"/>
                    <a:pt x="1078" y="174"/>
                  </a:cubicBezTo>
                  <a:cubicBezTo>
                    <a:pt x="1041" y="62"/>
                    <a:pt x="905" y="0"/>
                    <a:pt x="733" y="0"/>
                  </a:cubicBezTo>
                  <a:close/>
                </a:path>
              </a:pathLst>
            </a:custGeom>
            <a:solidFill>
              <a:srgbClr val="CC5350"/>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62" name="Google Shape;1937;p46">
              <a:extLst>
                <a:ext uri="{FF2B5EF4-FFF2-40B4-BE49-F238E27FC236}">
                  <a16:creationId xmlns:a16="http://schemas.microsoft.com/office/drawing/2014/main" id="{8355950F-DC49-7A67-0B27-9CB12BD622D5}"/>
                </a:ext>
              </a:extLst>
            </p:cNvPr>
            <p:cNvSpPr/>
            <p:nvPr/>
          </p:nvSpPr>
          <p:spPr>
            <a:xfrm>
              <a:off x="2831325" y="2806325"/>
              <a:ext cx="88275" cy="96075"/>
            </a:xfrm>
            <a:custGeom>
              <a:avLst/>
              <a:gdLst/>
              <a:ahLst/>
              <a:cxnLst/>
              <a:rect l="l" t="t" r="r" b="b"/>
              <a:pathLst>
                <a:path w="3531" h="3843" extrusionOk="0">
                  <a:moveTo>
                    <a:pt x="2815" y="1"/>
                  </a:moveTo>
                  <a:cubicBezTo>
                    <a:pt x="2804" y="1"/>
                    <a:pt x="2796" y="3"/>
                    <a:pt x="2791" y="9"/>
                  </a:cubicBezTo>
                  <a:cubicBezTo>
                    <a:pt x="2714" y="69"/>
                    <a:pt x="2884" y="347"/>
                    <a:pt x="2917" y="814"/>
                  </a:cubicBezTo>
                  <a:cubicBezTo>
                    <a:pt x="2958" y="1270"/>
                    <a:pt x="2827" y="1947"/>
                    <a:pt x="2375" y="2466"/>
                  </a:cubicBezTo>
                  <a:cubicBezTo>
                    <a:pt x="1911" y="2991"/>
                    <a:pt x="1274" y="3256"/>
                    <a:pt x="804" y="3397"/>
                  </a:cubicBezTo>
                  <a:cubicBezTo>
                    <a:pt x="329" y="3540"/>
                    <a:pt x="6" y="3589"/>
                    <a:pt x="3" y="3681"/>
                  </a:cubicBezTo>
                  <a:cubicBezTo>
                    <a:pt x="0" y="3750"/>
                    <a:pt x="239" y="3842"/>
                    <a:pt x="655" y="3842"/>
                  </a:cubicBezTo>
                  <a:cubicBezTo>
                    <a:pt x="726" y="3842"/>
                    <a:pt x="803" y="3839"/>
                    <a:pt x="885" y="3833"/>
                  </a:cubicBezTo>
                  <a:cubicBezTo>
                    <a:pt x="1427" y="3794"/>
                    <a:pt x="2240" y="3562"/>
                    <a:pt x="2848" y="2880"/>
                  </a:cubicBezTo>
                  <a:cubicBezTo>
                    <a:pt x="3458" y="2178"/>
                    <a:pt x="3531" y="1278"/>
                    <a:pt x="3355" y="728"/>
                  </a:cubicBezTo>
                  <a:cubicBezTo>
                    <a:pt x="3196" y="217"/>
                    <a:pt x="2908" y="1"/>
                    <a:pt x="2815" y="1"/>
                  </a:cubicBezTo>
                  <a:close/>
                </a:path>
              </a:pathLst>
            </a:custGeom>
            <a:solidFill>
              <a:schemeClr val="accent2"/>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63" name="Google Shape;1938;p46">
              <a:extLst>
                <a:ext uri="{FF2B5EF4-FFF2-40B4-BE49-F238E27FC236}">
                  <a16:creationId xmlns:a16="http://schemas.microsoft.com/office/drawing/2014/main" id="{C04B5D3B-CB18-9E9D-4D8D-347D4C5EC991}"/>
                </a:ext>
              </a:extLst>
            </p:cNvPr>
            <p:cNvSpPr/>
            <p:nvPr/>
          </p:nvSpPr>
          <p:spPr>
            <a:xfrm>
              <a:off x="2084050" y="2370125"/>
              <a:ext cx="670400" cy="847275"/>
            </a:xfrm>
            <a:custGeom>
              <a:avLst/>
              <a:gdLst/>
              <a:ahLst/>
              <a:cxnLst/>
              <a:rect l="l" t="t" r="r" b="b"/>
              <a:pathLst>
                <a:path w="26816" h="33891" extrusionOk="0">
                  <a:moveTo>
                    <a:pt x="18790" y="1"/>
                  </a:moveTo>
                  <a:cubicBezTo>
                    <a:pt x="12617" y="1"/>
                    <a:pt x="6649" y="2424"/>
                    <a:pt x="3292" y="8150"/>
                  </a:cubicBezTo>
                  <a:cubicBezTo>
                    <a:pt x="2367" y="9726"/>
                    <a:pt x="1794" y="11491"/>
                    <a:pt x="1444" y="13285"/>
                  </a:cubicBezTo>
                  <a:cubicBezTo>
                    <a:pt x="0" y="20687"/>
                    <a:pt x="2704" y="28717"/>
                    <a:pt x="8127" y="33890"/>
                  </a:cubicBezTo>
                  <a:cubicBezTo>
                    <a:pt x="13267" y="28830"/>
                    <a:pt x="15864" y="21276"/>
                    <a:pt x="14846" y="14128"/>
                  </a:cubicBezTo>
                  <a:cubicBezTo>
                    <a:pt x="14453" y="11379"/>
                    <a:pt x="13369" y="8548"/>
                    <a:pt x="11587" y="6481"/>
                  </a:cubicBezTo>
                  <a:cubicBezTo>
                    <a:pt x="16978" y="6024"/>
                    <a:pt x="22261" y="4261"/>
                    <a:pt x="26815" y="1344"/>
                  </a:cubicBezTo>
                  <a:cubicBezTo>
                    <a:pt x="26453" y="1211"/>
                    <a:pt x="26087" y="1089"/>
                    <a:pt x="25714" y="983"/>
                  </a:cubicBezTo>
                  <a:cubicBezTo>
                    <a:pt x="23462" y="344"/>
                    <a:pt x="21111" y="1"/>
                    <a:pt x="18790" y="1"/>
                  </a:cubicBezTo>
                  <a:close/>
                </a:path>
              </a:pathLst>
            </a:custGeom>
            <a:solidFill>
              <a:schemeClr val="accent6"/>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64" name="Google Shape;1939;p46">
              <a:extLst>
                <a:ext uri="{FF2B5EF4-FFF2-40B4-BE49-F238E27FC236}">
                  <a16:creationId xmlns:a16="http://schemas.microsoft.com/office/drawing/2014/main" id="{2EA761F9-6B40-7DA9-A541-6D04D1B806AC}"/>
                </a:ext>
              </a:extLst>
            </p:cNvPr>
            <p:cNvSpPr/>
            <p:nvPr/>
          </p:nvSpPr>
          <p:spPr>
            <a:xfrm>
              <a:off x="2251225" y="2468100"/>
              <a:ext cx="113150" cy="731525"/>
            </a:xfrm>
            <a:custGeom>
              <a:avLst/>
              <a:gdLst/>
              <a:ahLst/>
              <a:cxnLst/>
              <a:rect l="l" t="t" r="r" b="b"/>
              <a:pathLst>
                <a:path w="4526" h="29261" extrusionOk="0">
                  <a:moveTo>
                    <a:pt x="201" y="1"/>
                  </a:moveTo>
                  <a:cubicBezTo>
                    <a:pt x="133" y="56"/>
                    <a:pt x="67" y="115"/>
                    <a:pt x="0" y="172"/>
                  </a:cubicBezTo>
                  <a:cubicBezTo>
                    <a:pt x="328" y="760"/>
                    <a:pt x="684" y="1442"/>
                    <a:pt x="1052" y="2216"/>
                  </a:cubicBezTo>
                  <a:cubicBezTo>
                    <a:pt x="2466" y="5170"/>
                    <a:pt x="3884" y="9591"/>
                    <a:pt x="3966" y="14615"/>
                  </a:cubicBezTo>
                  <a:cubicBezTo>
                    <a:pt x="4051" y="19640"/>
                    <a:pt x="2784" y="24106"/>
                    <a:pt x="1467" y="27105"/>
                  </a:cubicBezTo>
                  <a:cubicBezTo>
                    <a:pt x="1150" y="27839"/>
                    <a:pt x="839" y="28492"/>
                    <a:pt x="548" y="29063"/>
                  </a:cubicBezTo>
                  <a:cubicBezTo>
                    <a:pt x="611" y="29130"/>
                    <a:pt x="678" y="29194"/>
                    <a:pt x="743" y="29260"/>
                  </a:cubicBezTo>
                  <a:cubicBezTo>
                    <a:pt x="1069" y="28680"/>
                    <a:pt x="1417" y="28006"/>
                    <a:pt x="1772" y="27242"/>
                  </a:cubicBezTo>
                  <a:cubicBezTo>
                    <a:pt x="3181" y="24245"/>
                    <a:pt x="4526" y="19718"/>
                    <a:pt x="4438" y="14608"/>
                  </a:cubicBezTo>
                  <a:cubicBezTo>
                    <a:pt x="4354" y="9498"/>
                    <a:pt x="2859" y="5020"/>
                    <a:pt x="1351" y="2071"/>
                  </a:cubicBezTo>
                  <a:cubicBezTo>
                    <a:pt x="952" y="1279"/>
                    <a:pt x="560" y="590"/>
                    <a:pt x="201" y="1"/>
                  </a:cubicBezTo>
                  <a:close/>
                </a:path>
              </a:pathLst>
            </a:custGeom>
            <a:solidFill>
              <a:srgbClr val="FBA35B"/>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65" name="Google Shape;1940;p46">
              <a:extLst>
                <a:ext uri="{FF2B5EF4-FFF2-40B4-BE49-F238E27FC236}">
                  <a16:creationId xmlns:a16="http://schemas.microsoft.com/office/drawing/2014/main" id="{112FBAD2-E850-9F6E-9672-4AB12ABDA06F}"/>
                </a:ext>
              </a:extLst>
            </p:cNvPr>
            <p:cNvSpPr/>
            <p:nvPr/>
          </p:nvSpPr>
          <p:spPr>
            <a:xfrm>
              <a:off x="2287500" y="2391225"/>
              <a:ext cx="436800" cy="84475"/>
            </a:xfrm>
            <a:custGeom>
              <a:avLst/>
              <a:gdLst/>
              <a:ahLst/>
              <a:cxnLst/>
              <a:rect l="l" t="t" r="r" b="b"/>
              <a:pathLst>
                <a:path w="17472" h="3379" extrusionOk="0">
                  <a:moveTo>
                    <a:pt x="17057" y="0"/>
                  </a:moveTo>
                  <a:cubicBezTo>
                    <a:pt x="16963" y="55"/>
                    <a:pt x="16876" y="107"/>
                    <a:pt x="16776" y="163"/>
                  </a:cubicBezTo>
                  <a:cubicBezTo>
                    <a:pt x="15015" y="1126"/>
                    <a:pt x="12422" y="2230"/>
                    <a:pt x="9383" y="2678"/>
                  </a:cubicBezTo>
                  <a:cubicBezTo>
                    <a:pt x="8249" y="2852"/>
                    <a:pt x="7144" y="2926"/>
                    <a:pt x="6104" y="2926"/>
                  </a:cubicBezTo>
                  <a:cubicBezTo>
                    <a:pt x="4366" y="2926"/>
                    <a:pt x="2807" y="2719"/>
                    <a:pt x="1593" y="2426"/>
                  </a:cubicBezTo>
                  <a:cubicBezTo>
                    <a:pt x="1133" y="2316"/>
                    <a:pt x="685" y="2169"/>
                    <a:pt x="248" y="1989"/>
                  </a:cubicBezTo>
                  <a:cubicBezTo>
                    <a:pt x="166" y="2042"/>
                    <a:pt x="82" y="2096"/>
                    <a:pt x="0" y="2149"/>
                  </a:cubicBezTo>
                  <a:cubicBezTo>
                    <a:pt x="482" y="2396"/>
                    <a:pt x="985" y="2597"/>
                    <a:pt x="1504" y="2747"/>
                  </a:cubicBezTo>
                  <a:cubicBezTo>
                    <a:pt x="2800" y="3119"/>
                    <a:pt x="4485" y="3379"/>
                    <a:pt x="6368" y="3379"/>
                  </a:cubicBezTo>
                  <a:cubicBezTo>
                    <a:pt x="7352" y="3379"/>
                    <a:pt x="8389" y="3308"/>
                    <a:pt x="9454" y="3145"/>
                  </a:cubicBezTo>
                  <a:cubicBezTo>
                    <a:pt x="12563" y="2687"/>
                    <a:pt x="15197" y="1504"/>
                    <a:pt x="16943" y="452"/>
                  </a:cubicBezTo>
                  <a:cubicBezTo>
                    <a:pt x="17130" y="336"/>
                    <a:pt x="17303" y="223"/>
                    <a:pt x="17472" y="111"/>
                  </a:cubicBezTo>
                  <a:cubicBezTo>
                    <a:pt x="17334" y="72"/>
                    <a:pt x="17196" y="37"/>
                    <a:pt x="17057" y="0"/>
                  </a:cubicBezTo>
                  <a:close/>
                </a:path>
              </a:pathLst>
            </a:custGeom>
            <a:solidFill>
              <a:srgbClr val="FBA35B"/>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66" name="Google Shape;1941;p46">
              <a:extLst>
                <a:ext uri="{FF2B5EF4-FFF2-40B4-BE49-F238E27FC236}">
                  <a16:creationId xmlns:a16="http://schemas.microsoft.com/office/drawing/2014/main" id="{5BB4DAEA-5867-F430-4832-8A34A8591935}"/>
                </a:ext>
              </a:extLst>
            </p:cNvPr>
            <p:cNvSpPr/>
            <p:nvPr/>
          </p:nvSpPr>
          <p:spPr>
            <a:xfrm>
              <a:off x="2386650" y="2375175"/>
              <a:ext cx="271525" cy="35650"/>
            </a:xfrm>
            <a:custGeom>
              <a:avLst/>
              <a:gdLst/>
              <a:ahLst/>
              <a:cxnLst/>
              <a:rect l="l" t="t" r="r" b="b"/>
              <a:pathLst>
                <a:path w="10861" h="1426" extrusionOk="0">
                  <a:moveTo>
                    <a:pt x="9793" y="0"/>
                  </a:moveTo>
                  <a:cubicBezTo>
                    <a:pt x="8856" y="223"/>
                    <a:pt x="7830" y="437"/>
                    <a:pt x="6743" y="611"/>
                  </a:cubicBezTo>
                  <a:cubicBezTo>
                    <a:pt x="5592" y="792"/>
                    <a:pt x="4489" y="941"/>
                    <a:pt x="3489" y="986"/>
                  </a:cubicBezTo>
                  <a:cubicBezTo>
                    <a:pt x="3274" y="997"/>
                    <a:pt x="3064" y="1002"/>
                    <a:pt x="2859" y="1002"/>
                  </a:cubicBezTo>
                  <a:cubicBezTo>
                    <a:pt x="2110" y="1002"/>
                    <a:pt x="1432" y="933"/>
                    <a:pt x="855" y="809"/>
                  </a:cubicBezTo>
                  <a:cubicBezTo>
                    <a:pt x="714" y="778"/>
                    <a:pt x="587" y="742"/>
                    <a:pt x="459" y="707"/>
                  </a:cubicBezTo>
                  <a:cubicBezTo>
                    <a:pt x="306" y="754"/>
                    <a:pt x="153" y="804"/>
                    <a:pt x="1" y="856"/>
                  </a:cubicBezTo>
                  <a:cubicBezTo>
                    <a:pt x="252" y="967"/>
                    <a:pt x="511" y="1059"/>
                    <a:pt x="776" y="1133"/>
                  </a:cubicBezTo>
                  <a:cubicBezTo>
                    <a:pt x="1459" y="1320"/>
                    <a:pt x="2286" y="1425"/>
                    <a:pt x="3194" y="1425"/>
                  </a:cubicBezTo>
                  <a:cubicBezTo>
                    <a:pt x="3296" y="1425"/>
                    <a:pt x="3400" y="1424"/>
                    <a:pt x="3504" y="1421"/>
                  </a:cubicBezTo>
                  <a:cubicBezTo>
                    <a:pt x="4537" y="1398"/>
                    <a:pt x="5654" y="1260"/>
                    <a:pt x="6820" y="1077"/>
                  </a:cubicBezTo>
                  <a:cubicBezTo>
                    <a:pt x="8184" y="856"/>
                    <a:pt x="9534" y="550"/>
                    <a:pt x="10860" y="161"/>
                  </a:cubicBezTo>
                  <a:cubicBezTo>
                    <a:pt x="10506" y="100"/>
                    <a:pt x="10151" y="47"/>
                    <a:pt x="9793" y="0"/>
                  </a:cubicBezTo>
                  <a:close/>
                </a:path>
              </a:pathLst>
            </a:custGeom>
            <a:solidFill>
              <a:srgbClr val="FBA35B"/>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67" name="Google Shape;1942;p46">
              <a:extLst>
                <a:ext uri="{FF2B5EF4-FFF2-40B4-BE49-F238E27FC236}">
                  <a16:creationId xmlns:a16="http://schemas.microsoft.com/office/drawing/2014/main" id="{CAF5A24B-D62A-01B0-3E07-DA2725ED21D0}"/>
                </a:ext>
              </a:extLst>
            </p:cNvPr>
            <p:cNvSpPr/>
            <p:nvPr/>
          </p:nvSpPr>
          <p:spPr>
            <a:xfrm>
              <a:off x="2183975" y="2538500"/>
              <a:ext cx="51575" cy="565850"/>
            </a:xfrm>
            <a:custGeom>
              <a:avLst/>
              <a:gdLst/>
              <a:ahLst/>
              <a:cxnLst/>
              <a:rect l="l" t="t" r="r" b="b"/>
              <a:pathLst>
                <a:path w="2063" h="22634" extrusionOk="0">
                  <a:moveTo>
                    <a:pt x="224" y="1"/>
                  </a:moveTo>
                  <a:cubicBezTo>
                    <a:pt x="148" y="104"/>
                    <a:pt x="74" y="215"/>
                    <a:pt x="0" y="321"/>
                  </a:cubicBezTo>
                  <a:cubicBezTo>
                    <a:pt x="29" y="408"/>
                    <a:pt x="57" y="493"/>
                    <a:pt x="86" y="583"/>
                  </a:cubicBezTo>
                  <a:cubicBezTo>
                    <a:pt x="884" y="3042"/>
                    <a:pt x="1556" y="6588"/>
                    <a:pt x="1572" y="10541"/>
                  </a:cubicBezTo>
                  <a:cubicBezTo>
                    <a:pt x="1591" y="14494"/>
                    <a:pt x="1059" y="18056"/>
                    <a:pt x="615" y="20612"/>
                  </a:cubicBezTo>
                  <a:cubicBezTo>
                    <a:pt x="512" y="21171"/>
                    <a:pt x="407" y="21734"/>
                    <a:pt x="304" y="22295"/>
                  </a:cubicBezTo>
                  <a:cubicBezTo>
                    <a:pt x="370" y="22407"/>
                    <a:pt x="433" y="22523"/>
                    <a:pt x="501" y="22633"/>
                  </a:cubicBezTo>
                  <a:cubicBezTo>
                    <a:pt x="637" y="22072"/>
                    <a:pt x="787" y="21423"/>
                    <a:pt x="942" y="20674"/>
                  </a:cubicBezTo>
                  <a:cubicBezTo>
                    <a:pt x="1472" y="18124"/>
                    <a:pt x="2063" y="14540"/>
                    <a:pt x="2043" y="10537"/>
                  </a:cubicBezTo>
                  <a:cubicBezTo>
                    <a:pt x="2028" y="6536"/>
                    <a:pt x="1292" y="2939"/>
                    <a:pt x="402" y="479"/>
                  </a:cubicBezTo>
                  <a:cubicBezTo>
                    <a:pt x="343" y="310"/>
                    <a:pt x="284" y="159"/>
                    <a:pt x="224" y="1"/>
                  </a:cubicBezTo>
                  <a:close/>
                </a:path>
              </a:pathLst>
            </a:custGeom>
            <a:solidFill>
              <a:srgbClr val="FBA35B"/>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68" name="Google Shape;1943;p46">
              <a:extLst>
                <a:ext uri="{FF2B5EF4-FFF2-40B4-BE49-F238E27FC236}">
                  <a16:creationId xmlns:a16="http://schemas.microsoft.com/office/drawing/2014/main" id="{88AD97C3-5AEA-57B8-AE47-36694D10C8BC}"/>
                </a:ext>
              </a:extLst>
            </p:cNvPr>
            <p:cNvSpPr/>
            <p:nvPr/>
          </p:nvSpPr>
          <p:spPr>
            <a:xfrm>
              <a:off x="2127875" y="2646600"/>
              <a:ext cx="19400" cy="324350"/>
            </a:xfrm>
            <a:custGeom>
              <a:avLst/>
              <a:gdLst/>
              <a:ahLst/>
              <a:cxnLst/>
              <a:rect l="l" t="t" r="r" b="b"/>
              <a:pathLst>
                <a:path w="776" h="12974" extrusionOk="0">
                  <a:moveTo>
                    <a:pt x="260" y="1"/>
                  </a:moveTo>
                  <a:cubicBezTo>
                    <a:pt x="167" y="291"/>
                    <a:pt x="78" y="584"/>
                    <a:pt x="0" y="880"/>
                  </a:cubicBezTo>
                  <a:cubicBezTo>
                    <a:pt x="65" y="1441"/>
                    <a:pt x="122" y="2034"/>
                    <a:pt x="172" y="2660"/>
                  </a:cubicBezTo>
                  <a:cubicBezTo>
                    <a:pt x="261" y="4011"/>
                    <a:pt x="303" y="5499"/>
                    <a:pt x="277" y="7062"/>
                  </a:cubicBezTo>
                  <a:cubicBezTo>
                    <a:pt x="242" y="8787"/>
                    <a:pt x="141" y="10414"/>
                    <a:pt x="27" y="11877"/>
                  </a:cubicBezTo>
                  <a:cubicBezTo>
                    <a:pt x="122" y="12245"/>
                    <a:pt x="230" y="12610"/>
                    <a:pt x="342" y="12973"/>
                  </a:cubicBezTo>
                  <a:cubicBezTo>
                    <a:pt x="533" y="11258"/>
                    <a:pt x="704" y="9244"/>
                    <a:pt x="750" y="7070"/>
                  </a:cubicBezTo>
                  <a:cubicBezTo>
                    <a:pt x="776" y="5494"/>
                    <a:pt x="720" y="3989"/>
                    <a:pt x="605" y="2626"/>
                  </a:cubicBezTo>
                  <a:cubicBezTo>
                    <a:pt x="512" y="1672"/>
                    <a:pt x="398" y="792"/>
                    <a:pt x="260" y="1"/>
                  </a:cubicBezTo>
                  <a:close/>
                </a:path>
              </a:pathLst>
            </a:custGeom>
            <a:solidFill>
              <a:srgbClr val="FBA35B"/>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69" name="Google Shape;1944;p46">
              <a:extLst>
                <a:ext uri="{FF2B5EF4-FFF2-40B4-BE49-F238E27FC236}">
                  <a16:creationId xmlns:a16="http://schemas.microsoft.com/office/drawing/2014/main" id="{C356BB69-8682-1E53-BAA0-8F1C0391ADFD}"/>
                </a:ext>
              </a:extLst>
            </p:cNvPr>
            <p:cNvSpPr/>
            <p:nvPr/>
          </p:nvSpPr>
          <p:spPr>
            <a:xfrm>
              <a:off x="2748550" y="2741275"/>
              <a:ext cx="118000" cy="114850"/>
            </a:xfrm>
            <a:custGeom>
              <a:avLst/>
              <a:gdLst/>
              <a:ahLst/>
              <a:cxnLst/>
              <a:rect l="l" t="t" r="r" b="b"/>
              <a:pathLst>
                <a:path w="4720" h="4594" extrusionOk="0">
                  <a:moveTo>
                    <a:pt x="48" y="0"/>
                  </a:moveTo>
                  <a:lnTo>
                    <a:pt x="48" y="0"/>
                  </a:lnTo>
                  <a:cubicBezTo>
                    <a:pt x="1" y="483"/>
                    <a:pt x="30" y="970"/>
                    <a:pt x="134" y="1443"/>
                  </a:cubicBezTo>
                  <a:cubicBezTo>
                    <a:pt x="296" y="2178"/>
                    <a:pt x="636" y="2863"/>
                    <a:pt x="1033" y="3502"/>
                  </a:cubicBezTo>
                  <a:cubicBezTo>
                    <a:pt x="1275" y="3892"/>
                    <a:pt x="1559" y="4287"/>
                    <a:pt x="1978" y="4473"/>
                  </a:cubicBezTo>
                  <a:cubicBezTo>
                    <a:pt x="2172" y="4559"/>
                    <a:pt x="2378" y="4594"/>
                    <a:pt x="2588" y="4594"/>
                  </a:cubicBezTo>
                  <a:cubicBezTo>
                    <a:pt x="2907" y="4594"/>
                    <a:pt x="3234" y="4514"/>
                    <a:pt x="3539" y="4414"/>
                  </a:cubicBezTo>
                  <a:cubicBezTo>
                    <a:pt x="4017" y="4257"/>
                    <a:pt x="4537" y="3985"/>
                    <a:pt x="4641" y="3492"/>
                  </a:cubicBezTo>
                  <a:cubicBezTo>
                    <a:pt x="4720" y="3117"/>
                    <a:pt x="4517" y="2735"/>
                    <a:pt x="4259" y="2451"/>
                  </a:cubicBezTo>
                  <a:cubicBezTo>
                    <a:pt x="3722" y="1862"/>
                    <a:pt x="2952" y="1554"/>
                    <a:pt x="2211" y="1263"/>
                  </a:cubicBezTo>
                  <a:lnTo>
                    <a:pt x="104" y="439"/>
                  </a:lnTo>
                  <a:lnTo>
                    <a:pt x="48" y="0"/>
                  </a:lnTo>
                  <a:close/>
                </a:path>
              </a:pathLst>
            </a:custGeom>
            <a:solidFill>
              <a:srgbClr val="FD6F64"/>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70" name="Google Shape;1945;p46">
              <a:extLst>
                <a:ext uri="{FF2B5EF4-FFF2-40B4-BE49-F238E27FC236}">
                  <a16:creationId xmlns:a16="http://schemas.microsoft.com/office/drawing/2014/main" id="{049B41F5-56DE-F243-33F1-465EF37B3C85}"/>
                </a:ext>
              </a:extLst>
            </p:cNvPr>
            <p:cNvSpPr/>
            <p:nvPr/>
          </p:nvSpPr>
          <p:spPr>
            <a:xfrm>
              <a:off x="2679150" y="2935925"/>
              <a:ext cx="174275" cy="164525"/>
            </a:xfrm>
            <a:custGeom>
              <a:avLst/>
              <a:gdLst/>
              <a:ahLst/>
              <a:cxnLst/>
              <a:rect l="l" t="t" r="r" b="b"/>
              <a:pathLst>
                <a:path w="6971" h="6581" extrusionOk="0">
                  <a:moveTo>
                    <a:pt x="4424" y="0"/>
                  </a:moveTo>
                  <a:cubicBezTo>
                    <a:pt x="4082" y="0"/>
                    <a:pt x="3750" y="32"/>
                    <a:pt x="3507" y="69"/>
                  </a:cubicBezTo>
                  <a:cubicBezTo>
                    <a:pt x="2644" y="202"/>
                    <a:pt x="1951" y="768"/>
                    <a:pt x="1476" y="1435"/>
                  </a:cubicBezTo>
                  <a:cubicBezTo>
                    <a:pt x="810" y="2370"/>
                    <a:pt x="0" y="3741"/>
                    <a:pt x="324" y="4925"/>
                  </a:cubicBezTo>
                  <a:cubicBezTo>
                    <a:pt x="585" y="5883"/>
                    <a:pt x="1567" y="6547"/>
                    <a:pt x="2560" y="6580"/>
                  </a:cubicBezTo>
                  <a:cubicBezTo>
                    <a:pt x="2590" y="6580"/>
                    <a:pt x="2619" y="6581"/>
                    <a:pt x="2648" y="6581"/>
                  </a:cubicBezTo>
                  <a:cubicBezTo>
                    <a:pt x="3610" y="6581"/>
                    <a:pt x="4532" y="6064"/>
                    <a:pt x="5153" y="5327"/>
                  </a:cubicBezTo>
                  <a:cubicBezTo>
                    <a:pt x="5947" y="4384"/>
                    <a:pt x="6970" y="1987"/>
                    <a:pt x="6143" y="708"/>
                  </a:cubicBezTo>
                  <a:cubicBezTo>
                    <a:pt x="6033" y="542"/>
                    <a:pt x="5895" y="396"/>
                    <a:pt x="5732" y="281"/>
                  </a:cubicBezTo>
                  <a:cubicBezTo>
                    <a:pt x="5432" y="67"/>
                    <a:pt x="4917" y="0"/>
                    <a:pt x="4424" y="0"/>
                  </a:cubicBezTo>
                  <a:close/>
                </a:path>
              </a:pathLst>
            </a:custGeom>
            <a:solidFill>
              <a:srgbClr val="FD6F64"/>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71" name="Google Shape;1946;p46">
              <a:extLst>
                <a:ext uri="{FF2B5EF4-FFF2-40B4-BE49-F238E27FC236}">
                  <a16:creationId xmlns:a16="http://schemas.microsoft.com/office/drawing/2014/main" id="{B29B3C3B-3FAD-9808-02FF-9636293AB156}"/>
                </a:ext>
              </a:extLst>
            </p:cNvPr>
            <p:cNvSpPr/>
            <p:nvPr/>
          </p:nvSpPr>
          <p:spPr>
            <a:xfrm>
              <a:off x="2927425" y="2645975"/>
              <a:ext cx="148775" cy="153425"/>
            </a:xfrm>
            <a:custGeom>
              <a:avLst/>
              <a:gdLst/>
              <a:ahLst/>
              <a:cxnLst/>
              <a:rect l="l" t="t" r="r" b="b"/>
              <a:pathLst>
                <a:path w="5951" h="6137" extrusionOk="0">
                  <a:moveTo>
                    <a:pt x="2976" y="1"/>
                  </a:moveTo>
                  <a:cubicBezTo>
                    <a:pt x="1545" y="1"/>
                    <a:pt x="695" y="1483"/>
                    <a:pt x="281" y="2795"/>
                  </a:cubicBezTo>
                  <a:cubicBezTo>
                    <a:pt x="0" y="3684"/>
                    <a:pt x="31" y="4770"/>
                    <a:pt x="702" y="5418"/>
                  </a:cubicBezTo>
                  <a:cubicBezTo>
                    <a:pt x="947" y="5652"/>
                    <a:pt x="1256" y="5810"/>
                    <a:pt x="1575" y="5931"/>
                  </a:cubicBezTo>
                  <a:cubicBezTo>
                    <a:pt x="1897" y="6051"/>
                    <a:pt x="2239" y="6136"/>
                    <a:pt x="2581" y="6136"/>
                  </a:cubicBezTo>
                  <a:cubicBezTo>
                    <a:pt x="2691" y="6136"/>
                    <a:pt x="2800" y="6128"/>
                    <a:pt x="2909" y="6108"/>
                  </a:cubicBezTo>
                  <a:cubicBezTo>
                    <a:pt x="3544" y="5995"/>
                    <a:pt x="4065" y="5548"/>
                    <a:pt x="4497" y="5068"/>
                  </a:cubicBezTo>
                  <a:cubicBezTo>
                    <a:pt x="4955" y="4557"/>
                    <a:pt x="5359" y="3974"/>
                    <a:pt x="5531" y="3309"/>
                  </a:cubicBezTo>
                  <a:cubicBezTo>
                    <a:pt x="5951" y="1697"/>
                    <a:pt x="4874" y="257"/>
                    <a:pt x="3295" y="24"/>
                  </a:cubicBezTo>
                  <a:cubicBezTo>
                    <a:pt x="3185" y="8"/>
                    <a:pt x="3079" y="1"/>
                    <a:pt x="2976" y="1"/>
                  </a:cubicBezTo>
                  <a:close/>
                </a:path>
              </a:pathLst>
            </a:custGeom>
            <a:solidFill>
              <a:srgbClr val="FD6F64"/>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sp>
          <p:nvSpPr>
            <p:cNvPr id="172" name="Google Shape;1947;p46">
              <a:extLst>
                <a:ext uri="{FF2B5EF4-FFF2-40B4-BE49-F238E27FC236}">
                  <a16:creationId xmlns:a16="http://schemas.microsoft.com/office/drawing/2014/main" id="{59F3A27F-50F0-94EC-C2B7-0A36575A4263}"/>
                </a:ext>
              </a:extLst>
            </p:cNvPr>
            <p:cNvSpPr/>
            <p:nvPr/>
          </p:nvSpPr>
          <p:spPr>
            <a:xfrm>
              <a:off x="3919500" y="2929725"/>
              <a:ext cx="1748750" cy="2078750"/>
            </a:xfrm>
            <a:custGeom>
              <a:avLst/>
              <a:gdLst/>
              <a:ahLst/>
              <a:cxnLst/>
              <a:rect l="l" t="t" r="r" b="b"/>
              <a:pathLst>
                <a:path w="69950" h="83150" extrusionOk="0">
                  <a:moveTo>
                    <a:pt x="59893" y="1"/>
                  </a:moveTo>
                  <a:lnTo>
                    <a:pt x="59893" y="1"/>
                  </a:lnTo>
                  <a:cubicBezTo>
                    <a:pt x="62002" y="15425"/>
                    <a:pt x="60434" y="30698"/>
                    <a:pt x="53419" y="44918"/>
                  </a:cubicBezTo>
                  <a:cubicBezTo>
                    <a:pt x="46750" y="58433"/>
                    <a:pt x="35042" y="70995"/>
                    <a:pt x="21051" y="77047"/>
                  </a:cubicBezTo>
                  <a:cubicBezTo>
                    <a:pt x="14339" y="79953"/>
                    <a:pt x="7241" y="81953"/>
                    <a:pt x="0" y="83150"/>
                  </a:cubicBezTo>
                  <a:cubicBezTo>
                    <a:pt x="2047" y="83119"/>
                    <a:pt x="4094" y="83023"/>
                    <a:pt x="6135" y="82846"/>
                  </a:cubicBezTo>
                  <a:cubicBezTo>
                    <a:pt x="17808" y="81827"/>
                    <a:pt x="29423" y="78596"/>
                    <a:pt x="39665" y="72840"/>
                  </a:cubicBezTo>
                  <a:cubicBezTo>
                    <a:pt x="50787" y="66589"/>
                    <a:pt x="57647" y="58487"/>
                    <a:pt x="63475" y="47478"/>
                  </a:cubicBezTo>
                  <a:cubicBezTo>
                    <a:pt x="67522" y="39835"/>
                    <a:pt x="69949" y="31220"/>
                    <a:pt x="69518" y="22525"/>
                  </a:cubicBezTo>
                  <a:cubicBezTo>
                    <a:pt x="69244" y="17013"/>
                    <a:pt x="67749" y="11612"/>
                    <a:pt x="65098" y="6768"/>
                  </a:cubicBezTo>
                  <a:cubicBezTo>
                    <a:pt x="63640" y="4106"/>
                    <a:pt x="62150" y="1875"/>
                    <a:pt x="59893" y="1"/>
                  </a:cubicBezTo>
                  <a:close/>
                </a:path>
              </a:pathLst>
            </a:custGeom>
            <a:solidFill>
              <a:srgbClr val="FC867D"/>
            </a:solidFill>
            <a:ln>
              <a:noFill/>
            </a:ln>
          </p:spPr>
          <p:txBody>
            <a:bodyPr spcFirstLastPara="1" wrap="square" lIns="121900" tIns="121900" rIns="121900" bIns="121900" anchor="ctr" anchorCtr="0">
              <a:noAutofit/>
            </a:bodyPr>
            <a:lstStyle/>
            <a:p>
              <a:pPr defTabSz="914446"/>
              <a:endParaRPr sz="2400">
                <a:solidFill>
                  <a:srgbClr val="000000"/>
                </a:solidFill>
                <a:latin typeface="Nunito" pitchFamily="2" charset="0"/>
                <a:cs typeface="Calibri" panose="020F0502020204030204" pitchFamily="34" charset="0"/>
              </a:endParaRPr>
            </a:p>
          </p:txBody>
        </p:sp>
      </p:grpSp>
      <p:sp>
        <p:nvSpPr>
          <p:cNvPr id="175" name="Title 1">
            <a:extLst>
              <a:ext uri="{FF2B5EF4-FFF2-40B4-BE49-F238E27FC236}">
                <a16:creationId xmlns:a16="http://schemas.microsoft.com/office/drawing/2014/main" id="{6003BF08-EDC8-F72B-498B-78D3C247A597}"/>
              </a:ext>
            </a:extLst>
          </p:cNvPr>
          <p:cNvSpPr txBox="1">
            <a:spLocks/>
          </p:cNvSpPr>
          <p:nvPr/>
        </p:nvSpPr>
        <p:spPr>
          <a:xfrm>
            <a:off x="1224975" y="252785"/>
            <a:ext cx="9742053" cy="7580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446">
              <a:spcBef>
                <a:spcPts val="600"/>
              </a:spcBef>
            </a:pPr>
            <a:r>
              <a:rPr lang="en-US" sz="2400" b="1">
                <a:solidFill>
                  <a:srgbClr val="843838"/>
                </a:solidFill>
                <a:latin typeface="Nunito Black" pitchFamily="2" charset="0"/>
                <a:cs typeface="Calibri" panose="020F0502020204030204" pitchFamily="34" charset="0"/>
              </a:rPr>
              <a:t>PHẦN MỀM XÂY DỰNG THỰC ĐƠN CÂN BẰNG DINH DƯỠNG </a:t>
            </a:r>
          </a:p>
          <a:p>
            <a:pPr algn="ctr" defTabSz="914446">
              <a:spcBef>
                <a:spcPts val="600"/>
              </a:spcBef>
            </a:pPr>
            <a:r>
              <a:rPr lang="en-US" sz="2800" b="1">
                <a:solidFill>
                  <a:srgbClr val="0070C0"/>
                </a:solidFill>
                <a:latin typeface="Nunito" pitchFamily="2" charset="0"/>
                <a:cs typeface="Calibri"/>
              </a:rPr>
              <a:t>DÀNH CHO BÀ MẸ &amp; TRẺ EM THUỘC CÁC GIAI ĐOẠN</a:t>
            </a:r>
          </a:p>
        </p:txBody>
      </p:sp>
      <p:sp>
        <p:nvSpPr>
          <p:cNvPr id="3" name="TextBox 2">
            <a:extLst>
              <a:ext uri="{FF2B5EF4-FFF2-40B4-BE49-F238E27FC236}">
                <a16:creationId xmlns:a16="http://schemas.microsoft.com/office/drawing/2014/main" id="{E349403D-9C79-A9C6-34A0-9F73FEC57EEF}"/>
              </a:ext>
            </a:extLst>
          </p:cNvPr>
          <p:cNvSpPr txBox="1"/>
          <p:nvPr/>
        </p:nvSpPr>
        <p:spPr>
          <a:xfrm>
            <a:off x="1471140" y="3620783"/>
            <a:ext cx="8711468" cy="3064669"/>
          </a:xfrm>
          <a:prstGeom prst="roundRect">
            <a:avLst/>
          </a:prstGeom>
          <a:solidFill>
            <a:schemeClr val="accent4">
              <a:lumMod val="20000"/>
              <a:lumOff val="80000"/>
            </a:schemeClr>
          </a:solidFill>
        </p:spPr>
        <p:txBody>
          <a:bodyPr wrap="square" lIns="91440" tIns="45720" rIns="91440" bIns="45720" rtlCol="0" anchor="t">
            <a:spAutoFit/>
          </a:bodyPr>
          <a:lstStyle/>
          <a:p>
            <a:pPr algn="ctr" defTabSz="914446">
              <a:spcBef>
                <a:spcPts val="600"/>
              </a:spcBef>
            </a:pPr>
            <a:r>
              <a:rPr lang="en-US" sz="2400" b="1">
                <a:solidFill>
                  <a:srgbClr val="000000"/>
                </a:solidFill>
                <a:latin typeface="Nunito" pitchFamily="2" charset="0"/>
                <a:cs typeface="Calibri"/>
              </a:rPr>
              <a:t>TRẺ EM 7 – 60 THÁNG TUỔI</a:t>
            </a:r>
            <a:endParaRPr lang="en-US" sz="2400">
              <a:solidFill>
                <a:srgbClr val="000000"/>
              </a:solidFill>
              <a:latin typeface="Nunito" pitchFamily="2" charset="0"/>
              <a:cs typeface="Arial"/>
            </a:endParaRPr>
          </a:p>
          <a:p>
            <a:pPr marL="2857643" indent="-331805" defTabSz="914446">
              <a:spcBef>
                <a:spcPts val="600"/>
              </a:spcBef>
              <a:buFont typeface="Arial" panose="020B0604020202020204" pitchFamily="34" charset="0"/>
              <a:buChar char="•"/>
            </a:pPr>
            <a:r>
              <a:rPr lang="en-US" sz="2000">
                <a:solidFill>
                  <a:srgbClr val="000000"/>
                </a:solidFill>
                <a:latin typeface="Nunito" pitchFamily="2" charset="0"/>
                <a:cs typeface="Calibri"/>
              </a:rPr>
              <a:t>7 – 8 </a:t>
            </a:r>
            <a:r>
              <a:rPr lang="en-US" sz="2000" err="1">
                <a:solidFill>
                  <a:srgbClr val="000000"/>
                </a:solidFill>
                <a:latin typeface="Nunito" pitchFamily="2" charset="0"/>
                <a:cs typeface="Calibri"/>
              </a:rPr>
              <a:t>tháng</a:t>
            </a:r>
            <a:r>
              <a:rPr lang="en-US" sz="2000">
                <a:solidFill>
                  <a:srgbClr val="000000"/>
                </a:solidFill>
                <a:latin typeface="Nunito" pitchFamily="2" charset="0"/>
                <a:cs typeface="Calibri"/>
              </a:rPr>
              <a:t> </a:t>
            </a:r>
            <a:r>
              <a:rPr lang="en-US" sz="2000" err="1">
                <a:solidFill>
                  <a:srgbClr val="000000"/>
                </a:solidFill>
                <a:latin typeface="Nunito" pitchFamily="2" charset="0"/>
                <a:cs typeface="Calibri"/>
              </a:rPr>
              <a:t>tuổi</a:t>
            </a:r>
            <a:r>
              <a:rPr lang="en-US" sz="2000">
                <a:solidFill>
                  <a:srgbClr val="000000"/>
                </a:solidFill>
                <a:latin typeface="Nunito" pitchFamily="2" charset="0"/>
                <a:cs typeface="Calibri"/>
              </a:rPr>
              <a:t> </a:t>
            </a:r>
          </a:p>
          <a:p>
            <a:pPr marL="2857643" indent="-331805" defTabSz="914446">
              <a:spcBef>
                <a:spcPts val="600"/>
              </a:spcBef>
              <a:buFont typeface="Arial" panose="020B0604020202020204" pitchFamily="34" charset="0"/>
              <a:buChar char="•"/>
            </a:pPr>
            <a:r>
              <a:rPr lang="en-US" sz="2000">
                <a:solidFill>
                  <a:srgbClr val="000000"/>
                </a:solidFill>
                <a:latin typeface="Nunito" pitchFamily="2" charset="0"/>
                <a:cs typeface="Calibri"/>
              </a:rPr>
              <a:t>9 – 11 </a:t>
            </a:r>
            <a:r>
              <a:rPr lang="en-US" sz="2000" err="1">
                <a:solidFill>
                  <a:srgbClr val="000000"/>
                </a:solidFill>
                <a:latin typeface="Nunito" pitchFamily="2" charset="0"/>
                <a:cs typeface="Calibri"/>
              </a:rPr>
              <a:t>tháng</a:t>
            </a:r>
            <a:r>
              <a:rPr lang="en-US" sz="2000">
                <a:solidFill>
                  <a:srgbClr val="000000"/>
                </a:solidFill>
                <a:latin typeface="Nunito" pitchFamily="2" charset="0"/>
                <a:cs typeface="Calibri"/>
              </a:rPr>
              <a:t> </a:t>
            </a:r>
            <a:r>
              <a:rPr lang="en-US" sz="2000" err="1">
                <a:solidFill>
                  <a:srgbClr val="000000"/>
                </a:solidFill>
                <a:latin typeface="Nunito" pitchFamily="2" charset="0"/>
                <a:cs typeface="Calibri"/>
              </a:rPr>
              <a:t>tuổi</a:t>
            </a:r>
            <a:endParaRPr lang="en-US" sz="2000">
              <a:solidFill>
                <a:srgbClr val="000000"/>
              </a:solidFill>
              <a:latin typeface="Nunito" pitchFamily="2" charset="0"/>
              <a:cs typeface="Calibri"/>
            </a:endParaRPr>
          </a:p>
          <a:p>
            <a:pPr marL="2857643" indent="-331805" defTabSz="914446">
              <a:spcBef>
                <a:spcPts val="600"/>
              </a:spcBef>
              <a:buFont typeface="Arial" panose="020B0604020202020204" pitchFamily="34" charset="0"/>
              <a:buChar char="•"/>
            </a:pPr>
            <a:r>
              <a:rPr lang="en-US" sz="2000">
                <a:solidFill>
                  <a:srgbClr val="000000"/>
                </a:solidFill>
                <a:latin typeface="Nunito" pitchFamily="2" charset="0"/>
                <a:cs typeface="Calibri"/>
              </a:rPr>
              <a:t>12 – 18 </a:t>
            </a:r>
            <a:r>
              <a:rPr lang="en-US" sz="2000" err="1">
                <a:solidFill>
                  <a:srgbClr val="000000"/>
                </a:solidFill>
                <a:latin typeface="Nunito" pitchFamily="2" charset="0"/>
                <a:cs typeface="Calibri"/>
              </a:rPr>
              <a:t>tháng</a:t>
            </a:r>
            <a:r>
              <a:rPr lang="en-US" sz="2000">
                <a:solidFill>
                  <a:srgbClr val="000000"/>
                </a:solidFill>
                <a:latin typeface="Nunito" pitchFamily="2" charset="0"/>
                <a:cs typeface="Calibri"/>
              </a:rPr>
              <a:t> </a:t>
            </a:r>
            <a:r>
              <a:rPr lang="en-US" sz="2000" err="1">
                <a:solidFill>
                  <a:srgbClr val="000000"/>
                </a:solidFill>
                <a:latin typeface="Nunito" pitchFamily="2" charset="0"/>
                <a:cs typeface="Calibri"/>
              </a:rPr>
              <a:t>tuổi</a:t>
            </a:r>
            <a:r>
              <a:rPr lang="en-US" sz="2000">
                <a:solidFill>
                  <a:srgbClr val="000000"/>
                </a:solidFill>
                <a:latin typeface="Nunito" pitchFamily="2" charset="0"/>
                <a:cs typeface="Calibri"/>
              </a:rPr>
              <a:t> </a:t>
            </a:r>
          </a:p>
          <a:p>
            <a:pPr marL="2857643" indent="-331805" defTabSz="914446">
              <a:spcBef>
                <a:spcPts val="600"/>
              </a:spcBef>
              <a:buFont typeface="Arial" panose="020B0604020202020204" pitchFamily="34" charset="0"/>
              <a:buChar char="•"/>
            </a:pPr>
            <a:r>
              <a:rPr lang="en-US" sz="2000">
                <a:solidFill>
                  <a:srgbClr val="000000"/>
                </a:solidFill>
                <a:latin typeface="Nunito" pitchFamily="2" charset="0"/>
                <a:cs typeface="Calibri"/>
              </a:rPr>
              <a:t>18 – 24 </a:t>
            </a:r>
            <a:r>
              <a:rPr lang="en-US" sz="2000" err="1">
                <a:solidFill>
                  <a:srgbClr val="000000"/>
                </a:solidFill>
                <a:latin typeface="Nunito" pitchFamily="2" charset="0"/>
                <a:cs typeface="Calibri"/>
              </a:rPr>
              <a:t>tháng</a:t>
            </a:r>
            <a:r>
              <a:rPr lang="en-US" sz="2000">
                <a:solidFill>
                  <a:srgbClr val="000000"/>
                </a:solidFill>
                <a:latin typeface="Nunito" pitchFamily="2" charset="0"/>
                <a:cs typeface="Calibri"/>
              </a:rPr>
              <a:t> </a:t>
            </a:r>
            <a:r>
              <a:rPr lang="en-US" sz="2000" err="1">
                <a:solidFill>
                  <a:srgbClr val="000000"/>
                </a:solidFill>
                <a:latin typeface="Nunito" pitchFamily="2" charset="0"/>
                <a:cs typeface="Calibri"/>
              </a:rPr>
              <a:t>tuổi</a:t>
            </a:r>
            <a:r>
              <a:rPr lang="en-US" sz="2000">
                <a:solidFill>
                  <a:srgbClr val="000000"/>
                </a:solidFill>
                <a:latin typeface="Nunito" pitchFamily="2" charset="0"/>
                <a:cs typeface="Calibri"/>
              </a:rPr>
              <a:t> </a:t>
            </a:r>
          </a:p>
          <a:p>
            <a:pPr marL="2857643" indent="-331805" defTabSz="914446">
              <a:spcBef>
                <a:spcPts val="600"/>
              </a:spcBef>
              <a:buFont typeface="Arial" panose="020B0604020202020204" pitchFamily="34" charset="0"/>
              <a:buChar char="•"/>
            </a:pPr>
            <a:r>
              <a:rPr lang="en-US" sz="2000">
                <a:solidFill>
                  <a:srgbClr val="000000"/>
                </a:solidFill>
                <a:latin typeface="Nunito" pitchFamily="2" charset="0"/>
                <a:cs typeface="Calibri"/>
              </a:rPr>
              <a:t>24 – 36 </a:t>
            </a:r>
            <a:r>
              <a:rPr lang="en-US" sz="2000" err="1">
                <a:solidFill>
                  <a:srgbClr val="000000"/>
                </a:solidFill>
                <a:latin typeface="Nunito" pitchFamily="2" charset="0"/>
                <a:cs typeface="Calibri"/>
              </a:rPr>
              <a:t>tháng</a:t>
            </a:r>
            <a:r>
              <a:rPr lang="en-US" sz="2000">
                <a:solidFill>
                  <a:srgbClr val="000000"/>
                </a:solidFill>
                <a:latin typeface="Nunito" pitchFamily="2" charset="0"/>
                <a:cs typeface="Calibri"/>
              </a:rPr>
              <a:t> </a:t>
            </a:r>
            <a:r>
              <a:rPr lang="en-US" sz="2000" err="1">
                <a:solidFill>
                  <a:srgbClr val="000000"/>
                </a:solidFill>
                <a:latin typeface="Nunito" pitchFamily="2" charset="0"/>
                <a:cs typeface="Calibri"/>
              </a:rPr>
              <a:t>tuổi</a:t>
            </a:r>
            <a:r>
              <a:rPr lang="en-US" sz="2000">
                <a:solidFill>
                  <a:srgbClr val="000000"/>
                </a:solidFill>
                <a:latin typeface="Nunito" pitchFamily="2" charset="0"/>
                <a:cs typeface="Calibri"/>
              </a:rPr>
              <a:t> </a:t>
            </a:r>
          </a:p>
          <a:p>
            <a:pPr marL="2857643" indent="-331805" defTabSz="914446">
              <a:spcBef>
                <a:spcPts val="600"/>
              </a:spcBef>
              <a:buFont typeface="Arial" panose="020B0604020202020204" pitchFamily="34" charset="0"/>
              <a:buChar char="•"/>
            </a:pPr>
            <a:r>
              <a:rPr lang="en-US" sz="2000">
                <a:solidFill>
                  <a:srgbClr val="000000"/>
                </a:solidFill>
                <a:latin typeface="Nunito" pitchFamily="2" charset="0"/>
                <a:cs typeface="Calibri"/>
              </a:rPr>
              <a:t>35- 60 </a:t>
            </a:r>
            <a:r>
              <a:rPr lang="en-US" sz="2000" err="1">
                <a:solidFill>
                  <a:srgbClr val="000000"/>
                </a:solidFill>
                <a:latin typeface="Nunito" pitchFamily="2" charset="0"/>
                <a:cs typeface="Calibri"/>
              </a:rPr>
              <a:t>tháng</a:t>
            </a:r>
            <a:r>
              <a:rPr lang="en-US" sz="2000">
                <a:solidFill>
                  <a:srgbClr val="000000"/>
                </a:solidFill>
                <a:latin typeface="Nunito" pitchFamily="2" charset="0"/>
                <a:cs typeface="Calibri"/>
              </a:rPr>
              <a:t> </a:t>
            </a:r>
            <a:r>
              <a:rPr lang="en-US" sz="2000" err="1">
                <a:solidFill>
                  <a:srgbClr val="000000"/>
                </a:solidFill>
                <a:latin typeface="Nunito" pitchFamily="2" charset="0"/>
                <a:cs typeface="Calibri"/>
              </a:rPr>
              <a:t>tuổi</a:t>
            </a:r>
            <a:endParaRPr lang="en-US" sz="2000">
              <a:solidFill>
                <a:srgbClr val="000000"/>
              </a:solidFill>
              <a:latin typeface="Nunito" pitchFamily="2" charset="0"/>
              <a:cs typeface="Calibri" panose="020F0502020204030204" pitchFamily="34" charset="0"/>
            </a:endParaRPr>
          </a:p>
        </p:txBody>
      </p:sp>
      <p:grpSp>
        <p:nvGrpSpPr>
          <p:cNvPr id="267" name="Google Shape;4163;p73">
            <a:extLst>
              <a:ext uri="{FF2B5EF4-FFF2-40B4-BE49-F238E27FC236}">
                <a16:creationId xmlns:a16="http://schemas.microsoft.com/office/drawing/2014/main" id="{37BDA642-3C1A-3BFA-9875-816EF687092B}"/>
              </a:ext>
            </a:extLst>
          </p:cNvPr>
          <p:cNvGrpSpPr/>
          <p:nvPr/>
        </p:nvGrpSpPr>
        <p:grpSpPr>
          <a:xfrm>
            <a:off x="8015446" y="4153935"/>
            <a:ext cx="2886804" cy="2917164"/>
            <a:chOff x="1298950" y="238125"/>
            <a:chExt cx="5020975" cy="5238000"/>
          </a:xfrm>
        </p:grpSpPr>
        <p:sp>
          <p:nvSpPr>
            <p:cNvPr id="177" name="Google Shape;4164;p73">
              <a:extLst>
                <a:ext uri="{FF2B5EF4-FFF2-40B4-BE49-F238E27FC236}">
                  <a16:creationId xmlns:a16="http://schemas.microsoft.com/office/drawing/2014/main" id="{5F7681C8-28B8-2462-162F-98B982B7C64C}"/>
                </a:ext>
              </a:extLst>
            </p:cNvPr>
            <p:cNvSpPr/>
            <p:nvPr/>
          </p:nvSpPr>
          <p:spPr>
            <a:xfrm>
              <a:off x="1298950" y="238125"/>
              <a:ext cx="5020975" cy="5020975"/>
            </a:xfrm>
            <a:custGeom>
              <a:avLst/>
              <a:gdLst/>
              <a:ahLst/>
              <a:cxnLst/>
              <a:rect l="l" t="t" r="r" b="b"/>
              <a:pathLst>
                <a:path w="200839" h="200839" extrusionOk="0">
                  <a:moveTo>
                    <a:pt x="100419" y="0"/>
                  </a:moveTo>
                  <a:cubicBezTo>
                    <a:pt x="73787" y="0"/>
                    <a:pt x="48245" y="10580"/>
                    <a:pt x="29412" y="29412"/>
                  </a:cubicBezTo>
                  <a:cubicBezTo>
                    <a:pt x="10580" y="48245"/>
                    <a:pt x="0" y="73787"/>
                    <a:pt x="0" y="100419"/>
                  </a:cubicBezTo>
                  <a:cubicBezTo>
                    <a:pt x="0" y="127052"/>
                    <a:pt x="10580" y="152594"/>
                    <a:pt x="29412" y="171426"/>
                  </a:cubicBezTo>
                  <a:cubicBezTo>
                    <a:pt x="48245" y="190259"/>
                    <a:pt x="73787" y="200839"/>
                    <a:pt x="100419" y="200839"/>
                  </a:cubicBezTo>
                  <a:cubicBezTo>
                    <a:pt x="127052" y="200839"/>
                    <a:pt x="152594" y="190259"/>
                    <a:pt x="171426" y="171426"/>
                  </a:cubicBezTo>
                  <a:cubicBezTo>
                    <a:pt x="190258" y="152594"/>
                    <a:pt x="200838" y="127052"/>
                    <a:pt x="200838" y="100419"/>
                  </a:cubicBezTo>
                  <a:cubicBezTo>
                    <a:pt x="200838" y="73787"/>
                    <a:pt x="190258" y="48245"/>
                    <a:pt x="171426" y="29412"/>
                  </a:cubicBezTo>
                  <a:cubicBezTo>
                    <a:pt x="152594" y="10580"/>
                    <a:pt x="127052" y="0"/>
                    <a:pt x="100419" y="0"/>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178" name="Google Shape;4165;p73">
              <a:extLst>
                <a:ext uri="{FF2B5EF4-FFF2-40B4-BE49-F238E27FC236}">
                  <a16:creationId xmlns:a16="http://schemas.microsoft.com/office/drawing/2014/main" id="{01FCB9B4-090B-4972-B31A-16DA0593B86E}"/>
                </a:ext>
              </a:extLst>
            </p:cNvPr>
            <p:cNvSpPr/>
            <p:nvPr/>
          </p:nvSpPr>
          <p:spPr>
            <a:xfrm>
              <a:off x="4152225" y="2447050"/>
              <a:ext cx="1587925" cy="2696350"/>
            </a:xfrm>
            <a:custGeom>
              <a:avLst/>
              <a:gdLst/>
              <a:ahLst/>
              <a:cxnLst/>
              <a:rect l="l" t="t" r="r" b="b"/>
              <a:pathLst>
                <a:path w="63517" h="107854" extrusionOk="0">
                  <a:moveTo>
                    <a:pt x="38109" y="0"/>
                  </a:moveTo>
                  <a:lnTo>
                    <a:pt x="38109" y="0"/>
                  </a:lnTo>
                  <a:cubicBezTo>
                    <a:pt x="37020" y="342"/>
                    <a:pt x="35916" y="637"/>
                    <a:pt x="34807" y="901"/>
                  </a:cubicBezTo>
                  <a:cubicBezTo>
                    <a:pt x="32827" y="1371"/>
                    <a:pt x="30945" y="1879"/>
                    <a:pt x="29010" y="2053"/>
                  </a:cubicBezTo>
                  <a:cubicBezTo>
                    <a:pt x="28896" y="5795"/>
                    <a:pt x="27929" y="10557"/>
                    <a:pt x="25080" y="11674"/>
                  </a:cubicBezTo>
                  <a:cubicBezTo>
                    <a:pt x="24439" y="11925"/>
                    <a:pt x="23773" y="12009"/>
                    <a:pt x="23092" y="12009"/>
                  </a:cubicBezTo>
                  <a:cubicBezTo>
                    <a:pt x="21850" y="12009"/>
                    <a:pt x="20563" y="11729"/>
                    <a:pt x="19310" y="11672"/>
                  </a:cubicBezTo>
                  <a:cubicBezTo>
                    <a:pt x="19158" y="11666"/>
                    <a:pt x="19008" y="11662"/>
                    <a:pt x="18857" y="11662"/>
                  </a:cubicBezTo>
                  <a:cubicBezTo>
                    <a:pt x="14000" y="11662"/>
                    <a:pt x="9624" y="15141"/>
                    <a:pt x="7136" y="19351"/>
                  </a:cubicBezTo>
                  <a:cubicBezTo>
                    <a:pt x="5421" y="22257"/>
                    <a:pt x="4413" y="25486"/>
                    <a:pt x="3585" y="28774"/>
                  </a:cubicBezTo>
                  <a:cubicBezTo>
                    <a:pt x="0" y="54896"/>
                    <a:pt x="749" y="82175"/>
                    <a:pt x="7007" y="107853"/>
                  </a:cubicBezTo>
                  <a:cubicBezTo>
                    <a:pt x="7171" y="107821"/>
                    <a:pt x="7331" y="107788"/>
                    <a:pt x="7475" y="107759"/>
                  </a:cubicBezTo>
                  <a:cubicBezTo>
                    <a:pt x="13907" y="106500"/>
                    <a:pt x="20341" y="105241"/>
                    <a:pt x="26712" y="103710"/>
                  </a:cubicBezTo>
                  <a:cubicBezTo>
                    <a:pt x="31357" y="102593"/>
                    <a:pt x="36076" y="101284"/>
                    <a:pt x="39980" y="98531"/>
                  </a:cubicBezTo>
                  <a:cubicBezTo>
                    <a:pt x="40474" y="98182"/>
                    <a:pt x="40969" y="97793"/>
                    <a:pt x="41239" y="97252"/>
                  </a:cubicBezTo>
                  <a:cubicBezTo>
                    <a:pt x="41588" y="96553"/>
                    <a:pt x="41506" y="95727"/>
                    <a:pt x="41414" y="94952"/>
                  </a:cubicBezTo>
                  <a:cubicBezTo>
                    <a:pt x="41018" y="91560"/>
                    <a:pt x="40620" y="88168"/>
                    <a:pt x="40222" y="84777"/>
                  </a:cubicBezTo>
                  <a:cubicBezTo>
                    <a:pt x="39276" y="82519"/>
                    <a:pt x="40888" y="79648"/>
                    <a:pt x="43086" y="79648"/>
                  </a:cubicBezTo>
                  <a:cubicBezTo>
                    <a:pt x="43668" y="79648"/>
                    <a:pt x="44291" y="79849"/>
                    <a:pt x="44918" y="80315"/>
                  </a:cubicBezTo>
                  <a:cubicBezTo>
                    <a:pt x="45432" y="80698"/>
                    <a:pt x="46441" y="80855"/>
                    <a:pt x="47550" y="80855"/>
                  </a:cubicBezTo>
                  <a:cubicBezTo>
                    <a:pt x="49119" y="80855"/>
                    <a:pt x="50888" y="80542"/>
                    <a:pt x="51740" y="80113"/>
                  </a:cubicBezTo>
                  <a:cubicBezTo>
                    <a:pt x="54265" y="78841"/>
                    <a:pt x="55955" y="76814"/>
                    <a:pt x="57167" y="74276"/>
                  </a:cubicBezTo>
                  <a:cubicBezTo>
                    <a:pt x="59628" y="69120"/>
                    <a:pt x="60271" y="63190"/>
                    <a:pt x="60491" y="57547"/>
                  </a:cubicBezTo>
                  <a:cubicBezTo>
                    <a:pt x="60553" y="55970"/>
                    <a:pt x="61464" y="54953"/>
                    <a:pt x="62606" y="54493"/>
                  </a:cubicBezTo>
                  <a:cubicBezTo>
                    <a:pt x="63326" y="47713"/>
                    <a:pt x="63516" y="40888"/>
                    <a:pt x="63176" y="34078"/>
                  </a:cubicBezTo>
                  <a:cubicBezTo>
                    <a:pt x="62989" y="30348"/>
                    <a:pt x="62537" y="26362"/>
                    <a:pt x="60121" y="23514"/>
                  </a:cubicBezTo>
                  <a:cubicBezTo>
                    <a:pt x="58830" y="21992"/>
                    <a:pt x="57085" y="20936"/>
                    <a:pt x="55341" y="19967"/>
                  </a:cubicBezTo>
                  <a:cubicBezTo>
                    <a:pt x="50319" y="17174"/>
                    <a:pt x="45040" y="14873"/>
                    <a:pt x="39577" y="13095"/>
                  </a:cubicBezTo>
                  <a:cubicBezTo>
                    <a:pt x="38931" y="12885"/>
                    <a:pt x="38238" y="12650"/>
                    <a:pt x="37837" y="12103"/>
                  </a:cubicBezTo>
                  <a:cubicBezTo>
                    <a:pt x="37402" y="11512"/>
                    <a:pt x="37421" y="10713"/>
                    <a:pt x="37459" y="9981"/>
                  </a:cubicBezTo>
                  <a:cubicBezTo>
                    <a:pt x="37570" y="7838"/>
                    <a:pt x="37679" y="5695"/>
                    <a:pt x="37790" y="3552"/>
                  </a:cubicBezTo>
                  <a:cubicBezTo>
                    <a:pt x="37851" y="2362"/>
                    <a:pt x="37987" y="1182"/>
                    <a:pt x="38109" y="0"/>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179" name="Google Shape;4166;p73">
              <a:extLst>
                <a:ext uri="{FF2B5EF4-FFF2-40B4-BE49-F238E27FC236}">
                  <a16:creationId xmlns:a16="http://schemas.microsoft.com/office/drawing/2014/main" id="{60B1547C-44CF-25B0-57E8-7B4689409F15}"/>
                </a:ext>
              </a:extLst>
            </p:cNvPr>
            <p:cNvSpPr/>
            <p:nvPr/>
          </p:nvSpPr>
          <p:spPr>
            <a:xfrm>
              <a:off x="1461950" y="1000075"/>
              <a:ext cx="2802125" cy="3169850"/>
            </a:xfrm>
            <a:custGeom>
              <a:avLst/>
              <a:gdLst/>
              <a:ahLst/>
              <a:cxnLst/>
              <a:rect l="l" t="t" r="r" b="b"/>
              <a:pathLst>
                <a:path w="112085" h="126794" extrusionOk="0">
                  <a:moveTo>
                    <a:pt x="66000" y="0"/>
                  </a:moveTo>
                  <a:cubicBezTo>
                    <a:pt x="65219" y="0"/>
                    <a:pt x="64429" y="36"/>
                    <a:pt x="63622" y="108"/>
                  </a:cubicBezTo>
                  <a:cubicBezTo>
                    <a:pt x="60605" y="378"/>
                    <a:pt x="57952" y="662"/>
                    <a:pt x="55173" y="2009"/>
                  </a:cubicBezTo>
                  <a:cubicBezTo>
                    <a:pt x="47632" y="5663"/>
                    <a:pt x="43440" y="13349"/>
                    <a:pt x="41530" y="21041"/>
                  </a:cubicBezTo>
                  <a:cubicBezTo>
                    <a:pt x="40715" y="24325"/>
                    <a:pt x="40873" y="29108"/>
                    <a:pt x="37654" y="31133"/>
                  </a:cubicBezTo>
                  <a:cubicBezTo>
                    <a:pt x="35075" y="32756"/>
                    <a:pt x="31872" y="33605"/>
                    <a:pt x="28983" y="34477"/>
                  </a:cubicBezTo>
                  <a:cubicBezTo>
                    <a:pt x="23226" y="36215"/>
                    <a:pt x="16924" y="37679"/>
                    <a:pt x="12628" y="42209"/>
                  </a:cubicBezTo>
                  <a:cubicBezTo>
                    <a:pt x="7606" y="47506"/>
                    <a:pt x="6994" y="56430"/>
                    <a:pt x="11246" y="62363"/>
                  </a:cubicBezTo>
                  <a:cubicBezTo>
                    <a:pt x="12873" y="64635"/>
                    <a:pt x="15246" y="66972"/>
                    <a:pt x="14675" y="69707"/>
                  </a:cubicBezTo>
                  <a:cubicBezTo>
                    <a:pt x="14098" y="72466"/>
                    <a:pt x="11231" y="73298"/>
                    <a:pt x="9606" y="75236"/>
                  </a:cubicBezTo>
                  <a:cubicBezTo>
                    <a:pt x="8092" y="77043"/>
                    <a:pt x="6603" y="79362"/>
                    <a:pt x="5417" y="81414"/>
                  </a:cubicBezTo>
                  <a:cubicBezTo>
                    <a:pt x="1970" y="87382"/>
                    <a:pt x="1" y="95143"/>
                    <a:pt x="2472" y="101742"/>
                  </a:cubicBezTo>
                  <a:cubicBezTo>
                    <a:pt x="5107" y="108776"/>
                    <a:pt x="8307" y="115389"/>
                    <a:pt x="14185" y="120329"/>
                  </a:cubicBezTo>
                  <a:cubicBezTo>
                    <a:pt x="18922" y="124308"/>
                    <a:pt x="25045" y="126793"/>
                    <a:pt x="31189" y="126793"/>
                  </a:cubicBezTo>
                  <a:cubicBezTo>
                    <a:pt x="32454" y="126793"/>
                    <a:pt x="33720" y="126688"/>
                    <a:pt x="34975" y="126468"/>
                  </a:cubicBezTo>
                  <a:lnTo>
                    <a:pt x="101621" y="77612"/>
                  </a:lnTo>
                  <a:cubicBezTo>
                    <a:pt x="104196" y="75584"/>
                    <a:pt x="106799" y="73527"/>
                    <a:pt x="108781" y="70917"/>
                  </a:cubicBezTo>
                  <a:cubicBezTo>
                    <a:pt x="110763" y="68306"/>
                    <a:pt x="112084" y="65039"/>
                    <a:pt x="111714" y="61783"/>
                  </a:cubicBezTo>
                  <a:cubicBezTo>
                    <a:pt x="111348" y="58571"/>
                    <a:pt x="109400" y="55747"/>
                    <a:pt x="107153" y="53423"/>
                  </a:cubicBezTo>
                  <a:cubicBezTo>
                    <a:pt x="105110" y="51309"/>
                    <a:pt x="102784" y="49491"/>
                    <a:pt x="100239" y="48019"/>
                  </a:cubicBezTo>
                  <a:cubicBezTo>
                    <a:pt x="98687" y="47121"/>
                    <a:pt x="97023" y="46328"/>
                    <a:pt x="95812" y="45005"/>
                  </a:cubicBezTo>
                  <a:cubicBezTo>
                    <a:pt x="93754" y="42759"/>
                    <a:pt x="93403" y="39402"/>
                    <a:pt x="93851" y="36388"/>
                  </a:cubicBezTo>
                  <a:cubicBezTo>
                    <a:pt x="94299" y="33374"/>
                    <a:pt x="95425" y="30497"/>
                    <a:pt x="95934" y="27492"/>
                  </a:cubicBezTo>
                  <a:cubicBezTo>
                    <a:pt x="97609" y="17600"/>
                    <a:pt x="91957" y="6797"/>
                    <a:pt x="82268" y="3731"/>
                  </a:cubicBezTo>
                  <a:cubicBezTo>
                    <a:pt x="79128" y="2737"/>
                    <a:pt x="75971" y="1806"/>
                    <a:pt x="72795" y="939"/>
                  </a:cubicBezTo>
                  <a:cubicBezTo>
                    <a:pt x="70499" y="311"/>
                    <a:pt x="68291" y="0"/>
                    <a:pt x="66000"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180" name="Google Shape;4167;p73">
              <a:extLst>
                <a:ext uri="{FF2B5EF4-FFF2-40B4-BE49-F238E27FC236}">
                  <a16:creationId xmlns:a16="http://schemas.microsoft.com/office/drawing/2014/main" id="{DDB9CA75-A561-9B5D-F24B-B826F16CEE40}"/>
                </a:ext>
              </a:extLst>
            </p:cNvPr>
            <p:cNvSpPr/>
            <p:nvPr/>
          </p:nvSpPr>
          <p:spPr>
            <a:xfrm>
              <a:off x="2514650" y="1073325"/>
              <a:ext cx="946425" cy="578625"/>
            </a:xfrm>
            <a:custGeom>
              <a:avLst/>
              <a:gdLst/>
              <a:ahLst/>
              <a:cxnLst/>
              <a:rect l="l" t="t" r="r" b="b"/>
              <a:pathLst>
                <a:path w="37857" h="23145" extrusionOk="0">
                  <a:moveTo>
                    <a:pt x="37536" y="0"/>
                  </a:moveTo>
                  <a:cubicBezTo>
                    <a:pt x="37035" y="203"/>
                    <a:pt x="36478" y="477"/>
                    <a:pt x="35868" y="806"/>
                  </a:cubicBezTo>
                  <a:cubicBezTo>
                    <a:pt x="35079" y="1228"/>
                    <a:pt x="34209" y="1750"/>
                    <a:pt x="33192" y="2196"/>
                  </a:cubicBezTo>
                  <a:cubicBezTo>
                    <a:pt x="31159" y="3111"/>
                    <a:pt x="28550" y="3686"/>
                    <a:pt x="25621" y="4125"/>
                  </a:cubicBezTo>
                  <a:cubicBezTo>
                    <a:pt x="22692" y="4563"/>
                    <a:pt x="19432" y="5064"/>
                    <a:pt x="16137" y="6090"/>
                  </a:cubicBezTo>
                  <a:cubicBezTo>
                    <a:pt x="12842" y="7099"/>
                    <a:pt x="9828" y="8542"/>
                    <a:pt x="7423" y="10342"/>
                  </a:cubicBezTo>
                  <a:cubicBezTo>
                    <a:pt x="5009" y="12134"/>
                    <a:pt x="3241" y="14249"/>
                    <a:pt x="2102" y="16207"/>
                  </a:cubicBezTo>
                  <a:cubicBezTo>
                    <a:pt x="949" y="18165"/>
                    <a:pt x="423" y="19955"/>
                    <a:pt x="190" y="21193"/>
                  </a:cubicBezTo>
                  <a:cubicBezTo>
                    <a:pt x="92" y="21819"/>
                    <a:pt x="25" y="22304"/>
                    <a:pt x="19" y="22638"/>
                  </a:cubicBezTo>
                  <a:cubicBezTo>
                    <a:pt x="1" y="22969"/>
                    <a:pt x="0" y="23143"/>
                    <a:pt x="18" y="23144"/>
                  </a:cubicBezTo>
                  <a:cubicBezTo>
                    <a:pt x="18" y="23144"/>
                    <a:pt x="18" y="23144"/>
                    <a:pt x="18" y="23144"/>
                  </a:cubicBezTo>
                  <a:cubicBezTo>
                    <a:pt x="70" y="23144"/>
                    <a:pt x="113" y="22449"/>
                    <a:pt x="384" y="21234"/>
                  </a:cubicBezTo>
                  <a:cubicBezTo>
                    <a:pt x="672" y="20025"/>
                    <a:pt x="1241" y="18287"/>
                    <a:pt x="2410" y="16391"/>
                  </a:cubicBezTo>
                  <a:cubicBezTo>
                    <a:pt x="3565" y="14497"/>
                    <a:pt x="5323" y="12451"/>
                    <a:pt x="7700" y="10719"/>
                  </a:cubicBezTo>
                  <a:cubicBezTo>
                    <a:pt x="10069" y="8976"/>
                    <a:pt x="13033" y="7572"/>
                    <a:pt x="16286" y="6575"/>
                  </a:cubicBezTo>
                  <a:cubicBezTo>
                    <a:pt x="19544" y="5561"/>
                    <a:pt x="22760" y="5051"/>
                    <a:pt x="25695" y="4586"/>
                  </a:cubicBezTo>
                  <a:cubicBezTo>
                    <a:pt x="28630" y="4122"/>
                    <a:pt x="31282" y="3500"/>
                    <a:pt x="33340" y="2523"/>
                  </a:cubicBezTo>
                  <a:cubicBezTo>
                    <a:pt x="34372" y="2043"/>
                    <a:pt x="35236" y="1496"/>
                    <a:pt x="36006" y="1055"/>
                  </a:cubicBezTo>
                  <a:cubicBezTo>
                    <a:pt x="36702" y="650"/>
                    <a:pt x="37318" y="326"/>
                    <a:pt x="37857" y="98"/>
                  </a:cubicBezTo>
                  <a:lnTo>
                    <a:pt x="37536" y="0"/>
                  </a:ln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181" name="Google Shape;4168;p73">
              <a:extLst>
                <a:ext uri="{FF2B5EF4-FFF2-40B4-BE49-F238E27FC236}">
                  <a16:creationId xmlns:a16="http://schemas.microsoft.com/office/drawing/2014/main" id="{4A53F7F6-B04B-CC4A-8F56-2B1BA15C7FC1}"/>
                </a:ext>
              </a:extLst>
            </p:cNvPr>
            <p:cNvSpPr/>
            <p:nvPr/>
          </p:nvSpPr>
          <p:spPr>
            <a:xfrm>
              <a:off x="2659625" y="1001525"/>
              <a:ext cx="504875" cy="193125"/>
            </a:xfrm>
            <a:custGeom>
              <a:avLst/>
              <a:gdLst/>
              <a:ahLst/>
              <a:cxnLst/>
              <a:rect l="l" t="t" r="r" b="b"/>
              <a:pathLst>
                <a:path w="20195" h="7725" extrusionOk="0">
                  <a:moveTo>
                    <a:pt x="19694" y="1"/>
                  </a:moveTo>
                  <a:cubicBezTo>
                    <a:pt x="19427" y="190"/>
                    <a:pt x="19151" y="382"/>
                    <a:pt x="18856" y="577"/>
                  </a:cubicBezTo>
                  <a:cubicBezTo>
                    <a:pt x="17079" y="1762"/>
                    <a:pt x="15180" y="2753"/>
                    <a:pt x="13191" y="3535"/>
                  </a:cubicBezTo>
                  <a:cubicBezTo>
                    <a:pt x="10951" y="4422"/>
                    <a:pt x="8370" y="5072"/>
                    <a:pt x="5646" y="5716"/>
                  </a:cubicBezTo>
                  <a:cubicBezTo>
                    <a:pt x="3895" y="6131"/>
                    <a:pt x="2201" y="6553"/>
                    <a:pt x="602" y="7038"/>
                  </a:cubicBezTo>
                  <a:cubicBezTo>
                    <a:pt x="398" y="7264"/>
                    <a:pt x="196" y="7490"/>
                    <a:pt x="1" y="7724"/>
                  </a:cubicBezTo>
                  <a:cubicBezTo>
                    <a:pt x="1792" y="7159"/>
                    <a:pt x="3739" y="6689"/>
                    <a:pt x="5764" y="6210"/>
                  </a:cubicBezTo>
                  <a:cubicBezTo>
                    <a:pt x="8488" y="5565"/>
                    <a:pt x="11096" y="4894"/>
                    <a:pt x="13364" y="3968"/>
                  </a:cubicBezTo>
                  <a:cubicBezTo>
                    <a:pt x="15374" y="3156"/>
                    <a:pt x="17284" y="2118"/>
                    <a:pt x="19058" y="874"/>
                  </a:cubicBezTo>
                  <a:cubicBezTo>
                    <a:pt x="19467" y="588"/>
                    <a:pt x="19843" y="307"/>
                    <a:pt x="20194" y="34"/>
                  </a:cubicBezTo>
                  <a:cubicBezTo>
                    <a:pt x="20027" y="20"/>
                    <a:pt x="19860" y="11"/>
                    <a:pt x="19694" y="1"/>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182" name="Google Shape;4169;p73">
              <a:extLst>
                <a:ext uri="{FF2B5EF4-FFF2-40B4-BE49-F238E27FC236}">
                  <a16:creationId xmlns:a16="http://schemas.microsoft.com/office/drawing/2014/main" id="{C251F2D7-4708-0A28-F506-B182F6DA4292}"/>
                </a:ext>
              </a:extLst>
            </p:cNvPr>
            <p:cNvSpPr/>
            <p:nvPr/>
          </p:nvSpPr>
          <p:spPr>
            <a:xfrm>
              <a:off x="2542925" y="1090825"/>
              <a:ext cx="1318950" cy="1785950"/>
            </a:xfrm>
            <a:custGeom>
              <a:avLst/>
              <a:gdLst/>
              <a:ahLst/>
              <a:cxnLst/>
              <a:rect l="l" t="t" r="r" b="b"/>
              <a:pathLst>
                <a:path w="52758" h="71438" extrusionOk="0">
                  <a:moveTo>
                    <a:pt x="38705" y="0"/>
                  </a:moveTo>
                  <a:cubicBezTo>
                    <a:pt x="38675" y="655"/>
                    <a:pt x="38626" y="1512"/>
                    <a:pt x="38504" y="2446"/>
                  </a:cubicBezTo>
                  <a:cubicBezTo>
                    <a:pt x="38498" y="2499"/>
                    <a:pt x="38491" y="2550"/>
                    <a:pt x="38484" y="2600"/>
                  </a:cubicBezTo>
                  <a:cubicBezTo>
                    <a:pt x="38465" y="2607"/>
                    <a:pt x="38451" y="2613"/>
                    <a:pt x="38431" y="2621"/>
                  </a:cubicBezTo>
                  <a:cubicBezTo>
                    <a:pt x="38258" y="2686"/>
                    <a:pt x="38089" y="2763"/>
                    <a:pt x="37925" y="2851"/>
                  </a:cubicBezTo>
                  <a:cubicBezTo>
                    <a:pt x="37697" y="2960"/>
                    <a:pt x="37474" y="3083"/>
                    <a:pt x="37260" y="3217"/>
                  </a:cubicBezTo>
                  <a:cubicBezTo>
                    <a:pt x="36264" y="3788"/>
                    <a:pt x="35002" y="4873"/>
                    <a:pt x="33528" y="6258"/>
                  </a:cubicBezTo>
                  <a:cubicBezTo>
                    <a:pt x="32782" y="6940"/>
                    <a:pt x="31975" y="7699"/>
                    <a:pt x="31019" y="8382"/>
                  </a:cubicBezTo>
                  <a:cubicBezTo>
                    <a:pt x="30072" y="9067"/>
                    <a:pt x="28950" y="9656"/>
                    <a:pt x="27729" y="10170"/>
                  </a:cubicBezTo>
                  <a:cubicBezTo>
                    <a:pt x="25285" y="11209"/>
                    <a:pt x="22413" y="11861"/>
                    <a:pt x="19380" y="12417"/>
                  </a:cubicBezTo>
                  <a:cubicBezTo>
                    <a:pt x="16344" y="12972"/>
                    <a:pt x="13430" y="13500"/>
                    <a:pt x="10842" y="14260"/>
                  </a:cubicBezTo>
                  <a:cubicBezTo>
                    <a:pt x="8263" y="15031"/>
                    <a:pt x="6000" y="16011"/>
                    <a:pt x="4319" y="17192"/>
                  </a:cubicBezTo>
                  <a:cubicBezTo>
                    <a:pt x="2635" y="18362"/>
                    <a:pt x="1499" y="19611"/>
                    <a:pt x="879" y="20569"/>
                  </a:cubicBezTo>
                  <a:cubicBezTo>
                    <a:pt x="724" y="20769"/>
                    <a:pt x="589" y="20984"/>
                    <a:pt x="472" y="21208"/>
                  </a:cubicBezTo>
                  <a:cubicBezTo>
                    <a:pt x="383" y="21372"/>
                    <a:pt x="294" y="21534"/>
                    <a:pt x="206" y="21696"/>
                  </a:cubicBezTo>
                  <a:cubicBezTo>
                    <a:pt x="66" y="21960"/>
                    <a:pt x="0" y="22102"/>
                    <a:pt x="15" y="22110"/>
                  </a:cubicBezTo>
                  <a:cubicBezTo>
                    <a:pt x="16" y="22110"/>
                    <a:pt x="16" y="22110"/>
                    <a:pt x="17" y="22110"/>
                  </a:cubicBezTo>
                  <a:cubicBezTo>
                    <a:pt x="37" y="22110"/>
                    <a:pt x="132" y="21985"/>
                    <a:pt x="294" y="21746"/>
                  </a:cubicBezTo>
                  <a:lnTo>
                    <a:pt x="599" y="21290"/>
                  </a:lnTo>
                  <a:cubicBezTo>
                    <a:pt x="714" y="21106"/>
                    <a:pt x="852" y="20898"/>
                    <a:pt x="1038" y="20685"/>
                  </a:cubicBezTo>
                  <a:cubicBezTo>
                    <a:pt x="1698" y="19777"/>
                    <a:pt x="2848" y="18596"/>
                    <a:pt x="4518" y="17490"/>
                  </a:cubicBezTo>
                  <a:cubicBezTo>
                    <a:pt x="6186" y="16374"/>
                    <a:pt x="8418" y="15447"/>
                    <a:pt x="10972" y="14710"/>
                  </a:cubicBezTo>
                  <a:cubicBezTo>
                    <a:pt x="13536" y="13983"/>
                    <a:pt x="16429" y="13472"/>
                    <a:pt x="19474" y="12916"/>
                  </a:cubicBezTo>
                  <a:cubicBezTo>
                    <a:pt x="22515" y="12357"/>
                    <a:pt x="25426" y="11684"/>
                    <a:pt x="27912" y="10599"/>
                  </a:cubicBezTo>
                  <a:cubicBezTo>
                    <a:pt x="29155" y="10064"/>
                    <a:pt x="30294" y="9447"/>
                    <a:pt x="31269" y="8722"/>
                  </a:cubicBezTo>
                  <a:cubicBezTo>
                    <a:pt x="32242" y="8002"/>
                    <a:pt x="33042" y="7219"/>
                    <a:pt x="33774" y="6519"/>
                  </a:cubicBezTo>
                  <a:cubicBezTo>
                    <a:pt x="35219" y="5097"/>
                    <a:pt x="36421" y="3995"/>
                    <a:pt x="37367" y="3383"/>
                  </a:cubicBezTo>
                  <a:cubicBezTo>
                    <a:pt x="37831" y="3072"/>
                    <a:pt x="38209" y="2858"/>
                    <a:pt x="38469" y="2715"/>
                  </a:cubicBezTo>
                  <a:lnTo>
                    <a:pt x="38469" y="2715"/>
                  </a:lnTo>
                  <a:cubicBezTo>
                    <a:pt x="38209" y="4604"/>
                    <a:pt x="37756" y="6057"/>
                    <a:pt x="37890" y="6105"/>
                  </a:cubicBezTo>
                  <a:cubicBezTo>
                    <a:pt x="37892" y="6106"/>
                    <a:pt x="37894" y="6106"/>
                    <a:pt x="37896" y="6106"/>
                  </a:cubicBezTo>
                  <a:cubicBezTo>
                    <a:pt x="38033" y="6106"/>
                    <a:pt x="38750" y="4565"/>
                    <a:pt x="39008" y="2511"/>
                  </a:cubicBezTo>
                  <a:cubicBezTo>
                    <a:pt x="39026" y="2367"/>
                    <a:pt x="39042" y="2226"/>
                    <a:pt x="39056" y="2086"/>
                  </a:cubicBezTo>
                  <a:cubicBezTo>
                    <a:pt x="39142" y="2141"/>
                    <a:pt x="39241" y="2204"/>
                    <a:pt x="39361" y="2273"/>
                  </a:cubicBezTo>
                  <a:cubicBezTo>
                    <a:pt x="39806" y="2528"/>
                    <a:pt x="40455" y="2885"/>
                    <a:pt x="41155" y="3551"/>
                  </a:cubicBezTo>
                  <a:cubicBezTo>
                    <a:pt x="42572" y="4853"/>
                    <a:pt x="44460" y="6923"/>
                    <a:pt x="46567" y="9651"/>
                  </a:cubicBezTo>
                  <a:cubicBezTo>
                    <a:pt x="47596" y="11023"/>
                    <a:pt x="48658" y="12595"/>
                    <a:pt x="49439" y="14446"/>
                  </a:cubicBezTo>
                  <a:cubicBezTo>
                    <a:pt x="50221" y="16284"/>
                    <a:pt x="50661" y="18447"/>
                    <a:pt x="50291" y="20668"/>
                  </a:cubicBezTo>
                  <a:cubicBezTo>
                    <a:pt x="49952" y="22897"/>
                    <a:pt x="48961" y="25097"/>
                    <a:pt x="48176" y="27470"/>
                  </a:cubicBezTo>
                  <a:cubicBezTo>
                    <a:pt x="47404" y="29857"/>
                    <a:pt x="46896" y="32427"/>
                    <a:pt x="46763" y="35085"/>
                  </a:cubicBezTo>
                  <a:cubicBezTo>
                    <a:pt x="46609" y="37742"/>
                    <a:pt x="46843" y="40351"/>
                    <a:pt x="47341" y="42808"/>
                  </a:cubicBezTo>
                  <a:cubicBezTo>
                    <a:pt x="47599" y="44012"/>
                    <a:pt x="47927" y="45200"/>
                    <a:pt x="48321" y="46366"/>
                  </a:cubicBezTo>
                  <a:cubicBezTo>
                    <a:pt x="48717" y="47506"/>
                    <a:pt x="49161" y="48596"/>
                    <a:pt x="49604" y="49650"/>
                  </a:cubicBezTo>
                  <a:cubicBezTo>
                    <a:pt x="50492" y="51757"/>
                    <a:pt x="51336" y="53753"/>
                    <a:pt x="51829" y="55706"/>
                  </a:cubicBezTo>
                  <a:cubicBezTo>
                    <a:pt x="52084" y="56681"/>
                    <a:pt x="52225" y="57641"/>
                    <a:pt x="52314" y="58570"/>
                  </a:cubicBezTo>
                  <a:cubicBezTo>
                    <a:pt x="52377" y="59501"/>
                    <a:pt x="52387" y="60398"/>
                    <a:pt x="52319" y="61252"/>
                  </a:cubicBezTo>
                  <a:cubicBezTo>
                    <a:pt x="52064" y="64683"/>
                    <a:pt x="50898" y="67294"/>
                    <a:pt x="49961" y="68955"/>
                  </a:cubicBezTo>
                  <a:cubicBezTo>
                    <a:pt x="49471" y="69781"/>
                    <a:pt x="49046" y="70398"/>
                    <a:pt x="48742" y="70805"/>
                  </a:cubicBezTo>
                  <a:cubicBezTo>
                    <a:pt x="48434" y="71209"/>
                    <a:pt x="48279" y="71427"/>
                    <a:pt x="48292" y="71437"/>
                  </a:cubicBezTo>
                  <a:cubicBezTo>
                    <a:pt x="48292" y="71438"/>
                    <a:pt x="48293" y="71438"/>
                    <a:pt x="48293" y="71438"/>
                  </a:cubicBezTo>
                  <a:cubicBezTo>
                    <a:pt x="48315" y="71438"/>
                    <a:pt x="48497" y="71243"/>
                    <a:pt x="48823" y="70868"/>
                  </a:cubicBezTo>
                  <a:cubicBezTo>
                    <a:pt x="49154" y="70479"/>
                    <a:pt x="49609" y="69876"/>
                    <a:pt x="50130" y="69055"/>
                  </a:cubicBezTo>
                  <a:cubicBezTo>
                    <a:pt x="51566" y="66693"/>
                    <a:pt x="52437" y="64034"/>
                    <a:pt x="52677" y="61281"/>
                  </a:cubicBezTo>
                  <a:cubicBezTo>
                    <a:pt x="52757" y="60410"/>
                    <a:pt x="52758" y="59493"/>
                    <a:pt x="52704" y="58540"/>
                  </a:cubicBezTo>
                  <a:cubicBezTo>
                    <a:pt x="52623" y="57591"/>
                    <a:pt x="52487" y="56602"/>
                    <a:pt x="52237" y="55605"/>
                  </a:cubicBezTo>
                  <a:cubicBezTo>
                    <a:pt x="51752" y="53606"/>
                    <a:pt x="50909" y="51579"/>
                    <a:pt x="50036" y="49470"/>
                  </a:cubicBezTo>
                  <a:cubicBezTo>
                    <a:pt x="49599" y="48416"/>
                    <a:pt x="49164" y="47333"/>
                    <a:pt x="48779" y="46209"/>
                  </a:cubicBezTo>
                  <a:cubicBezTo>
                    <a:pt x="48395" y="45061"/>
                    <a:pt x="48078" y="43892"/>
                    <a:pt x="47827" y="42707"/>
                  </a:cubicBezTo>
                  <a:cubicBezTo>
                    <a:pt x="47343" y="40290"/>
                    <a:pt x="47117" y="37725"/>
                    <a:pt x="47268" y="35113"/>
                  </a:cubicBezTo>
                  <a:cubicBezTo>
                    <a:pt x="47400" y="32499"/>
                    <a:pt x="47895" y="29972"/>
                    <a:pt x="48648" y="27625"/>
                  </a:cubicBezTo>
                  <a:cubicBezTo>
                    <a:pt x="49413" y="25283"/>
                    <a:pt x="50410" y="23054"/>
                    <a:pt x="50751" y="20739"/>
                  </a:cubicBezTo>
                  <a:cubicBezTo>
                    <a:pt x="51124" y="18422"/>
                    <a:pt x="50644" y="16157"/>
                    <a:pt x="49825" y="14280"/>
                  </a:cubicBezTo>
                  <a:cubicBezTo>
                    <a:pt x="49004" y="12387"/>
                    <a:pt x="47909" y="10804"/>
                    <a:pt x="46850" y="9431"/>
                  </a:cubicBezTo>
                  <a:cubicBezTo>
                    <a:pt x="44693" y="6713"/>
                    <a:pt x="42757" y="4671"/>
                    <a:pt x="41285" y="3402"/>
                  </a:cubicBezTo>
                  <a:cubicBezTo>
                    <a:pt x="40913" y="3087"/>
                    <a:pt x="40571" y="2819"/>
                    <a:pt x="40243" y="2627"/>
                  </a:cubicBezTo>
                  <a:cubicBezTo>
                    <a:pt x="39920" y="2434"/>
                    <a:pt x="39635" y="2298"/>
                    <a:pt x="39409" y="2182"/>
                  </a:cubicBezTo>
                  <a:cubicBezTo>
                    <a:pt x="39269" y="2113"/>
                    <a:pt x="39158" y="2054"/>
                    <a:pt x="39062" y="2003"/>
                  </a:cubicBezTo>
                  <a:cubicBezTo>
                    <a:pt x="39118" y="1377"/>
                    <a:pt x="39129" y="749"/>
                    <a:pt x="39091" y="122"/>
                  </a:cubicBezTo>
                  <a:cubicBezTo>
                    <a:pt x="39070" y="115"/>
                    <a:pt x="39050" y="106"/>
                    <a:pt x="39029" y="99"/>
                  </a:cubicBezTo>
                  <a:cubicBezTo>
                    <a:pt x="38921" y="65"/>
                    <a:pt x="38812" y="35"/>
                    <a:pt x="38705" y="0"/>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183" name="Google Shape;4170;p73">
              <a:extLst>
                <a:ext uri="{FF2B5EF4-FFF2-40B4-BE49-F238E27FC236}">
                  <a16:creationId xmlns:a16="http://schemas.microsoft.com/office/drawing/2014/main" id="{10BAAB3A-7588-8CC7-A65D-F6EAC5CC8BC3}"/>
                </a:ext>
              </a:extLst>
            </p:cNvPr>
            <p:cNvSpPr/>
            <p:nvPr/>
          </p:nvSpPr>
          <p:spPr>
            <a:xfrm>
              <a:off x="3177850" y="3538550"/>
              <a:ext cx="8650" cy="16300"/>
            </a:xfrm>
            <a:custGeom>
              <a:avLst/>
              <a:gdLst/>
              <a:ahLst/>
              <a:cxnLst/>
              <a:rect l="l" t="t" r="r" b="b"/>
              <a:pathLst>
                <a:path w="346" h="652" extrusionOk="0">
                  <a:moveTo>
                    <a:pt x="345" y="0"/>
                  </a:moveTo>
                  <a:lnTo>
                    <a:pt x="203" y="105"/>
                  </a:lnTo>
                  <a:cubicBezTo>
                    <a:pt x="68" y="453"/>
                    <a:pt x="1" y="646"/>
                    <a:pt x="15" y="651"/>
                  </a:cubicBezTo>
                  <a:cubicBezTo>
                    <a:pt x="16" y="651"/>
                    <a:pt x="16" y="652"/>
                    <a:pt x="17" y="652"/>
                  </a:cubicBezTo>
                  <a:cubicBezTo>
                    <a:pt x="50" y="652"/>
                    <a:pt x="143" y="411"/>
                    <a:pt x="345" y="0"/>
                  </a:cubicBezTo>
                  <a:close/>
                </a:path>
              </a:pathLst>
            </a:custGeom>
            <a:solidFill>
              <a:srgbClr val="D85959"/>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184" name="Google Shape;4171;p73">
              <a:extLst>
                <a:ext uri="{FF2B5EF4-FFF2-40B4-BE49-F238E27FC236}">
                  <a16:creationId xmlns:a16="http://schemas.microsoft.com/office/drawing/2014/main" id="{5F5A2B9A-AB1E-B6A9-2673-158F0BEFBD66}"/>
                </a:ext>
              </a:extLst>
            </p:cNvPr>
            <p:cNvSpPr/>
            <p:nvPr/>
          </p:nvSpPr>
          <p:spPr>
            <a:xfrm>
              <a:off x="3182900" y="1856775"/>
              <a:ext cx="502075" cy="1684400"/>
            </a:xfrm>
            <a:custGeom>
              <a:avLst/>
              <a:gdLst/>
              <a:ahLst/>
              <a:cxnLst/>
              <a:rect l="l" t="t" r="r" b="b"/>
              <a:pathLst>
                <a:path w="20083" h="67376" extrusionOk="0">
                  <a:moveTo>
                    <a:pt x="16117" y="0"/>
                  </a:moveTo>
                  <a:cubicBezTo>
                    <a:pt x="16100" y="0"/>
                    <a:pt x="16019" y="266"/>
                    <a:pt x="15882" y="768"/>
                  </a:cubicBezTo>
                  <a:cubicBezTo>
                    <a:pt x="15731" y="1270"/>
                    <a:pt x="15506" y="2010"/>
                    <a:pt x="15143" y="2939"/>
                  </a:cubicBezTo>
                  <a:cubicBezTo>
                    <a:pt x="14790" y="3870"/>
                    <a:pt x="14305" y="4988"/>
                    <a:pt x="13732" y="6286"/>
                  </a:cubicBezTo>
                  <a:cubicBezTo>
                    <a:pt x="13165" y="7585"/>
                    <a:pt x="12501" y="9068"/>
                    <a:pt x="11959" y="10785"/>
                  </a:cubicBezTo>
                  <a:cubicBezTo>
                    <a:pt x="11414" y="12497"/>
                    <a:pt x="11076" y="14486"/>
                    <a:pt x="11177" y="16610"/>
                  </a:cubicBezTo>
                  <a:cubicBezTo>
                    <a:pt x="11268" y="18735"/>
                    <a:pt x="11738" y="20972"/>
                    <a:pt x="12477" y="23229"/>
                  </a:cubicBezTo>
                  <a:cubicBezTo>
                    <a:pt x="13916" y="27772"/>
                    <a:pt x="16591" y="32294"/>
                    <a:pt x="18281" y="37442"/>
                  </a:cubicBezTo>
                  <a:cubicBezTo>
                    <a:pt x="19114" y="40012"/>
                    <a:pt x="19576" y="42639"/>
                    <a:pt x="19451" y="45176"/>
                  </a:cubicBezTo>
                  <a:cubicBezTo>
                    <a:pt x="19338" y="47703"/>
                    <a:pt x="18655" y="50129"/>
                    <a:pt x="17369" y="52058"/>
                  </a:cubicBezTo>
                  <a:cubicBezTo>
                    <a:pt x="16101" y="54007"/>
                    <a:pt x="14241" y="55323"/>
                    <a:pt x="12497" y="56450"/>
                  </a:cubicBezTo>
                  <a:cubicBezTo>
                    <a:pt x="10735" y="57582"/>
                    <a:pt x="9043" y="58567"/>
                    <a:pt x="7542" y="59545"/>
                  </a:cubicBezTo>
                  <a:cubicBezTo>
                    <a:pt x="6039" y="60518"/>
                    <a:pt x="4721" y="61476"/>
                    <a:pt x="3657" y="62431"/>
                  </a:cubicBezTo>
                  <a:cubicBezTo>
                    <a:pt x="2588" y="63379"/>
                    <a:pt x="1784" y="64323"/>
                    <a:pt x="1202" y="65143"/>
                  </a:cubicBezTo>
                  <a:cubicBezTo>
                    <a:pt x="638" y="65977"/>
                    <a:pt x="281" y="66676"/>
                    <a:pt x="83" y="67164"/>
                  </a:cubicBezTo>
                  <a:cubicBezTo>
                    <a:pt x="52" y="67244"/>
                    <a:pt x="27" y="67308"/>
                    <a:pt x="1" y="67376"/>
                  </a:cubicBezTo>
                  <a:lnTo>
                    <a:pt x="143" y="67271"/>
                  </a:lnTo>
                  <a:cubicBezTo>
                    <a:pt x="375" y="66800"/>
                    <a:pt x="752" y="66106"/>
                    <a:pt x="1363" y="65259"/>
                  </a:cubicBezTo>
                  <a:cubicBezTo>
                    <a:pt x="1960" y="64468"/>
                    <a:pt x="2771" y="63561"/>
                    <a:pt x="3843" y="62644"/>
                  </a:cubicBezTo>
                  <a:cubicBezTo>
                    <a:pt x="4912" y="61724"/>
                    <a:pt x="6229" y="60795"/>
                    <a:pt x="7735" y="59848"/>
                  </a:cubicBezTo>
                  <a:cubicBezTo>
                    <a:pt x="9239" y="58894"/>
                    <a:pt x="10940" y="57928"/>
                    <a:pt x="12723" y="56804"/>
                  </a:cubicBezTo>
                  <a:cubicBezTo>
                    <a:pt x="14487" y="55684"/>
                    <a:pt x="16415" y="54351"/>
                    <a:pt x="17757" y="52317"/>
                  </a:cubicBezTo>
                  <a:cubicBezTo>
                    <a:pt x="19110" y="50312"/>
                    <a:pt x="19824" y="47797"/>
                    <a:pt x="19947" y="45199"/>
                  </a:cubicBezTo>
                  <a:cubicBezTo>
                    <a:pt x="20083" y="42594"/>
                    <a:pt x="19608" y="39894"/>
                    <a:pt x="18763" y="37288"/>
                  </a:cubicBezTo>
                  <a:cubicBezTo>
                    <a:pt x="17917" y="34673"/>
                    <a:pt x="16797" y="32241"/>
                    <a:pt x="15734" y="29904"/>
                  </a:cubicBezTo>
                  <a:cubicBezTo>
                    <a:pt x="14666" y="27569"/>
                    <a:pt x="13655" y="25312"/>
                    <a:pt x="12920" y="23083"/>
                  </a:cubicBezTo>
                  <a:cubicBezTo>
                    <a:pt x="12179" y="20859"/>
                    <a:pt x="11703" y="18666"/>
                    <a:pt x="11598" y="16592"/>
                  </a:cubicBezTo>
                  <a:cubicBezTo>
                    <a:pt x="11481" y="14514"/>
                    <a:pt x="11787" y="12583"/>
                    <a:pt x="12302" y="10890"/>
                  </a:cubicBezTo>
                  <a:cubicBezTo>
                    <a:pt x="12813" y="9193"/>
                    <a:pt x="13450" y="7708"/>
                    <a:pt x="13992" y="6398"/>
                  </a:cubicBezTo>
                  <a:cubicBezTo>
                    <a:pt x="14541" y="5089"/>
                    <a:pt x="15002" y="3953"/>
                    <a:pt x="15328" y="3006"/>
                  </a:cubicBezTo>
                  <a:cubicBezTo>
                    <a:pt x="15587" y="2281"/>
                    <a:pt x="15805" y="1543"/>
                    <a:pt x="15981" y="794"/>
                  </a:cubicBezTo>
                  <a:cubicBezTo>
                    <a:pt x="16087" y="277"/>
                    <a:pt x="16135" y="4"/>
                    <a:pt x="16118" y="0"/>
                  </a:cubicBezTo>
                  <a:cubicBezTo>
                    <a:pt x="16118" y="0"/>
                    <a:pt x="16118" y="0"/>
                    <a:pt x="16117" y="0"/>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185" name="Google Shape;4172;p73">
              <a:extLst>
                <a:ext uri="{FF2B5EF4-FFF2-40B4-BE49-F238E27FC236}">
                  <a16:creationId xmlns:a16="http://schemas.microsoft.com/office/drawing/2014/main" id="{A3297AB7-ACF0-F39A-2F04-3AC250DD0EA9}"/>
                </a:ext>
              </a:extLst>
            </p:cNvPr>
            <p:cNvSpPr/>
            <p:nvPr/>
          </p:nvSpPr>
          <p:spPr>
            <a:xfrm>
              <a:off x="3236175" y="1987100"/>
              <a:ext cx="165775" cy="1228000"/>
            </a:xfrm>
            <a:custGeom>
              <a:avLst/>
              <a:gdLst/>
              <a:ahLst/>
              <a:cxnLst/>
              <a:rect l="l" t="t" r="r" b="b"/>
              <a:pathLst>
                <a:path w="6631" h="49120" extrusionOk="0">
                  <a:moveTo>
                    <a:pt x="4481" y="0"/>
                  </a:moveTo>
                  <a:cubicBezTo>
                    <a:pt x="4459" y="0"/>
                    <a:pt x="4329" y="125"/>
                    <a:pt x="4095" y="364"/>
                  </a:cubicBezTo>
                  <a:cubicBezTo>
                    <a:pt x="3840" y="605"/>
                    <a:pt x="3523" y="1011"/>
                    <a:pt x="3130" y="1547"/>
                  </a:cubicBezTo>
                  <a:cubicBezTo>
                    <a:pt x="2391" y="2642"/>
                    <a:pt x="1520" y="4423"/>
                    <a:pt x="1174" y="6787"/>
                  </a:cubicBezTo>
                  <a:cubicBezTo>
                    <a:pt x="801" y="9139"/>
                    <a:pt x="905" y="12015"/>
                    <a:pt x="1599" y="15077"/>
                  </a:cubicBezTo>
                  <a:cubicBezTo>
                    <a:pt x="2284" y="18142"/>
                    <a:pt x="3512" y="21357"/>
                    <a:pt x="4532" y="24786"/>
                  </a:cubicBezTo>
                  <a:cubicBezTo>
                    <a:pt x="5579" y="28206"/>
                    <a:pt x="6131" y="31599"/>
                    <a:pt x="5861" y="34679"/>
                  </a:cubicBezTo>
                  <a:cubicBezTo>
                    <a:pt x="5621" y="37756"/>
                    <a:pt x="4796" y="40455"/>
                    <a:pt x="3868" y="42597"/>
                  </a:cubicBezTo>
                  <a:cubicBezTo>
                    <a:pt x="2946" y="44749"/>
                    <a:pt x="1915" y="46357"/>
                    <a:pt x="1183" y="47442"/>
                  </a:cubicBezTo>
                  <a:cubicBezTo>
                    <a:pt x="814" y="47987"/>
                    <a:pt x="512" y="48396"/>
                    <a:pt x="305" y="48674"/>
                  </a:cubicBezTo>
                  <a:cubicBezTo>
                    <a:pt x="101" y="48954"/>
                    <a:pt x="0" y="49108"/>
                    <a:pt x="14" y="49119"/>
                  </a:cubicBezTo>
                  <a:cubicBezTo>
                    <a:pt x="15" y="49119"/>
                    <a:pt x="15" y="49120"/>
                    <a:pt x="16" y="49120"/>
                  </a:cubicBezTo>
                  <a:cubicBezTo>
                    <a:pt x="38" y="49120"/>
                    <a:pt x="164" y="48988"/>
                    <a:pt x="384" y="48739"/>
                  </a:cubicBezTo>
                  <a:cubicBezTo>
                    <a:pt x="618" y="48481"/>
                    <a:pt x="947" y="48087"/>
                    <a:pt x="1343" y="47557"/>
                  </a:cubicBezTo>
                  <a:cubicBezTo>
                    <a:pt x="2130" y="46499"/>
                    <a:pt x="3219" y="44906"/>
                    <a:pt x="4195" y="42741"/>
                  </a:cubicBezTo>
                  <a:cubicBezTo>
                    <a:pt x="5178" y="40589"/>
                    <a:pt x="6055" y="37856"/>
                    <a:pt x="6327" y="34717"/>
                  </a:cubicBezTo>
                  <a:cubicBezTo>
                    <a:pt x="6630" y="31572"/>
                    <a:pt x="6074" y="28085"/>
                    <a:pt x="5019" y="24643"/>
                  </a:cubicBezTo>
                  <a:cubicBezTo>
                    <a:pt x="3987" y="21185"/>
                    <a:pt x="2753" y="17989"/>
                    <a:pt x="2055" y="14973"/>
                  </a:cubicBezTo>
                  <a:cubicBezTo>
                    <a:pt x="1346" y="11966"/>
                    <a:pt x="1209" y="9146"/>
                    <a:pt x="1529" y="6838"/>
                  </a:cubicBezTo>
                  <a:cubicBezTo>
                    <a:pt x="1823" y="4520"/>
                    <a:pt x="2621" y="2763"/>
                    <a:pt x="3296" y="1654"/>
                  </a:cubicBezTo>
                  <a:cubicBezTo>
                    <a:pt x="3658" y="1112"/>
                    <a:pt x="3945" y="692"/>
                    <a:pt x="4173" y="432"/>
                  </a:cubicBezTo>
                  <a:cubicBezTo>
                    <a:pt x="4388" y="162"/>
                    <a:pt x="4497" y="13"/>
                    <a:pt x="4484" y="1"/>
                  </a:cubicBezTo>
                  <a:cubicBezTo>
                    <a:pt x="4483" y="0"/>
                    <a:pt x="4482" y="0"/>
                    <a:pt x="4481" y="0"/>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186" name="Google Shape;4173;p73">
              <a:extLst>
                <a:ext uri="{FF2B5EF4-FFF2-40B4-BE49-F238E27FC236}">
                  <a16:creationId xmlns:a16="http://schemas.microsoft.com/office/drawing/2014/main" id="{7E8D4FF9-B043-8F4E-7D5E-2A4BE4FA8AD8}"/>
                </a:ext>
              </a:extLst>
            </p:cNvPr>
            <p:cNvSpPr/>
            <p:nvPr/>
          </p:nvSpPr>
          <p:spPr>
            <a:xfrm>
              <a:off x="1686725" y="1749100"/>
              <a:ext cx="834250" cy="2303950"/>
            </a:xfrm>
            <a:custGeom>
              <a:avLst/>
              <a:gdLst/>
              <a:ahLst/>
              <a:cxnLst/>
              <a:rect l="l" t="t" r="r" b="b"/>
              <a:pathLst>
                <a:path w="33370" h="92158" extrusionOk="0">
                  <a:moveTo>
                    <a:pt x="33358" y="0"/>
                  </a:moveTo>
                  <a:cubicBezTo>
                    <a:pt x="33350" y="0"/>
                    <a:pt x="33334" y="111"/>
                    <a:pt x="33311" y="326"/>
                  </a:cubicBezTo>
                  <a:cubicBezTo>
                    <a:pt x="33288" y="645"/>
                    <a:pt x="33244" y="963"/>
                    <a:pt x="33180" y="1276"/>
                  </a:cubicBezTo>
                  <a:cubicBezTo>
                    <a:pt x="33016" y="2096"/>
                    <a:pt x="32676" y="3315"/>
                    <a:pt x="31809" y="4663"/>
                  </a:cubicBezTo>
                  <a:cubicBezTo>
                    <a:pt x="30968" y="6016"/>
                    <a:pt x="29628" y="7487"/>
                    <a:pt x="27780" y="8806"/>
                  </a:cubicBezTo>
                  <a:cubicBezTo>
                    <a:pt x="25933" y="10128"/>
                    <a:pt x="23565" y="11220"/>
                    <a:pt x="20926" y="12356"/>
                  </a:cubicBezTo>
                  <a:cubicBezTo>
                    <a:pt x="19608" y="12930"/>
                    <a:pt x="18220" y="13527"/>
                    <a:pt x="16813" y="14247"/>
                  </a:cubicBezTo>
                  <a:cubicBezTo>
                    <a:pt x="15407" y="14961"/>
                    <a:pt x="13984" y="15823"/>
                    <a:pt x="12674" y="16929"/>
                  </a:cubicBezTo>
                  <a:cubicBezTo>
                    <a:pt x="11381" y="18041"/>
                    <a:pt x="10154" y="19372"/>
                    <a:pt x="9304" y="21012"/>
                  </a:cubicBezTo>
                  <a:cubicBezTo>
                    <a:pt x="8448" y="22631"/>
                    <a:pt x="8001" y="24584"/>
                    <a:pt x="8293" y="26524"/>
                  </a:cubicBezTo>
                  <a:cubicBezTo>
                    <a:pt x="8561" y="28466"/>
                    <a:pt x="9446" y="30299"/>
                    <a:pt x="10537" y="31979"/>
                  </a:cubicBezTo>
                  <a:cubicBezTo>
                    <a:pt x="11636" y="33664"/>
                    <a:pt x="12949" y="35235"/>
                    <a:pt x="14210" y="36864"/>
                  </a:cubicBezTo>
                  <a:cubicBezTo>
                    <a:pt x="15458" y="38489"/>
                    <a:pt x="16591" y="40272"/>
                    <a:pt x="17304" y="42249"/>
                  </a:cubicBezTo>
                  <a:cubicBezTo>
                    <a:pt x="17657" y="43235"/>
                    <a:pt x="17896" y="44272"/>
                    <a:pt x="17928" y="45323"/>
                  </a:cubicBezTo>
                  <a:cubicBezTo>
                    <a:pt x="17962" y="46371"/>
                    <a:pt x="17774" y="47431"/>
                    <a:pt x="17330" y="48392"/>
                  </a:cubicBezTo>
                  <a:cubicBezTo>
                    <a:pt x="16898" y="49359"/>
                    <a:pt x="16208" y="50187"/>
                    <a:pt x="15428" y="50897"/>
                  </a:cubicBezTo>
                  <a:cubicBezTo>
                    <a:pt x="14640" y="51606"/>
                    <a:pt x="13746" y="52191"/>
                    <a:pt x="12841" y="52742"/>
                  </a:cubicBezTo>
                  <a:cubicBezTo>
                    <a:pt x="11919" y="53282"/>
                    <a:pt x="11003" y="53816"/>
                    <a:pt x="10094" y="54347"/>
                  </a:cubicBezTo>
                  <a:cubicBezTo>
                    <a:pt x="9184" y="54887"/>
                    <a:pt x="8315" y="55506"/>
                    <a:pt x="7503" y="56165"/>
                  </a:cubicBezTo>
                  <a:cubicBezTo>
                    <a:pt x="4247" y="58835"/>
                    <a:pt x="2091" y="62458"/>
                    <a:pt x="978" y="66122"/>
                  </a:cubicBezTo>
                  <a:cubicBezTo>
                    <a:pt x="426" y="67962"/>
                    <a:pt x="83" y="69824"/>
                    <a:pt x="48" y="71646"/>
                  </a:cubicBezTo>
                  <a:cubicBezTo>
                    <a:pt x="1" y="73415"/>
                    <a:pt x="176" y="75183"/>
                    <a:pt x="572" y="76907"/>
                  </a:cubicBezTo>
                  <a:cubicBezTo>
                    <a:pt x="997" y="78566"/>
                    <a:pt x="1621" y="80104"/>
                    <a:pt x="2370" y="81505"/>
                  </a:cubicBezTo>
                  <a:lnTo>
                    <a:pt x="2983" y="82510"/>
                  </a:lnTo>
                  <a:cubicBezTo>
                    <a:pt x="3176" y="82848"/>
                    <a:pt x="3398" y="83161"/>
                    <a:pt x="3629" y="83463"/>
                  </a:cubicBezTo>
                  <a:cubicBezTo>
                    <a:pt x="3857" y="83767"/>
                    <a:pt x="4070" y="84076"/>
                    <a:pt x="4303" y="84367"/>
                  </a:cubicBezTo>
                  <a:lnTo>
                    <a:pt x="5026" y="85198"/>
                  </a:lnTo>
                  <a:cubicBezTo>
                    <a:pt x="6951" y="87378"/>
                    <a:pt x="9165" y="88874"/>
                    <a:pt x="11201" y="89928"/>
                  </a:cubicBezTo>
                  <a:cubicBezTo>
                    <a:pt x="12954" y="90822"/>
                    <a:pt x="14823" y="91469"/>
                    <a:pt x="16756" y="91848"/>
                  </a:cubicBezTo>
                  <a:cubicBezTo>
                    <a:pt x="18143" y="92080"/>
                    <a:pt x="19276" y="92158"/>
                    <a:pt x="20104" y="92158"/>
                  </a:cubicBezTo>
                  <a:cubicBezTo>
                    <a:pt x="20229" y="92158"/>
                    <a:pt x="20346" y="92156"/>
                    <a:pt x="20457" y="92153"/>
                  </a:cubicBezTo>
                  <a:lnTo>
                    <a:pt x="21422" y="92102"/>
                  </a:lnTo>
                  <a:cubicBezTo>
                    <a:pt x="21638" y="92088"/>
                    <a:pt x="21749" y="92076"/>
                    <a:pt x="21749" y="92068"/>
                  </a:cubicBezTo>
                  <a:cubicBezTo>
                    <a:pt x="21748" y="92059"/>
                    <a:pt x="21636" y="92053"/>
                    <a:pt x="21419" y="92051"/>
                  </a:cubicBezTo>
                  <a:lnTo>
                    <a:pt x="20457" y="92052"/>
                  </a:lnTo>
                  <a:cubicBezTo>
                    <a:pt x="19613" y="92043"/>
                    <a:pt x="18368" y="91948"/>
                    <a:pt x="16793" y="91655"/>
                  </a:cubicBezTo>
                  <a:cubicBezTo>
                    <a:pt x="14891" y="91246"/>
                    <a:pt x="13054" y="90580"/>
                    <a:pt x="11332" y="89676"/>
                  </a:cubicBezTo>
                  <a:cubicBezTo>
                    <a:pt x="9336" y="88613"/>
                    <a:pt x="7168" y="87118"/>
                    <a:pt x="5293" y="84959"/>
                  </a:cubicBezTo>
                  <a:lnTo>
                    <a:pt x="4589" y="84137"/>
                  </a:lnTo>
                  <a:cubicBezTo>
                    <a:pt x="4365" y="83850"/>
                    <a:pt x="4156" y="83546"/>
                    <a:pt x="3935" y="83245"/>
                  </a:cubicBezTo>
                  <a:cubicBezTo>
                    <a:pt x="3710" y="82946"/>
                    <a:pt x="3495" y="82638"/>
                    <a:pt x="3308" y="82306"/>
                  </a:cubicBezTo>
                  <a:cubicBezTo>
                    <a:pt x="3111" y="81979"/>
                    <a:pt x="2914" y="81650"/>
                    <a:pt x="2714" y="81317"/>
                  </a:cubicBezTo>
                  <a:cubicBezTo>
                    <a:pt x="1989" y="79940"/>
                    <a:pt x="1388" y="78433"/>
                    <a:pt x="981" y="76809"/>
                  </a:cubicBezTo>
                  <a:cubicBezTo>
                    <a:pt x="603" y="75120"/>
                    <a:pt x="441" y="73392"/>
                    <a:pt x="494" y="71663"/>
                  </a:cubicBezTo>
                  <a:cubicBezTo>
                    <a:pt x="535" y="69879"/>
                    <a:pt x="879" y="68057"/>
                    <a:pt x="1424" y="66260"/>
                  </a:cubicBezTo>
                  <a:cubicBezTo>
                    <a:pt x="2525" y="62677"/>
                    <a:pt x="4644" y="59142"/>
                    <a:pt x="7819" y="56549"/>
                  </a:cubicBezTo>
                  <a:cubicBezTo>
                    <a:pt x="8612" y="55907"/>
                    <a:pt x="9452" y="55311"/>
                    <a:pt x="10351" y="54778"/>
                  </a:cubicBezTo>
                  <a:lnTo>
                    <a:pt x="13103" y="53174"/>
                  </a:lnTo>
                  <a:cubicBezTo>
                    <a:pt x="14021" y="52615"/>
                    <a:pt x="14940" y="52017"/>
                    <a:pt x="15767" y="51274"/>
                  </a:cubicBezTo>
                  <a:cubicBezTo>
                    <a:pt x="16585" y="50531"/>
                    <a:pt x="17325" y="49647"/>
                    <a:pt x="17791" y="48604"/>
                  </a:cubicBezTo>
                  <a:cubicBezTo>
                    <a:pt x="18269" y="47568"/>
                    <a:pt x="18471" y="46423"/>
                    <a:pt x="18434" y="45309"/>
                  </a:cubicBezTo>
                  <a:cubicBezTo>
                    <a:pt x="18400" y="44191"/>
                    <a:pt x="18147" y="43103"/>
                    <a:pt x="17781" y="42079"/>
                  </a:cubicBezTo>
                  <a:cubicBezTo>
                    <a:pt x="17037" y="40027"/>
                    <a:pt x="15873" y="38211"/>
                    <a:pt x="14604" y="36560"/>
                  </a:cubicBezTo>
                  <a:cubicBezTo>
                    <a:pt x="13329" y="34921"/>
                    <a:pt x="12026" y="33366"/>
                    <a:pt x="10943" y="31714"/>
                  </a:cubicBezTo>
                  <a:cubicBezTo>
                    <a:pt x="9868" y="30070"/>
                    <a:pt x="9017" y="28303"/>
                    <a:pt x="8757" y="26460"/>
                  </a:cubicBezTo>
                  <a:cubicBezTo>
                    <a:pt x="8474" y="24619"/>
                    <a:pt x="8886" y="22777"/>
                    <a:pt x="9700" y="21217"/>
                  </a:cubicBezTo>
                  <a:cubicBezTo>
                    <a:pt x="10507" y="19642"/>
                    <a:pt x="11690" y="18341"/>
                    <a:pt x="12947" y="17249"/>
                  </a:cubicBezTo>
                  <a:cubicBezTo>
                    <a:pt x="14221" y="16162"/>
                    <a:pt x="15605" y="15311"/>
                    <a:pt x="16993" y="14594"/>
                  </a:cubicBezTo>
                  <a:cubicBezTo>
                    <a:pt x="18378" y="13874"/>
                    <a:pt x="19757" y="13269"/>
                    <a:pt x="21071" y="12684"/>
                  </a:cubicBezTo>
                  <a:cubicBezTo>
                    <a:pt x="23701" y="11526"/>
                    <a:pt x="26082" y="10403"/>
                    <a:pt x="27946" y="9036"/>
                  </a:cubicBezTo>
                  <a:cubicBezTo>
                    <a:pt x="29807" y="7676"/>
                    <a:pt x="31148" y="6160"/>
                    <a:pt x="31977" y="4766"/>
                  </a:cubicBezTo>
                  <a:cubicBezTo>
                    <a:pt x="32832" y="3380"/>
                    <a:pt x="33148" y="2128"/>
                    <a:pt x="33280" y="1294"/>
                  </a:cubicBezTo>
                  <a:cubicBezTo>
                    <a:pt x="33335" y="975"/>
                    <a:pt x="33362" y="652"/>
                    <a:pt x="33363" y="330"/>
                  </a:cubicBezTo>
                  <a:cubicBezTo>
                    <a:pt x="33369" y="111"/>
                    <a:pt x="33367" y="0"/>
                    <a:pt x="33358" y="0"/>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187" name="Google Shape;4174;p73">
              <a:extLst>
                <a:ext uri="{FF2B5EF4-FFF2-40B4-BE49-F238E27FC236}">
                  <a16:creationId xmlns:a16="http://schemas.microsoft.com/office/drawing/2014/main" id="{91BB601C-6B6E-4925-D73F-5C9B0D1F8662}"/>
                </a:ext>
              </a:extLst>
            </p:cNvPr>
            <p:cNvSpPr/>
            <p:nvPr/>
          </p:nvSpPr>
          <p:spPr>
            <a:xfrm>
              <a:off x="1950750" y="1868300"/>
              <a:ext cx="759225" cy="2119700"/>
            </a:xfrm>
            <a:custGeom>
              <a:avLst/>
              <a:gdLst/>
              <a:ahLst/>
              <a:cxnLst/>
              <a:rect l="l" t="t" r="r" b="b"/>
              <a:pathLst>
                <a:path w="30369" h="84788" extrusionOk="0">
                  <a:moveTo>
                    <a:pt x="30362" y="1"/>
                  </a:moveTo>
                  <a:cubicBezTo>
                    <a:pt x="30342" y="1"/>
                    <a:pt x="30248" y="33"/>
                    <a:pt x="30086" y="94"/>
                  </a:cubicBezTo>
                  <a:lnTo>
                    <a:pt x="29282" y="411"/>
                  </a:lnTo>
                  <a:cubicBezTo>
                    <a:pt x="28590" y="722"/>
                    <a:pt x="27560" y="1175"/>
                    <a:pt x="26313" y="1905"/>
                  </a:cubicBezTo>
                  <a:cubicBezTo>
                    <a:pt x="23828" y="3344"/>
                    <a:pt x="20332" y="5825"/>
                    <a:pt x="17197" y="9977"/>
                  </a:cubicBezTo>
                  <a:cubicBezTo>
                    <a:pt x="16426" y="11018"/>
                    <a:pt x="15661" y="12141"/>
                    <a:pt x="14988" y="13392"/>
                  </a:cubicBezTo>
                  <a:cubicBezTo>
                    <a:pt x="14321" y="14642"/>
                    <a:pt x="13752" y="16043"/>
                    <a:pt x="13553" y="17585"/>
                  </a:cubicBezTo>
                  <a:cubicBezTo>
                    <a:pt x="13384" y="19127"/>
                    <a:pt x="13566" y="20750"/>
                    <a:pt x="14098" y="22302"/>
                  </a:cubicBezTo>
                  <a:cubicBezTo>
                    <a:pt x="14618" y="23859"/>
                    <a:pt x="15425" y="25344"/>
                    <a:pt x="16320" y="26799"/>
                  </a:cubicBezTo>
                  <a:cubicBezTo>
                    <a:pt x="17217" y="28254"/>
                    <a:pt x="18215" y="29689"/>
                    <a:pt x="19143" y="31201"/>
                  </a:cubicBezTo>
                  <a:cubicBezTo>
                    <a:pt x="20068" y="32710"/>
                    <a:pt x="20940" y="34305"/>
                    <a:pt x="21490" y="36043"/>
                  </a:cubicBezTo>
                  <a:cubicBezTo>
                    <a:pt x="21768" y="36915"/>
                    <a:pt x="21949" y="37815"/>
                    <a:pt x="22030" y="38727"/>
                  </a:cubicBezTo>
                  <a:cubicBezTo>
                    <a:pt x="22100" y="39647"/>
                    <a:pt x="22045" y="40581"/>
                    <a:pt x="21907" y="41508"/>
                  </a:cubicBezTo>
                  <a:cubicBezTo>
                    <a:pt x="21608" y="43363"/>
                    <a:pt x="20917" y="45179"/>
                    <a:pt x="19954" y="46860"/>
                  </a:cubicBezTo>
                  <a:cubicBezTo>
                    <a:pt x="18039" y="50263"/>
                    <a:pt x="15168" y="52876"/>
                    <a:pt x="12313" y="55198"/>
                  </a:cubicBezTo>
                  <a:cubicBezTo>
                    <a:pt x="9445" y="57528"/>
                    <a:pt x="6534" y="59631"/>
                    <a:pt x="4089" y="62051"/>
                  </a:cubicBezTo>
                  <a:cubicBezTo>
                    <a:pt x="2876" y="63264"/>
                    <a:pt x="1810" y="64600"/>
                    <a:pt x="1082" y="66082"/>
                  </a:cubicBezTo>
                  <a:cubicBezTo>
                    <a:pt x="353" y="67566"/>
                    <a:pt x="35" y="69172"/>
                    <a:pt x="20" y="70711"/>
                  </a:cubicBezTo>
                  <a:cubicBezTo>
                    <a:pt x="1" y="73810"/>
                    <a:pt x="1160" y="76593"/>
                    <a:pt x="2712" y="78672"/>
                  </a:cubicBezTo>
                  <a:cubicBezTo>
                    <a:pt x="4293" y="80769"/>
                    <a:pt x="6308" y="82122"/>
                    <a:pt x="8160" y="83005"/>
                  </a:cubicBezTo>
                  <a:cubicBezTo>
                    <a:pt x="10025" y="83893"/>
                    <a:pt x="11769" y="84315"/>
                    <a:pt x="13194" y="84543"/>
                  </a:cubicBezTo>
                  <a:cubicBezTo>
                    <a:pt x="14450" y="84734"/>
                    <a:pt x="15469" y="84787"/>
                    <a:pt x="16213" y="84787"/>
                  </a:cubicBezTo>
                  <a:cubicBezTo>
                    <a:pt x="16318" y="84787"/>
                    <a:pt x="16418" y="84786"/>
                    <a:pt x="16512" y="84784"/>
                  </a:cubicBezTo>
                  <a:cubicBezTo>
                    <a:pt x="16533" y="84784"/>
                    <a:pt x="16553" y="84784"/>
                    <a:pt x="16573" y="84784"/>
                  </a:cubicBezTo>
                  <a:cubicBezTo>
                    <a:pt x="16923" y="84784"/>
                    <a:pt x="17192" y="84757"/>
                    <a:pt x="17376" y="84749"/>
                  </a:cubicBezTo>
                  <a:cubicBezTo>
                    <a:pt x="17570" y="84736"/>
                    <a:pt x="17669" y="84724"/>
                    <a:pt x="17669" y="84716"/>
                  </a:cubicBezTo>
                  <a:cubicBezTo>
                    <a:pt x="17668" y="84706"/>
                    <a:pt x="17568" y="84701"/>
                    <a:pt x="17375" y="84697"/>
                  </a:cubicBezTo>
                  <a:cubicBezTo>
                    <a:pt x="17305" y="84694"/>
                    <a:pt x="17222" y="84694"/>
                    <a:pt x="17128" y="84694"/>
                  </a:cubicBezTo>
                  <a:cubicBezTo>
                    <a:pt x="17112" y="84694"/>
                    <a:pt x="17095" y="84694"/>
                    <a:pt x="17078" y="84694"/>
                  </a:cubicBezTo>
                  <a:cubicBezTo>
                    <a:pt x="16920" y="84694"/>
                    <a:pt x="16731" y="84693"/>
                    <a:pt x="16513" y="84682"/>
                  </a:cubicBezTo>
                  <a:cubicBezTo>
                    <a:pt x="15758" y="84664"/>
                    <a:pt x="14641" y="84593"/>
                    <a:pt x="13229" y="84349"/>
                  </a:cubicBezTo>
                  <a:cubicBezTo>
                    <a:pt x="11822" y="84092"/>
                    <a:pt x="10105" y="83647"/>
                    <a:pt x="8283" y="82751"/>
                  </a:cubicBezTo>
                  <a:cubicBezTo>
                    <a:pt x="6474" y="81858"/>
                    <a:pt x="4515" y="80507"/>
                    <a:pt x="3001" y="78457"/>
                  </a:cubicBezTo>
                  <a:cubicBezTo>
                    <a:pt x="1506" y="76421"/>
                    <a:pt x="403" y="73704"/>
                    <a:pt x="441" y="70716"/>
                  </a:cubicBezTo>
                  <a:cubicBezTo>
                    <a:pt x="465" y="69232"/>
                    <a:pt x="779" y="67695"/>
                    <a:pt x="1484" y="66279"/>
                  </a:cubicBezTo>
                  <a:cubicBezTo>
                    <a:pt x="2187" y="64863"/>
                    <a:pt x="3224" y="63568"/>
                    <a:pt x="4421" y="62383"/>
                  </a:cubicBezTo>
                  <a:cubicBezTo>
                    <a:pt x="6834" y="60012"/>
                    <a:pt x="9740" y="57919"/>
                    <a:pt x="12627" y="55584"/>
                  </a:cubicBezTo>
                  <a:cubicBezTo>
                    <a:pt x="14069" y="54414"/>
                    <a:pt x="15510" y="53178"/>
                    <a:pt x="16850" y="51788"/>
                  </a:cubicBezTo>
                  <a:cubicBezTo>
                    <a:pt x="18194" y="50403"/>
                    <a:pt x="19416" y="48846"/>
                    <a:pt x="20396" y="47112"/>
                  </a:cubicBezTo>
                  <a:cubicBezTo>
                    <a:pt x="21383" y="45387"/>
                    <a:pt x="22096" y="43515"/>
                    <a:pt x="22406" y="41588"/>
                  </a:cubicBezTo>
                  <a:cubicBezTo>
                    <a:pt x="22548" y="40624"/>
                    <a:pt x="22604" y="39651"/>
                    <a:pt x="22530" y="38689"/>
                  </a:cubicBezTo>
                  <a:cubicBezTo>
                    <a:pt x="22446" y="37740"/>
                    <a:pt x="22255" y="36802"/>
                    <a:pt x="21963" y="35893"/>
                  </a:cubicBezTo>
                  <a:cubicBezTo>
                    <a:pt x="21391" y="34094"/>
                    <a:pt x="20494" y="32470"/>
                    <a:pt x="19555" y="30947"/>
                  </a:cubicBezTo>
                  <a:cubicBezTo>
                    <a:pt x="18614" y="29423"/>
                    <a:pt x="17612" y="27993"/>
                    <a:pt x="16718" y="26554"/>
                  </a:cubicBezTo>
                  <a:cubicBezTo>
                    <a:pt x="15823" y="25115"/>
                    <a:pt x="15031" y="23664"/>
                    <a:pt x="14521" y="22160"/>
                  </a:cubicBezTo>
                  <a:cubicBezTo>
                    <a:pt x="13999" y="20660"/>
                    <a:pt x="13819" y="19113"/>
                    <a:pt x="13971" y="17638"/>
                  </a:cubicBezTo>
                  <a:cubicBezTo>
                    <a:pt x="14151" y="16165"/>
                    <a:pt x="14688" y="14803"/>
                    <a:pt x="15333" y="13574"/>
                  </a:cubicBezTo>
                  <a:cubicBezTo>
                    <a:pt x="15984" y="12345"/>
                    <a:pt x="16732" y="11225"/>
                    <a:pt x="17484" y="10191"/>
                  </a:cubicBezTo>
                  <a:cubicBezTo>
                    <a:pt x="20544" y="6060"/>
                    <a:pt x="23975" y="3557"/>
                    <a:pt x="26413" y="2074"/>
                  </a:cubicBezTo>
                  <a:cubicBezTo>
                    <a:pt x="27637" y="1324"/>
                    <a:pt x="28648" y="843"/>
                    <a:pt x="29323" y="504"/>
                  </a:cubicBezTo>
                  <a:cubicBezTo>
                    <a:pt x="29603" y="375"/>
                    <a:pt x="29860" y="256"/>
                    <a:pt x="30106" y="142"/>
                  </a:cubicBezTo>
                  <a:cubicBezTo>
                    <a:pt x="30280" y="57"/>
                    <a:pt x="30368" y="10"/>
                    <a:pt x="30366" y="2"/>
                  </a:cubicBezTo>
                  <a:cubicBezTo>
                    <a:pt x="30365" y="1"/>
                    <a:pt x="30364" y="1"/>
                    <a:pt x="30362" y="1"/>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188" name="Google Shape;4175;p73">
              <a:extLst>
                <a:ext uri="{FF2B5EF4-FFF2-40B4-BE49-F238E27FC236}">
                  <a16:creationId xmlns:a16="http://schemas.microsoft.com/office/drawing/2014/main" id="{478ABAC9-F5C8-5D01-0B37-4834355C26B0}"/>
                </a:ext>
              </a:extLst>
            </p:cNvPr>
            <p:cNvSpPr/>
            <p:nvPr/>
          </p:nvSpPr>
          <p:spPr>
            <a:xfrm>
              <a:off x="2617800" y="1899950"/>
              <a:ext cx="256575" cy="1104800"/>
            </a:xfrm>
            <a:custGeom>
              <a:avLst/>
              <a:gdLst/>
              <a:ahLst/>
              <a:cxnLst/>
              <a:rect l="l" t="t" r="r" b="b"/>
              <a:pathLst>
                <a:path w="10263" h="44192" extrusionOk="0">
                  <a:moveTo>
                    <a:pt x="10247" y="0"/>
                  </a:moveTo>
                  <a:cubicBezTo>
                    <a:pt x="10208" y="0"/>
                    <a:pt x="10043" y="54"/>
                    <a:pt x="9762" y="155"/>
                  </a:cubicBezTo>
                  <a:lnTo>
                    <a:pt x="9174" y="374"/>
                  </a:lnTo>
                  <a:lnTo>
                    <a:pt x="8398" y="738"/>
                  </a:lnTo>
                  <a:cubicBezTo>
                    <a:pt x="7255" y="1318"/>
                    <a:pt x="5611" y="2281"/>
                    <a:pt x="4004" y="3960"/>
                  </a:cubicBezTo>
                  <a:cubicBezTo>
                    <a:pt x="2395" y="5597"/>
                    <a:pt x="775" y="8013"/>
                    <a:pt x="254" y="11085"/>
                  </a:cubicBezTo>
                  <a:cubicBezTo>
                    <a:pt x="0" y="12609"/>
                    <a:pt x="71" y="14274"/>
                    <a:pt x="496" y="15894"/>
                  </a:cubicBezTo>
                  <a:cubicBezTo>
                    <a:pt x="908" y="17522"/>
                    <a:pt x="1581" y="19114"/>
                    <a:pt x="2326" y="20703"/>
                  </a:cubicBezTo>
                  <a:cubicBezTo>
                    <a:pt x="3833" y="23877"/>
                    <a:pt x="5514" y="26757"/>
                    <a:pt x="6635" y="29554"/>
                  </a:cubicBezTo>
                  <a:cubicBezTo>
                    <a:pt x="7791" y="32332"/>
                    <a:pt x="8298" y="35031"/>
                    <a:pt x="8244" y="37300"/>
                  </a:cubicBezTo>
                  <a:cubicBezTo>
                    <a:pt x="8220" y="39574"/>
                    <a:pt x="7630" y="41358"/>
                    <a:pt x="7064" y="42486"/>
                  </a:cubicBezTo>
                  <a:cubicBezTo>
                    <a:pt x="6489" y="43620"/>
                    <a:pt x="6011" y="44156"/>
                    <a:pt x="6057" y="44190"/>
                  </a:cubicBezTo>
                  <a:cubicBezTo>
                    <a:pt x="6058" y="44191"/>
                    <a:pt x="6059" y="44191"/>
                    <a:pt x="6060" y="44191"/>
                  </a:cubicBezTo>
                  <a:cubicBezTo>
                    <a:pt x="6080" y="44191"/>
                    <a:pt x="6199" y="44061"/>
                    <a:pt x="6408" y="43810"/>
                  </a:cubicBezTo>
                  <a:cubicBezTo>
                    <a:pt x="6547" y="43653"/>
                    <a:pt x="6673" y="43485"/>
                    <a:pt x="6786" y="43308"/>
                  </a:cubicBezTo>
                  <a:cubicBezTo>
                    <a:pt x="6921" y="43099"/>
                    <a:pt x="7095" y="42869"/>
                    <a:pt x="7238" y="42578"/>
                  </a:cubicBezTo>
                  <a:cubicBezTo>
                    <a:pt x="7871" y="41457"/>
                    <a:pt x="8532" y="39637"/>
                    <a:pt x="8603" y="37309"/>
                  </a:cubicBezTo>
                  <a:cubicBezTo>
                    <a:pt x="8705" y="34992"/>
                    <a:pt x="8219" y="32210"/>
                    <a:pt x="7069" y="29381"/>
                  </a:cubicBezTo>
                  <a:cubicBezTo>
                    <a:pt x="5954" y="26534"/>
                    <a:pt x="4277" y="23632"/>
                    <a:pt x="2785" y="20488"/>
                  </a:cubicBezTo>
                  <a:cubicBezTo>
                    <a:pt x="2046" y="18914"/>
                    <a:pt x="1382" y="17345"/>
                    <a:pt x="977" y="15773"/>
                  </a:cubicBezTo>
                  <a:cubicBezTo>
                    <a:pt x="560" y="14203"/>
                    <a:pt x="486" y="12625"/>
                    <a:pt x="716" y="11159"/>
                  </a:cubicBezTo>
                  <a:cubicBezTo>
                    <a:pt x="1188" y="8211"/>
                    <a:pt x="2721" y="5839"/>
                    <a:pt x="4264" y="4207"/>
                  </a:cubicBezTo>
                  <a:cubicBezTo>
                    <a:pt x="5803" y="2534"/>
                    <a:pt x="7390" y="1540"/>
                    <a:pt x="8490" y="913"/>
                  </a:cubicBezTo>
                  <a:lnTo>
                    <a:pt x="9236" y="512"/>
                  </a:lnTo>
                  <a:lnTo>
                    <a:pt x="9801" y="249"/>
                  </a:lnTo>
                  <a:cubicBezTo>
                    <a:pt x="10105" y="105"/>
                    <a:pt x="10262" y="20"/>
                    <a:pt x="10256" y="3"/>
                  </a:cubicBezTo>
                  <a:cubicBezTo>
                    <a:pt x="10256" y="1"/>
                    <a:pt x="10253" y="0"/>
                    <a:pt x="10247" y="0"/>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189" name="Google Shape;4176;p73">
              <a:extLst>
                <a:ext uri="{FF2B5EF4-FFF2-40B4-BE49-F238E27FC236}">
                  <a16:creationId xmlns:a16="http://schemas.microsoft.com/office/drawing/2014/main" id="{3BA1B62F-9594-DF6B-56E6-6DE186C6748C}"/>
                </a:ext>
              </a:extLst>
            </p:cNvPr>
            <p:cNvSpPr/>
            <p:nvPr/>
          </p:nvSpPr>
          <p:spPr>
            <a:xfrm>
              <a:off x="1959550" y="2213500"/>
              <a:ext cx="2044050" cy="3262625"/>
            </a:xfrm>
            <a:custGeom>
              <a:avLst/>
              <a:gdLst/>
              <a:ahLst/>
              <a:cxnLst/>
              <a:rect l="l" t="t" r="r" b="b"/>
              <a:pathLst>
                <a:path w="81762" h="130505" extrusionOk="0">
                  <a:moveTo>
                    <a:pt x="36710" y="1"/>
                  </a:moveTo>
                  <a:cubicBezTo>
                    <a:pt x="36613" y="4236"/>
                    <a:pt x="35881" y="8433"/>
                    <a:pt x="34537" y="12450"/>
                  </a:cubicBezTo>
                  <a:cubicBezTo>
                    <a:pt x="34373" y="12945"/>
                    <a:pt x="34184" y="13457"/>
                    <a:pt x="33802" y="13812"/>
                  </a:cubicBezTo>
                  <a:cubicBezTo>
                    <a:pt x="33425" y="14163"/>
                    <a:pt x="32910" y="14313"/>
                    <a:pt x="32414" y="14455"/>
                  </a:cubicBezTo>
                  <a:cubicBezTo>
                    <a:pt x="27302" y="15903"/>
                    <a:pt x="21024" y="16262"/>
                    <a:pt x="16899" y="19968"/>
                  </a:cubicBezTo>
                  <a:cubicBezTo>
                    <a:pt x="14031" y="22543"/>
                    <a:pt x="12737" y="26400"/>
                    <a:pt x="11663" y="30102"/>
                  </a:cubicBezTo>
                  <a:cubicBezTo>
                    <a:pt x="8627" y="40577"/>
                    <a:pt x="6438" y="51279"/>
                    <a:pt x="5116" y="62105"/>
                  </a:cubicBezTo>
                  <a:cubicBezTo>
                    <a:pt x="4280" y="68968"/>
                    <a:pt x="1" y="82256"/>
                    <a:pt x="9159" y="85435"/>
                  </a:cubicBezTo>
                  <a:lnTo>
                    <a:pt x="2832" y="102710"/>
                  </a:lnTo>
                  <a:cubicBezTo>
                    <a:pt x="2512" y="103584"/>
                    <a:pt x="2187" y="104487"/>
                    <a:pt x="2224" y="105418"/>
                  </a:cubicBezTo>
                  <a:cubicBezTo>
                    <a:pt x="2265" y="106473"/>
                    <a:pt x="2766" y="107451"/>
                    <a:pt x="3299" y="108363"/>
                  </a:cubicBezTo>
                  <a:cubicBezTo>
                    <a:pt x="8793" y="117759"/>
                    <a:pt x="18681" y="123985"/>
                    <a:pt x="29126" y="127044"/>
                  </a:cubicBezTo>
                  <a:cubicBezTo>
                    <a:pt x="35178" y="128818"/>
                    <a:pt x="41462" y="129630"/>
                    <a:pt x="47748" y="129943"/>
                  </a:cubicBezTo>
                  <a:cubicBezTo>
                    <a:pt x="50658" y="130087"/>
                    <a:pt x="54049" y="130504"/>
                    <a:pt x="57279" y="130504"/>
                  </a:cubicBezTo>
                  <a:cubicBezTo>
                    <a:pt x="58952" y="130504"/>
                    <a:pt x="60582" y="130392"/>
                    <a:pt x="62079" y="130073"/>
                  </a:cubicBezTo>
                  <a:cubicBezTo>
                    <a:pt x="67690" y="128873"/>
                    <a:pt x="70839" y="123227"/>
                    <a:pt x="73907" y="118904"/>
                  </a:cubicBezTo>
                  <a:cubicBezTo>
                    <a:pt x="77529" y="113803"/>
                    <a:pt x="79653" y="107710"/>
                    <a:pt x="80488" y="101536"/>
                  </a:cubicBezTo>
                  <a:cubicBezTo>
                    <a:pt x="81762" y="92120"/>
                    <a:pt x="80924" y="81823"/>
                    <a:pt x="76003" y="73598"/>
                  </a:cubicBezTo>
                  <a:cubicBezTo>
                    <a:pt x="73125" y="68785"/>
                    <a:pt x="69851" y="64230"/>
                    <a:pt x="65088" y="61028"/>
                  </a:cubicBezTo>
                  <a:cubicBezTo>
                    <a:pt x="64471" y="60613"/>
                    <a:pt x="59832" y="56470"/>
                    <a:pt x="58453" y="56470"/>
                  </a:cubicBezTo>
                  <a:cubicBezTo>
                    <a:pt x="58356" y="56470"/>
                    <a:pt x="58275" y="56490"/>
                    <a:pt x="58213" y="56534"/>
                  </a:cubicBezTo>
                  <a:cubicBezTo>
                    <a:pt x="61454" y="54226"/>
                    <a:pt x="62905" y="50517"/>
                    <a:pt x="62977" y="46653"/>
                  </a:cubicBezTo>
                  <a:cubicBezTo>
                    <a:pt x="63015" y="44676"/>
                    <a:pt x="62356" y="43054"/>
                    <a:pt x="61491" y="41274"/>
                  </a:cubicBezTo>
                  <a:cubicBezTo>
                    <a:pt x="61208" y="40696"/>
                    <a:pt x="58084" y="36187"/>
                    <a:pt x="58175" y="36014"/>
                  </a:cubicBezTo>
                  <a:cubicBezTo>
                    <a:pt x="59535" y="33444"/>
                    <a:pt x="59920" y="30442"/>
                    <a:pt x="59445" y="27585"/>
                  </a:cubicBezTo>
                  <a:cubicBezTo>
                    <a:pt x="59197" y="26092"/>
                    <a:pt x="58716" y="24639"/>
                    <a:pt x="58015" y="23307"/>
                  </a:cubicBezTo>
                  <a:cubicBezTo>
                    <a:pt x="55582" y="18675"/>
                    <a:pt x="50813" y="16995"/>
                    <a:pt x="46251" y="15002"/>
                  </a:cubicBezTo>
                  <a:cubicBezTo>
                    <a:pt x="45912" y="14854"/>
                    <a:pt x="45544" y="14682"/>
                    <a:pt x="45382" y="14349"/>
                  </a:cubicBezTo>
                  <a:cubicBezTo>
                    <a:pt x="45255" y="14086"/>
                    <a:pt x="45282" y="13779"/>
                    <a:pt x="45313" y="13490"/>
                  </a:cubicBezTo>
                  <a:cubicBezTo>
                    <a:pt x="45632" y="10439"/>
                    <a:pt x="46189" y="7448"/>
                    <a:pt x="46508" y="4373"/>
                  </a:cubicBezTo>
                  <a:cubicBezTo>
                    <a:pt x="46640" y="3097"/>
                    <a:pt x="46785" y="1780"/>
                    <a:pt x="47413" y="661"/>
                  </a:cubicBezTo>
                  <a:lnTo>
                    <a:pt x="36710" y="1"/>
                  </a:lnTo>
                  <a:close/>
                </a:path>
              </a:pathLst>
            </a:custGeom>
            <a:solidFill>
              <a:srgbClr val="F97E78"/>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190" name="Google Shape;4177;p73">
              <a:extLst>
                <a:ext uri="{FF2B5EF4-FFF2-40B4-BE49-F238E27FC236}">
                  <a16:creationId xmlns:a16="http://schemas.microsoft.com/office/drawing/2014/main" id="{37037177-5B70-1F00-2617-A6B2117DCA8C}"/>
                </a:ext>
              </a:extLst>
            </p:cNvPr>
            <p:cNvSpPr/>
            <p:nvPr/>
          </p:nvSpPr>
          <p:spPr>
            <a:xfrm>
              <a:off x="3574450" y="1813725"/>
              <a:ext cx="203725" cy="303225"/>
            </a:xfrm>
            <a:custGeom>
              <a:avLst/>
              <a:gdLst/>
              <a:ahLst/>
              <a:cxnLst/>
              <a:rect l="l" t="t" r="r" b="b"/>
              <a:pathLst>
                <a:path w="8149" h="12129" extrusionOk="0">
                  <a:moveTo>
                    <a:pt x="4889" y="1"/>
                  </a:moveTo>
                  <a:cubicBezTo>
                    <a:pt x="3456" y="1"/>
                    <a:pt x="2272" y="1140"/>
                    <a:pt x="1415" y="2301"/>
                  </a:cubicBezTo>
                  <a:lnTo>
                    <a:pt x="0" y="12128"/>
                  </a:lnTo>
                  <a:cubicBezTo>
                    <a:pt x="2128" y="12063"/>
                    <a:pt x="3879" y="10485"/>
                    <a:pt x="5298" y="8899"/>
                  </a:cubicBezTo>
                  <a:cubicBezTo>
                    <a:pt x="6132" y="7967"/>
                    <a:pt x="6935" y="6983"/>
                    <a:pt x="7446" y="5841"/>
                  </a:cubicBezTo>
                  <a:cubicBezTo>
                    <a:pt x="7956" y="4699"/>
                    <a:pt x="8149" y="3370"/>
                    <a:pt x="7735" y="2190"/>
                  </a:cubicBezTo>
                  <a:cubicBezTo>
                    <a:pt x="7320" y="1009"/>
                    <a:pt x="6215" y="36"/>
                    <a:pt x="4965" y="2"/>
                  </a:cubicBezTo>
                  <a:cubicBezTo>
                    <a:pt x="4940" y="1"/>
                    <a:pt x="4915" y="1"/>
                    <a:pt x="4889" y="1"/>
                  </a:cubicBezTo>
                  <a:close/>
                </a:path>
              </a:pathLst>
            </a:custGeom>
            <a:solidFill>
              <a:srgbClr val="EF7973"/>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191" name="Google Shape;4178;p73">
              <a:extLst>
                <a:ext uri="{FF2B5EF4-FFF2-40B4-BE49-F238E27FC236}">
                  <a16:creationId xmlns:a16="http://schemas.microsoft.com/office/drawing/2014/main" id="{D2A58DE2-8119-B897-D460-7820EB3B99EF}"/>
                </a:ext>
              </a:extLst>
            </p:cNvPr>
            <p:cNvSpPr/>
            <p:nvPr/>
          </p:nvSpPr>
          <p:spPr>
            <a:xfrm>
              <a:off x="3612675" y="1880200"/>
              <a:ext cx="131850" cy="159025"/>
            </a:xfrm>
            <a:custGeom>
              <a:avLst/>
              <a:gdLst/>
              <a:ahLst/>
              <a:cxnLst/>
              <a:rect l="l" t="t" r="r" b="b"/>
              <a:pathLst>
                <a:path w="5274" h="6361" extrusionOk="0">
                  <a:moveTo>
                    <a:pt x="5061" y="0"/>
                  </a:moveTo>
                  <a:cubicBezTo>
                    <a:pt x="4842" y="0"/>
                    <a:pt x="4457" y="56"/>
                    <a:pt x="3978" y="256"/>
                  </a:cubicBezTo>
                  <a:cubicBezTo>
                    <a:pt x="3219" y="560"/>
                    <a:pt x="2303" y="1278"/>
                    <a:pt x="1588" y="2280"/>
                  </a:cubicBezTo>
                  <a:cubicBezTo>
                    <a:pt x="865" y="3274"/>
                    <a:pt x="438" y="4312"/>
                    <a:pt x="227" y="5081"/>
                  </a:cubicBezTo>
                  <a:cubicBezTo>
                    <a:pt x="17" y="5851"/>
                    <a:pt x="0" y="6348"/>
                    <a:pt x="64" y="6360"/>
                  </a:cubicBezTo>
                  <a:cubicBezTo>
                    <a:pt x="65" y="6360"/>
                    <a:pt x="67" y="6360"/>
                    <a:pt x="68" y="6360"/>
                  </a:cubicBezTo>
                  <a:cubicBezTo>
                    <a:pt x="220" y="6360"/>
                    <a:pt x="628" y="4454"/>
                    <a:pt x="1998" y="2577"/>
                  </a:cubicBezTo>
                  <a:cubicBezTo>
                    <a:pt x="2675" y="1634"/>
                    <a:pt x="3475" y="938"/>
                    <a:pt x="4135" y="578"/>
                  </a:cubicBezTo>
                  <a:cubicBezTo>
                    <a:pt x="4793" y="206"/>
                    <a:pt x="5273" y="121"/>
                    <a:pt x="5262" y="40"/>
                  </a:cubicBezTo>
                  <a:cubicBezTo>
                    <a:pt x="5261" y="19"/>
                    <a:pt x="5190" y="0"/>
                    <a:pt x="5061"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192" name="Google Shape;4179;p73">
              <a:extLst>
                <a:ext uri="{FF2B5EF4-FFF2-40B4-BE49-F238E27FC236}">
                  <a16:creationId xmlns:a16="http://schemas.microsoft.com/office/drawing/2014/main" id="{6DAF5C3B-B44C-748D-983D-6B2285505CE2}"/>
                </a:ext>
              </a:extLst>
            </p:cNvPr>
            <p:cNvSpPr/>
            <p:nvPr/>
          </p:nvSpPr>
          <p:spPr>
            <a:xfrm>
              <a:off x="3653775" y="1936700"/>
              <a:ext cx="59950" cy="20000"/>
            </a:xfrm>
            <a:custGeom>
              <a:avLst/>
              <a:gdLst/>
              <a:ahLst/>
              <a:cxnLst/>
              <a:rect l="l" t="t" r="r" b="b"/>
              <a:pathLst>
                <a:path w="2398" h="800" extrusionOk="0">
                  <a:moveTo>
                    <a:pt x="499" y="0"/>
                  </a:moveTo>
                  <a:cubicBezTo>
                    <a:pt x="210" y="0"/>
                    <a:pt x="18" y="56"/>
                    <a:pt x="12" y="135"/>
                  </a:cubicBezTo>
                  <a:cubicBezTo>
                    <a:pt x="0" y="277"/>
                    <a:pt x="512" y="433"/>
                    <a:pt x="1133" y="596"/>
                  </a:cubicBezTo>
                  <a:cubicBezTo>
                    <a:pt x="1568" y="709"/>
                    <a:pt x="1954" y="799"/>
                    <a:pt x="2168" y="799"/>
                  </a:cubicBezTo>
                  <a:cubicBezTo>
                    <a:pt x="2260" y="799"/>
                    <a:pt x="2320" y="783"/>
                    <a:pt x="2338" y="743"/>
                  </a:cubicBezTo>
                  <a:cubicBezTo>
                    <a:pt x="2397" y="619"/>
                    <a:pt x="1932" y="280"/>
                    <a:pt x="1263" y="106"/>
                  </a:cubicBezTo>
                  <a:cubicBezTo>
                    <a:pt x="979" y="31"/>
                    <a:pt x="712" y="0"/>
                    <a:pt x="499"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193" name="Google Shape;4180;p73">
              <a:extLst>
                <a:ext uri="{FF2B5EF4-FFF2-40B4-BE49-F238E27FC236}">
                  <a16:creationId xmlns:a16="http://schemas.microsoft.com/office/drawing/2014/main" id="{89BB9FC5-8608-C3A3-5C9B-4EB0A624273F}"/>
                </a:ext>
              </a:extLst>
            </p:cNvPr>
            <p:cNvSpPr/>
            <p:nvPr/>
          </p:nvSpPr>
          <p:spPr>
            <a:xfrm>
              <a:off x="3086525" y="2801450"/>
              <a:ext cx="776000" cy="1045350"/>
            </a:xfrm>
            <a:custGeom>
              <a:avLst/>
              <a:gdLst/>
              <a:ahLst/>
              <a:cxnLst/>
              <a:rect l="l" t="t" r="r" b="b"/>
              <a:pathLst>
                <a:path w="31040" h="41814" extrusionOk="0">
                  <a:moveTo>
                    <a:pt x="12918" y="1"/>
                  </a:moveTo>
                  <a:lnTo>
                    <a:pt x="1" y="38813"/>
                  </a:lnTo>
                  <a:cubicBezTo>
                    <a:pt x="6087" y="40725"/>
                    <a:pt x="12421" y="41735"/>
                    <a:pt x="18801" y="41810"/>
                  </a:cubicBezTo>
                  <a:cubicBezTo>
                    <a:pt x="18970" y="41812"/>
                    <a:pt x="19141" y="41813"/>
                    <a:pt x="19312" y="41813"/>
                  </a:cubicBezTo>
                  <a:cubicBezTo>
                    <a:pt x="23540" y="41813"/>
                    <a:pt x="28065" y="41177"/>
                    <a:pt x="31040" y="38210"/>
                  </a:cubicBezTo>
                  <a:cubicBezTo>
                    <a:pt x="22283" y="27074"/>
                    <a:pt x="17526" y="13397"/>
                    <a:pt x="12918" y="1"/>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194" name="Google Shape;4181;p73">
              <a:extLst>
                <a:ext uri="{FF2B5EF4-FFF2-40B4-BE49-F238E27FC236}">
                  <a16:creationId xmlns:a16="http://schemas.microsoft.com/office/drawing/2014/main" id="{EFDAA6E2-6A3D-D52E-16A2-CDAA659F1BAC}"/>
                </a:ext>
              </a:extLst>
            </p:cNvPr>
            <p:cNvSpPr/>
            <p:nvPr/>
          </p:nvSpPr>
          <p:spPr>
            <a:xfrm>
              <a:off x="3198175" y="2643050"/>
              <a:ext cx="515775" cy="919800"/>
            </a:xfrm>
            <a:custGeom>
              <a:avLst/>
              <a:gdLst/>
              <a:ahLst/>
              <a:cxnLst/>
              <a:rect l="l" t="t" r="r" b="b"/>
              <a:pathLst>
                <a:path w="20631" h="36792" extrusionOk="0">
                  <a:moveTo>
                    <a:pt x="630" y="1"/>
                  </a:moveTo>
                  <a:lnTo>
                    <a:pt x="1" y="29072"/>
                  </a:lnTo>
                  <a:cubicBezTo>
                    <a:pt x="1691" y="31328"/>
                    <a:pt x="2823" y="33951"/>
                    <a:pt x="3306" y="36728"/>
                  </a:cubicBezTo>
                  <a:cubicBezTo>
                    <a:pt x="3834" y="36771"/>
                    <a:pt x="4362" y="36792"/>
                    <a:pt x="4890" y="36792"/>
                  </a:cubicBezTo>
                  <a:cubicBezTo>
                    <a:pt x="10845" y="36792"/>
                    <a:pt x="16774" y="34094"/>
                    <a:pt x="20631" y="29546"/>
                  </a:cubicBezTo>
                  <a:cubicBezTo>
                    <a:pt x="18123" y="24300"/>
                    <a:pt x="15616" y="19055"/>
                    <a:pt x="13110" y="13810"/>
                  </a:cubicBezTo>
                  <a:cubicBezTo>
                    <a:pt x="11726" y="10913"/>
                    <a:pt x="10325" y="7991"/>
                    <a:pt x="8347" y="5465"/>
                  </a:cubicBezTo>
                  <a:cubicBezTo>
                    <a:pt x="6370" y="2937"/>
                    <a:pt x="3738" y="801"/>
                    <a:pt x="630" y="1"/>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195" name="Google Shape;4182;p73">
              <a:extLst>
                <a:ext uri="{FF2B5EF4-FFF2-40B4-BE49-F238E27FC236}">
                  <a16:creationId xmlns:a16="http://schemas.microsoft.com/office/drawing/2014/main" id="{FE657B2B-2440-4384-2670-140F5C039F46}"/>
                </a:ext>
              </a:extLst>
            </p:cNvPr>
            <p:cNvSpPr/>
            <p:nvPr/>
          </p:nvSpPr>
          <p:spPr>
            <a:xfrm>
              <a:off x="1959575" y="2587700"/>
              <a:ext cx="2044050" cy="2888425"/>
            </a:xfrm>
            <a:custGeom>
              <a:avLst/>
              <a:gdLst/>
              <a:ahLst/>
              <a:cxnLst/>
              <a:rect l="l" t="t" r="r" b="b"/>
              <a:pathLst>
                <a:path w="81762" h="115537" extrusionOk="0">
                  <a:moveTo>
                    <a:pt x="30388" y="1"/>
                  </a:moveTo>
                  <a:cubicBezTo>
                    <a:pt x="25721" y="1084"/>
                    <a:pt x="20492" y="1772"/>
                    <a:pt x="16899" y="5000"/>
                  </a:cubicBezTo>
                  <a:cubicBezTo>
                    <a:pt x="14031" y="7575"/>
                    <a:pt x="12737" y="11432"/>
                    <a:pt x="11663" y="15134"/>
                  </a:cubicBezTo>
                  <a:cubicBezTo>
                    <a:pt x="8627" y="25609"/>
                    <a:pt x="6438" y="36311"/>
                    <a:pt x="5117" y="47137"/>
                  </a:cubicBezTo>
                  <a:cubicBezTo>
                    <a:pt x="4280" y="54000"/>
                    <a:pt x="1" y="67288"/>
                    <a:pt x="9159" y="70467"/>
                  </a:cubicBezTo>
                  <a:lnTo>
                    <a:pt x="2832" y="87742"/>
                  </a:lnTo>
                  <a:cubicBezTo>
                    <a:pt x="2512" y="88616"/>
                    <a:pt x="2188" y="89519"/>
                    <a:pt x="2224" y="90450"/>
                  </a:cubicBezTo>
                  <a:cubicBezTo>
                    <a:pt x="2265" y="91505"/>
                    <a:pt x="2767" y="92483"/>
                    <a:pt x="3300" y="93395"/>
                  </a:cubicBezTo>
                  <a:cubicBezTo>
                    <a:pt x="8793" y="102791"/>
                    <a:pt x="18681" y="109017"/>
                    <a:pt x="29127" y="112076"/>
                  </a:cubicBezTo>
                  <a:cubicBezTo>
                    <a:pt x="35178" y="113850"/>
                    <a:pt x="41462" y="114662"/>
                    <a:pt x="47748" y="114975"/>
                  </a:cubicBezTo>
                  <a:cubicBezTo>
                    <a:pt x="50658" y="115119"/>
                    <a:pt x="54049" y="115536"/>
                    <a:pt x="57279" y="115536"/>
                  </a:cubicBezTo>
                  <a:cubicBezTo>
                    <a:pt x="58952" y="115536"/>
                    <a:pt x="60582" y="115424"/>
                    <a:pt x="62079" y="115105"/>
                  </a:cubicBezTo>
                  <a:cubicBezTo>
                    <a:pt x="67690" y="113905"/>
                    <a:pt x="70840" y="108259"/>
                    <a:pt x="73908" y="103936"/>
                  </a:cubicBezTo>
                  <a:cubicBezTo>
                    <a:pt x="77529" y="98835"/>
                    <a:pt x="79653" y="92742"/>
                    <a:pt x="80489" y="86568"/>
                  </a:cubicBezTo>
                  <a:cubicBezTo>
                    <a:pt x="81762" y="77152"/>
                    <a:pt x="80924" y="66855"/>
                    <a:pt x="76004" y="58630"/>
                  </a:cubicBezTo>
                  <a:cubicBezTo>
                    <a:pt x="73124" y="53816"/>
                    <a:pt x="69850" y="49262"/>
                    <a:pt x="65088" y="46059"/>
                  </a:cubicBezTo>
                  <a:cubicBezTo>
                    <a:pt x="64471" y="45643"/>
                    <a:pt x="59833" y="41502"/>
                    <a:pt x="58454" y="41502"/>
                  </a:cubicBezTo>
                  <a:cubicBezTo>
                    <a:pt x="58356" y="41502"/>
                    <a:pt x="58276" y="41522"/>
                    <a:pt x="58213" y="41566"/>
                  </a:cubicBezTo>
                  <a:cubicBezTo>
                    <a:pt x="61454" y="39258"/>
                    <a:pt x="62905" y="35549"/>
                    <a:pt x="62977" y="31685"/>
                  </a:cubicBezTo>
                  <a:cubicBezTo>
                    <a:pt x="63014" y="29708"/>
                    <a:pt x="62355" y="28086"/>
                    <a:pt x="61490" y="26306"/>
                  </a:cubicBezTo>
                  <a:cubicBezTo>
                    <a:pt x="61207" y="25728"/>
                    <a:pt x="58083" y="21219"/>
                    <a:pt x="58174" y="21046"/>
                  </a:cubicBezTo>
                  <a:cubicBezTo>
                    <a:pt x="59535" y="18476"/>
                    <a:pt x="59919" y="15474"/>
                    <a:pt x="59444" y="12617"/>
                  </a:cubicBezTo>
                  <a:cubicBezTo>
                    <a:pt x="59196" y="11124"/>
                    <a:pt x="58713" y="9671"/>
                    <a:pt x="58014" y="8339"/>
                  </a:cubicBezTo>
                  <a:cubicBezTo>
                    <a:pt x="56057" y="4614"/>
                    <a:pt x="52590" y="2799"/>
                    <a:pt x="48936" y="1195"/>
                  </a:cubicBezTo>
                  <a:cubicBezTo>
                    <a:pt x="46740" y="3796"/>
                    <a:pt x="43411" y="5476"/>
                    <a:pt x="40004" y="5476"/>
                  </a:cubicBezTo>
                  <a:cubicBezTo>
                    <a:pt x="39771" y="5476"/>
                    <a:pt x="39537" y="5468"/>
                    <a:pt x="39304" y="5452"/>
                  </a:cubicBezTo>
                  <a:cubicBezTo>
                    <a:pt x="35689" y="5204"/>
                    <a:pt x="32342" y="3034"/>
                    <a:pt x="30388"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196" name="Google Shape;4183;p73">
              <a:extLst>
                <a:ext uri="{FF2B5EF4-FFF2-40B4-BE49-F238E27FC236}">
                  <a16:creationId xmlns:a16="http://schemas.microsoft.com/office/drawing/2014/main" id="{A8A5FB68-3E10-63E2-F4C5-4D4B2DDBD853}"/>
                </a:ext>
              </a:extLst>
            </p:cNvPr>
            <p:cNvSpPr/>
            <p:nvPr/>
          </p:nvSpPr>
          <p:spPr>
            <a:xfrm>
              <a:off x="2544650" y="1221150"/>
              <a:ext cx="1166450" cy="1146275"/>
            </a:xfrm>
            <a:custGeom>
              <a:avLst/>
              <a:gdLst/>
              <a:ahLst/>
              <a:cxnLst/>
              <a:rect l="l" t="t" r="r" b="b"/>
              <a:pathLst>
                <a:path w="46658" h="45851" extrusionOk="0">
                  <a:moveTo>
                    <a:pt x="38768" y="1"/>
                  </a:moveTo>
                  <a:cubicBezTo>
                    <a:pt x="36574" y="4453"/>
                    <a:pt x="31986" y="7901"/>
                    <a:pt x="27384" y="10199"/>
                  </a:cubicBezTo>
                  <a:cubicBezTo>
                    <a:pt x="19628" y="14074"/>
                    <a:pt x="10990" y="16153"/>
                    <a:pt x="2321" y="16280"/>
                  </a:cubicBezTo>
                  <a:cubicBezTo>
                    <a:pt x="904" y="20523"/>
                    <a:pt x="1" y="25032"/>
                    <a:pt x="702" y="29428"/>
                  </a:cubicBezTo>
                  <a:cubicBezTo>
                    <a:pt x="1892" y="36873"/>
                    <a:pt x="8413" y="42275"/>
                    <a:pt x="15348" y="44321"/>
                  </a:cubicBezTo>
                  <a:cubicBezTo>
                    <a:pt x="18548" y="45265"/>
                    <a:pt x="22085" y="45851"/>
                    <a:pt x="25605" y="45851"/>
                  </a:cubicBezTo>
                  <a:cubicBezTo>
                    <a:pt x="29749" y="45851"/>
                    <a:pt x="33869" y="45038"/>
                    <a:pt x="37388" y="43039"/>
                  </a:cubicBezTo>
                  <a:cubicBezTo>
                    <a:pt x="42752" y="39992"/>
                    <a:pt x="44046" y="34128"/>
                    <a:pt x="44580" y="28433"/>
                  </a:cubicBezTo>
                  <a:cubicBezTo>
                    <a:pt x="44837" y="25703"/>
                    <a:pt x="45770" y="23081"/>
                    <a:pt x="46152" y="20369"/>
                  </a:cubicBezTo>
                  <a:cubicBezTo>
                    <a:pt x="46612" y="17099"/>
                    <a:pt x="46658" y="14051"/>
                    <a:pt x="46175" y="11284"/>
                  </a:cubicBezTo>
                  <a:cubicBezTo>
                    <a:pt x="45368" y="6647"/>
                    <a:pt x="43069" y="2797"/>
                    <a:pt x="38768" y="1"/>
                  </a:cubicBezTo>
                  <a:close/>
                </a:path>
              </a:pathLst>
            </a:custGeom>
            <a:solidFill>
              <a:srgbClr val="F97E78"/>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197" name="Google Shape;4184;p73">
              <a:extLst>
                <a:ext uri="{FF2B5EF4-FFF2-40B4-BE49-F238E27FC236}">
                  <a16:creationId xmlns:a16="http://schemas.microsoft.com/office/drawing/2014/main" id="{84C1A8F1-ACA9-F77A-9A5A-20A97D2BE8D6}"/>
                </a:ext>
              </a:extLst>
            </p:cNvPr>
            <p:cNvSpPr/>
            <p:nvPr/>
          </p:nvSpPr>
          <p:spPr>
            <a:xfrm>
              <a:off x="2382325" y="1579150"/>
              <a:ext cx="244475" cy="404700"/>
            </a:xfrm>
            <a:custGeom>
              <a:avLst/>
              <a:gdLst/>
              <a:ahLst/>
              <a:cxnLst/>
              <a:rect l="l" t="t" r="r" b="b"/>
              <a:pathLst>
                <a:path w="9779" h="16188" extrusionOk="0">
                  <a:moveTo>
                    <a:pt x="5966" y="0"/>
                  </a:moveTo>
                  <a:cubicBezTo>
                    <a:pt x="4339" y="0"/>
                    <a:pt x="2612" y="872"/>
                    <a:pt x="1679" y="2433"/>
                  </a:cubicBezTo>
                  <a:cubicBezTo>
                    <a:pt x="1" y="5240"/>
                    <a:pt x="634" y="9381"/>
                    <a:pt x="2584" y="11896"/>
                  </a:cubicBezTo>
                  <a:cubicBezTo>
                    <a:pt x="4141" y="13904"/>
                    <a:pt x="6406" y="15257"/>
                    <a:pt x="8771" y="16187"/>
                  </a:cubicBezTo>
                  <a:lnTo>
                    <a:pt x="9778" y="3384"/>
                  </a:lnTo>
                  <a:cubicBezTo>
                    <a:pt x="9415" y="1049"/>
                    <a:pt x="7751" y="0"/>
                    <a:pt x="5966" y="0"/>
                  </a:cubicBezTo>
                  <a:close/>
                </a:path>
              </a:pathLst>
            </a:custGeom>
            <a:solidFill>
              <a:srgbClr val="F97E78"/>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198" name="Google Shape;4185;p73">
              <a:extLst>
                <a:ext uri="{FF2B5EF4-FFF2-40B4-BE49-F238E27FC236}">
                  <a16:creationId xmlns:a16="http://schemas.microsoft.com/office/drawing/2014/main" id="{A75E0B08-8C78-7D6D-1899-57215153EBC9}"/>
                </a:ext>
              </a:extLst>
            </p:cNvPr>
            <p:cNvSpPr/>
            <p:nvPr/>
          </p:nvSpPr>
          <p:spPr>
            <a:xfrm>
              <a:off x="3065075" y="1730250"/>
              <a:ext cx="63900" cy="101250"/>
            </a:xfrm>
            <a:custGeom>
              <a:avLst/>
              <a:gdLst/>
              <a:ahLst/>
              <a:cxnLst/>
              <a:rect l="l" t="t" r="r" b="b"/>
              <a:pathLst>
                <a:path w="2556" h="4050" extrusionOk="0">
                  <a:moveTo>
                    <a:pt x="1450" y="1"/>
                  </a:moveTo>
                  <a:cubicBezTo>
                    <a:pt x="851" y="1"/>
                    <a:pt x="276" y="816"/>
                    <a:pt x="142" y="1882"/>
                  </a:cubicBezTo>
                  <a:cubicBezTo>
                    <a:pt x="1" y="2997"/>
                    <a:pt x="397" y="3966"/>
                    <a:pt x="1025" y="4045"/>
                  </a:cubicBezTo>
                  <a:cubicBezTo>
                    <a:pt x="1052" y="4048"/>
                    <a:pt x="1079" y="4050"/>
                    <a:pt x="1107" y="4050"/>
                  </a:cubicBezTo>
                  <a:cubicBezTo>
                    <a:pt x="1706" y="4050"/>
                    <a:pt x="2282" y="3235"/>
                    <a:pt x="2416" y="2168"/>
                  </a:cubicBezTo>
                  <a:cubicBezTo>
                    <a:pt x="2556" y="1052"/>
                    <a:pt x="2160" y="85"/>
                    <a:pt x="1532" y="6"/>
                  </a:cubicBezTo>
                  <a:cubicBezTo>
                    <a:pt x="1504" y="2"/>
                    <a:pt x="1477" y="1"/>
                    <a:pt x="1450"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199" name="Google Shape;4186;p73">
              <a:extLst>
                <a:ext uri="{FF2B5EF4-FFF2-40B4-BE49-F238E27FC236}">
                  <a16:creationId xmlns:a16="http://schemas.microsoft.com/office/drawing/2014/main" id="{ECB13BA7-6497-C8FC-43A6-E678710658AC}"/>
                </a:ext>
              </a:extLst>
            </p:cNvPr>
            <p:cNvSpPr/>
            <p:nvPr/>
          </p:nvSpPr>
          <p:spPr>
            <a:xfrm>
              <a:off x="3388925" y="1797550"/>
              <a:ext cx="63900" cy="101250"/>
            </a:xfrm>
            <a:custGeom>
              <a:avLst/>
              <a:gdLst/>
              <a:ahLst/>
              <a:cxnLst/>
              <a:rect l="l" t="t" r="r" b="b"/>
              <a:pathLst>
                <a:path w="2556" h="4050" extrusionOk="0">
                  <a:moveTo>
                    <a:pt x="1449" y="0"/>
                  </a:moveTo>
                  <a:cubicBezTo>
                    <a:pt x="851" y="0"/>
                    <a:pt x="275" y="815"/>
                    <a:pt x="140" y="1882"/>
                  </a:cubicBezTo>
                  <a:cubicBezTo>
                    <a:pt x="0" y="2997"/>
                    <a:pt x="397" y="3965"/>
                    <a:pt x="1024" y="4044"/>
                  </a:cubicBezTo>
                  <a:cubicBezTo>
                    <a:pt x="1051" y="4048"/>
                    <a:pt x="1079" y="4049"/>
                    <a:pt x="1106" y="4049"/>
                  </a:cubicBezTo>
                  <a:cubicBezTo>
                    <a:pt x="1706" y="4049"/>
                    <a:pt x="2281" y="3234"/>
                    <a:pt x="2415" y="2167"/>
                  </a:cubicBezTo>
                  <a:cubicBezTo>
                    <a:pt x="2555" y="1053"/>
                    <a:pt x="2160" y="84"/>
                    <a:pt x="1531" y="5"/>
                  </a:cubicBezTo>
                  <a:cubicBezTo>
                    <a:pt x="1504" y="2"/>
                    <a:pt x="1477" y="0"/>
                    <a:pt x="1449"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00" name="Google Shape;4187;p73">
              <a:extLst>
                <a:ext uri="{FF2B5EF4-FFF2-40B4-BE49-F238E27FC236}">
                  <a16:creationId xmlns:a16="http://schemas.microsoft.com/office/drawing/2014/main" id="{506B064C-37DC-8241-349C-BF53CCE170B5}"/>
                </a:ext>
              </a:extLst>
            </p:cNvPr>
            <p:cNvSpPr/>
            <p:nvPr/>
          </p:nvSpPr>
          <p:spPr>
            <a:xfrm>
              <a:off x="3133425" y="1957625"/>
              <a:ext cx="202975" cy="171125"/>
            </a:xfrm>
            <a:custGeom>
              <a:avLst/>
              <a:gdLst/>
              <a:ahLst/>
              <a:cxnLst/>
              <a:rect l="l" t="t" r="r" b="b"/>
              <a:pathLst>
                <a:path w="8119" h="6845" extrusionOk="0">
                  <a:moveTo>
                    <a:pt x="408" y="1"/>
                  </a:moveTo>
                  <a:cubicBezTo>
                    <a:pt x="136" y="700"/>
                    <a:pt x="35" y="1509"/>
                    <a:pt x="22" y="2247"/>
                  </a:cubicBezTo>
                  <a:cubicBezTo>
                    <a:pt x="0" y="3425"/>
                    <a:pt x="266" y="4647"/>
                    <a:pt x="996" y="5573"/>
                  </a:cubicBezTo>
                  <a:cubicBezTo>
                    <a:pt x="1594" y="6330"/>
                    <a:pt x="2540" y="6845"/>
                    <a:pt x="3489" y="6845"/>
                  </a:cubicBezTo>
                  <a:cubicBezTo>
                    <a:pt x="3699" y="6845"/>
                    <a:pt x="3909" y="6820"/>
                    <a:pt x="4116" y="6766"/>
                  </a:cubicBezTo>
                  <a:cubicBezTo>
                    <a:pt x="5714" y="6352"/>
                    <a:pt x="7449" y="4503"/>
                    <a:pt x="8118" y="2733"/>
                  </a:cubicBezTo>
                  <a:cubicBezTo>
                    <a:pt x="5416" y="2426"/>
                    <a:pt x="2799" y="1436"/>
                    <a:pt x="408" y="1"/>
                  </a:cubicBezTo>
                  <a:close/>
                </a:path>
              </a:pathLst>
            </a:custGeom>
            <a:solidFill>
              <a:srgbClr val="592C3E"/>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01" name="Google Shape;4188;p73">
              <a:extLst>
                <a:ext uri="{FF2B5EF4-FFF2-40B4-BE49-F238E27FC236}">
                  <a16:creationId xmlns:a16="http://schemas.microsoft.com/office/drawing/2014/main" id="{56F0E0F9-9F51-C867-27AB-D38F31A9ADCA}"/>
                </a:ext>
              </a:extLst>
            </p:cNvPr>
            <p:cNvSpPr/>
            <p:nvPr/>
          </p:nvSpPr>
          <p:spPr>
            <a:xfrm>
              <a:off x="3136775" y="2042475"/>
              <a:ext cx="154375" cy="86275"/>
            </a:xfrm>
            <a:custGeom>
              <a:avLst/>
              <a:gdLst/>
              <a:ahLst/>
              <a:cxnLst/>
              <a:rect l="l" t="t" r="r" b="b"/>
              <a:pathLst>
                <a:path w="6175" h="3451" extrusionOk="0">
                  <a:moveTo>
                    <a:pt x="1634" y="0"/>
                  </a:moveTo>
                  <a:cubicBezTo>
                    <a:pt x="1085" y="0"/>
                    <a:pt x="535" y="72"/>
                    <a:pt x="1" y="205"/>
                  </a:cubicBezTo>
                  <a:cubicBezTo>
                    <a:pt x="138" y="922"/>
                    <a:pt x="413" y="1607"/>
                    <a:pt x="862" y="2179"/>
                  </a:cubicBezTo>
                  <a:cubicBezTo>
                    <a:pt x="1460" y="2936"/>
                    <a:pt x="2406" y="3451"/>
                    <a:pt x="3355" y="3451"/>
                  </a:cubicBezTo>
                  <a:cubicBezTo>
                    <a:pt x="3565" y="3451"/>
                    <a:pt x="3775" y="3426"/>
                    <a:pt x="3982" y="3372"/>
                  </a:cubicBezTo>
                  <a:cubicBezTo>
                    <a:pt x="4723" y="3180"/>
                    <a:pt x="5494" y="2677"/>
                    <a:pt x="6174" y="2018"/>
                  </a:cubicBezTo>
                  <a:cubicBezTo>
                    <a:pt x="5241" y="1007"/>
                    <a:pt x="3965" y="298"/>
                    <a:pt x="2603" y="77"/>
                  </a:cubicBezTo>
                  <a:cubicBezTo>
                    <a:pt x="2282" y="25"/>
                    <a:pt x="1958" y="0"/>
                    <a:pt x="1634" y="0"/>
                  </a:cubicBezTo>
                  <a:close/>
                </a:path>
              </a:pathLst>
            </a:custGeom>
            <a:solidFill>
              <a:srgbClr val="F94B8A"/>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02" name="Google Shape;4189;p73">
              <a:extLst>
                <a:ext uri="{FF2B5EF4-FFF2-40B4-BE49-F238E27FC236}">
                  <a16:creationId xmlns:a16="http://schemas.microsoft.com/office/drawing/2014/main" id="{259A3540-A23E-A9C8-9011-81E500E88BF3}"/>
                </a:ext>
              </a:extLst>
            </p:cNvPr>
            <p:cNvSpPr/>
            <p:nvPr/>
          </p:nvSpPr>
          <p:spPr>
            <a:xfrm>
              <a:off x="3250650" y="1570050"/>
              <a:ext cx="80625" cy="398525"/>
            </a:xfrm>
            <a:custGeom>
              <a:avLst/>
              <a:gdLst/>
              <a:ahLst/>
              <a:cxnLst/>
              <a:rect l="l" t="t" r="r" b="b"/>
              <a:pathLst>
                <a:path w="3225" h="15941" extrusionOk="0">
                  <a:moveTo>
                    <a:pt x="2652" y="0"/>
                  </a:moveTo>
                  <a:cubicBezTo>
                    <a:pt x="2582" y="0"/>
                    <a:pt x="2051" y="851"/>
                    <a:pt x="1432" y="2329"/>
                  </a:cubicBezTo>
                  <a:cubicBezTo>
                    <a:pt x="1065" y="3209"/>
                    <a:pt x="754" y="4113"/>
                    <a:pt x="501" y="5034"/>
                  </a:cubicBezTo>
                  <a:cubicBezTo>
                    <a:pt x="227" y="6076"/>
                    <a:pt x="0" y="7288"/>
                    <a:pt x="205" y="8573"/>
                  </a:cubicBezTo>
                  <a:cubicBezTo>
                    <a:pt x="312" y="9210"/>
                    <a:pt x="537" y="9821"/>
                    <a:pt x="881" y="10337"/>
                  </a:cubicBezTo>
                  <a:cubicBezTo>
                    <a:pt x="1226" y="10853"/>
                    <a:pt x="1648" y="11242"/>
                    <a:pt x="1988" y="11634"/>
                  </a:cubicBezTo>
                  <a:cubicBezTo>
                    <a:pt x="2335" y="12021"/>
                    <a:pt x="2593" y="12420"/>
                    <a:pt x="2710" y="12838"/>
                  </a:cubicBezTo>
                  <a:cubicBezTo>
                    <a:pt x="2815" y="13232"/>
                    <a:pt x="2819" y="13648"/>
                    <a:pt x="2720" y="14044"/>
                  </a:cubicBezTo>
                  <a:cubicBezTo>
                    <a:pt x="2538" y="14787"/>
                    <a:pt x="2090" y="15274"/>
                    <a:pt x="1756" y="15541"/>
                  </a:cubicBezTo>
                  <a:cubicBezTo>
                    <a:pt x="1410" y="15805"/>
                    <a:pt x="1171" y="15893"/>
                    <a:pt x="1185" y="15932"/>
                  </a:cubicBezTo>
                  <a:cubicBezTo>
                    <a:pt x="1186" y="15937"/>
                    <a:pt x="1198" y="15941"/>
                    <a:pt x="1220" y="15941"/>
                  </a:cubicBezTo>
                  <a:cubicBezTo>
                    <a:pt x="1305" y="15941"/>
                    <a:pt x="1539" y="15890"/>
                    <a:pt x="1868" y="15705"/>
                  </a:cubicBezTo>
                  <a:cubicBezTo>
                    <a:pt x="2264" y="15467"/>
                    <a:pt x="2809" y="14971"/>
                    <a:pt x="3066" y="14139"/>
                  </a:cubicBezTo>
                  <a:cubicBezTo>
                    <a:pt x="3207" y="13683"/>
                    <a:pt x="3225" y="13198"/>
                    <a:pt x="3117" y="12732"/>
                  </a:cubicBezTo>
                  <a:cubicBezTo>
                    <a:pt x="2997" y="12226"/>
                    <a:pt x="2699" y="11745"/>
                    <a:pt x="2343" y="11331"/>
                  </a:cubicBezTo>
                  <a:cubicBezTo>
                    <a:pt x="1992" y="10909"/>
                    <a:pt x="1593" y="10519"/>
                    <a:pt x="1297" y="10063"/>
                  </a:cubicBezTo>
                  <a:cubicBezTo>
                    <a:pt x="1000" y="9608"/>
                    <a:pt x="803" y="9065"/>
                    <a:pt x="705" y="8488"/>
                  </a:cubicBezTo>
                  <a:cubicBezTo>
                    <a:pt x="517" y="7325"/>
                    <a:pt x="711" y="6167"/>
                    <a:pt x="954" y="5149"/>
                  </a:cubicBezTo>
                  <a:cubicBezTo>
                    <a:pt x="1206" y="4126"/>
                    <a:pt x="1503" y="3214"/>
                    <a:pt x="1766" y="2457"/>
                  </a:cubicBezTo>
                  <a:cubicBezTo>
                    <a:pt x="2302" y="944"/>
                    <a:pt x="2724" y="36"/>
                    <a:pt x="2655" y="1"/>
                  </a:cubicBezTo>
                  <a:cubicBezTo>
                    <a:pt x="2654" y="1"/>
                    <a:pt x="2653" y="0"/>
                    <a:pt x="2652"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03" name="Google Shape;4190;p73">
              <a:extLst>
                <a:ext uri="{FF2B5EF4-FFF2-40B4-BE49-F238E27FC236}">
                  <a16:creationId xmlns:a16="http://schemas.microsoft.com/office/drawing/2014/main" id="{67550654-A432-4C2D-2FC4-661F2A91066B}"/>
                </a:ext>
              </a:extLst>
            </p:cNvPr>
            <p:cNvSpPr/>
            <p:nvPr/>
          </p:nvSpPr>
          <p:spPr>
            <a:xfrm>
              <a:off x="2979050" y="1514850"/>
              <a:ext cx="236625" cy="60450"/>
            </a:xfrm>
            <a:custGeom>
              <a:avLst/>
              <a:gdLst/>
              <a:ahLst/>
              <a:cxnLst/>
              <a:rect l="l" t="t" r="r" b="b"/>
              <a:pathLst>
                <a:path w="9465" h="2418" extrusionOk="0">
                  <a:moveTo>
                    <a:pt x="4943" y="0"/>
                  </a:moveTo>
                  <a:cubicBezTo>
                    <a:pt x="4842" y="0"/>
                    <a:pt x="4740" y="2"/>
                    <a:pt x="4637" y="7"/>
                  </a:cubicBezTo>
                  <a:cubicBezTo>
                    <a:pt x="3138" y="77"/>
                    <a:pt x="1866" y="649"/>
                    <a:pt x="1099" y="1216"/>
                  </a:cubicBezTo>
                  <a:cubicBezTo>
                    <a:pt x="318" y="1785"/>
                    <a:pt x="1" y="2302"/>
                    <a:pt x="90" y="2395"/>
                  </a:cubicBezTo>
                  <a:cubicBezTo>
                    <a:pt x="104" y="2411"/>
                    <a:pt x="126" y="2418"/>
                    <a:pt x="154" y="2418"/>
                  </a:cubicBezTo>
                  <a:cubicBezTo>
                    <a:pt x="331" y="2418"/>
                    <a:pt x="779" y="2146"/>
                    <a:pt x="1461" y="1835"/>
                  </a:cubicBezTo>
                  <a:cubicBezTo>
                    <a:pt x="2250" y="1470"/>
                    <a:pt x="3389" y="1080"/>
                    <a:pt x="4683" y="1020"/>
                  </a:cubicBezTo>
                  <a:cubicBezTo>
                    <a:pt x="4801" y="1015"/>
                    <a:pt x="4918" y="1012"/>
                    <a:pt x="5034" y="1012"/>
                  </a:cubicBezTo>
                  <a:cubicBezTo>
                    <a:pt x="6188" y="1012"/>
                    <a:pt x="7223" y="1272"/>
                    <a:pt x="7968" y="1536"/>
                  </a:cubicBezTo>
                  <a:cubicBezTo>
                    <a:pt x="8652" y="1776"/>
                    <a:pt x="9116" y="1998"/>
                    <a:pt x="9304" y="1998"/>
                  </a:cubicBezTo>
                  <a:cubicBezTo>
                    <a:pt x="9342" y="1998"/>
                    <a:pt x="9369" y="1989"/>
                    <a:pt x="9384" y="1969"/>
                  </a:cubicBezTo>
                  <a:cubicBezTo>
                    <a:pt x="9465" y="1868"/>
                    <a:pt x="9101" y="1383"/>
                    <a:pt x="8273" y="887"/>
                  </a:cubicBezTo>
                  <a:cubicBezTo>
                    <a:pt x="7512" y="426"/>
                    <a:pt x="6315" y="0"/>
                    <a:pt x="4943"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04" name="Google Shape;4191;p73">
              <a:extLst>
                <a:ext uri="{FF2B5EF4-FFF2-40B4-BE49-F238E27FC236}">
                  <a16:creationId xmlns:a16="http://schemas.microsoft.com/office/drawing/2014/main" id="{C1DF9C83-D98C-A38A-82C3-04CF3C5355A0}"/>
                </a:ext>
              </a:extLst>
            </p:cNvPr>
            <p:cNvSpPr/>
            <p:nvPr/>
          </p:nvSpPr>
          <p:spPr>
            <a:xfrm>
              <a:off x="3390250" y="1578450"/>
              <a:ext cx="189225" cy="149325"/>
            </a:xfrm>
            <a:custGeom>
              <a:avLst/>
              <a:gdLst/>
              <a:ahLst/>
              <a:cxnLst/>
              <a:rect l="l" t="t" r="r" b="b"/>
              <a:pathLst>
                <a:path w="7569" h="5973" extrusionOk="0">
                  <a:moveTo>
                    <a:pt x="1338" y="0"/>
                  </a:moveTo>
                  <a:cubicBezTo>
                    <a:pt x="490" y="0"/>
                    <a:pt x="0" y="198"/>
                    <a:pt x="14" y="316"/>
                  </a:cubicBezTo>
                  <a:cubicBezTo>
                    <a:pt x="27" y="465"/>
                    <a:pt x="599" y="507"/>
                    <a:pt x="1452" y="714"/>
                  </a:cubicBezTo>
                  <a:cubicBezTo>
                    <a:pt x="2303" y="915"/>
                    <a:pt x="3446" y="1330"/>
                    <a:pt x="4479" y="2124"/>
                  </a:cubicBezTo>
                  <a:cubicBezTo>
                    <a:pt x="5512" y="2917"/>
                    <a:pt x="6207" y="3915"/>
                    <a:pt x="6621" y="4684"/>
                  </a:cubicBezTo>
                  <a:cubicBezTo>
                    <a:pt x="7031" y="5438"/>
                    <a:pt x="7219" y="5973"/>
                    <a:pt x="7365" y="5973"/>
                  </a:cubicBezTo>
                  <a:cubicBezTo>
                    <a:pt x="7368" y="5973"/>
                    <a:pt x="7372" y="5972"/>
                    <a:pt x="7375" y="5972"/>
                  </a:cubicBezTo>
                  <a:cubicBezTo>
                    <a:pt x="7502" y="5954"/>
                    <a:pt x="7568" y="5343"/>
                    <a:pt x="7282" y="4408"/>
                  </a:cubicBezTo>
                  <a:cubicBezTo>
                    <a:pt x="7003" y="3484"/>
                    <a:pt x="6306" y="2248"/>
                    <a:pt x="5097" y="1319"/>
                  </a:cubicBezTo>
                  <a:cubicBezTo>
                    <a:pt x="3890" y="390"/>
                    <a:pt x="2515" y="33"/>
                    <a:pt x="1550" y="4"/>
                  </a:cubicBezTo>
                  <a:cubicBezTo>
                    <a:pt x="1477" y="1"/>
                    <a:pt x="1406" y="0"/>
                    <a:pt x="1338"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05" name="Google Shape;4192;p73">
              <a:extLst>
                <a:ext uri="{FF2B5EF4-FFF2-40B4-BE49-F238E27FC236}">
                  <a16:creationId xmlns:a16="http://schemas.microsoft.com/office/drawing/2014/main" id="{4BD03A7B-25C1-7DF5-B81B-95E6565B2A99}"/>
                </a:ext>
              </a:extLst>
            </p:cNvPr>
            <p:cNvSpPr/>
            <p:nvPr/>
          </p:nvSpPr>
          <p:spPr>
            <a:xfrm>
              <a:off x="3223100" y="1922250"/>
              <a:ext cx="34650" cy="30750"/>
            </a:xfrm>
            <a:custGeom>
              <a:avLst/>
              <a:gdLst/>
              <a:ahLst/>
              <a:cxnLst/>
              <a:rect l="l" t="t" r="r" b="b"/>
              <a:pathLst>
                <a:path w="1386" h="1230" extrusionOk="0">
                  <a:moveTo>
                    <a:pt x="164" y="0"/>
                  </a:moveTo>
                  <a:cubicBezTo>
                    <a:pt x="153" y="0"/>
                    <a:pt x="143" y="2"/>
                    <a:pt x="132" y="6"/>
                  </a:cubicBezTo>
                  <a:cubicBezTo>
                    <a:pt x="0" y="45"/>
                    <a:pt x="48" y="514"/>
                    <a:pt x="444" y="890"/>
                  </a:cubicBezTo>
                  <a:cubicBezTo>
                    <a:pt x="703" y="1134"/>
                    <a:pt x="993" y="1229"/>
                    <a:pt x="1173" y="1229"/>
                  </a:cubicBezTo>
                  <a:cubicBezTo>
                    <a:pt x="1269" y="1229"/>
                    <a:pt x="1333" y="1202"/>
                    <a:pt x="1344" y="1156"/>
                  </a:cubicBezTo>
                  <a:cubicBezTo>
                    <a:pt x="1386" y="1018"/>
                    <a:pt x="1091" y="810"/>
                    <a:pt x="795" y="521"/>
                  </a:cubicBezTo>
                  <a:cubicBezTo>
                    <a:pt x="514" y="262"/>
                    <a:pt x="302" y="0"/>
                    <a:pt x="164"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06" name="Google Shape;4193;p73">
              <a:extLst>
                <a:ext uri="{FF2B5EF4-FFF2-40B4-BE49-F238E27FC236}">
                  <a16:creationId xmlns:a16="http://schemas.microsoft.com/office/drawing/2014/main" id="{D35BA3DF-976B-983C-26CB-4E46F1E09C4D}"/>
                </a:ext>
              </a:extLst>
            </p:cNvPr>
            <p:cNvSpPr/>
            <p:nvPr/>
          </p:nvSpPr>
          <p:spPr>
            <a:xfrm>
              <a:off x="2492875" y="1636100"/>
              <a:ext cx="90000" cy="269775"/>
            </a:xfrm>
            <a:custGeom>
              <a:avLst/>
              <a:gdLst/>
              <a:ahLst/>
              <a:cxnLst/>
              <a:rect l="l" t="t" r="r" b="b"/>
              <a:pathLst>
                <a:path w="3600" h="10791" extrusionOk="0">
                  <a:moveTo>
                    <a:pt x="65" y="0"/>
                  </a:moveTo>
                  <a:cubicBezTo>
                    <a:pt x="58" y="0"/>
                    <a:pt x="54" y="2"/>
                    <a:pt x="52" y="5"/>
                  </a:cubicBezTo>
                  <a:cubicBezTo>
                    <a:pt x="0" y="71"/>
                    <a:pt x="520" y="484"/>
                    <a:pt x="1138" y="1322"/>
                  </a:cubicBezTo>
                  <a:cubicBezTo>
                    <a:pt x="1761" y="2151"/>
                    <a:pt x="2433" y="3450"/>
                    <a:pt x="2759" y="5003"/>
                  </a:cubicBezTo>
                  <a:cubicBezTo>
                    <a:pt x="3086" y="6556"/>
                    <a:pt x="3051" y="8020"/>
                    <a:pt x="2981" y="9069"/>
                  </a:cubicBezTo>
                  <a:cubicBezTo>
                    <a:pt x="2909" y="10121"/>
                    <a:pt x="2820" y="10775"/>
                    <a:pt x="2894" y="10790"/>
                  </a:cubicBezTo>
                  <a:cubicBezTo>
                    <a:pt x="2895" y="10791"/>
                    <a:pt x="2895" y="10791"/>
                    <a:pt x="2896" y="10791"/>
                  </a:cubicBezTo>
                  <a:cubicBezTo>
                    <a:pt x="2961" y="10791"/>
                    <a:pt x="3174" y="10162"/>
                    <a:pt x="3338" y="9108"/>
                  </a:cubicBezTo>
                  <a:cubicBezTo>
                    <a:pt x="3500" y="8048"/>
                    <a:pt x="3599" y="6531"/>
                    <a:pt x="3255" y="4898"/>
                  </a:cubicBezTo>
                  <a:cubicBezTo>
                    <a:pt x="2912" y="3263"/>
                    <a:pt x="2145" y="1906"/>
                    <a:pt x="1418" y="1097"/>
                  </a:cubicBezTo>
                  <a:cubicBezTo>
                    <a:pt x="740" y="328"/>
                    <a:pt x="161" y="0"/>
                    <a:pt x="65"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07" name="Google Shape;4194;p73">
              <a:extLst>
                <a:ext uri="{FF2B5EF4-FFF2-40B4-BE49-F238E27FC236}">
                  <a16:creationId xmlns:a16="http://schemas.microsoft.com/office/drawing/2014/main" id="{D74CD83C-D599-973C-53DC-58570DB031C9}"/>
                </a:ext>
              </a:extLst>
            </p:cNvPr>
            <p:cNvSpPr/>
            <p:nvPr/>
          </p:nvSpPr>
          <p:spPr>
            <a:xfrm>
              <a:off x="2491200" y="1742675"/>
              <a:ext cx="89175" cy="70050"/>
            </a:xfrm>
            <a:custGeom>
              <a:avLst/>
              <a:gdLst/>
              <a:ahLst/>
              <a:cxnLst/>
              <a:rect l="l" t="t" r="r" b="b"/>
              <a:pathLst>
                <a:path w="3567" h="2802" extrusionOk="0">
                  <a:moveTo>
                    <a:pt x="200" y="1"/>
                  </a:moveTo>
                  <a:cubicBezTo>
                    <a:pt x="97" y="1"/>
                    <a:pt x="38" y="19"/>
                    <a:pt x="36" y="49"/>
                  </a:cubicBezTo>
                  <a:cubicBezTo>
                    <a:pt x="0" y="194"/>
                    <a:pt x="952" y="496"/>
                    <a:pt x="1874" y="1254"/>
                  </a:cubicBezTo>
                  <a:cubicBezTo>
                    <a:pt x="2775" y="1969"/>
                    <a:pt x="3270" y="2801"/>
                    <a:pt x="3423" y="2801"/>
                  </a:cubicBezTo>
                  <a:cubicBezTo>
                    <a:pt x="3429" y="2801"/>
                    <a:pt x="3434" y="2800"/>
                    <a:pt x="3439" y="2798"/>
                  </a:cubicBezTo>
                  <a:cubicBezTo>
                    <a:pt x="3566" y="2759"/>
                    <a:pt x="3232" y="1691"/>
                    <a:pt x="2193" y="859"/>
                  </a:cubicBezTo>
                  <a:cubicBezTo>
                    <a:pt x="1395" y="209"/>
                    <a:pt x="548" y="1"/>
                    <a:pt x="200"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08" name="Google Shape;4195;p73">
              <a:extLst>
                <a:ext uri="{FF2B5EF4-FFF2-40B4-BE49-F238E27FC236}">
                  <a16:creationId xmlns:a16="http://schemas.microsoft.com/office/drawing/2014/main" id="{3077AB4E-268B-1763-528A-A3A86BAD693D}"/>
                </a:ext>
              </a:extLst>
            </p:cNvPr>
            <p:cNvSpPr/>
            <p:nvPr/>
          </p:nvSpPr>
          <p:spPr>
            <a:xfrm>
              <a:off x="4264350" y="1053100"/>
              <a:ext cx="1386800" cy="1058750"/>
            </a:xfrm>
            <a:custGeom>
              <a:avLst/>
              <a:gdLst/>
              <a:ahLst/>
              <a:cxnLst/>
              <a:rect l="l" t="t" r="r" b="b"/>
              <a:pathLst>
                <a:path w="55472" h="42350" extrusionOk="0">
                  <a:moveTo>
                    <a:pt x="28930" y="1"/>
                  </a:moveTo>
                  <a:cubicBezTo>
                    <a:pt x="27628" y="1"/>
                    <a:pt x="26326" y="114"/>
                    <a:pt x="25042" y="348"/>
                  </a:cubicBezTo>
                  <a:cubicBezTo>
                    <a:pt x="22119" y="879"/>
                    <a:pt x="19308" y="1980"/>
                    <a:pt x="16356" y="2307"/>
                  </a:cubicBezTo>
                  <a:cubicBezTo>
                    <a:pt x="15452" y="2407"/>
                    <a:pt x="14544" y="2433"/>
                    <a:pt x="13635" y="2433"/>
                  </a:cubicBezTo>
                  <a:cubicBezTo>
                    <a:pt x="12631" y="2433"/>
                    <a:pt x="11625" y="2401"/>
                    <a:pt x="10621" y="2401"/>
                  </a:cubicBezTo>
                  <a:cubicBezTo>
                    <a:pt x="9768" y="2401"/>
                    <a:pt x="8916" y="2424"/>
                    <a:pt x="8067" y="2510"/>
                  </a:cubicBezTo>
                  <a:cubicBezTo>
                    <a:pt x="5316" y="2785"/>
                    <a:pt x="2411" y="3904"/>
                    <a:pt x="1054" y="6315"/>
                  </a:cubicBezTo>
                  <a:cubicBezTo>
                    <a:pt x="0" y="8188"/>
                    <a:pt x="86" y="10564"/>
                    <a:pt x="938" y="12538"/>
                  </a:cubicBezTo>
                  <a:cubicBezTo>
                    <a:pt x="1790" y="14512"/>
                    <a:pt x="3329" y="16124"/>
                    <a:pt x="5046" y="17418"/>
                  </a:cubicBezTo>
                  <a:cubicBezTo>
                    <a:pt x="3135" y="18408"/>
                    <a:pt x="1970" y="20672"/>
                    <a:pt x="2278" y="22803"/>
                  </a:cubicBezTo>
                  <a:cubicBezTo>
                    <a:pt x="2588" y="24933"/>
                    <a:pt x="4346" y="26775"/>
                    <a:pt x="6461" y="27182"/>
                  </a:cubicBezTo>
                  <a:cubicBezTo>
                    <a:pt x="5392" y="29289"/>
                    <a:pt x="5657" y="32003"/>
                    <a:pt x="7110" y="33866"/>
                  </a:cubicBezTo>
                  <a:cubicBezTo>
                    <a:pt x="8290" y="35377"/>
                    <a:pt x="10206" y="36264"/>
                    <a:pt x="12117" y="36264"/>
                  </a:cubicBezTo>
                  <a:cubicBezTo>
                    <a:pt x="12560" y="36264"/>
                    <a:pt x="13003" y="36217"/>
                    <a:pt x="13436" y="36118"/>
                  </a:cubicBezTo>
                  <a:lnTo>
                    <a:pt x="46602" y="42345"/>
                  </a:lnTo>
                  <a:cubicBezTo>
                    <a:pt x="46675" y="42348"/>
                    <a:pt x="46748" y="42349"/>
                    <a:pt x="46821" y="42349"/>
                  </a:cubicBezTo>
                  <a:cubicBezTo>
                    <a:pt x="48964" y="42349"/>
                    <a:pt x="50995" y="41092"/>
                    <a:pt x="52287" y="39372"/>
                  </a:cubicBezTo>
                  <a:cubicBezTo>
                    <a:pt x="54760" y="36082"/>
                    <a:pt x="55083" y="31094"/>
                    <a:pt x="55266" y="27125"/>
                  </a:cubicBezTo>
                  <a:cubicBezTo>
                    <a:pt x="55472" y="22622"/>
                    <a:pt x="54981" y="18086"/>
                    <a:pt x="53797" y="13736"/>
                  </a:cubicBezTo>
                  <a:cubicBezTo>
                    <a:pt x="53294" y="11887"/>
                    <a:pt x="52626" y="10000"/>
                    <a:pt x="51274" y="8642"/>
                  </a:cubicBezTo>
                  <a:cubicBezTo>
                    <a:pt x="50349" y="7713"/>
                    <a:pt x="49025" y="7103"/>
                    <a:pt x="47743" y="7103"/>
                  </a:cubicBezTo>
                  <a:cubicBezTo>
                    <a:pt x="47149" y="7103"/>
                    <a:pt x="46564" y="7234"/>
                    <a:pt x="46032" y="7524"/>
                  </a:cubicBezTo>
                  <a:cubicBezTo>
                    <a:pt x="41741" y="2751"/>
                    <a:pt x="35334" y="1"/>
                    <a:pt x="28930" y="1"/>
                  </a:cubicBezTo>
                  <a:close/>
                </a:path>
              </a:pathLst>
            </a:custGeom>
            <a:solidFill>
              <a:schemeClr val="accent4"/>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09" name="Google Shape;4196;p73">
              <a:extLst>
                <a:ext uri="{FF2B5EF4-FFF2-40B4-BE49-F238E27FC236}">
                  <a16:creationId xmlns:a16="http://schemas.microsoft.com/office/drawing/2014/main" id="{406EABDE-DC8C-1426-2611-03158441D4FF}"/>
                </a:ext>
              </a:extLst>
            </p:cNvPr>
            <p:cNvSpPr/>
            <p:nvPr/>
          </p:nvSpPr>
          <p:spPr>
            <a:xfrm>
              <a:off x="4292575" y="1053400"/>
              <a:ext cx="1354475" cy="940575"/>
            </a:xfrm>
            <a:custGeom>
              <a:avLst/>
              <a:gdLst/>
              <a:ahLst/>
              <a:cxnLst/>
              <a:rect l="l" t="t" r="r" b="b"/>
              <a:pathLst>
                <a:path w="54179" h="37623" extrusionOk="0">
                  <a:moveTo>
                    <a:pt x="27844" y="1"/>
                  </a:moveTo>
                  <a:cubicBezTo>
                    <a:pt x="27771" y="1"/>
                    <a:pt x="27699" y="1"/>
                    <a:pt x="27626" y="2"/>
                  </a:cubicBezTo>
                  <a:cubicBezTo>
                    <a:pt x="29038" y="243"/>
                    <a:pt x="30534" y="585"/>
                    <a:pt x="32061" y="1082"/>
                  </a:cubicBezTo>
                  <a:cubicBezTo>
                    <a:pt x="35692" y="2258"/>
                    <a:pt x="38682" y="4079"/>
                    <a:pt x="40623" y="5646"/>
                  </a:cubicBezTo>
                  <a:cubicBezTo>
                    <a:pt x="42293" y="6979"/>
                    <a:pt x="43253" y="8052"/>
                    <a:pt x="43544" y="8301"/>
                  </a:cubicBezTo>
                  <a:cubicBezTo>
                    <a:pt x="42867" y="8697"/>
                    <a:pt x="42170" y="9142"/>
                    <a:pt x="41467" y="9634"/>
                  </a:cubicBezTo>
                  <a:cubicBezTo>
                    <a:pt x="41178" y="9475"/>
                    <a:pt x="40735" y="9232"/>
                    <a:pt x="40162" y="8876"/>
                  </a:cubicBezTo>
                  <a:cubicBezTo>
                    <a:pt x="39630" y="8548"/>
                    <a:pt x="38993" y="8122"/>
                    <a:pt x="38256" y="7618"/>
                  </a:cubicBezTo>
                  <a:cubicBezTo>
                    <a:pt x="37521" y="7116"/>
                    <a:pt x="36683" y="6534"/>
                    <a:pt x="35705" y="5964"/>
                  </a:cubicBezTo>
                  <a:cubicBezTo>
                    <a:pt x="33754" y="4836"/>
                    <a:pt x="31227" y="3729"/>
                    <a:pt x="28228" y="3351"/>
                  </a:cubicBezTo>
                  <a:cubicBezTo>
                    <a:pt x="27600" y="3275"/>
                    <a:pt x="26953" y="3233"/>
                    <a:pt x="26293" y="3233"/>
                  </a:cubicBezTo>
                  <a:cubicBezTo>
                    <a:pt x="25384" y="3233"/>
                    <a:pt x="24453" y="3313"/>
                    <a:pt x="23516" y="3493"/>
                  </a:cubicBezTo>
                  <a:cubicBezTo>
                    <a:pt x="21895" y="3809"/>
                    <a:pt x="20322" y="4395"/>
                    <a:pt x="18690" y="4902"/>
                  </a:cubicBezTo>
                  <a:cubicBezTo>
                    <a:pt x="17065" y="5416"/>
                    <a:pt x="15459" y="5841"/>
                    <a:pt x="13871" y="5953"/>
                  </a:cubicBezTo>
                  <a:cubicBezTo>
                    <a:pt x="13485" y="5984"/>
                    <a:pt x="13103" y="5998"/>
                    <a:pt x="12724" y="5998"/>
                  </a:cubicBezTo>
                  <a:cubicBezTo>
                    <a:pt x="11543" y="5998"/>
                    <a:pt x="10398" y="5857"/>
                    <a:pt x="9308" y="5626"/>
                  </a:cubicBezTo>
                  <a:cubicBezTo>
                    <a:pt x="7864" y="5330"/>
                    <a:pt x="6497" y="4954"/>
                    <a:pt x="5178" y="4743"/>
                  </a:cubicBezTo>
                  <a:cubicBezTo>
                    <a:pt x="4368" y="4606"/>
                    <a:pt x="3579" y="4545"/>
                    <a:pt x="2829" y="4545"/>
                  </a:cubicBezTo>
                  <a:cubicBezTo>
                    <a:pt x="2358" y="4545"/>
                    <a:pt x="1903" y="4569"/>
                    <a:pt x="1468" y="4614"/>
                  </a:cubicBezTo>
                  <a:cubicBezTo>
                    <a:pt x="1419" y="4618"/>
                    <a:pt x="1374" y="4627"/>
                    <a:pt x="1326" y="4631"/>
                  </a:cubicBezTo>
                  <a:cubicBezTo>
                    <a:pt x="1173" y="4761"/>
                    <a:pt x="1025" y="4896"/>
                    <a:pt x="885" y="5037"/>
                  </a:cubicBezTo>
                  <a:cubicBezTo>
                    <a:pt x="1087" y="5013"/>
                    <a:pt x="1289" y="4988"/>
                    <a:pt x="1500" y="4970"/>
                  </a:cubicBezTo>
                  <a:cubicBezTo>
                    <a:pt x="1863" y="4942"/>
                    <a:pt x="2226" y="4927"/>
                    <a:pt x="2590" y="4927"/>
                  </a:cubicBezTo>
                  <a:cubicBezTo>
                    <a:pt x="3433" y="4927"/>
                    <a:pt x="4276" y="5004"/>
                    <a:pt x="5107" y="5157"/>
                  </a:cubicBezTo>
                  <a:cubicBezTo>
                    <a:pt x="6395" y="5381"/>
                    <a:pt x="7749" y="5769"/>
                    <a:pt x="9212" y="6082"/>
                  </a:cubicBezTo>
                  <a:cubicBezTo>
                    <a:pt x="10343" y="6333"/>
                    <a:pt x="11557" y="6490"/>
                    <a:pt x="12807" y="6490"/>
                  </a:cubicBezTo>
                  <a:cubicBezTo>
                    <a:pt x="13171" y="6490"/>
                    <a:pt x="13538" y="6477"/>
                    <a:pt x="13908" y="6448"/>
                  </a:cubicBezTo>
                  <a:cubicBezTo>
                    <a:pt x="15552" y="6339"/>
                    <a:pt x="17206" y="5905"/>
                    <a:pt x="18842" y="5386"/>
                  </a:cubicBezTo>
                  <a:cubicBezTo>
                    <a:pt x="20480" y="4876"/>
                    <a:pt x="22056" y="4288"/>
                    <a:pt x="23611" y="3982"/>
                  </a:cubicBezTo>
                  <a:cubicBezTo>
                    <a:pt x="24550" y="3796"/>
                    <a:pt x="25486" y="3714"/>
                    <a:pt x="26400" y="3714"/>
                  </a:cubicBezTo>
                  <a:cubicBezTo>
                    <a:pt x="27003" y="3714"/>
                    <a:pt x="27596" y="3750"/>
                    <a:pt x="28173" y="3815"/>
                  </a:cubicBezTo>
                  <a:cubicBezTo>
                    <a:pt x="31091" y="4156"/>
                    <a:pt x="33583" y="5203"/>
                    <a:pt x="35527" y="6275"/>
                  </a:cubicBezTo>
                  <a:cubicBezTo>
                    <a:pt x="37462" y="7378"/>
                    <a:pt x="38946" y="8454"/>
                    <a:pt x="40062" y="9046"/>
                  </a:cubicBezTo>
                  <a:cubicBezTo>
                    <a:pt x="40612" y="9353"/>
                    <a:pt x="41057" y="9561"/>
                    <a:pt x="41362" y="9693"/>
                  </a:cubicBezTo>
                  <a:lnTo>
                    <a:pt x="41375" y="9699"/>
                  </a:lnTo>
                  <a:cubicBezTo>
                    <a:pt x="41236" y="9797"/>
                    <a:pt x="41098" y="9890"/>
                    <a:pt x="40958" y="9992"/>
                  </a:cubicBezTo>
                  <a:cubicBezTo>
                    <a:pt x="39860" y="10800"/>
                    <a:pt x="38816" y="11681"/>
                    <a:pt x="37834" y="12628"/>
                  </a:cubicBezTo>
                  <a:cubicBezTo>
                    <a:pt x="37580" y="12621"/>
                    <a:pt x="37038" y="12628"/>
                    <a:pt x="36244" y="12569"/>
                  </a:cubicBezTo>
                  <a:cubicBezTo>
                    <a:pt x="35124" y="12474"/>
                    <a:pt x="33484" y="12222"/>
                    <a:pt x="31647" y="11401"/>
                  </a:cubicBezTo>
                  <a:cubicBezTo>
                    <a:pt x="30733" y="10989"/>
                    <a:pt x="29774" y="10430"/>
                    <a:pt x="28736" y="9835"/>
                  </a:cubicBezTo>
                  <a:cubicBezTo>
                    <a:pt x="27697" y="9245"/>
                    <a:pt x="26562" y="8608"/>
                    <a:pt x="25252" y="8182"/>
                  </a:cubicBezTo>
                  <a:cubicBezTo>
                    <a:pt x="24359" y="7880"/>
                    <a:pt x="23378" y="7730"/>
                    <a:pt x="22375" y="7730"/>
                  </a:cubicBezTo>
                  <a:cubicBezTo>
                    <a:pt x="21913" y="7730"/>
                    <a:pt x="21446" y="7762"/>
                    <a:pt x="20980" y="7825"/>
                  </a:cubicBezTo>
                  <a:cubicBezTo>
                    <a:pt x="19499" y="8016"/>
                    <a:pt x="18016" y="8469"/>
                    <a:pt x="16573" y="9088"/>
                  </a:cubicBezTo>
                  <a:cubicBezTo>
                    <a:pt x="13752" y="10397"/>
                    <a:pt x="11044" y="11543"/>
                    <a:pt x="8460" y="12231"/>
                  </a:cubicBezTo>
                  <a:cubicBezTo>
                    <a:pt x="6295" y="12821"/>
                    <a:pt x="4244" y="13087"/>
                    <a:pt x="2450" y="13087"/>
                  </a:cubicBezTo>
                  <a:cubicBezTo>
                    <a:pt x="2111" y="13087"/>
                    <a:pt x="1782" y="13077"/>
                    <a:pt x="1462" y="13059"/>
                  </a:cubicBezTo>
                  <a:cubicBezTo>
                    <a:pt x="947" y="13032"/>
                    <a:pt x="460" y="12985"/>
                    <a:pt x="1" y="12922"/>
                  </a:cubicBezTo>
                  <a:lnTo>
                    <a:pt x="1" y="12922"/>
                  </a:lnTo>
                  <a:cubicBezTo>
                    <a:pt x="58" y="13040"/>
                    <a:pt x="111" y="13158"/>
                    <a:pt x="173" y="13273"/>
                  </a:cubicBezTo>
                  <a:cubicBezTo>
                    <a:pt x="575" y="13333"/>
                    <a:pt x="995" y="13384"/>
                    <a:pt x="1440" y="13417"/>
                  </a:cubicBezTo>
                  <a:cubicBezTo>
                    <a:pt x="1877" y="13452"/>
                    <a:pt x="2332" y="13470"/>
                    <a:pt x="2805" y="13470"/>
                  </a:cubicBezTo>
                  <a:cubicBezTo>
                    <a:pt x="4548" y="13470"/>
                    <a:pt x="6517" y="13224"/>
                    <a:pt x="8580" y="12683"/>
                  </a:cubicBezTo>
                  <a:cubicBezTo>
                    <a:pt x="11207" y="12011"/>
                    <a:pt x="13970" y="10855"/>
                    <a:pt x="16774" y="9554"/>
                  </a:cubicBezTo>
                  <a:cubicBezTo>
                    <a:pt x="18647" y="8744"/>
                    <a:pt x="20628" y="8221"/>
                    <a:pt x="22487" y="8221"/>
                  </a:cubicBezTo>
                  <a:cubicBezTo>
                    <a:pt x="23400" y="8221"/>
                    <a:pt x="24284" y="8347"/>
                    <a:pt x="25111" y="8627"/>
                  </a:cubicBezTo>
                  <a:cubicBezTo>
                    <a:pt x="26367" y="9022"/>
                    <a:pt x="27486" y="9629"/>
                    <a:pt x="28530" y="10201"/>
                  </a:cubicBezTo>
                  <a:cubicBezTo>
                    <a:pt x="29575" y="10779"/>
                    <a:pt x="30555" y="11326"/>
                    <a:pt x="31504" y="11730"/>
                  </a:cubicBezTo>
                  <a:cubicBezTo>
                    <a:pt x="33410" y="12530"/>
                    <a:pt x="35094" y="12730"/>
                    <a:pt x="36233" y="12766"/>
                  </a:cubicBezTo>
                  <a:cubicBezTo>
                    <a:pt x="36337" y="12769"/>
                    <a:pt x="36441" y="12770"/>
                    <a:pt x="36545" y="12770"/>
                  </a:cubicBezTo>
                  <a:cubicBezTo>
                    <a:pt x="36880" y="12770"/>
                    <a:pt x="37215" y="12755"/>
                    <a:pt x="37549" y="12726"/>
                  </a:cubicBezTo>
                  <a:cubicBezTo>
                    <a:pt x="37631" y="12716"/>
                    <a:pt x="37700" y="12708"/>
                    <a:pt x="37760" y="12700"/>
                  </a:cubicBezTo>
                  <a:lnTo>
                    <a:pt x="37760" y="12700"/>
                  </a:lnTo>
                  <a:cubicBezTo>
                    <a:pt x="37008" y="13429"/>
                    <a:pt x="36359" y="14130"/>
                    <a:pt x="35841" y="14749"/>
                  </a:cubicBezTo>
                  <a:cubicBezTo>
                    <a:pt x="35266" y="15435"/>
                    <a:pt x="34826" y="16010"/>
                    <a:pt x="34550" y="16428"/>
                  </a:cubicBezTo>
                  <a:cubicBezTo>
                    <a:pt x="34270" y="16842"/>
                    <a:pt x="34129" y="17080"/>
                    <a:pt x="34157" y="17101"/>
                  </a:cubicBezTo>
                  <a:cubicBezTo>
                    <a:pt x="34159" y="17103"/>
                    <a:pt x="34161" y="17103"/>
                    <a:pt x="34164" y="17103"/>
                  </a:cubicBezTo>
                  <a:cubicBezTo>
                    <a:pt x="34261" y="17103"/>
                    <a:pt x="34936" y="16248"/>
                    <a:pt x="36110" y="14988"/>
                  </a:cubicBezTo>
                  <a:cubicBezTo>
                    <a:pt x="36891" y="14145"/>
                    <a:pt x="37916" y="13134"/>
                    <a:pt x="39133" y="12093"/>
                  </a:cubicBezTo>
                  <a:lnTo>
                    <a:pt x="39133" y="12093"/>
                  </a:lnTo>
                  <a:cubicBezTo>
                    <a:pt x="39126" y="12279"/>
                    <a:pt x="39125" y="12523"/>
                    <a:pt x="39133" y="12828"/>
                  </a:cubicBezTo>
                  <a:cubicBezTo>
                    <a:pt x="39151" y="13566"/>
                    <a:pt x="39267" y="14633"/>
                    <a:pt x="39557" y="15924"/>
                  </a:cubicBezTo>
                  <a:cubicBezTo>
                    <a:pt x="39843" y="17215"/>
                    <a:pt x="40341" y="18717"/>
                    <a:pt x="41043" y="20315"/>
                  </a:cubicBezTo>
                  <a:cubicBezTo>
                    <a:pt x="41746" y="21915"/>
                    <a:pt x="42664" y="23602"/>
                    <a:pt x="43717" y="25312"/>
                  </a:cubicBezTo>
                  <a:cubicBezTo>
                    <a:pt x="45847" y="28716"/>
                    <a:pt x="47946" y="31661"/>
                    <a:pt x="49259" y="33923"/>
                  </a:cubicBezTo>
                  <a:cubicBezTo>
                    <a:pt x="49925" y="35047"/>
                    <a:pt x="50430" y="35977"/>
                    <a:pt x="50764" y="36626"/>
                  </a:cubicBezTo>
                  <a:cubicBezTo>
                    <a:pt x="51092" y="37264"/>
                    <a:pt x="51280" y="37622"/>
                    <a:pt x="51319" y="37622"/>
                  </a:cubicBezTo>
                  <a:cubicBezTo>
                    <a:pt x="51320" y="37622"/>
                    <a:pt x="51321" y="37622"/>
                    <a:pt x="51322" y="37622"/>
                  </a:cubicBezTo>
                  <a:cubicBezTo>
                    <a:pt x="51351" y="37610"/>
                    <a:pt x="51226" y="37222"/>
                    <a:pt x="50943" y="36543"/>
                  </a:cubicBezTo>
                  <a:cubicBezTo>
                    <a:pt x="50659" y="35862"/>
                    <a:pt x="50201" y="34900"/>
                    <a:pt x="49569" y="33745"/>
                  </a:cubicBezTo>
                  <a:cubicBezTo>
                    <a:pt x="48328" y="31421"/>
                    <a:pt x="46264" y="28426"/>
                    <a:pt x="44149" y="25046"/>
                  </a:cubicBezTo>
                  <a:cubicBezTo>
                    <a:pt x="42034" y="21667"/>
                    <a:pt x="40537" y="18365"/>
                    <a:pt x="39904" y="15838"/>
                  </a:cubicBezTo>
                  <a:cubicBezTo>
                    <a:pt x="39411" y="13971"/>
                    <a:pt x="39305" y="12588"/>
                    <a:pt x="39243" y="11998"/>
                  </a:cubicBezTo>
                  <a:cubicBezTo>
                    <a:pt x="39867" y="11468"/>
                    <a:pt x="40538" y="10929"/>
                    <a:pt x="41257" y="10401"/>
                  </a:cubicBezTo>
                  <a:cubicBezTo>
                    <a:pt x="41489" y="10232"/>
                    <a:pt x="41720" y="10071"/>
                    <a:pt x="41949" y="9911"/>
                  </a:cubicBezTo>
                  <a:lnTo>
                    <a:pt x="41949" y="9911"/>
                  </a:lnTo>
                  <a:cubicBezTo>
                    <a:pt x="41910" y="10145"/>
                    <a:pt x="41897" y="10383"/>
                    <a:pt x="41909" y="10619"/>
                  </a:cubicBezTo>
                  <a:cubicBezTo>
                    <a:pt x="41925" y="11345"/>
                    <a:pt x="42207" y="12379"/>
                    <a:pt x="42799" y="13513"/>
                  </a:cubicBezTo>
                  <a:cubicBezTo>
                    <a:pt x="43390" y="14648"/>
                    <a:pt x="44171" y="15934"/>
                    <a:pt x="45069" y="17347"/>
                  </a:cubicBezTo>
                  <a:cubicBezTo>
                    <a:pt x="45966" y="18762"/>
                    <a:pt x="46983" y="20289"/>
                    <a:pt x="47976" y="21933"/>
                  </a:cubicBezTo>
                  <a:cubicBezTo>
                    <a:pt x="48970" y="23576"/>
                    <a:pt x="49832" y="25189"/>
                    <a:pt x="50471" y="26717"/>
                  </a:cubicBezTo>
                  <a:cubicBezTo>
                    <a:pt x="51040" y="28071"/>
                    <a:pt x="51502" y="29468"/>
                    <a:pt x="51850" y="30895"/>
                  </a:cubicBezTo>
                  <a:cubicBezTo>
                    <a:pt x="52440" y="33332"/>
                    <a:pt x="52531" y="34900"/>
                    <a:pt x="52618" y="34900"/>
                  </a:cubicBezTo>
                  <a:cubicBezTo>
                    <a:pt x="52618" y="34900"/>
                    <a:pt x="52618" y="34900"/>
                    <a:pt x="52618" y="34900"/>
                  </a:cubicBezTo>
                  <a:cubicBezTo>
                    <a:pt x="52650" y="34897"/>
                    <a:pt x="52664" y="34504"/>
                    <a:pt x="52618" y="33796"/>
                  </a:cubicBezTo>
                  <a:cubicBezTo>
                    <a:pt x="52571" y="33087"/>
                    <a:pt x="52456" y="32062"/>
                    <a:pt x="52200" y="30816"/>
                  </a:cubicBezTo>
                  <a:cubicBezTo>
                    <a:pt x="51896" y="29355"/>
                    <a:pt x="51463" y="27922"/>
                    <a:pt x="50904" y="26537"/>
                  </a:cubicBezTo>
                  <a:cubicBezTo>
                    <a:pt x="50277" y="24971"/>
                    <a:pt x="49414" y="23326"/>
                    <a:pt x="48410" y="21670"/>
                  </a:cubicBezTo>
                  <a:cubicBezTo>
                    <a:pt x="47407" y="20014"/>
                    <a:pt x="46378" y="18488"/>
                    <a:pt x="45462" y="17093"/>
                  </a:cubicBezTo>
                  <a:cubicBezTo>
                    <a:pt x="44545" y="15697"/>
                    <a:pt x="43733" y="14431"/>
                    <a:pt x="43115" y="13344"/>
                  </a:cubicBezTo>
                  <a:cubicBezTo>
                    <a:pt x="42498" y="12255"/>
                    <a:pt x="42181" y="11291"/>
                    <a:pt x="42107" y="10603"/>
                  </a:cubicBezTo>
                  <a:cubicBezTo>
                    <a:pt x="42074" y="10345"/>
                    <a:pt x="42062" y="10084"/>
                    <a:pt x="42070" y="9825"/>
                  </a:cubicBezTo>
                  <a:cubicBezTo>
                    <a:pt x="42694" y="9395"/>
                    <a:pt x="43307" y="9006"/>
                    <a:pt x="43904" y="8646"/>
                  </a:cubicBezTo>
                  <a:cubicBezTo>
                    <a:pt x="44072" y="8709"/>
                    <a:pt x="44395" y="8820"/>
                    <a:pt x="44829" y="9033"/>
                  </a:cubicBezTo>
                  <a:cubicBezTo>
                    <a:pt x="45489" y="9356"/>
                    <a:pt x="46381" y="9954"/>
                    <a:pt x="47239" y="10959"/>
                  </a:cubicBezTo>
                  <a:cubicBezTo>
                    <a:pt x="48116" y="11944"/>
                    <a:pt x="49009" y="13249"/>
                    <a:pt x="49807" y="14806"/>
                  </a:cubicBezTo>
                  <a:cubicBezTo>
                    <a:pt x="50563" y="16396"/>
                    <a:pt x="51572" y="18082"/>
                    <a:pt x="52307" y="19943"/>
                  </a:cubicBezTo>
                  <a:cubicBezTo>
                    <a:pt x="53002" y="21832"/>
                    <a:pt x="53507" y="23709"/>
                    <a:pt x="53877" y="25422"/>
                  </a:cubicBezTo>
                  <a:cubicBezTo>
                    <a:pt x="53975" y="25888"/>
                    <a:pt x="54062" y="26342"/>
                    <a:pt x="54144" y="26787"/>
                  </a:cubicBezTo>
                  <a:cubicBezTo>
                    <a:pt x="54173" y="26049"/>
                    <a:pt x="54179" y="25310"/>
                    <a:pt x="54171" y="24571"/>
                  </a:cubicBezTo>
                  <a:cubicBezTo>
                    <a:pt x="53802" y="22942"/>
                    <a:pt x="53339" y="21336"/>
                    <a:pt x="52781" y="19761"/>
                  </a:cubicBezTo>
                  <a:cubicBezTo>
                    <a:pt x="52015" y="17829"/>
                    <a:pt x="51003" y="16176"/>
                    <a:pt x="50221" y="14590"/>
                  </a:cubicBezTo>
                  <a:cubicBezTo>
                    <a:pt x="49385" y="13015"/>
                    <a:pt x="48437" y="11696"/>
                    <a:pt x="47503" y="10718"/>
                  </a:cubicBezTo>
                  <a:cubicBezTo>
                    <a:pt x="46587" y="9715"/>
                    <a:pt x="45613" y="9127"/>
                    <a:pt x="44909" y="8853"/>
                  </a:cubicBezTo>
                  <a:cubicBezTo>
                    <a:pt x="44503" y="8694"/>
                    <a:pt x="44193" y="8620"/>
                    <a:pt x="43999" y="8588"/>
                  </a:cubicBezTo>
                  <a:cubicBezTo>
                    <a:pt x="44993" y="7992"/>
                    <a:pt x="45922" y="7497"/>
                    <a:pt x="46739" y="7096"/>
                  </a:cubicBezTo>
                  <a:cubicBezTo>
                    <a:pt x="46697" y="7094"/>
                    <a:pt x="46655" y="7094"/>
                    <a:pt x="46613" y="7094"/>
                  </a:cubicBezTo>
                  <a:cubicBezTo>
                    <a:pt x="46204" y="7094"/>
                    <a:pt x="45800" y="7156"/>
                    <a:pt x="45414" y="7290"/>
                  </a:cubicBezTo>
                  <a:cubicBezTo>
                    <a:pt x="44837" y="7576"/>
                    <a:pt x="44228" y="7902"/>
                    <a:pt x="43598" y="8269"/>
                  </a:cubicBezTo>
                  <a:cubicBezTo>
                    <a:pt x="43517" y="8137"/>
                    <a:pt x="43313" y="7867"/>
                    <a:pt x="42983" y="7477"/>
                  </a:cubicBezTo>
                  <a:cubicBezTo>
                    <a:pt x="42525" y="6937"/>
                    <a:pt x="41813" y="6195"/>
                    <a:pt x="40850" y="5368"/>
                  </a:cubicBezTo>
                  <a:cubicBezTo>
                    <a:pt x="38941" y="3708"/>
                    <a:pt x="35917" y="1795"/>
                    <a:pt x="32218" y="598"/>
                  </a:cubicBezTo>
                  <a:cubicBezTo>
                    <a:pt x="31777" y="455"/>
                    <a:pt x="31335" y="327"/>
                    <a:pt x="30900" y="208"/>
                  </a:cubicBezTo>
                  <a:cubicBezTo>
                    <a:pt x="29887" y="70"/>
                    <a:pt x="28866" y="1"/>
                    <a:pt x="27844" y="1"/>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10" name="Google Shape;4197;p73">
              <a:extLst>
                <a:ext uri="{FF2B5EF4-FFF2-40B4-BE49-F238E27FC236}">
                  <a16:creationId xmlns:a16="http://schemas.microsoft.com/office/drawing/2014/main" id="{BE6EFA4D-0C0E-4598-0143-0B7AE55FF41A}"/>
                </a:ext>
              </a:extLst>
            </p:cNvPr>
            <p:cNvSpPr/>
            <p:nvPr/>
          </p:nvSpPr>
          <p:spPr>
            <a:xfrm>
              <a:off x="4327275" y="1495125"/>
              <a:ext cx="453725" cy="73050"/>
            </a:xfrm>
            <a:custGeom>
              <a:avLst/>
              <a:gdLst/>
              <a:ahLst/>
              <a:cxnLst/>
              <a:rect l="l" t="t" r="r" b="b"/>
              <a:pathLst>
                <a:path w="18149" h="2922" extrusionOk="0">
                  <a:moveTo>
                    <a:pt x="16009" y="0"/>
                  </a:moveTo>
                  <a:cubicBezTo>
                    <a:pt x="15619" y="0"/>
                    <a:pt x="15185" y="16"/>
                    <a:pt x="14711" y="62"/>
                  </a:cubicBezTo>
                  <a:cubicBezTo>
                    <a:pt x="13648" y="150"/>
                    <a:pt x="12394" y="360"/>
                    <a:pt x="11025" y="669"/>
                  </a:cubicBezTo>
                  <a:cubicBezTo>
                    <a:pt x="9655" y="973"/>
                    <a:pt x="8170" y="1375"/>
                    <a:pt x="6607" y="1735"/>
                  </a:cubicBezTo>
                  <a:cubicBezTo>
                    <a:pt x="5043" y="2095"/>
                    <a:pt x="3539" y="2378"/>
                    <a:pt x="2168" y="2448"/>
                  </a:cubicBezTo>
                  <a:cubicBezTo>
                    <a:pt x="1988" y="2458"/>
                    <a:pt x="1810" y="2463"/>
                    <a:pt x="1634" y="2463"/>
                  </a:cubicBezTo>
                  <a:cubicBezTo>
                    <a:pt x="1113" y="2463"/>
                    <a:pt x="616" y="2421"/>
                    <a:pt x="152" y="2341"/>
                  </a:cubicBezTo>
                  <a:cubicBezTo>
                    <a:pt x="97" y="2471"/>
                    <a:pt x="46" y="2600"/>
                    <a:pt x="0" y="2733"/>
                  </a:cubicBezTo>
                  <a:cubicBezTo>
                    <a:pt x="602" y="2858"/>
                    <a:pt x="1214" y="2922"/>
                    <a:pt x="1828" y="2922"/>
                  </a:cubicBezTo>
                  <a:cubicBezTo>
                    <a:pt x="1947" y="2922"/>
                    <a:pt x="2066" y="2919"/>
                    <a:pt x="2186" y="2915"/>
                  </a:cubicBezTo>
                  <a:cubicBezTo>
                    <a:pt x="3611" y="2867"/>
                    <a:pt x="5141" y="2593"/>
                    <a:pt x="6720" y="2230"/>
                  </a:cubicBezTo>
                  <a:cubicBezTo>
                    <a:pt x="8299" y="1866"/>
                    <a:pt x="9779" y="1451"/>
                    <a:pt x="11132" y="1125"/>
                  </a:cubicBezTo>
                  <a:cubicBezTo>
                    <a:pt x="12483" y="794"/>
                    <a:pt x="13709" y="551"/>
                    <a:pt x="14750" y="418"/>
                  </a:cubicBezTo>
                  <a:cubicBezTo>
                    <a:pt x="15884" y="265"/>
                    <a:pt x="16789" y="247"/>
                    <a:pt x="17378" y="247"/>
                  </a:cubicBezTo>
                  <a:cubicBezTo>
                    <a:pt x="17562" y="247"/>
                    <a:pt x="17716" y="249"/>
                    <a:pt x="17836" y="249"/>
                  </a:cubicBezTo>
                  <a:cubicBezTo>
                    <a:pt x="18035" y="249"/>
                    <a:pt x="18142" y="244"/>
                    <a:pt x="18145" y="217"/>
                  </a:cubicBezTo>
                  <a:cubicBezTo>
                    <a:pt x="18148" y="182"/>
                    <a:pt x="17826" y="124"/>
                    <a:pt x="17234" y="48"/>
                  </a:cubicBezTo>
                  <a:cubicBezTo>
                    <a:pt x="16905" y="25"/>
                    <a:pt x="16492" y="0"/>
                    <a:pt x="16009" y="0"/>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11" name="Google Shape;4198;p73">
              <a:extLst>
                <a:ext uri="{FF2B5EF4-FFF2-40B4-BE49-F238E27FC236}">
                  <a16:creationId xmlns:a16="http://schemas.microsoft.com/office/drawing/2014/main" id="{275F28E7-8F0C-ABBF-DFD1-181CC528E880}"/>
                </a:ext>
              </a:extLst>
            </p:cNvPr>
            <p:cNvSpPr/>
            <p:nvPr/>
          </p:nvSpPr>
          <p:spPr>
            <a:xfrm>
              <a:off x="4361275" y="1614000"/>
              <a:ext cx="336450" cy="96750"/>
            </a:xfrm>
            <a:custGeom>
              <a:avLst/>
              <a:gdLst/>
              <a:ahLst/>
              <a:cxnLst/>
              <a:rect l="l" t="t" r="r" b="b"/>
              <a:pathLst>
                <a:path w="13458" h="3870" extrusionOk="0">
                  <a:moveTo>
                    <a:pt x="13427" y="1"/>
                  </a:moveTo>
                  <a:cubicBezTo>
                    <a:pt x="13294" y="1"/>
                    <a:pt x="12273" y="743"/>
                    <a:pt x="10462" y="1485"/>
                  </a:cubicBezTo>
                  <a:cubicBezTo>
                    <a:pt x="8575" y="2284"/>
                    <a:pt x="5801" y="2950"/>
                    <a:pt x="2677" y="3226"/>
                  </a:cubicBezTo>
                  <a:cubicBezTo>
                    <a:pt x="1753" y="3314"/>
                    <a:pt x="860" y="3369"/>
                    <a:pt x="1" y="3384"/>
                  </a:cubicBezTo>
                  <a:cubicBezTo>
                    <a:pt x="184" y="3559"/>
                    <a:pt x="380" y="3721"/>
                    <a:pt x="586" y="3870"/>
                  </a:cubicBezTo>
                  <a:cubicBezTo>
                    <a:pt x="1282" y="3848"/>
                    <a:pt x="1997" y="3801"/>
                    <a:pt x="2724" y="3731"/>
                  </a:cubicBezTo>
                  <a:cubicBezTo>
                    <a:pt x="5885" y="3453"/>
                    <a:pt x="8716" y="2715"/>
                    <a:pt x="10604" y="1815"/>
                  </a:cubicBezTo>
                  <a:cubicBezTo>
                    <a:pt x="11553" y="1375"/>
                    <a:pt x="12275" y="932"/>
                    <a:pt x="12748" y="592"/>
                  </a:cubicBezTo>
                  <a:cubicBezTo>
                    <a:pt x="13220" y="250"/>
                    <a:pt x="13458" y="32"/>
                    <a:pt x="13440" y="6"/>
                  </a:cubicBezTo>
                  <a:cubicBezTo>
                    <a:pt x="13438" y="3"/>
                    <a:pt x="13434" y="1"/>
                    <a:pt x="13427" y="1"/>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12" name="Google Shape;4199;p73">
              <a:extLst>
                <a:ext uri="{FF2B5EF4-FFF2-40B4-BE49-F238E27FC236}">
                  <a16:creationId xmlns:a16="http://schemas.microsoft.com/office/drawing/2014/main" id="{64B828BA-CFF2-5D0B-1260-689ACDBE4DF8}"/>
                </a:ext>
              </a:extLst>
            </p:cNvPr>
            <p:cNvSpPr/>
            <p:nvPr/>
          </p:nvSpPr>
          <p:spPr>
            <a:xfrm>
              <a:off x="4410175" y="1781050"/>
              <a:ext cx="268650" cy="46875"/>
            </a:xfrm>
            <a:custGeom>
              <a:avLst/>
              <a:gdLst/>
              <a:ahLst/>
              <a:cxnLst/>
              <a:rect l="l" t="t" r="r" b="b"/>
              <a:pathLst>
                <a:path w="10746" h="1875" extrusionOk="0">
                  <a:moveTo>
                    <a:pt x="10689" y="1"/>
                  </a:moveTo>
                  <a:cubicBezTo>
                    <a:pt x="10497" y="1"/>
                    <a:pt x="9556" y="307"/>
                    <a:pt x="8091" y="633"/>
                  </a:cubicBezTo>
                  <a:cubicBezTo>
                    <a:pt x="6472" y="1004"/>
                    <a:pt x="4193" y="1368"/>
                    <a:pt x="1661" y="1368"/>
                  </a:cubicBezTo>
                  <a:cubicBezTo>
                    <a:pt x="1094" y="1367"/>
                    <a:pt x="540" y="1349"/>
                    <a:pt x="1" y="1321"/>
                  </a:cubicBezTo>
                  <a:lnTo>
                    <a:pt x="1" y="1321"/>
                  </a:lnTo>
                  <a:cubicBezTo>
                    <a:pt x="14" y="1489"/>
                    <a:pt x="36" y="1655"/>
                    <a:pt x="59" y="1822"/>
                  </a:cubicBezTo>
                  <a:cubicBezTo>
                    <a:pt x="581" y="1854"/>
                    <a:pt x="1114" y="1874"/>
                    <a:pt x="1662" y="1875"/>
                  </a:cubicBezTo>
                  <a:cubicBezTo>
                    <a:pt x="4245" y="1875"/>
                    <a:pt x="6562" y="1447"/>
                    <a:pt x="8180" y="981"/>
                  </a:cubicBezTo>
                  <a:cubicBezTo>
                    <a:pt x="9804" y="525"/>
                    <a:pt x="10745" y="65"/>
                    <a:pt x="10724" y="12"/>
                  </a:cubicBezTo>
                  <a:cubicBezTo>
                    <a:pt x="10721" y="4"/>
                    <a:pt x="10709" y="1"/>
                    <a:pt x="10689" y="1"/>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13" name="Google Shape;4200;p73">
              <a:extLst>
                <a:ext uri="{FF2B5EF4-FFF2-40B4-BE49-F238E27FC236}">
                  <a16:creationId xmlns:a16="http://schemas.microsoft.com/office/drawing/2014/main" id="{44E2E285-7360-D4C1-EF79-9AFECA78686F}"/>
                </a:ext>
              </a:extLst>
            </p:cNvPr>
            <p:cNvSpPr/>
            <p:nvPr/>
          </p:nvSpPr>
          <p:spPr>
            <a:xfrm>
              <a:off x="4469675" y="1327450"/>
              <a:ext cx="1078325" cy="1212775"/>
            </a:xfrm>
            <a:custGeom>
              <a:avLst/>
              <a:gdLst/>
              <a:ahLst/>
              <a:cxnLst/>
              <a:rect l="l" t="t" r="r" b="b"/>
              <a:pathLst>
                <a:path w="43133" h="48511" extrusionOk="0">
                  <a:moveTo>
                    <a:pt x="12413" y="1"/>
                  </a:moveTo>
                  <a:cubicBezTo>
                    <a:pt x="8202" y="1856"/>
                    <a:pt x="4618" y="5186"/>
                    <a:pt x="2646" y="9336"/>
                  </a:cubicBezTo>
                  <a:cubicBezTo>
                    <a:pt x="417" y="14019"/>
                    <a:pt x="0" y="19411"/>
                    <a:pt x="660" y="24554"/>
                  </a:cubicBezTo>
                  <a:cubicBezTo>
                    <a:pt x="1019" y="27350"/>
                    <a:pt x="1684" y="30112"/>
                    <a:pt x="1805" y="32928"/>
                  </a:cubicBezTo>
                  <a:cubicBezTo>
                    <a:pt x="1896" y="35024"/>
                    <a:pt x="1688" y="37161"/>
                    <a:pt x="2206" y="39194"/>
                  </a:cubicBezTo>
                  <a:cubicBezTo>
                    <a:pt x="3417" y="43955"/>
                    <a:pt x="8437" y="47728"/>
                    <a:pt x="13201" y="48254"/>
                  </a:cubicBezTo>
                  <a:cubicBezTo>
                    <a:pt x="14712" y="48420"/>
                    <a:pt x="16234" y="48510"/>
                    <a:pt x="17755" y="48510"/>
                  </a:cubicBezTo>
                  <a:cubicBezTo>
                    <a:pt x="19899" y="48510"/>
                    <a:pt x="22042" y="48332"/>
                    <a:pt x="24151" y="47937"/>
                  </a:cubicBezTo>
                  <a:cubicBezTo>
                    <a:pt x="27171" y="47372"/>
                    <a:pt x="30898" y="46876"/>
                    <a:pt x="33504" y="45239"/>
                  </a:cubicBezTo>
                  <a:cubicBezTo>
                    <a:pt x="34239" y="44777"/>
                    <a:pt x="34930" y="44311"/>
                    <a:pt x="35577" y="43834"/>
                  </a:cubicBezTo>
                  <a:cubicBezTo>
                    <a:pt x="39489" y="40950"/>
                    <a:pt x="41817" y="37652"/>
                    <a:pt x="42705" y="32406"/>
                  </a:cubicBezTo>
                  <a:cubicBezTo>
                    <a:pt x="43009" y="30615"/>
                    <a:pt x="43133" y="28802"/>
                    <a:pt x="43125" y="26982"/>
                  </a:cubicBezTo>
                  <a:cubicBezTo>
                    <a:pt x="39017" y="25800"/>
                    <a:pt x="36061" y="21707"/>
                    <a:pt x="33913" y="17822"/>
                  </a:cubicBezTo>
                  <a:cubicBezTo>
                    <a:pt x="31451" y="13367"/>
                    <a:pt x="29268" y="8556"/>
                    <a:pt x="29192" y="3468"/>
                  </a:cubicBezTo>
                  <a:cubicBezTo>
                    <a:pt x="29045" y="3469"/>
                    <a:pt x="28898" y="3470"/>
                    <a:pt x="28752" y="3470"/>
                  </a:cubicBezTo>
                  <a:cubicBezTo>
                    <a:pt x="23144" y="3470"/>
                    <a:pt x="17543" y="2266"/>
                    <a:pt x="12413" y="1"/>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14" name="Google Shape;4201;p73">
              <a:extLst>
                <a:ext uri="{FF2B5EF4-FFF2-40B4-BE49-F238E27FC236}">
                  <a16:creationId xmlns:a16="http://schemas.microsoft.com/office/drawing/2014/main" id="{F65D4D95-3672-C910-6680-46D00FE2DEA9}"/>
                </a:ext>
              </a:extLst>
            </p:cNvPr>
            <p:cNvSpPr/>
            <p:nvPr/>
          </p:nvSpPr>
          <p:spPr>
            <a:xfrm>
              <a:off x="4152225" y="2738600"/>
              <a:ext cx="1587925" cy="2404800"/>
            </a:xfrm>
            <a:custGeom>
              <a:avLst/>
              <a:gdLst/>
              <a:ahLst/>
              <a:cxnLst/>
              <a:rect l="l" t="t" r="r" b="b"/>
              <a:pathLst>
                <a:path w="63517" h="96192" extrusionOk="0">
                  <a:moveTo>
                    <a:pt x="18857" y="0"/>
                  </a:moveTo>
                  <a:cubicBezTo>
                    <a:pt x="14000" y="0"/>
                    <a:pt x="9624" y="3478"/>
                    <a:pt x="7136" y="7689"/>
                  </a:cubicBezTo>
                  <a:cubicBezTo>
                    <a:pt x="5419" y="10595"/>
                    <a:pt x="4413" y="13823"/>
                    <a:pt x="3584" y="17111"/>
                  </a:cubicBezTo>
                  <a:cubicBezTo>
                    <a:pt x="0" y="43234"/>
                    <a:pt x="749" y="70513"/>
                    <a:pt x="7007" y="96191"/>
                  </a:cubicBezTo>
                  <a:cubicBezTo>
                    <a:pt x="7171" y="96159"/>
                    <a:pt x="7331" y="96126"/>
                    <a:pt x="7475" y="96097"/>
                  </a:cubicBezTo>
                  <a:cubicBezTo>
                    <a:pt x="13907" y="94838"/>
                    <a:pt x="20341" y="93579"/>
                    <a:pt x="26712" y="92048"/>
                  </a:cubicBezTo>
                  <a:cubicBezTo>
                    <a:pt x="31357" y="90931"/>
                    <a:pt x="36076" y="89622"/>
                    <a:pt x="39980" y="86869"/>
                  </a:cubicBezTo>
                  <a:cubicBezTo>
                    <a:pt x="40474" y="86520"/>
                    <a:pt x="40969" y="86131"/>
                    <a:pt x="41239" y="85590"/>
                  </a:cubicBezTo>
                  <a:cubicBezTo>
                    <a:pt x="41588" y="84891"/>
                    <a:pt x="41506" y="84065"/>
                    <a:pt x="41414" y="83290"/>
                  </a:cubicBezTo>
                  <a:cubicBezTo>
                    <a:pt x="41018" y="79898"/>
                    <a:pt x="40620" y="76506"/>
                    <a:pt x="40222" y="73115"/>
                  </a:cubicBezTo>
                  <a:cubicBezTo>
                    <a:pt x="39276" y="70857"/>
                    <a:pt x="40888" y="67986"/>
                    <a:pt x="43086" y="67986"/>
                  </a:cubicBezTo>
                  <a:cubicBezTo>
                    <a:pt x="43668" y="67986"/>
                    <a:pt x="44291" y="68187"/>
                    <a:pt x="44918" y="68653"/>
                  </a:cubicBezTo>
                  <a:cubicBezTo>
                    <a:pt x="45432" y="69036"/>
                    <a:pt x="46441" y="69193"/>
                    <a:pt x="47550" y="69193"/>
                  </a:cubicBezTo>
                  <a:cubicBezTo>
                    <a:pt x="49119" y="69193"/>
                    <a:pt x="50888" y="68880"/>
                    <a:pt x="51740" y="68451"/>
                  </a:cubicBezTo>
                  <a:cubicBezTo>
                    <a:pt x="54265" y="67179"/>
                    <a:pt x="55955" y="65152"/>
                    <a:pt x="57167" y="62614"/>
                  </a:cubicBezTo>
                  <a:cubicBezTo>
                    <a:pt x="59628" y="57458"/>
                    <a:pt x="60271" y="51528"/>
                    <a:pt x="60491" y="45885"/>
                  </a:cubicBezTo>
                  <a:cubicBezTo>
                    <a:pt x="60553" y="44308"/>
                    <a:pt x="61464" y="43291"/>
                    <a:pt x="62606" y="42831"/>
                  </a:cubicBezTo>
                  <a:cubicBezTo>
                    <a:pt x="63326" y="36051"/>
                    <a:pt x="63516" y="29226"/>
                    <a:pt x="63176" y="22416"/>
                  </a:cubicBezTo>
                  <a:cubicBezTo>
                    <a:pt x="62989" y="18686"/>
                    <a:pt x="62537" y="14700"/>
                    <a:pt x="60121" y="11852"/>
                  </a:cubicBezTo>
                  <a:cubicBezTo>
                    <a:pt x="58830" y="10330"/>
                    <a:pt x="57085" y="9274"/>
                    <a:pt x="55341" y="8305"/>
                  </a:cubicBezTo>
                  <a:cubicBezTo>
                    <a:pt x="51836" y="6358"/>
                    <a:pt x="48205" y="4651"/>
                    <a:pt x="44472" y="3191"/>
                  </a:cubicBezTo>
                  <a:cubicBezTo>
                    <a:pt x="42918" y="5856"/>
                    <a:pt x="40718" y="8132"/>
                    <a:pt x="37967" y="9490"/>
                  </a:cubicBezTo>
                  <a:cubicBezTo>
                    <a:pt x="36267" y="10328"/>
                    <a:pt x="34353" y="10768"/>
                    <a:pt x="32455" y="10768"/>
                  </a:cubicBezTo>
                  <a:cubicBezTo>
                    <a:pt x="30124" y="10768"/>
                    <a:pt x="27818" y="10105"/>
                    <a:pt x="25964" y="8700"/>
                  </a:cubicBezTo>
                  <a:cubicBezTo>
                    <a:pt x="23426" y="6781"/>
                    <a:pt x="22023" y="3420"/>
                    <a:pt x="22391" y="316"/>
                  </a:cubicBezTo>
                  <a:cubicBezTo>
                    <a:pt x="21370" y="246"/>
                    <a:pt x="20329" y="56"/>
                    <a:pt x="19310" y="10"/>
                  </a:cubicBezTo>
                  <a:cubicBezTo>
                    <a:pt x="19158" y="4"/>
                    <a:pt x="19008" y="0"/>
                    <a:pt x="18857" y="0"/>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15" name="Google Shape;4202;p73">
              <a:extLst>
                <a:ext uri="{FF2B5EF4-FFF2-40B4-BE49-F238E27FC236}">
                  <a16:creationId xmlns:a16="http://schemas.microsoft.com/office/drawing/2014/main" id="{B510AB11-816D-09DA-F798-4C85C04A236C}"/>
                </a:ext>
              </a:extLst>
            </p:cNvPr>
            <p:cNvSpPr/>
            <p:nvPr/>
          </p:nvSpPr>
          <p:spPr>
            <a:xfrm>
              <a:off x="5463100" y="1856200"/>
              <a:ext cx="272525" cy="367500"/>
            </a:xfrm>
            <a:custGeom>
              <a:avLst/>
              <a:gdLst/>
              <a:ahLst/>
              <a:cxnLst/>
              <a:rect l="l" t="t" r="r" b="b"/>
              <a:pathLst>
                <a:path w="10901" h="14700" extrusionOk="0">
                  <a:moveTo>
                    <a:pt x="6193" y="0"/>
                  </a:moveTo>
                  <a:cubicBezTo>
                    <a:pt x="5300" y="0"/>
                    <a:pt x="4408" y="376"/>
                    <a:pt x="3709" y="946"/>
                  </a:cubicBezTo>
                  <a:cubicBezTo>
                    <a:pt x="1669" y="2605"/>
                    <a:pt x="159" y="5206"/>
                    <a:pt x="0" y="7845"/>
                  </a:cubicBezTo>
                  <a:lnTo>
                    <a:pt x="524" y="14700"/>
                  </a:lnTo>
                  <a:cubicBezTo>
                    <a:pt x="3524" y="14636"/>
                    <a:pt x="6546" y="13358"/>
                    <a:pt x="8430" y="11022"/>
                  </a:cubicBezTo>
                  <a:cubicBezTo>
                    <a:pt x="10314" y="8687"/>
                    <a:pt x="10900" y="5278"/>
                    <a:pt x="9612" y="2569"/>
                  </a:cubicBezTo>
                  <a:cubicBezTo>
                    <a:pt x="9055" y="1399"/>
                    <a:pt x="8088" y="331"/>
                    <a:pt x="6819" y="65"/>
                  </a:cubicBezTo>
                  <a:cubicBezTo>
                    <a:pt x="6612" y="21"/>
                    <a:pt x="6402" y="0"/>
                    <a:pt x="6193" y="0"/>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16" name="Google Shape;4203;p73">
              <a:extLst>
                <a:ext uri="{FF2B5EF4-FFF2-40B4-BE49-F238E27FC236}">
                  <a16:creationId xmlns:a16="http://schemas.microsoft.com/office/drawing/2014/main" id="{9CACE895-DF56-DD63-8D75-8366F0D5B69A}"/>
                </a:ext>
              </a:extLst>
            </p:cNvPr>
            <p:cNvSpPr/>
            <p:nvPr/>
          </p:nvSpPr>
          <p:spPr>
            <a:xfrm>
              <a:off x="4580850" y="2738625"/>
              <a:ext cx="753050" cy="349050"/>
            </a:xfrm>
            <a:custGeom>
              <a:avLst/>
              <a:gdLst/>
              <a:ahLst/>
              <a:cxnLst/>
              <a:rect l="l" t="t" r="r" b="b"/>
              <a:pathLst>
                <a:path w="30122" h="13962" extrusionOk="0">
                  <a:moveTo>
                    <a:pt x="1748" y="0"/>
                  </a:moveTo>
                  <a:cubicBezTo>
                    <a:pt x="1158" y="0"/>
                    <a:pt x="575" y="55"/>
                    <a:pt x="0" y="151"/>
                  </a:cubicBezTo>
                  <a:cubicBezTo>
                    <a:pt x="710" y="4246"/>
                    <a:pt x="2841" y="8094"/>
                    <a:pt x="6109" y="10657"/>
                  </a:cubicBezTo>
                  <a:cubicBezTo>
                    <a:pt x="8864" y="12818"/>
                    <a:pt x="12378" y="13961"/>
                    <a:pt x="15870" y="13961"/>
                  </a:cubicBezTo>
                  <a:cubicBezTo>
                    <a:pt x="18410" y="13961"/>
                    <a:pt x="20938" y="13356"/>
                    <a:pt x="23152" y="12098"/>
                  </a:cubicBezTo>
                  <a:cubicBezTo>
                    <a:pt x="26237" y="10344"/>
                    <a:pt x="28528" y="7541"/>
                    <a:pt x="30122" y="4338"/>
                  </a:cubicBezTo>
                  <a:cubicBezTo>
                    <a:pt x="29197" y="3940"/>
                    <a:pt x="28265" y="3558"/>
                    <a:pt x="27328" y="3190"/>
                  </a:cubicBezTo>
                  <a:cubicBezTo>
                    <a:pt x="25774" y="5855"/>
                    <a:pt x="23574" y="8131"/>
                    <a:pt x="20822" y="9488"/>
                  </a:cubicBezTo>
                  <a:cubicBezTo>
                    <a:pt x="19123" y="10327"/>
                    <a:pt x="17208" y="10767"/>
                    <a:pt x="15310" y="10767"/>
                  </a:cubicBezTo>
                  <a:cubicBezTo>
                    <a:pt x="12980" y="10767"/>
                    <a:pt x="10674" y="10104"/>
                    <a:pt x="8819" y="8699"/>
                  </a:cubicBezTo>
                  <a:cubicBezTo>
                    <a:pt x="6282" y="6780"/>
                    <a:pt x="4880" y="3419"/>
                    <a:pt x="5247" y="315"/>
                  </a:cubicBezTo>
                  <a:cubicBezTo>
                    <a:pt x="4225" y="245"/>
                    <a:pt x="3185" y="54"/>
                    <a:pt x="2165" y="9"/>
                  </a:cubicBezTo>
                  <a:cubicBezTo>
                    <a:pt x="2025" y="3"/>
                    <a:pt x="1887" y="0"/>
                    <a:pt x="1748"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17" name="Google Shape;4204;p73">
              <a:extLst>
                <a:ext uri="{FF2B5EF4-FFF2-40B4-BE49-F238E27FC236}">
                  <a16:creationId xmlns:a16="http://schemas.microsoft.com/office/drawing/2014/main" id="{25B41218-F292-0BCF-D69E-2AFDEC64B8FF}"/>
                </a:ext>
              </a:extLst>
            </p:cNvPr>
            <p:cNvSpPr/>
            <p:nvPr/>
          </p:nvSpPr>
          <p:spPr>
            <a:xfrm>
              <a:off x="4730525" y="1686225"/>
              <a:ext cx="107800" cy="442550"/>
            </a:xfrm>
            <a:custGeom>
              <a:avLst/>
              <a:gdLst/>
              <a:ahLst/>
              <a:cxnLst/>
              <a:rect l="l" t="t" r="r" b="b"/>
              <a:pathLst>
                <a:path w="4312" h="17702" extrusionOk="0">
                  <a:moveTo>
                    <a:pt x="65" y="1"/>
                  </a:moveTo>
                  <a:cubicBezTo>
                    <a:pt x="64" y="1"/>
                    <a:pt x="62" y="1"/>
                    <a:pt x="61" y="1"/>
                  </a:cubicBezTo>
                  <a:cubicBezTo>
                    <a:pt x="0" y="36"/>
                    <a:pt x="467" y="1035"/>
                    <a:pt x="1272" y="2623"/>
                  </a:cubicBezTo>
                  <a:cubicBezTo>
                    <a:pt x="1670" y="3420"/>
                    <a:pt x="2180" y="4356"/>
                    <a:pt x="2681" y="5407"/>
                  </a:cubicBezTo>
                  <a:cubicBezTo>
                    <a:pt x="3173" y="6458"/>
                    <a:pt x="3647" y="7656"/>
                    <a:pt x="3752" y="8968"/>
                  </a:cubicBezTo>
                  <a:cubicBezTo>
                    <a:pt x="3804" y="9621"/>
                    <a:pt x="3759" y="10262"/>
                    <a:pt x="3609" y="10853"/>
                  </a:cubicBezTo>
                  <a:cubicBezTo>
                    <a:pt x="3466" y="11451"/>
                    <a:pt x="3192" y="11963"/>
                    <a:pt x="2876" y="12457"/>
                  </a:cubicBezTo>
                  <a:cubicBezTo>
                    <a:pt x="2568" y="12950"/>
                    <a:pt x="2245" y="13437"/>
                    <a:pt x="2065" y="13971"/>
                  </a:cubicBezTo>
                  <a:cubicBezTo>
                    <a:pt x="1875" y="14500"/>
                    <a:pt x="1881" y="15067"/>
                    <a:pt x="2029" y="15520"/>
                  </a:cubicBezTo>
                  <a:cubicBezTo>
                    <a:pt x="2340" y="16436"/>
                    <a:pt x="2935" y="16939"/>
                    <a:pt x="3306" y="17267"/>
                  </a:cubicBezTo>
                  <a:cubicBezTo>
                    <a:pt x="3665" y="17564"/>
                    <a:pt x="3902" y="17702"/>
                    <a:pt x="3951" y="17702"/>
                  </a:cubicBezTo>
                  <a:cubicBezTo>
                    <a:pt x="3955" y="17702"/>
                    <a:pt x="3957" y="17701"/>
                    <a:pt x="3959" y="17699"/>
                  </a:cubicBezTo>
                  <a:cubicBezTo>
                    <a:pt x="3984" y="17669"/>
                    <a:pt x="3779" y="17480"/>
                    <a:pt x="3441" y="17122"/>
                  </a:cubicBezTo>
                  <a:cubicBezTo>
                    <a:pt x="3119" y="16764"/>
                    <a:pt x="2596" y="16228"/>
                    <a:pt x="2374" y="15422"/>
                  </a:cubicBezTo>
                  <a:cubicBezTo>
                    <a:pt x="2268" y="15023"/>
                    <a:pt x="2282" y="14566"/>
                    <a:pt x="2461" y="14112"/>
                  </a:cubicBezTo>
                  <a:cubicBezTo>
                    <a:pt x="2633" y="13654"/>
                    <a:pt x="2943" y="13203"/>
                    <a:pt x="3270" y="12708"/>
                  </a:cubicBezTo>
                  <a:cubicBezTo>
                    <a:pt x="3599" y="12221"/>
                    <a:pt x="3928" y="11632"/>
                    <a:pt x="4090" y="10978"/>
                  </a:cubicBezTo>
                  <a:cubicBezTo>
                    <a:pt x="4261" y="10328"/>
                    <a:pt x="4312" y="9629"/>
                    <a:pt x="4258" y="8928"/>
                  </a:cubicBezTo>
                  <a:cubicBezTo>
                    <a:pt x="4144" y="7516"/>
                    <a:pt x="3626" y="6265"/>
                    <a:pt x="3101" y="5203"/>
                  </a:cubicBezTo>
                  <a:cubicBezTo>
                    <a:pt x="2564" y="4139"/>
                    <a:pt x="2025" y="3230"/>
                    <a:pt x="1588" y="2454"/>
                  </a:cubicBezTo>
                  <a:cubicBezTo>
                    <a:pt x="717" y="935"/>
                    <a:pt x="143" y="1"/>
                    <a:pt x="65"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18" name="Google Shape;4205;p73">
              <a:extLst>
                <a:ext uri="{FF2B5EF4-FFF2-40B4-BE49-F238E27FC236}">
                  <a16:creationId xmlns:a16="http://schemas.microsoft.com/office/drawing/2014/main" id="{244FBB8C-B277-9EE5-939B-F197FFA94510}"/>
                </a:ext>
              </a:extLst>
            </p:cNvPr>
            <p:cNvSpPr/>
            <p:nvPr/>
          </p:nvSpPr>
          <p:spPr>
            <a:xfrm>
              <a:off x="4864050" y="2086325"/>
              <a:ext cx="24950" cy="27675"/>
            </a:xfrm>
            <a:custGeom>
              <a:avLst/>
              <a:gdLst/>
              <a:ahLst/>
              <a:cxnLst/>
              <a:rect l="l" t="t" r="r" b="b"/>
              <a:pathLst>
                <a:path w="998" h="1107" extrusionOk="0">
                  <a:moveTo>
                    <a:pt x="815" y="0"/>
                  </a:moveTo>
                  <a:cubicBezTo>
                    <a:pt x="683" y="0"/>
                    <a:pt x="471" y="160"/>
                    <a:pt x="294" y="405"/>
                  </a:cubicBezTo>
                  <a:cubicBezTo>
                    <a:pt x="81" y="699"/>
                    <a:pt x="1" y="1005"/>
                    <a:pt x="115" y="1086"/>
                  </a:cubicBezTo>
                  <a:cubicBezTo>
                    <a:pt x="134" y="1100"/>
                    <a:pt x="158" y="1107"/>
                    <a:pt x="184" y="1107"/>
                  </a:cubicBezTo>
                  <a:cubicBezTo>
                    <a:pt x="316" y="1107"/>
                    <a:pt x="529" y="947"/>
                    <a:pt x="704" y="702"/>
                  </a:cubicBezTo>
                  <a:cubicBezTo>
                    <a:pt x="917" y="407"/>
                    <a:pt x="998" y="103"/>
                    <a:pt x="885" y="20"/>
                  </a:cubicBezTo>
                  <a:cubicBezTo>
                    <a:pt x="865" y="7"/>
                    <a:pt x="842" y="0"/>
                    <a:pt x="815"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19" name="Google Shape;4206;p73">
              <a:extLst>
                <a:ext uri="{FF2B5EF4-FFF2-40B4-BE49-F238E27FC236}">
                  <a16:creationId xmlns:a16="http://schemas.microsoft.com/office/drawing/2014/main" id="{511FBE54-5529-E69E-0A3C-76CE860B18B0}"/>
                </a:ext>
              </a:extLst>
            </p:cNvPr>
            <p:cNvSpPr/>
            <p:nvPr/>
          </p:nvSpPr>
          <p:spPr>
            <a:xfrm>
              <a:off x="4779650" y="2098150"/>
              <a:ext cx="166275" cy="85550"/>
            </a:xfrm>
            <a:custGeom>
              <a:avLst/>
              <a:gdLst/>
              <a:ahLst/>
              <a:cxnLst/>
              <a:rect l="l" t="t" r="r" b="b"/>
              <a:pathLst>
                <a:path w="6651" h="3422" extrusionOk="0">
                  <a:moveTo>
                    <a:pt x="6586" y="0"/>
                  </a:moveTo>
                  <a:cubicBezTo>
                    <a:pt x="6508" y="0"/>
                    <a:pt x="6321" y="422"/>
                    <a:pt x="5909" y="994"/>
                  </a:cubicBezTo>
                  <a:cubicBezTo>
                    <a:pt x="5493" y="1578"/>
                    <a:pt x="4781" y="2329"/>
                    <a:pt x="3772" y="2713"/>
                  </a:cubicBezTo>
                  <a:cubicBezTo>
                    <a:pt x="3338" y="2875"/>
                    <a:pt x="2899" y="2941"/>
                    <a:pt x="2488" y="2941"/>
                  </a:cubicBezTo>
                  <a:cubicBezTo>
                    <a:pt x="1947" y="2941"/>
                    <a:pt x="1455" y="2827"/>
                    <a:pt x="1088" y="2672"/>
                  </a:cubicBezTo>
                  <a:cubicBezTo>
                    <a:pt x="476" y="2421"/>
                    <a:pt x="158" y="2102"/>
                    <a:pt x="65" y="2102"/>
                  </a:cubicBezTo>
                  <a:cubicBezTo>
                    <a:pt x="58" y="2102"/>
                    <a:pt x="52" y="2104"/>
                    <a:pt x="47" y="2108"/>
                  </a:cubicBezTo>
                  <a:cubicBezTo>
                    <a:pt x="0" y="2135"/>
                    <a:pt x="233" y="2599"/>
                    <a:pt x="932" y="2994"/>
                  </a:cubicBezTo>
                  <a:cubicBezTo>
                    <a:pt x="1353" y="3239"/>
                    <a:pt x="1964" y="3422"/>
                    <a:pt x="2646" y="3422"/>
                  </a:cubicBezTo>
                  <a:cubicBezTo>
                    <a:pt x="3064" y="3422"/>
                    <a:pt x="3508" y="3353"/>
                    <a:pt x="3951" y="3187"/>
                  </a:cubicBezTo>
                  <a:cubicBezTo>
                    <a:pt x="5106" y="2746"/>
                    <a:pt x="5848" y="1857"/>
                    <a:pt x="6213" y="1185"/>
                  </a:cubicBezTo>
                  <a:cubicBezTo>
                    <a:pt x="6586" y="502"/>
                    <a:pt x="6651" y="18"/>
                    <a:pt x="6593" y="1"/>
                  </a:cubicBezTo>
                  <a:cubicBezTo>
                    <a:pt x="6591" y="1"/>
                    <a:pt x="6588" y="0"/>
                    <a:pt x="6586"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20" name="Google Shape;4207;p73">
              <a:extLst>
                <a:ext uri="{FF2B5EF4-FFF2-40B4-BE49-F238E27FC236}">
                  <a16:creationId xmlns:a16="http://schemas.microsoft.com/office/drawing/2014/main" id="{97542658-CBB6-A18C-9CD1-63A7EEBA9E3E}"/>
                </a:ext>
              </a:extLst>
            </p:cNvPr>
            <p:cNvSpPr/>
            <p:nvPr/>
          </p:nvSpPr>
          <p:spPr>
            <a:xfrm>
              <a:off x="4669975" y="1916500"/>
              <a:ext cx="59700" cy="97650"/>
            </a:xfrm>
            <a:custGeom>
              <a:avLst/>
              <a:gdLst/>
              <a:ahLst/>
              <a:cxnLst/>
              <a:rect l="l" t="t" r="r" b="b"/>
              <a:pathLst>
                <a:path w="2388" h="3906" extrusionOk="0">
                  <a:moveTo>
                    <a:pt x="1098" y="1"/>
                  </a:moveTo>
                  <a:cubicBezTo>
                    <a:pt x="1082" y="1"/>
                    <a:pt x="1066" y="2"/>
                    <a:pt x="1050" y="3"/>
                  </a:cubicBezTo>
                  <a:cubicBezTo>
                    <a:pt x="434" y="47"/>
                    <a:pt x="0" y="958"/>
                    <a:pt x="79" y="2035"/>
                  </a:cubicBezTo>
                  <a:cubicBezTo>
                    <a:pt x="156" y="3085"/>
                    <a:pt x="692" y="3906"/>
                    <a:pt x="1289" y="3906"/>
                  </a:cubicBezTo>
                  <a:cubicBezTo>
                    <a:pt x="1305" y="3906"/>
                    <a:pt x="1321" y="3905"/>
                    <a:pt x="1337" y="3904"/>
                  </a:cubicBezTo>
                  <a:cubicBezTo>
                    <a:pt x="1952" y="3859"/>
                    <a:pt x="2388" y="2948"/>
                    <a:pt x="2308" y="1872"/>
                  </a:cubicBezTo>
                  <a:cubicBezTo>
                    <a:pt x="2231" y="822"/>
                    <a:pt x="1695" y="1"/>
                    <a:pt x="1098"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21" name="Google Shape;4208;p73">
              <a:extLst>
                <a:ext uri="{FF2B5EF4-FFF2-40B4-BE49-F238E27FC236}">
                  <a16:creationId xmlns:a16="http://schemas.microsoft.com/office/drawing/2014/main" id="{F901D131-8527-3F1A-A307-8F66F09ACE59}"/>
                </a:ext>
              </a:extLst>
            </p:cNvPr>
            <p:cNvSpPr/>
            <p:nvPr/>
          </p:nvSpPr>
          <p:spPr>
            <a:xfrm>
              <a:off x="5005400" y="1888850"/>
              <a:ext cx="59725" cy="97650"/>
            </a:xfrm>
            <a:custGeom>
              <a:avLst/>
              <a:gdLst/>
              <a:ahLst/>
              <a:cxnLst/>
              <a:rect l="l" t="t" r="r" b="b"/>
              <a:pathLst>
                <a:path w="2389" h="3906" extrusionOk="0">
                  <a:moveTo>
                    <a:pt x="1098" y="1"/>
                  </a:moveTo>
                  <a:cubicBezTo>
                    <a:pt x="1082" y="1"/>
                    <a:pt x="1066" y="1"/>
                    <a:pt x="1050" y="3"/>
                  </a:cubicBezTo>
                  <a:cubicBezTo>
                    <a:pt x="435" y="47"/>
                    <a:pt x="0" y="958"/>
                    <a:pt x="79" y="2035"/>
                  </a:cubicBezTo>
                  <a:cubicBezTo>
                    <a:pt x="156" y="3085"/>
                    <a:pt x="692" y="3906"/>
                    <a:pt x="1289" y="3906"/>
                  </a:cubicBezTo>
                  <a:cubicBezTo>
                    <a:pt x="1305" y="3906"/>
                    <a:pt x="1321" y="3905"/>
                    <a:pt x="1337" y="3904"/>
                  </a:cubicBezTo>
                  <a:cubicBezTo>
                    <a:pt x="1953" y="3859"/>
                    <a:pt x="2388" y="2948"/>
                    <a:pt x="2308" y="1871"/>
                  </a:cubicBezTo>
                  <a:cubicBezTo>
                    <a:pt x="2231" y="822"/>
                    <a:pt x="1695" y="1"/>
                    <a:pt x="1098"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22" name="Google Shape;4209;p73">
              <a:extLst>
                <a:ext uri="{FF2B5EF4-FFF2-40B4-BE49-F238E27FC236}">
                  <a16:creationId xmlns:a16="http://schemas.microsoft.com/office/drawing/2014/main" id="{680BC9D1-CB8D-0066-E7D5-7E2B74D5B39D}"/>
                </a:ext>
              </a:extLst>
            </p:cNvPr>
            <p:cNvSpPr/>
            <p:nvPr/>
          </p:nvSpPr>
          <p:spPr>
            <a:xfrm>
              <a:off x="4559850" y="1724250"/>
              <a:ext cx="137425" cy="121925"/>
            </a:xfrm>
            <a:custGeom>
              <a:avLst/>
              <a:gdLst/>
              <a:ahLst/>
              <a:cxnLst/>
              <a:rect l="l" t="t" r="r" b="b"/>
              <a:pathLst>
                <a:path w="5497" h="4877" extrusionOk="0">
                  <a:moveTo>
                    <a:pt x="4807" y="1"/>
                  </a:moveTo>
                  <a:cubicBezTo>
                    <a:pt x="4650" y="1"/>
                    <a:pt x="4467" y="13"/>
                    <a:pt x="4263" y="41"/>
                  </a:cubicBezTo>
                  <a:cubicBezTo>
                    <a:pt x="3548" y="137"/>
                    <a:pt x="2542" y="466"/>
                    <a:pt x="1656" y="1210"/>
                  </a:cubicBezTo>
                  <a:cubicBezTo>
                    <a:pt x="766" y="1957"/>
                    <a:pt x="277" y="2939"/>
                    <a:pt x="143" y="3674"/>
                  </a:cubicBezTo>
                  <a:cubicBezTo>
                    <a:pt x="0" y="4418"/>
                    <a:pt x="148" y="4877"/>
                    <a:pt x="278" y="4877"/>
                  </a:cubicBezTo>
                  <a:cubicBezTo>
                    <a:pt x="279" y="4877"/>
                    <a:pt x="280" y="4877"/>
                    <a:pt x="281" y="4877"/>
                  </a:cubicBezTo>
                  <a:cubicBezTo>
                    <a:pt x="428" y="4877"/>
                    <a:pt x="542" y="4464"/>
                    <a:pt x="824" y="3899"/>
                  </a:cubicBezTo>
                  <a:cubicBezTo>
                    <a:pt x="1101" y="3328"/>
                    <a:pt x="1584" y="2596"/>
                    <a:pt x="2309" y="1986"/>
                  </a:cubicBezTo>
                  <a:cubicBezTo>
                    <a:pt x="3783" y="758"/>
                    <a:pt x="5496" y="475"/>
                    <a:pt x="5448" y="174"/>
                  </a:cubicBezTo>
                  <a:cubicBezTo>
                    <a:pt x="5438" y="79"/>
                    <a:pt x="5204" y="1"/>
                    <a:pt x="4807"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23" name="Google Shape;4210;p73">
              <a:extLst>
                <a:ext uri="{FF2B5EF4-FFF2-40B4-BE49-F238E27FC236}">
                  <a16:creationId xmlns:a16="http://schemas.microsoft.com/office/drawing/2014/main" id="{49D8CFF0-435E-8749-97A3-7B15D8431100}"/>
                </a:ext>
              </a:extLst>
            </p:cNvPr>
            <p:cNvSpPr/>
            <p:nvPr/>
          </p:nvSpPr>
          <p:spPr>
            <a:xfrm>
              <a:off x="4907150" y="1654450"/>
              <a:ext cx="258625" cy="72725"/>
            </a:xfrm>
            <a:custGeom>
              <a:avLst/>
              <a:gdLst/>
              <a:ahLst/>
              <a:cxnLst/>
              <a:rect l="l" t="t" r="r" b="b"/>
              <a:pathLst>
                <a:path w="10345" h="2909" extrusionOk="0">
                  <a:moveTo>
                    <a:pt x="4298" y="1"/>
                  </a:moveTo>
                  <a:cubicBezTo>
                    <a:pt x="3120" y="1"/>
                    <a:pt x="2064" y="257"/>
                    <a:pt x="1329" y="644"/>
                  </a:cubicBezTo>
                  <a:cubicBezTo>
                    <a:pt x="361" y="1142"/>
                    <a:pt x="1" y="1748"/>
                    <a:pt x="96" y="1830"/>
                  </a:cubicBezTo>
                  <a:cubicBezTo>
                    <a:pt x="109" y="1844"/>
                    <a:pt x="128" y="1851"/>
                    <a:pt x="154" y="1851"/>
                  </a:cubicBezTo>
                  <a:cubicBezTo>
                    <a:pt x="331" y="1851"/>
                    <a:pt x="812" y="1541"/>
                    <a:pt x="1600" y="1308"/>
                  </a:cubicBezTo>
                  <a:cubicBezTo>
                    <a:pt x="2211" y="1118"/>
                    <a:pt x="3024" y="992"/>
                    <a:pt x="3936" y="992"/>
                  </a:cubicBezTo>
                  <a:cubicBezTo>
                    <a:pt x="4356" y="992"/>
                    <a:pt x="4798" y="1018"/>
                    <a:pt x="5251" y="1078"/>
                  </a:cubicBezTo>
                  <a:cubicBezTo>
                    <a:pt x="6684" y="1271"/>
                    <a:pt x="7922" y="1764"/>
                    <a:pt x="8779" y="2206"/>
                  </a:cubicBezTo>
                  <a:cubicBezTo>
                    <a:pt x="9536" y="2585"/>
                    <a:pt x="10019" y="2909"/>
                    <a:pt x="10198" y="2909"/>
                  </a:cubicBezTo>
                  <a:cubicBezTo>
                    <a:pt x="10223" y="2909"/>
                    <a:pt x="10243" y="2902"/>
                    <a:pt x="10256" y="2888"/>
                  </a:cubicBezTo>
                  <a:cubicBezTo>
                    <a:pt x="10344" y="2799"/>
                    <a:pt x="9999" y="2234"/>
                    <a:pt x="9161" y="1600"/>
                  </a:cubicBezTo>
                  <a:cubicBezTo>
                    <a:pt x="8339" y="961"/>
                    <a:pt x="6994" y="289"/>
                    <a:pt x="5385" y="73"/>
                  </a:cubicBezTo>
                  <a:cubicBezTo>
                    <a:pt x="5015" y="24"/>
                    <a:pt x="4651" y="1"/>
                    <a:pt x="4298"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24" name="Google Shape;4211;p73">
              <a:extLst>
                <a:ext uri="{FF2B5EF4-FFF2-40B4-BE49-F238E27FC236}">
                  <a16:creationId xmlns:a16="http://schemas.microsoft.com/office/drawing/2014/main" id="{9606022F-ECB3-E578-346E-686530C81D1F}"/>
                </a:ext>
              </a:extLst>
            </p:cNvPr>
            <p:cNvSpPr/>
            <p:nvPr/>
          </p:nvSpPr>
          <p:spPr>
            <a:xfrm>
              <a:off x="5529700" y="1900125"/>
              <a:ext cx="118500" cy="279450"/>
            </a:xfrm>
            <a:custGeom>
              <a:avLst/>
              <a:gdLst/>
              <a:ahLst/>
              <a:cxnLst/>
              <a:rect l="l" t="t" r="r" b="b"/>
              <a:pathLst>
                <a:path w="4740" h="11178" extrusionOk="0">
                  <a:moveTo>
                    <a:pt x="4678" y="1"/>
                  </a:moveTo>
                  <a:cubicBezTo>
                    <a:pt x="4559" y="1"/>
                    <a:pt x="3897" y="263"/>
                    <a:pt x="3082" y="980"/>
                  </a:cubicBezTo>
                  <a:cubicBezTo>
                    <a:pt x="2192" y="1746"/>
                    <a:pt x="1199" y="3106"/>
                    <a:pt x="640" y="4818"/>
                  </a:cubicBezTo>
                  <a:cubicBezTo>
                    <a:pt x="81" y="6530"/>
                    <a:pt x="1" y="8163"/>
                    <a:pt x="29" y="9316"/>
                  </a:cubicBezTo>
                  <a:cubicBezTo>
                    <a:pt x="61" y="10472"/>
                    <a:pt x="184" y="11178"/>
                    <a:pt x="249" y="11178"/>
                  </a:cubicBezTo>
                  <a:cubicBezTo>
                    <a:pt x="249" y="11178"/>
                    <a:pt x="249" y="11178"/>
                    <a:pt x="249" y="11178"/>
                  </a:cubicBezTo>
                  <a:cubicBezTo>
                    <a:pt x="324" y="11173"/>
                    <a:pt x="328" y="10460"/>
                    <a:pt x="387" y="9322"/>
                  </a:cubicBezTo>
                  <a:cubicBezTo>
                    <a:pt x="450" y="8186"/>
                    <a:pt x="587" y="6610"/>
                    <a:pt x="1121" y="4977"/>
                  </a:cubicBezTo>
                  <a:cubicBezTo>
                    <a:pt x="1657" y="3345"/>
                    <a:pt x="2544" y="2036"/>
                    <a:pt x="3330" y="1239"/>
                  </a:cubicBezTo>
                  <a:cubicBezTo>
                    <a:pt x="4113" y="431"/>
                    <a:pt x="4740" y="81"/>
                    <a:pt x="4696" y="7"/>
                  </a:cubicBezTo>
                  <a:cubicBezTo>
                    <a:pt x="4695" y="3"/>
                    <a:pt x="4688" y="1"/>
                    <a:pt x="4678"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25" name="Google Shape;4212;p73">
              <a:extLst>
                <a:ext uri="{FF2B5EF4-FFF2-40B4-BE49-F238E27FC236}">
                  <a16:creationId xmlns:a16="http://schemas.microsoft.com/office/drawing/2014/main" id="{AFF2A23E-5650-6680-12F9-B16D47786F39}"/>
                </a:ext>
              </a:extLst>
            </p:cNvPr>
            <p:cNvSpPr/>
            <p:nvPr/>
          </p:nvSpPr>
          <p:spPr>
            <a:xfrm>
              <a:off x="5534625" y="2011525"/>
              <a:ext cx="101100" cy="69175"/>
            </a:xfrm>
            <a:custGeom>
              <a:avLst/>
              <a:gdLst/>
              <a:ahLst/>
              <a:cxnLst/>
              <a:rect l="l" t="t" r="r" b="b"/>
              <a:pathLst>
                <a:path w="4044" h="2767" extrusionOk="0">
                  <a:moveTo>
                    <a:pt x="3745" y="1"/>
                  </a:moveTo>
                  <a:cubicBezTo>
                    <a:pt x="3620" y="1"/>
                    <a:pt x="3457" y="15"/>
                    <a:pt x="3264" y="50"/>
                  </a:cubicBezTo>
                  <a:cubicBezTo>
                    <a:pt x="2803" y="135"/>
                    <a:pt x="2187" y="356"/>
                    <a:pt x="1593" y="759"/>
                  </a:cubicBezTo>
                  <a:cubicBezTo>
                    <a:pt x="999" y="1161"/>
                    <a:pt x="566" y="1656"/>
                    <a:pt x="322" y="2052"/>
                  </a:cubicBezTo>
                  <a:cubicBezTo>
                    <a:pt x="74" y="2448"/>
                    <a:pt x="0" y="2731"/>
                    <a:pt x="57" y="2763"/>
                  </a:cubicBezTo>
                  <a:cubicBezTo>
                    <a:pt x="62" y="2765"/>
                    <a:pt x="67" y="2767"/>
                    <a:pt x="73" y="2767"/>
                  </a:cubicBezTo>
                  <a:cubicBezTo>
                    <a:pt x="232" y="2767"/>
                    <a:pt x="825" y="1881"/>
                    <a:pt x="1878" y="1177"/>
                  </a:cubicBezTo>
                  <a:cubicBezTo>
                    <a:pt x="2960" y="428"/>
                    <a:pt x="4044" y="214"/>
                    <a:pt x="4022" y="65"/>
                  </a:cubicBezTo>
                  <a:cubicBezTo>
                    <a:pt x="4017" y="28"/>
                    <a:pt x="3917" y="1"/>
                    <a:pt x="3745"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26" name="Google Shape;4213;p73">
              <a:extLst>
                <a:ext uri="{FF2B5EF4-FFF2-40B4-BE49-F238E27FC236}">
                  <a16:creationId xmlns:a16="http://schemas.microsoft.com/office/drawing/2014/main" id="{3DBD5663-1B41-67C7-D7E8-C85A416675DD}"/>
                </a:ext>
              </a:extLst>
            </p:cNvPr>
            <p:cNvSpPr/>
            <p:nvPr/>
          </p:nvSpPr>
          <p:spPr>
            <a:xfrm>
              <a:off x="3447300" y="1998600"/>
              <a:ext cx="1323225" cy="1098500"/>
            </a:xfrm>
            <a:custGeom>
              <a:avLst/>
              <a:gdLst/>
              <a:ahLst/>
              <a:cxnLst/>
              <a:rect l="l" t="t" r="r" b="b"/>
              <a:pathLst>
                <a:path w="52929" h="43940" extrusionOk="0">
                  <a:moveTo>
                    <a:pt x="27786" y="0"/>
                  </a:moveTo>
                  <a:cubicBezTo>
                    <a:pt x="24177" y="0"/>
                    <a:pt x="20567" y="582"/>
                    <a:pt x="17148" y="1737"/>
                  </a:cubicBezTo>
                  <a:cubicBezTo>
                    <a:pt x="15732" y="2215"/>
                    <a:pt x="14339" y="2796"/>
                    <a:pt x="13104" y="3639"/>
                  </a:cubicBezTo>
                  <a:cubicBezTo>
                    <a:pt x="6901" y="7882"/>
                    <a:pt x="6680" y="15802"/>
                    <a:pt x="6278" y="22481"/>
                  </a:cubicBezTo>
                  <a:cubicBezTo>
                    <a:pt x="6247" y="23002"/>
                    <a:pt x="6183" y="23591"/>
                    <a:pt x="5770" y="23912"/>
                  </a:cubicBezTo>
                  <a:cubicBezTo>
                    <a:pt x="5403" y="24198"/>
                    <a:pt x="4891" y="24167"/>
                    <a:pt x="4428" y="24230"/>
                  </a:cubicBezTo>
                  <a:cubicBezTo>
                    <a:pt x="3087" y="24410"/>
                    <a:pt x="1998" y="25478"/>
                    <a:pt x="1428" y="26705"/>
                  </a:cubicBezTo>
                  <a:cubicBezTo>
                    <a:pt x="856" y="27931"/>
                    <a:pt x="717" y="29308"/>
                    <a:pt x="599" y="30655"/>
                  </a:cubicBezTo>
                  <a:cubicBezTo>
                    <a:pt x="413" y="32798"/>
                    <a:pt x="264" y="34944"/>
                    <a:pt x="153" y="37092"/>
                  </a:cubicBezTo>
                  <a:cubicBezTo>
                    <a:pt x="60" y="38880"/>
                    <a:pt x="0" y="40692"/>
                    <a:pt x="232" y="42462"/>
                  </a:cubicBezTo>
                  <a:cubicBezTo>
                    <a:pt x="5985" y="43503"/>
                    <a:pt x="11844" y="43940"/>
                    <a:pt x="17709" y="43940"/>
                  </a:cubicBezTo>
                  <a:cubicBezTo>
                    <a:pt x="23124" y="43940"/>
                    <a:pt x="28543" y="43568"/>
                    <a:pt x="33886" y="42955"/>
                  </a:cubicBezTo>
                  <a:cubicBezTo>
                    <a:pt x="40183" y="42232"/>
                    <a:pt x="46742" y="41325"/>
                    <a:pt x="52870" y="39373"/>
                  </a:cubicBezTo>
                  <a:cubicBezTo>
                    <a:pt x="52842" y="39072"/>
                    <a:pt x="52807" y="38746"/>
                    <a:pt x="52770" y="38388"/>
                  </a:cubicBezTo>
                  <a:cubicBezTo>
                    <a:pt x="52448" y="35359"/>
                    <a:pt x="52928" y="32461"/>
                    <a:pt x="52078" y="29452"/>
                  </a:cubicBezTo>
                  <a:cubicBezTo>
                    <a:pt x="51164" y="26216"/>
                    <a:pt x="48987" y="23148"/>
                    <a:pt x="45809" y="22056"/>
                  </a:cubicBezTo>
                  <a:cubicBezTo>
                    <a:pt x="47480" y="15967"/>
                    <a:pt x="48006" y="8651"/>
                    <a:pt x="42713" y="4176"/>
                  </a:cubicBezTo>
                  <a:cubicBezTo>
                    <a:pt x="40809" y="2567"/>
                    <a:pt x="38416" y="1646"/>
                    <a:pt x="36000" y="1028"/>
                  </a:cubicBezTo>
                  <a:cubicBezTo>
                    <a:pt x="33319" y="342"/>
                    <a:pt x="30553" y="0"/>
                    <a:pt x="27786" y="0"/>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27" name="Google Shape;4214;p73">
              <a:extLst>
                <a:ext uri="{FF2B5EF4-FFF2-40B4-BE49-F238E27FC236}">
                  <a16:creationId xmlns:a16="http://schemas.microsoft.com/office/drawing/2014/main" id="{5B7CCCF7-DD48-07E7-1D5C-69C72EF8D0EE}"/>
                </a:ext>
              </a:extLst>
            </p:cNvPr>
            <p:cNvSpPr/>
            <p:nvPr/>
          </p:nvSpPr>
          <p:spPr>
            <a:xfrm>
              <a:off x="3493650" y="2024125"/>
              <a:ext cx="443175" cy="1044075"/>
            </a:xfrm>
            <a:custGeom>
              <a:avLst/>
              <a:gdLst/>
              <a:ahLst/>
              <a:cxnLst/>
              <a:rect l="l" t="t" r="r" b="b"/>
              <a:pathLst>
                <a:path w="17727" h="41763" extrusionOk="0">
                  <a:moveTo>
                    <a:pt x="17726" y="0"/>
                  </a:moveTo>
                  <a:cubicBezTo>
                    <a:pt x="17611" y="30"/>
                    <a:pt x="17497" y="60"/>
                    <a:pt x="17381" y="91"/>
                  </a:cubicBezTo>
                  <a:cubicBezTo>
                    <a:pt x="16981" y="1107"/>
                    <a:pt x="16518" y="2095"/>
                    <a:pt x="15994" y="3053"/>
                  </a:cubicBezTo>
                  <a:cubicBezTo>
                    <a:pt x="14737" y="5394"/>
                    <a:pt x="12752" y="7870"/>
                    <a:pt x="10603" y="10675"/>
                  </a:cubicBezTo>
                  <a:cubicBezTo>
                    <a:pt x="10071" y="11382"/>
                    <a:pt x="9532" y="12112"/>
                    <a:pt x="9008" y="12880"/>
                  </a:cubicBezTo>
                  <a:lnTo>
                    <a:pt x="7455" y="15249"/>
                  </a:lnTo>
                  <a:cubicBezTo>
                    <a:pt x="6443" y="16873"/>
                    <a:pt x="5368" y="18656"/>
                    <a:pt x="5107" y="20776"/>
                  </a:cubicBezTo>
                  <a:cubicBezTo>
                    <a:pt x="4995" y="21850"/>
                    <a:pt x="5191" y="22862"/>
                    <a:pt x="5329" y="23838"/>
                  </a:cubicBezTo>
                  <a:cubicBezTo>
                    <a:pt x="5472" y="24813"/>
                    <a:pt x="5625" y="25780"/>
                    <a:pt x="5535" y="26689"/>
                  </a:cubicBezTo>
                  <a:cubicBezTo>
                    <a:pt x="5453" y="27590"/>
                    <a:pt x="5079" y="28482"/>
                    <a:pt x="4333" y="28847"/>
                  </a:cubicBezTo>
                  <a:cubicBezTo>
                    <a:pt x="3962" y="29032"/>
                    <a:pt x="3521" y="29107"/>
                    <a:pt x="3070" y="29226"/>
                  </a:cubicBezTo>
                  <a:cubicBezTo>
                    <a:pt x="2618" y="29335"/>
                    <a:pt x="2147" y="29547"/>
                    <a:pt x="1791" y="29870"/>
                  </a:cubicBezTo>
                  <a:cubicBezTo>
                    <a:pt x="1060" y="30519"/>
                    <a:pt x="748" y="31423"/>
                    <a:pt x="567" y="32251"/>
                  </a:cubicBezTo>
                  <a:cubicBezTo>
                    <a:pt x="388" y="33091"/>
                    <a:pt x="338" y="33916"/>
                    <a:pt x="309" y="34697"/>
                  </a:cubicBezTo>
                  <a:cubicBezTo>
                    <a:pt x="241" y="36224"/>
                    <a:pt x="175" y="37679"/>
                    <a:pt x="113" y="39062"/>
                  </a:cubicBezTo>
                  <a:cubicBezTo>
                    <a:pt x="76" y="40014"/>
                    <a:pt x="29" y="40897"/>
                    <a:pt x="1" y="41712"/>
                  </a:cubicBezTo>
                  <a:cubicBezTo>
                    <a:pt x="102" y="41729"/>
                    <a:pt x="203" y="41748"/>
                    <a:pt x="304" y="41763"/>
                  </a:cubicBezTo>
                  <a:cubicBezTo>
                    <a:pt x="350" y="40939"/>
                    <a:pt x="417" y="40044"/>
                    <a:pt x="470" y="39079"/>
                  </a:cubicBezTo>
                  <a:cubicBezTo>
                    <a:pt x="551" y="37702"/>
                    <a:pt x="637" y="36251"/>
                    <a:pt x="728" y="34727"/>
                  </a:cubicBezTo>
                  <a:cubicBezTo>
                    <a:pt x="766" y="33942"/>
                    <a:pt x="825" y="33140"/>
                    <a:pt x="1001" y="32346"/>
                  </a:cubicBezTo>
                  <a:cubicBezTo>
                    <a:pt x="1178" y="31562"/>
                    <a:pt x="1485" y="30754"/>
                    <a:pt x="2097" y="30223"/>
                  </a:cubicBezTo>
                  <a:cubicBezTo>
                    <a:pt x="2400" y="29956"/>
                    <a:pt x="2765" y="29789"/>
                    <a:pt x="3190" y="29686"/>
                  </a:cubicBezTo>
                  <a:cubicBezTo>
                    <a:pt x="3611" y="29576"/>
                    <a:pt x="4084" y="29506"/>
                    <a:pt x="4548" y="29280"/>
                  </a:cubicBezTo>
                  <a:cubicBezTo>
                    <a:pt x="5015" y="29054"/>
                    <a:pt x="5387" y="28648"/>
                    <a:pt x="5621" y="28194"/>
                  </a:cubicBezTo>
                  <a:cubicBezTo>
                    <a:pt x="5854" y="27737"/>
                    <a:pt x="5977" y="27240"/>
                    <a:pt x="6030" y="26741"/>
                  </a:cubicBezTo>
                  <a:cubicBezTo>
                    <a:pt x="6218" y="24732"/>
                    <a:pt x="5441" y="22777"/>
                    <a:pt x="5612" y="20830"/>
                  </a:cubicBezTo>
                  <a:cubicBezTo>
                    <a:pt x="5848" y="18871"/>
                    <a:pt x="6877" y="17121"/>
                    <a:pt x="7875" y="15515"/>
                  </a:cubicBezTo>
                  <a:lnTo>
                    <a:pt x="9411" y="13150"/>
                  </a:lnTo>
                  <a:cubicBezTo>
                    <a:pt x="9924" y="12390"/>
                    <a:pt x="10452" y="11662"/>
                    <a:pt x="10977" y="10956"/>
                  </a:cubicBezTo>
                  <a:cubicBezTo>
                    <a:pt x="13094" y="8149"/>
                    <a:pt x="15075" y="5621"/>
                    <a:pt x="16309" y="3224"/>
                  </a:cubicBezTo>
                  <a:cubicBezTo>
                    <a:pt x="16857" y="2183"/>
                    <a:pt x="17330" y="1107"/>
                    <a:pt x="17726" y="0"/>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28" name="Google Shape;4215;p73">
              <a:extLst>
                <a:ext uri="{FF2B5EF4-FFF2-40B4-BE49-F238E27FC236}">
                  <a16:creationId xmlns:a16="http://schemas.microsoft.com/office/drawing/2014/main" id="{66BCCF46-D3E1-DE5C-52C8-38C5CA878AB7}"/>
                </a:ext>
              </a:extLst>
            </p:cNvPr>
            <p:cNvSpPr/>
            <p:nvPr/>
          </p:nvSpPr>
          <p:spPr>
            <a:xfrm>
              <a:off x="3631875" y="2064775"/>
              <a:ext cx="187050" cy="250850"/>
            </a:xfrm>
            <a:custGeom>
              <a:avLst/>
              <a:gdLst/>
              <a:ahLst/>
              <a:cxnLst/>
              <a:rect l="l" t="t" r="r" b="b"/>
              <a:pathLst>
                <a:path w="7482" h="10034" extrusionOk="0">
                  <a:moveTo>
                    <a:pt x="7482" y="1"/>
                  </a:moveTo>
                  <a:lnTo>
                    <a:pt x="7482" y="1"/>
                  </a:lnTo>
                  <a:cubicBezTo>
                    <a:pt x="7255" y="108"/>
                    <a:pt x="7030" y="220"/>
                    <a:pt x="6810" y="337"/>
                  </a:cubicBezTo>
                  <a:cubicBezTo>
                    <a:pt x="6188" y="1574"/>
                    <a:pt x="5446" y="2888"/>
                    <a:pt x="4558" y="4197"/>
                  </a:cubicBezTo>
                  <a:cubicBezTo>
                    <a:pt x="3613" y="5565"/>
                    <a:pt x="2606" y="6790"/>
                    <a:pt x="1635" y="7853"/>
                  </a:cubicBezTo>
                  <a:cubicBezTo>
                    <a:pt x="1137" y="8382"/>
                    <a:pt x="651" y="8872"/>
                    <a:pt x="184" y="9317"/>
                  </a:cubicBezTo>
                  <a:cubicBezTo>
                    <a:pt x="119" y="9554"/>
                    <a:pt x="58" y="9793"/>
                    <a:pt x="1" y="10033"/>
                  </a:cubicBezTo>
                  <a:cubicBezTo>
                    <a:pt x="629" y="9493"/>
                    <a:pt x="1292" y="8875"/>
                    <a:pt x="1974" y="8174"/>
                  </a:cubicBezTo>
                  <a:cubicBezTo>
                    <a:pt x="2980" y="7111"/>
                    <a:pt x="4016" y="5874"/>
                    <a:pt x="4976" y="4483"/>
                  </a:cubicBezTo>
                  <a:cubicBezTo>
                    <a:pt x="5925" y="3084"/>
                    <a:pt x="6704" y="1671"/>
                    <a:pt x="7329" y="349"/>
                  </a:cubicBezTo>
                  <a:cubicBezTo>
                    <a:pt x="7383" y="231"/>
                    <a:pt x="7430" y="117"/>
                    <a:pt x="7482"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29" name="Google Shape;4216;p73">
              <a:extLst>
                <a:ext uri="{FF2B5EF4-FFF2-40B4-BE49-F238E27FC236}">
                  <a16:creationId xmlns:a16="http://schemas.microsoft.com/office/drawing/2014/main" id="{7A3D4178-B335-6581-9315-C8E24AA6B64D}"/>
                </a:ext>
              </a:extLst>
            </p:cNvPr>
            <p:cNvSpPr/>
            <p:nvPr/>
          </p:nvSpPr>
          <p:spPr>
            <a:xfrm>
              <a:off x="3610550" y="2677275"/>
              <a:ext cx="120375" cy="406850"/>
            </a:xfrm>
            <a:custGeom>
              <a:avLst/>
              <a:gdLst/>
              <a:ahLst/>
              <a:cxnLst/>
              <a:rect l="l" t="t" r="r" b="b"/>
              <a:pathLst>
                <a:path w="4815" h="16274" extrusionOk="0">
                  <a:moveTo>
                    <a:pt x="4174" y="1"/>
                  </a:moveTo>
                  <a:cubicBezTo>
                    <a:pt x="4174" y="1"/>
                    <a:pt x="4173" y="1"/>
                    <a:pt x="4172" y="1"/>
                  </a:cubicBezTo>
                  <a:cubicBezTo>
                    <a:pt x="4132" y="21"/>
                    <a:pt x="4272" y="283"/>
                    <a:pt x="4370" y="786"/>
                  </a:cubicBezTo>
                  <a:cubicBezTo>
                    <a:pt x="4473" y="1287"/>
                    <a:pt x="4497" y="2043"/>
                    <a:pt x="4257" y="2927"/>
                  </a:cubicBezTo>
                  <a:cubicBezTo>
                    <a:pt x="4030" y="3816"/>
                    <a:pt x="3500" y="4785"/>
                    <a:pt x="2842" y="5835"/>
                  </a:cubicBezTo>
                  <a:cubicBezTo>
                    <a:pt x="2177" y="6879"/>
                    <a:pt x="1481" y="8109"/>
                    <a:pt x="1001" y="9487"/>
                  </a:cubicBezTo>
                  <a:cubicBezTo>
                    <a:pt x="119" y="11970"/>
                    <a:pt x="0" y="14406"/>
                    <a:pt x="189" y="16236"/>
                  </a:cubicBezTo>
                  <a:cubicBezTo>
                    <a:pt x="318" y="16249"/>
                    <a:pt x="447" y="16261"/>
                    <a:pt x="577" y="16274"/>
                  </a:cubicBezTo>
                  <a:cubicBezTo>
                    <a:pt x="460" y="14472"/>
                    <a:pt x="615" y="12089"/>
                    <a:pt x="1478" y="9655"/>
                  </a:cubicBezTo>
                  <a:cubicBezTo>
                    <a:pt x="1947" y="8316"/>
                    <a:pt x="2595" y="7141"/>
                    <a:pt x="3242" y="6075"/>
                  </a:cubicBezTo>
                  <a:cubicBezTo>
                    <a:pt x="3882" y="5007"/>
                    <a:pt x="4410" y="3967"/>
                    <a:pt x="4605" y="3011"/>
                  </a:cubicBezTo>
                  <a:cubicBezTo>
                    <a:pt x="4815" y="2061"/>
                    <a:pt x="4731" y="1250"/>
                    <a:pt x="4562" y="737"/>
                  </a:cubicBezTo>
                  <a:cubicBezTo>
                    <a:pt x="4401" y="233"/>
                    <a:pt x="4204" y="1"/>
                    <a:pt x="4174"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30" name="Google Shape;4217;p73">
              <a:extLst>
                <a:ext uri="{FF2B5EF4-FFF2-40B4-BE49-F238E27FC236}">
                  <a16:creationId xmlns:a16="http://schemas.microsoft.com/office/drawing/2014/main" id="{8B3ABD31-041E-856A-8788-757CC522D650}"/>
                </a:ext>
              </a:extLst>
            </p:cNvPr>
            <p:cNvSpPr/>
            <p:nvPr/>
          </p:nvSpPr>
          <p:spPr>
            <a:xfrm>
              <a:off x="3783550" y="2739900"/>
              <a:ext cx="38175" cy="355850"/>
            </a:xfrm>
            <a:custGeom>
              <a:avLst/>
              <a:gdLst/>
              <a:ahLst/>
              <a:cxnLst/>
              <a:rect l="l" t="t" r="r" b="b"/>
              <a:pathLst>
                <a:path w="1527" h="14234" extrusionOk="0">
                  <a:moveTo>
                    <a:pt x="1453" y="1"/>
                  </a:moveTo>
                  <a:cubicBezTo>
                    <a:pt x="1386" y="1"/>
                    <a:pt x="1125" y="916"/>
                    <a:pt x="816" y="2416"/>
                  </a:cubicBezTo>
                  <a:cubicBezTo>
                    <a:pt x="507" y="3927"/>
                    <a:pt x="154" y="6038"/>
                    <a:pt x="46" y="8402"/>
                  </a:cubicBezTo>
                  <a:cubicBezTo>
                    <a:pt x="0" y="9513"/>
                    <a:pt x="19" y="10626"/>
                    <a:pt x="105" y="11736"/>
                  </a:cubicBezTo>
                  <a:cubicBezTo>
                    <a:pt x="192" y="12668"/>
                    <a:pt x="313" y="13505"/>
                    <a:pt x="468" y="14221"/>
                  </a:cubicBezTo>
                  <a:cubicBezTo>
                    <a:pt x="594" y="14224"/>
                    <a:pt x="720" y="14229"/>
                    <a:pt x="845" y="14233"/>
                  </a:cubicBezTo>
                  <a:cubicBezTo>
                    <a:pt x="725" y="13507"/>
                    <a:pt x="636" y="12652"/>
                    <a:pt x="571" y="11703"/>
                  </a:cubicBezTo>
                  <a:cubicBezTo>
                    <a:pt x="518" y="10696"/>
                    <a:pt x="505" y="9587"/>
                    <a:pt x="552" y="8423"/>
                  </a:cubicBezTo>
                  <a:cubicBezTo>
                    <a:pt x="658" y="6096"/>
                    <a:pt x="952" y="3996"/>
                    <a:pt x="1169" y="2478"/>
                  </a:cubicBezTo>
                  <a:cubicBezTo>
                    <a:pt x="1390" y="959"/>
                    <a:pt x="1526" y="15"/>
                    <a:pt x="1455" y="1"/>
                  </a:cubicBezTo>
                  <a:cubicBezTo>
                    <a:pt x="1454" y="1"/>
                    <a:pt x="1454" y="1"/>
                    <a:pt x="1453"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31" name="Google Shape;4218;p73">
              <a:extLst>
                <a:ext uri="{FF2B5EF4-FFF2-40B4-BE49-F238E27FC236}">
                  <a16:creationId xmlns:a16="http://schemas.microsoft.com/office/drawing/2014/main" id="{55D27924-5F93-B481-9DC5-4ECF41AA3555}"/>
                </a:ext>
              </a:extLst>
            </p:cNvPr>
            <p:cNvSpPr/>
            <p:nvPr/>
          </p:nvSpPr>
          <p:spPr>
            <a:xfrm>
              <a:off x="3896200" y="2836150"/>
              <a:ext cx="24400" cy="260775"/>
            </a:xfrm>
            <a:custGeom>
              <a:avLst/>
              <a:gdLst/>
              <a:ahLst/>
              <a:cxnLst/>
              <a:rect l="l" t="t" r="r" b="b"/>
              <a:pathLst>
                <a:path w="976" h="10431" extrusionOk="0">
                  <a:moveTo>
                    <a:pt x="687" y="0"/>
                  </a:moveTo>
                  <a:cubicBezTo>
                    <a:pt x="560" y="0"/>
                    <a:pt x="1" y="2655"/>
                    <a:pt x="118" y="5977"/>
                  </a:cubicBezTo>
                  <a:cubicBezTo>
                    <a:pt x="172" y="7770"/>
                    <a:pt x="410" y="9351"/>
                    <a:pt x="638" y="10431"/>
                  </a:cubicBezTo>
                  <a:lnTo>
                    <a:pt x="976" y="10431"/>
                  </a:lnTo>
                  <a:cubicBezTo>
                    <a:pt x="852" y="9344"/>
                    <a:pt x="678" y="7751"/>
                    <a:pt x="623" y="5960"/>
                  </a:cubicBezTo>
                  <a:cubicBezTo>
                    <a:pt x="507" y="2679"/>
                    <a:pt x="840" y="21"/>
                    <a:pt x="689" y="0"/>
                  </a:cubicBezTo>
                  <a:cubicBezTo>
                    <a:pt x="688" y="0"/>
                    <a:pt x="687" y="0"/>
                    <a:pt x="687" y="0"/>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32" name="Google Shape;4219;p73">
              <a:extLst>
                <a:ext uri="{FF2B5EF4-FFF2-40B4-BE49-F238E27FC236}">
                  <a16:creationId xmlns:a16="http://schemas.microsoft.com/office/drawing/2014/main" id="{58EDE077-685F-72B3-A200-C32B72B1F614}"/>
                </a:ext>
              </a:extLst>
            </p:cNvPr>
            <p:cNvSpPr/>
            <p:nvPr/>
          </p:nvSpPr>
          <p:spPr>
            <a:xfrm>
              <a:off x="3648175" y="1999825"/>
              <a:ext cx="1077575" cy="999925"/>
            </a:xfrm>
            <a:custGeom>
              <a:avLst/>
              <a:gdLst/>
              <a:ahLst/>
              <a:cxnLst/>
              <a:rect l="l" t="t" r="r" b="b"/>
              <a:pathLst>
                <a:path w="43103" h="39997" extrusionOk="0">
                  <a:moveTo>
                    <a:pt x="18027" y="0"/>
                  </a:moveTo>
                  <a:lnTo>
                    <a:pt x="18027" y="0"/>
                  </a:lnTo>
                  <a:cubicBezTo>
                    <a:pt x="17937" y="5"/>
                    <a:pt x="17845" y="10"/>
                    <a:pt x="17754" y="14"/>
                  </a:cubicBezTo>
                  <a:cubicBezTo>
                    <a:pt x="17613" y="810"/>
                    <a:pt x="17425" y="1597"/>
                    <a:pt x="17188" y="2369"/>
                  </a:cubicBezTo>
                  <a:cubicBezTo>
                    <a:pt x="16269" y="5390"/>
                    <a:pt x="14496" y="9463"/>
                    <a:pt x="11563" y="13309"/>
                  </a:cubicBezTo>
                  <a:cubicBezTo>
                    <a:pt x="10111" y="15240"/>
                    <a:pt x="8508" y="16893"/>
                    <a:pt x="6970" y="18326"/>
                  </a:cubicBezTo>
                  <a:cubicBezTo>
                    <a:pt x="5436" y="19762"/>
                    <a:pt x="4035" y="21054"/>
                    <a:pt x="2954" y="22239"/>
                  </a:cubicBezTo>
                  <a:cubicBezTo>
                    <a:pt x="1866" y="23416"/>
                    <a:pt x="1104" y="24477"/>
                    <a:pt x="642" y="25245"/>
                  </a:cubicBezTo>
                  <a:cubicBezTo>
                    <a:pt x="406" y="25627"/>
                    <a:pt x="246" y="25936"/>
                    <a:pt x="148" y="26150"/>
                  </a:cubicBezTo>
                  <a:cubicBezTo>
                    <a:pt x="46" y="26363"/>
                    <a:pt x="0" y="26478"/>
                    <a:pt x="16" y="26486"/>
                  </a:cubicBezTo>
                  <a:cubicBezTo>
                    <a:pt x="17" y="26487"/>
                    <a:pt x="18" y="26487"/>
                    <a:pt x="19" y="26487"/>
                  </a:cubicBezTo>
                  <a:cubicBezTo>
                    <a:pt x="70" y="26487"/>
                    <a:pt x="305" y="26057"/>
                    <a:pt x="807" y="25352"/>
                  </a:cubicBezTo>
                  <a:cubicBezTo>
                    <a:pt x="1315" y="24628"/>
                    <a:pt x="2105" y="23616"/>
                    <a:pt x="3214" y="22485"/>
                  </a:cubicBezTo>
                  <a:cubicBezTo>
                    <a:pt x="4316" y="21346"/>
                    <a:pt x="5731" y="20091"/>
                    <a:pt x="7289" y="18667"/>
                  </a:cubicBezTo>
                  <a:cubicBezTo>
                    <a:pt x="8849" y="17249"/>
                    <a:pt x="10496" y="15575"/>
                    <a:pt x="11968" y="13616"/>
                  </a:cubicBezTo>
                  <a:cubicBezTo>
                    <a:pt x="14945" y="9712"/>
                    <a:pt x="16693" y="5554"/>
                    <a:pt x="17534" y="2469"/>
                  </a:cubicBezTo>
                  <a:cubicBezTo>
                    <a:pt x="17630" y="2120"/>
                    <a:pt x="17710" y="1786"/>
                    <a:pt x="17779" y="1463"/>
                  </a:cubicBezTo>
                  <a:cubicBezTo>
                    <a:pt x="17981" y="1460"/>
                    <a:pt x="18284" y="1453"/>
                    <a:pt x="18683" y="1453"/>
                  </a:cubicBezTo>
                  <a:cubicBezTo>
                    <a:pt x="19004" y="1453"/>
                    <a:pt x="19387" y="1458"/>
                    <a:pt x="19830" y="1474"/>
                  </a:cubicBezTo>
                  <a:cubicBezTo>
                    <a:pt x="21333" y="1528"/>
                    <a:pt x="23524" y="1748"/>
                    <a:pt x="26093" y="2547"/>
                  </a:cubicBezTo>
                  <a:cubicBezTo>
                    <a:pt x="27374" y="2951"/>
                    <a:pt x="28747" y="3493"/>
                    <a:pt x="30138" y="4240"/>
                  </a:cubicBezTo>
                  <a:cubicBezTo>
                    <a:pt x="31507" y="5004"/>
                    <a:pt x="32997" y="5874"/>
                    <a:pt x="34138" y="7192"/>
                  </a:cubicBezTo>
                  <a:cubicBezTo>
                    <a:pt x="34716" y="7863"/>
                    <a:pt x="35140" y="8654"/>
                    <a:pt x="35376" y="9507"/>
                  </a:cubicBezTo>
                  <a:cubicBezTo>
                    <a:pt x="35625" y="10381"/>
                    <a:pt x="35716" y="11321"/>
                    <a:pt x="35754" y="12284"/>
                  </a:cubicBezTo>
                  <a:cubicBezTo>
                    <a:pt x="35834" y="14277"/>
                    <a:pt x="35694" y="16271"/>
                    <a:pt x="35337" y="18233"/>
                  </a:cubicBezTo>
                  <a:cubicBezTo>
                    <a:pt x="35161" y="19249"/>
                    <a:pt x="34903" y="20203"/>
                    <a:pt x="34641" y="21199"/>
                  </a:cubicBezTo>
                  <a:cubicBezTo>
                    <a:pt x="34529" y="21701"/>
                    <a:pt x="34440" y="22253"/>
                    <a:pt x="34613" y="22812"/>
                  </a:cubicBezTo>
                  <a:cubicBezTo>
                    <a:pt x="34701" y="23090"/>
                    <a:pt x="34862" y="23339"/>
                    <a:pt x="35080" y="23535"/>
                  </a:cubicBezTo>
                  <a:cubicBezTo>
                    <a:pt x="35292" y="23725"/>
                    <a:pt x="35528" y="23854"/>
                    <a:pt x="35754" y="23965"/>
                  </a:cubicBezTo>
                  <a:cubicBezTo>
                    <a:pt x="37518" y="24745"/>
                    <a:pt x="38926" y="25985"/>
                    <a:pt x="39964" y="27405"/>
                  </a:cubicBezTo>
                  <a:cubicBezTo>
                    <a:pt x="41010" y="28821"/>
                    <a:pt x="41681" y="30386"/>
                    <a:pt x="42117" y="31892"/>
                  </a:cubicBezTo>
                  <a:cubicBezTo>
                    <a:pt x="42536" y="33405"/>
                    <a:pt x="42695" y="34876"/>
                    <a:pt x="42737" y="36216"/>
                  </a:cubicBezTo>
                  <a:cubicBezTo>
                    <a:pt x="42770" y="37629"/>
                    <a:pt x="42687" y="38894"/>
                    <a:pt x="42566" y="39996"/>
                  </a:cubicBezTo>
                  <a:cubicBezTo>
                    <a:pt x="42664" y="39969"/>
                    <a:pt x="42761" y="39938"/>
                    <a:pt x="42860" y="39909"/>
                  </a:cubicBezTo>
                  <a:cubicBezTo>
                    <a:pt x="43022" y="38682"/>
                    <a:pt x="43102" y="37446"/>
                    <a:pt x="43096" y="36208"/>
                  </a:cubicBezTo>
                  <a:cubicBezTo>
                    <a:pt x="43075" y="34844"/>
                    <a:pt x="42936" y="33343"/>
                    <a:pt x="42522" y="31779"/>
                  </a:cubicBezTo>
                  <a:cubicBezTo>
                    <a:pt x="42091" y="30227"/>
                    <a:pt x="41417" y="28607"/>
                    <a:pt x="40341" y="27129"/>
                  </a:cubicBezTo>
                  <a:cubicBezTo>
                    <a:pt x="39286" y="25653"/>
                    <a:pt x="37782" y="24323"/>
                    <a:pt x="35973" y="23519"/>
                  </a:cubicBezTo>
                  <a:cubicBezTo>
                    <a:pt x="35546" y="23316"/>
                    <a:pt x="35208" y="23059"/>
                    <a:pt x="35089" y="22657"/>
                  </a:cubicBezTo>
                  <a:cubicBezTo>
                    <a:pt x="34962" y="22259"/>
                    <a:pt x="35022" y="21781"/>
                    <a:pt x="35131" y="21312"/>
                  </a:cubicBezTo>
                  <a:cubicBezTo>
                    <a:pt x="35385" y="20363"/>
                    <a:pt x="35659" y="19344"/>
                    <a:pt x="35835" y="18323"/>
                  </a:cubicBezTo>
                  <a:cubicBezTo>
                    <a:pt x="36199" y="16324"/>
                    <a:pt x="36338" y="14292"/>
                    <a:pt x="36249" y="12263"/>
                  </a:cubicBezTo>
                  <a:cubicBezTo>
                    <a:pt x="36207" y="11283"/>
                    <a:pt x="36111" y="10304"/>
                    <a:pt x="35841" y="9373"/>
                  </a:cubicBezTo>
                  <a:cubicBezTo>
                    <a:pt x="35580" y="8455"/>
                    <a:pt x="35120" y="7605"/>
                    <a:pt x="34491" y="6887"/>
                  </a:cubicBezTo>
                  <a:cubicBezTo>
                    <a:pt x="33261" y="5491"/>
                    <a:pt x="31735" y="4631"/>
                    <a:pt x="30334" y="3867"/>
                  </a:cubicBezTo>
                  <a:cubicBezTo>
                    <a:pt x="28910" y="3122"/>
                    <a:pt x="27504" y="2589"/>
                    <a:pt x="26197" y="2202"/>
                  </a:cubicBezTo>
                  <a:cubicBezTo>
                    <a:pt x="23618" y="1448"/>
                    <a:pt x="21424" y="1275"/>
                    <a:pt x="19911" y="1275"/>
                  </a:cubicBezTo>
                  <a:cubicBezTo>
                    <a:pt x="19885" y="1275"/>
                    <a:pt x="19859" y="1275"/>
                    <a:pt x="19834" y="1275"/>
                  </a:cubicBezTo>
                  <a:cubicBezTo>
                    <a:pt x="19822" y="1275"/>
                    <a:pt x="19811" y="1275"/>
                    <a:pt x="19800" y="1275"/>
                  </a:cubicBezTo>
                  <a:cubicBezTo>
                    <a:pt x="19055" y="1275"/>
                    <a:pt x="18477" y="1313"/>
                    <a:pt x="18086" y="1356"/>
                  </a:cubicBezTo>
                  <a:cubicBezTo>
                    <a:pt x="17971" y="1369"/>
                    <a:pt x="17877" y="1380"/>
                    <a:pt x="17794" y="1390"/>
                  </a:cubicBezTo>
                  <a:cubicBezTo>
                    <a:pt x="17900" y="886"/>
                    <a:pt x="17974" y="424"/>
                    <a:pt x="18027" y="0"/>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33" name="Google Shape;4220;p73">
              <a:extLst>
                <a:ext uri="{FF2B5EF4-FFF2-40B4-BE49-F238E27FC236}">
                  <a16:creationId xmlns:a16="http://schemas.microsoft.com/office/drawing/2014/main" id="{4B6B95BF-90F5-A300-7CAC-6DB25E2C4DE6}"/>
                </a:ext>
              </a:extLst>
            </p:cNvPr>
            <p:cNvSpPr/>
            <p:nvPr/>
          </p:nvSpPr>
          <p:spPr>
            <a:xfrm>
              <a:off x="4375150" y="2495475"/>
              <a:ext cx="280000" cy="521425"/>
            </a:xfrm>
            <a:custGeom>
              <a:avLst/>
              <a:gdLst/>
              <a:ahLst/>
              <a:cxnLst/>
              <a:rect l="l" t="t" r="r" b="b"/>
              <a:pathLst>
                <a:path w="11200" h="20857" extrusionOk="0">
                  <a:moveTo>
                    <a:pt x="84" y="0"/>
                  </a:moveTo>
                  <a:cubicBezTo>
                    <a:pt x="67" y="0"/>
                    <a:pt x="46" y="102"/>
                    <a:pt x="22" y="296"/>
                  </a:cubicBezTo>
                  <a:cubicBezTo>
                    <a:pt x="0" y="584"/>
                    <a:pt x="16" y="875"/>
                    <a:pt x="71" y="1160"/>
                  </a:cubicBezTo>
                  <a:cubicBezTo>
                    <a:pt x="188" y="1908"/>
                    <a:pt x="647" y="2939"/>
                    <a:pt x="1478" y="3988"/>
                  </a:cubicBezTo>
                  <a:cubicBezTo>
                    <a:pt x="2307" y="5043"/>
                    <a:pt x="3414" y="6160"/>
                    <a:pt x="4612" y="7429"/>
                  </a:cubicBezTo>
                  <a:cubicBezTo>
                    <a:pt x="5807" y="8694"/>
                    <a:pt x="7119" y="10090"/>
                    <a:pt x="8219" y="11745"/>
                  </a:cubicBezTo>
                  <a:cubicBezTo>
                    <a:pt x="9323" y="13397"/>
                    <a:pt x="10030" y="15175"/>
                    <a:pt x="10390" y="16855"/>
                  </a:cubicBezTo>
                  <a:cubicBezTo>
                    <a:pt x="10719" y="18312"/>
                    <a:pt x="10782" y="19671"/>
                    <a:pt x="10740" y="20857"/>
                  </a:cubicBezTo>
                  <a:cubicBezTo>
                    <a:pt x="10869" y="20827"/>
                    <a:pt x="10999" y="20801"/>
                    <a:pt x="11128" y="20771"/>
                  </a:cubicBezTo>
                  <a:cubicBezTo>
                    <a:pt x="11200" y="19583"/>
                    <a:pt x="11153" y="18216"/>
                    <a:pt x="10847" y="16758"/>
                  </a:cubicBezTo>
                  <a:cubicBezTo>
                    <a:pt x="10503" y="15022"/>
                    <a:pt x="9780" y="13167"/>
                    <a:pt x="8640" y="11465"/>
                  </a:cubicBezTo>
                  <a:cubicBezTo>
                    <a:pt x="7508" y="9760"/>
                    <a:pt x="6164" y="8356"/>
                    <a:pt x="4949" y="7104"/>
                  </a:cubicBezTo>
                  <a:cubicBezTo>
                    <a:pt x="3732" y="5852"/>
                    <a:pt x="2596" y="4760"/>
                    <a:pt x="1758" y="3763"/>
                  </a:cubicBezTo>
                  <a:cubicBezTo>
                    <a:pt x="914" y="2770"/>
                    <a:pt x="435" y="1819"/>
                    <a:pt x="264" y="1119"/>
                  </a:cubicBezTo>
                  <a:cubicBezTo>
                    <a:pt x="78" y="417"/>
                    <a:pt x="137" y="1"/>
                    <a:pt x="85" y="1"/>
                  </a:cubicBezTo>
                  <a:cubicBezTo>
                    <a:pt x="85" y="1"/>
                    <a:pt x="84" y="0"/>
                    <a:pt x="84" y="0"/>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34" name="Google Shape;4221;p73">
              <a:extLst>
                <a:ext uri="{FF2B5EF4-FFF2-40B4-BE49-F238E27FC236}">
                  <a16:creationId xmlns:a16="http://schemas.microsoft.com/office/drawing/2014/main" id="{D33A6C3F-3242-92BE-BF08-DFE00C659FAE}"/>
                </a:ext>
              </a:extLst>
            </p:cNvPr>
            <p:cNvSpPr/>
            <p:nvPr/>
          </p:nvSpPr>
          <p:spPr>
            <a:xfrm>
              <a:off x="4341400" y="2680700"/>
              <a:ext cx="130875" cy="370100"/>
            </a:xfrm>
            <a:custGeom>
              <a:avLst/>
              <a:gdLst/>
              <a:ahLst/>
              <a:cxnLst/>
              <a:rect l="l" t="t" r="r" b="b"/>
              <a:pathLst>
                <a:path w="5235" h="14804" extrusionOk="0">
                  <a:moveTo>
                    <a:pt x="75" y="1"/>
                  </a:moveTo>
                  <a:cubicBezTo>
                    <a:pt x="73" y="1"/>
                    <a:pt x="71" y="1"/>
                    <a:pt x="70" y="2"/>
                  </a:cubicBezTo>
                  <a:cubicBezTo>
                    <a:pt x="0" y="56"/>
                    <a:pt x="670" y="934"/>
                    <a:pt x="1544" y="2471"/>
                  </a:cubicBezTo>
                  <a:cubicBezTo>
                    <a:pt x="1986" y="3237"/>
                    <a:pt x="2452" y="4182"/>
                    <a:pt x="2906" y="5256"/>
                  </a:cubicBezTo>
                  <a:cubicBezTo>
                    <a:pt x="3345" y="6337"/>
                    <a:pt x="3763" y="7550"/>
                    <a:pt x="4091" y="8856"/>
                  </a:cubicBezTo>
                  <a:cubicBezTo>
                    <a:pt x="4406" y="10163"/>
                    <a:pt x="4599" y="11433"/>
                    <a:pt x="4713" y="12593"/>
                  </a:cubicBezTo>
                  <a:cubicBezTo>
                    <a:pt x="4778" y="13389"/>
                    <a:pt x="4809" y="14129"/>
                    <a:pt x="4812" y="14803"/>
                  </a:cubicBezTo>
                  <a:cubicBezTo>
                    <a:pt x="4945" y="14783"/>
                    <a:pt x="5079" y="14766"/>
                    <a:pt x="5212" y="14746"/>
                  </a:cubicBezTo>
                  <a:cubicBezTo>
                    <a:pt x="5235" y="14076"/>
                    <a:pt x="5227" y="13344"/>
                    <a:pt x="5178" y="12556"/>
                  </a:cubicBezTo>
                  <a:cubicBezTo>
                    <a:pt x="5083" y="11268"/>
                    <a:pt x="4883" y="9990"/>
                    <a:pt x="4583" y="8733"/>
                  </a:cubicBezTo>
                  <a:cubicBezTo>
                    <a:pt x="4266" y="7481"/>
                    <a:pt x="3848" y="6257"/>
                    <a:pt x="3337" y="5072"/>
                  </a:cubicBezTo>
                  <a:cubicBezTo>
                    <a:pt x="2848" y="3986"/>
                    <a:pt x="2341" y="3041"/>
                    <a:pt x="1853" y="2286"/>
                  </a:cubicBezTo>
                  <a:cubicBezTo>
                    <a:pt x="1624" y="1900"/>
                    <a:pt x="1377" y="1576"/>
                    <a:pt x="1171" y="1285"/>
                  </a:cubicBezTo>
                  <a:cubicBezTo>
                    <a:pt x="998" y="1034"/>
                    <a:pt x="811" y="794"/>
                    <a:pt x="611" y="565"/>
                  </a:cubicBezTo>
                  <a:cubicBezTo>
                    <a:pt x="303" y="199"/>
                    <a:pt x="115" y="1"/>
                    <a:pt x="75"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35" name="Google Shape;4222;p73">
              <a:extLst>
                <a:ext uri="{FF2B5EF4-FFF2-40B4-BE49-F238E27FC236}">
                  <a16:creationId xmlns:a16="http://schemas.microsoft.com/office/drawing/2014/main" id="{4418570D-4BAC-836B-6DE0-4DA7341927B3}"/>
                </a:ext>
              </a:extLst>
            </p:cNvPr>
            <p:cNvSpPr/>
            <p:nvPr/>
          </p:nvSpPr>
          <p:spPr>
            <a:xfrm>
              <a:off x="4275375" y="2740200"/>
              <a:ext cx="50525" cy="330725"/>
            </a:xfrm>
            <a:custGeom>
              <a:avLst/>
              <a:gdLst/>
              <a:ahLst/>
              <a:cxnLst/>
              <a:rect l="l" t="t" r="r" b="b"/>
              <a:pathLst>
                <a:path w="2021" h="13229" extrusionOk="0">
                  <a:moveTo>
                    <a:pt x="80" y="0"/>
                  </a:moveTo>
                  <a:cubicBezTo>
                    <a:pt x="79" y="0"/>
                    <a:pt x="79" y="0"/>
                    <a:pt x="78" y="1"/>
                  </a:cubicBezTo>
                  <a:cubicBezTo>
                    <a:pt x="0" y="28"/>
                    <a:pt x="322" y="1011"/>
                    <a:pt x="690" y="2630"/>
                  </a:cubicBezTo>
                  <a:cubicBezTo>
                    <a:pt x="1062" y="4247"/>
                    <a:pt x="1431" y="6516"/>
                    <a:pt x="1489" y="9045"/>
                  </a:cubicBezTo>
                  <a:cubicBezTo>
                    <a:pt x="1514" y="10441"/>
                    <a:pt x="1448" y="11840"/>
                    <a:pt x="1293" y="13228"/>
                  </a:cubicBezTo>
                  <a:cubicBezTo>
                    <a:pt x="1446" y="13211"/>
                    <a:pt x="1600" y="13192"/>
                    <a:pt x="1754" y="13173"/>
                  </a:cubicBezTo>
                  <a:cubicBezTo>
                    <a:pt x="1940" y="11802"/>
                    <a:pt x="2021" y="10418"/>
                    <a:pt x="1995" y="9034"/>
                  </a:cubicBezTo>
                  <a:cubicBezTo>
                    <a:pt x="1937" y="6459"/>
                    <a:pt x="1503" y="4156"/>
                    <a:pt x="1037" y="2541"/>
                  </a:cubicBezTo>
                  <a:cubicBezTo>
                    <a:pt x="579" y="941"/>
                    <a:pt x="142" y="0"/>
                    <a:pt x="80" y="0"/>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36" name="Google Shape;4223;p73">
              <a:extLst>
                <a:ext uri="{FF2B5EF4-FFF2-40B4-BE49-F238E27FC236}">
                  <a16:creationId xmlns:a16="http://schemas.microsoft.com/office/drawing/2014/main" id="{838CC14A-B45F-1726-45E0-51A6ECAA549D}"/>
                </a:ext>
              </a:extLst>
            </p:cNvPr>
            <p:cNvSpPr/>
            <p:nvPr/>
          </p:nvSpPr>
          <p:spPr>
            <a:xfrm>
              <a:off x="4142475" y="3007900"/>
              <a:ext cx="849300" cy="731400"/>
            </a:xfrm>
            <a:custGeom>
              <a:avLst/>
              <a:gdLst/>
              <a:ahLst/>
              <a:cxnLst/>
              <a:rect l="l" t="t" r="r" b="b"/>
              <a:pathLst>
                <a:path w="33972" h="29256" extrusionOk="0">
                  <a:moveTo>
                    <a:pt x="27912" y="1"/>
                  </a:moveTo>
                  <a:cubicBezTo>
                    <a:pt x="27877" y="1"/>
                    <a:pt x="27842" y="9"/>
                    <a:pt x="27806" y="29"/>
                  </a:cubicBezTo>
                  <a:cubicBezTo>
                    <a:pt x="27710" y="81"/>
                    <a:pt x="27667" y="191"/>
                    <a:pt x="27634" y="295"/>
                  </a:cubicBezTo>
                  <a:cubicBezTo>
                    <a:pt x="27216" y="1608"/>
                    <a:pt x="27409" y="3029"/>
                    <a:pt x="27606" y="4393"/>
                  </a:cubicBezTo>
                  <a:cubicBezTo>
                    <a:pt x="27347" y="3725"/>
                    <a:pt x="27088" y="3057"/>
                    <a:pt x="26829" y="2390"/>
                  </a:cubicBezTo>
                  <a:cubicBezTo>
                    <a:pt x="26745" y="2172"/>
                    <a:pt x="26632" y="1928"/>
                    <a:pt x="26408" y="1866"/>
                  </a:cubicBezTo>
                  <a:cubicBezTo>
                    <a:pt x="26375" y="1857"/>
                    <a:pt x="26342" y="1853"/>
                    <a:pt x="26310" y="1853"/>
                  </a:cubicBezTo>
                  <a:cubicBezTo>
                    <a:pt x="26102" y="1853"/>
                    <a:pt x="25904" y="2027"/>
                    <a:pt x="25829" y="2232"/>
                  </a:cubicBezTo>
                  <a:cubicBezTo>
                    <a:pt x="25743" y="2467"/>
                    <a:pt x="25776" y="2727"/>
                    <a:pt x="25804" y="2977"/>
                  </a:cubicBezTo>
                  <a:cubicBezTo>
                    <a:pt x="25985" y="4642"/>
                    <a:pt x="25871" y="6326"/>
                    <a:pt x="25465" y="7951"/>
                  </a:cubicBezTo>
                  <a:cubicBezTo>
                    <a:pt x="24059" y="11145"/>
                    <a:pt x="22477" y="14260"/>
                    <a:pt x="20695" y="17261"/>
                  </a:cubicBezTo>
                  <a:cubicBezTo>
                    <a:pt x="21000" y="16749"/>
                    <a:pt x="11607" y="10116"/>
                    <a:pt x="10697" y="9486"/>
                  </a:cubicBezTo>
                  <a:cubicBezTo>
                    <a:pt x="7242" y="7095"/>
                    <a:pt x="3746" y="5572"/>
                    <a:pt x="1" y="3734"/>
                  </a:cubicBezTo>
                  <a:lnTo>
                    <a:pt x="1" y="3734"/>
                  </a:lnTo>
                  <a:lnTo>
                    <a:pt x="8103" y="22098"/>
                  </a:lnTo>
                  <a:cubicBezTo>
                    <a:pt x="11961" y="24571"/>
                    <a:pt x="15663" y="26811"/>
                    <a:pt x="19881" y="28726"/>
                  </a:cubicBezTo>
                  <a:cubicBezTo>
                    <a:pt x="20459" y="28988"/>
                    <a:pt x="21079" y="29255"/>
                    <a:pt x="21701" y="29255"/>
                  </a:cubicBezTo>
                  <a:cubicBezTo>
                    <a:pt x="21841" y="29255"/>
                    <a:pt x="21982" y="29242"/>
                    <a:pt x="22123" y="29211"/>
                  </a:cubicBezTo>
                  <a:cubicBezTo>
                    <a:pt x="22854" y="29051"/>
                    <a:pt x="23408" y="28468"/>
                    <a:pt x="23890" y="27897"/>
                  </a:cubicBezTo>
                  <a:cubicBezTo>
                    <a:pt x="28541" y="22404"/>
                    <a:pt x="31011" y="15523"/>
                    <a:pt x="32285" y="8482"/>
                  </a:cubicBezTo>
                  <a:lnTo>
                    <a:pt x="33822" y="4327"/>
                  </a:lnTo>
                  <a:cubicBezTo>
                    <a:pt x="33918" y="4068"/>
                    <a:pt x="33971" y="3697"/>
                    <a:pt x="33717" y="3588"/>
                  </a:cubicBezTo>
                  <a:cubicBezTo>
                    <a:pt x="33679" y="3571"/>
                    <a:pt x="33639" y="3564"/>
                    <a:pt x="33599" y="3564"/>
                  </a:cubicBezTo>
                  <a:cubicBezTo>
                    <a:pt x="33472" y="3564"/>
                    <a:pt x="33341" y="3636"/>
                    <a:pt x="33231" y="3710"/>
                  </a:cubicBezTo>
                  <a:cubicBezTo>
                    <a:pt x="32667" y="4091"/>
                    <a:pt x="32171" y="4563"/>
                    <a:pt x="31761" y="5106"/>
                  </a:cubicBezTo>
                  <a:lnTo>
                    <a:pt x="32784" y="1997"/>
                  </a:lnTo>
                  <a:cubicBezTo>
                    <a:pt x="32929" y="1559"/>
                    <a:pt x="33059" y="1034"/>
                    <a:pt x="32771" y="675"/>
                  </a:cubicBezTo>
                  <a:cubicBezTo>
                    <a:pt x="31595" y="1602"/>
                    <a:pt x="30697" y="2834"/>
                    <a:pt x="30174" y="4237"/>
                  </a:cubicBezTo>
                  <a:cubicBezTo>
                    <a:pt x="30454" y="3225"/>
                    <a:pt x="30598" y="2181"/>
                    <a:pt x="30607" y="1132"/>
                  </a:cubicBezTo>
                  <a:cubicBezTo>
                    <a:pt x="30610" y="702"/>
                    <a:pt x="30525" y="175"/>
                    <a:pt x="30121" y="27"/>
                  </a:cubicBezTo>
                  <a:cubicBezTo>
                    <a:pt x="29334" y="1136"/>
                    <a:pt x="28867" y="2440"/>
                    <a:pt x="28770" y="3797"/>
                  </a:cubicBezTo>
                  <a:cubicBezTo>
                    <a:pt x="28735" y="2681"/>
                    <a:pt x="28584" y="1572"/>
                    <a:pt x="28318" y="488"/>
                  </a:cubicBezTo>
                  <a:cubicBezTo>
                    <a:pt x="28264" y="269"/>
                    <a:pt x="28102" y="1"/>
                    <a:pt x="27912" y="1"/>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37" name="Google Shape;4224;p73">
              <a:extLst>
                <a:ext uri="{FF2B5EF4-FFF2-40B4-BE49-F238E27FC236}">
                  <a16:creationId xmlns:a16="http://schemas.microsoft.com/office/drawing/2014/main" id="{5C18FAB2-A817-9298-8787-F10CB134228D}"/>
                </a:ext>
              </a:extLst>
            </p:cNvPr>
            <p:cNvSpPr/>
            <p:nvPr/>
          </p:nvSpPr>
          <p:spPr>
            <a:xfrm>
              <a:off x="4135275" y="3154025"/>
              <a:ext cx="438600" cy="499175"/>
            </a:xfrm>
            <a:custGeom>
              <a:avLst/>
              <a:gdLst/>
              <a:ahLst/>
              <a:cxnLst/>
              <a:rect l="l" t="t" r="r" b="b"/>
              <a:pathLst>
                <a:path w="17544" h="19967" extrusionOk="0">
                  <a:moveTo>
                    <a:pt x="4677" y="1"/>
                  </a:moveTo>
                  <a:cubicBezTo>
                    <a:pt x="4546" y="1"/>
                    <a:pt x="4416" y="4"/>
                    <a:pt x="4285" y="10"/>
                  </a:cubicBezTo>
                  <a:cubicBezTo>
                    <a:pt x="3531" y="1593"/>
                    <a:pt x="2482" y="3010"/>
                    <a:pt x="1155" y="4167"/>
                  </a:cubicBezTo>
                  <a:lnTo>
                    <a:pt x="0" y="9112"/>
                  </a:lnTo>
                  <a:cubicBezTo>
                    <a:pt x="3382" y="12776"/>
                    <a:pt x="6934" y="16271"/>
                    <a:pt x="10655" y="19600"/>
                  </a:cubicBezTo>
                  <a:cubicBezTo>
                    <a:pt x="10855" y="19778"/>
                    <a:pt x="11082" y="19966"/>
                    <a:pt x="11348" y="19966"/>
                  </a:cubicBezTo>
                  <a:cubicBezTo>
                    <a:pt x="11353" y="19966"/>
                    <a:pt x="11358" y="19966"/>
                    <a:pt x="11363" y="19966"/>
                  </a:cubicBezTo>
                  <a:cubicBezTo>
                    <a:pt x="11564" y="19961"/>
                    <a:pt x="11744" y="19847"/>
                    <a:pt x="11909" y="19731"/>
                  </a:cubicBezTo>
                  <a:cubicBezTo>
                    <a:pt x="15606" y="17137"/>
                    <a:pt x="17037" y="12340"/>
                    <a:pt x="17486" y="7845"/>
                  </a:cubicBezTo>
                  <a:cubicBezTo>
                    <a:pt x="17517" y="7534"/>
                    <a:pt x="17543" y="7212"/>
                    <a:pt x="17445" y="6914"/>
                  </a:cubicBezTo>
                  <a:cubicBezTo>
                    <a:pt x="17288" y="6440"/>
                    <a:pt x="16851" y="6124"/>
                    <a:pt x="16440" y="5839"/>
                  </a:cubicBezTo>
                  <a:lnTo>
                    <a:pt x="13182" y="3601"/>
                  </a:lnTo>
                  <a:cubicBezTo>
                    <a:pt x="11516" y="2456"/>
                    <a:pt x="9827" y="1299"/>
                    <a:pt x="7927" y="605"/>
                  </a:cubicBezTo>
                  <a:cubicBezTo>
                    <a:pt x="6892" y="226"/>
                    <a:pt x="5778" y="1"/>
                    <a:pt x="4677" y="1"/>
                  </a:cubicBezTo>
                  <a:close/>
                </a:path>
              </a:pathLst>
            </a:custGeom>
            <a:solidFill>
              <a:schemeClr val="accent4"/>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38" name="Google Shape;4225;p73">
              <a:extLst>
                <a:ext uri="{FF2B5EF4-FFF2-40B4-BE49-F238E27FC236}">
                  <a16:creationId xmlns:a16="http://schemas.microsoft.com/office/drawing/2014/main" id="{8989434B-CD6C-8CC3-B928-0C85E451CCB8}"/>
                </a:ext>
              </a:extLst>
            </p:cNvPr>
            <p:cNvSpPr/>
            <p:nvPr/>
          </p:nvSpPr>
          <p:spPr>
            <a:xfrm>
              <a:off x="4375300" y="3274175"/>
              <a:ext cx="159625" cy="358225"/>
            </a:xfrm>
            <a:custGeom>
              <a:avLst/>
              <a:gdLst/>
              <a:ahLst/>
              <a:cxnLst/>
              <a:rect l="l" t="t" r="r" b="b"/>
              <a:pathLst>
                <a:path w="6385" h="14329" extrusionOk="0">
                  <a:moveTo>
                    <a:pt x="5333" y="0"/>
                  </a:moveTo>
                  <a:cubicBezTo>
                    <a:pt x="4495" y="4777"/>
                    <a:pt x="3102" y="9395"/>
                    <a:pt x="300" y="13475"/>
                  </a:cubicBezTo>
                  <a:cubicBezTo>
                    <a:pt x="0" y="13911"/>
                    <a:pt x="407" y="14328"/>
                    <a:pt x="823" y="14328"/>
                  </a:cubicBezTo>
                  <a:cubicBezTo>
                    <a:pt x="1002" y="14328"/>
                    <a:pt x="1183" y="14251"/>
                    <a:pt x="1311" y="14066"/>
                  </a:cubicBezTo>
                  <a:cubicBezTo>
                    <a:pt x="4091" y="10017"/>
                    <a:pt x="5515" y="5452"/>
                    <a:pt x="6384" y="723"/>
                  </a:cubicBezTo>
                  <a:lnTo>
                    <a:pt x="5333" y="0"/>
                  </a:ln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39" name="Google Shape;4226;p73">
              <a:extLst>
                <a:ext uri="{FF2B5EF4-FFF2-40B4-BE49-F238E27FC236}">
                  <a16:creationId xmlns:a16="http://schemas.microsoft.com/office/drawing/2014/main" id="{6673202D-437C-CA17-229B-B2D09CFA2384}"/>
                </a:ext>
              </a:extLst>
            </p:cNvPr>
            <p:cNvSpPr/>
            <p:nvPr/>
          </p:nvSpPr>
          <p:spPr>
            <a:xfrm>
              <a:off x="3676400" y="2901875"/>
              <a:ext cx="855050" cy="1186700"/>
            </a:xfrm>
            <a:custGeom>
              <a:avLst/>
              <a:gdLst/>
              <a:ahLst/>
              <a:cxnLst/>
              <a:rect l="l" t="t" r="r" b="b"/>
              <a:pathLst>
                <a:path w="34202" h="47468" extrusionOk="0">
                  <a:moveTo>
                    <a:pt x="20662" y="0"/>
                  </a:moveTo>
                  <a:cubicBezTo>
                    <a:pt x="20661" y="0"/>
                    <a:pt x="20661" y="0"/>
                    <a:pt x="20661" y="0"/>
                  </a:cubicBezTo>
                  <a:cubicBezTo>
                    <a:pt x="18426" y="467"/>
                    <a:pt x="16166" y="804"/>
                    <a:pt x="13893" y="1009"/>
                  </a:cubicBezTo>
                  <a:cubicBezTo>
                    <a:pt x="13893" y="3882"/>
                    <a:pt x="14039" y="6655"/>
                    <a:pt x="14299" y="9522"/>
                  </a:cubicBezTo>
                  <a:cubicBezTo>
                    <a:pt x="10447" y="11618"/>
                    <a:pt x="5377" y="11959"/>
                    <a:pt x="2774" y="15488"/>
                  </a:cubicBezTo>
                  <a:cubicBezTo>
                    <a:pt x="1298" y="17488"/>
                    <a:pt x="985" y="20094"/>
                    <a:pt x="773" y="22571"/>
                  </a:cubicBezTo>
                  <a:cubicBezTo>
                    <a:pt x="177" y="29567"/>
                    <a:pt x="0" y="36594"/>
                    <a:pt x="245" y="43612"/>
                  </a:cubicBezTo>
                  <a:cubicBezTo>
                    <a:pt x="259" y="43998"/>
                    <a:pt x="281" y="44408"/>
                    <a:pt x="504" y="44725"/>
                  </a:cubicBezTo>
                  <a:cubicBezTo>
                    <a:pt x="770" y="45105"/>
                    <a:pt x="1253" y="45253"/>
                    <a:pt x="1701" y="45372"/>
                  </a:cubicBezTo>
                  <a:cubicBezTo>
                    <a:pt x="6797" y="46725"/>
                    <a:pt x="12068" y="47406"/>
                    <a:pt x="17339" y="47406"/>
                  </a:cubicBezTo>
                  <a:cubicBezTo>
                    <a:pt x="17697" y="47406"/>
                    <a:pt x="18056" y="47403"/>
                    <a:pt x="18414" y="47396"/>
                  </a:cubicBezTo>
                  <a:cubicBezTo>
                    <a:pt x="18697" y="47392"/>
                    <a:pt x="18985" y="47389"/>
                    <a:pt x="19275" y="47389"/>
                  </a:cubicBezTo>
                  <a:cubicBezTo>
                    <a:pt x="21038" y="47389"/>
                    <a:pt x="22925" y="47468"/>
                    <a:pt x="24818" y="47468"/>
                  </a:cubicBezTo>
                  <a:cubicBezTo>
                    <a:pt x="27794" y="47468"/>
                    <a:pt x="30784" y="47274"/>
                    <a:pt x="33322" y="46278"/>
                  </a:cubicBezTo>
                  <a:cubicBezTo>
                    <a:pt x="33584" y="46176"/>
                    <a:pt x="33859" y="46054"/>
                    <a:pt x="34015" y="45820"/>
                  </a:cubicBezTo>
                  <a:cubicBezTo>
                    <a:pt x="34201" y="45539"/>
                    <a:pt x="34173" y="45175"/>
                    <a:pt x="34138" y="44840"/>
                  </a:cubicBezTo>
                  <a:cubicBezTo>
                    <a:pt x="33259" y="36568"/>
                    <a:pt x="32380" y="28296"/>
                    <a:pt x="31502" y="20025"/>
                  </a:cubicBezTo>
                  <a:lnTo>
                    <a:pt x="31443" y="19469"/>
                  </a:lnTo>
                  <a:cubicBezTo>
                    <a:pt x="31073" y="15991"/>
                    <a:pt x="28730" y="13120"/>
                    <a:pt x="25658" y="11411"/>
                  </a:cubicBezTo>
                  <a:cubicBezTo>
                    <a:pt x="23939" y="10455"/>
                    <a:pt x="21697" y="10092"/>
                    <a:pt x="21155" y="7862"/>
                  </a:cubicBezTo>
                  <a:cubicBezTo>
                    <a:pt x="21007" y="7250"/>
                    <a:pt x="20805" y="0"/>
                    <a:pt x="20662" y="0"/>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40" name="Google Shape;4227;p73">
              <a:extLst>
                <a:ext uri="{FF2B5EF4-FFF2-40B4-BE49-F238E27FC236}">
                  <a16:creationId xmlns:a16="http://schemas.microsoft.com/office/drawing/2014/main" id="{77CEFF42-41BB-E48A-ABD4-33A1988A4AD7}"/>
                </a:ext>
              </a:extLst>
            </p:cNvPr>
            <p:cNvSpPr/>
            <p:nvPr/>
          </p:nvSpPr>
          <p:spPr>
            <a:xfrm>
              <a:off x="3715125" y="2090800"/>
              <a:ext cx="815675" cy="912700"/>
            </a:xfrm>
            <a:custGeom>
              <a:avLst/>
              <a:gdLst/>
              <a:ahLst/>
              <a:cxnLst/>
              <a:rect l="l" t="t" r="r" b="b"/>
              <a:pathLst>
                <a:path w="32627" h="36508" extrusionOk="0">
                  <a:moveTo>
                    <a:pt x="15924" y="0"/>
                  </a:moveTo>
                  <a:lnTo>
                    <a:pt x="15924" y="0"/>
                  </a:lnTo>
                  <a:cubicBezTo>
                    <a:pt x="16031" y="4657"/>
                    <a:pt x="14365" y="9363"/>
                    <a:pt x="11552" y="13119"/>
                  </a:cubicBezTo>
                  <a:cubicBezTo>
                    <a:pt x="8597" y="17067"/>
                    <a:pt x="4496" y="20029"/>
                    <a:pt x="1" y="22101"/>
                  </a:cubicBezTo>
                  <a:cubicBezTo>
                    <a:pt x="214" y="24718"/>
                    <a:pt x="547" y="27377"/>
                    <a:pt x="1790" y="29637"/>
                  </a:cubicBezTo>
                  <a:cubicBezTo>
                    <a:pt x="4461" y="34497"/>
                    <a:pt x="10760" y="36508"/>
                    <a:pt x="16533" y="36508"/>
                  </a:cubicBezTo>
                  <a:cubicBezTo>
                    <a:pt x="18727" y="36508"/>
                    <a:pt x="20846" y="36217"/>
                    <a:pt x="22660" y="35682"/>
                  </a:cubicBezTo>
                  <a:cubicBezTo>
                    <a:pt x="25331" y="34893"/>
                    <a:pt x="27947" y="33618"/>
                    <a:pt x="29980" y="31683"/>
                  </a:cubicBezTo>
                  <a:cubicBezTo>
                    <a:pt x="32029" y="29735"/>
                    <a:pt x="32618" y="27140"/>
                    <a:pt x="32623" y="24384"/>
                  </a:cubicBezTo>
                  <a:cubicBezTo>
                    <a:pt x="32626" y="22504"/>
                    <a:pt x="31926" y="21030"/>
                    <a:pt x="31517" y="19203"/>
                  </a:cubicBezTo>
                  <a:cubicBezTo>
                    <a:pt x="31412" y="18739"/>
                    <a:pt x="31337" y="18271"/>
                    <a:pt x="31305" y="17795"/>
                  </a:cubicBezTo>
                  <a:cubicBezTo>
                    <a:pt x="31137" y="15193"/>
                    <a:pt x="31740" y="12808"/>
                    <a:pt x="31028" y="10203"/>
                  </a:cubicBezTo>
                  <a:cubicBezTo>
                    <a:pt x="30374" y="7811"/>
                    <a:pt x="29029" y="5628"/>
                    <a:pt x="27099" y="4054"/>
                  </a:cubicBezTo>
                  <a:cubicBezTo>
                    <a:pt x="23973" y="1508"/>
                    <a:pt x="19915" y="254"/>
                    <a:pt x="15924" y="0"/>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41" name="Google Shape;4228;p73">
              <a:extLst>
                <a:ext uri="{FF2B5EF4-FFF2-40B4-BE49-F238E27FC236}">
                  <a16:creationId xmlns:a16="http://schemas.microsoft.com/office/drawing/2014/main" id="{4F1F7EE8-84DE-F3A8-0163-9BAD1D272DD3}"/>
                </a:ext>
              </a:extLst>
            </p:cNvPr>
            <p:cNvSpPr/>
            <p:nvPr/>
          </p:nvSpPr>
          <p:spPr>
            <a:xfrm>
              <a:off x="4109925" y="2609625"/>
              <a:ext cx="178100" cy="117300"/>
            </a:xfrm>
            <a:custGeom>
              <a:avLst/>
              <a:gdLst/>
              <a:ahLst/>
              <a:cxnLst/>
              <a:rect l="l" t="t" r="r" b="b"/>
              <a:pathLst>
                <a:path w="7124" h="4692" extrusionOk="0">
                  <a:moveTo>
                    <a:pt x="1" y="1"/>
                  </a:moveTo>
                  <a:lnTo>
                    <a:pt x="1" y="1"/>
                  </a:lnTo>
                  <a:cubicBezTo>
                    <a:pt x="221" y="1108"/>
                    <a:pt x="604" y="2183"/>
                    <a:pt x="1163" y="3164"/>
                  </a:cubicBezTo>
                  <a:cubicBezTo>
                    <a:pt x="1580" y="3898"/>
                    <a:pt x="2204" y="4649"/>
                    <a:pt x="3048" y="4689"/>
                  </a:cubicBezTo>
                  <a:cubicBezTo>
                    <a:pt x="3072" y="4690"/>
                    <a:pt x="3096" y="4691"/>
                    <a:pt x="3120" y="4691"/>
                  </a:cubicBezTo>
                  <a:cubicBezTo>
                    <a:pt x="3402" y="4691"/>
                    <a:pt x="3680" y="4611"/>
                    <a:pt x="3941" y="4503"/>
                  </a:cubicBezTo>
                  <a:cubicBezTo>
                    <a:pt x="4847" y="4131"/>
                    <a:pt x="5596" y="3430"/>
                    <a:pt x="6122" y="2604"/>
                  </a:cubicBezTo>
                  <a:cubicBezTo>
                    <a:pt x="6510" y="2002"/>
                    <a:pt x="6828" y="1352"/>
                    <a:pt x="7123" y="694"/>
                  </a:cubicBezTo>
                  <a:lnTo>
                    <a:pt x="7123" y="694"/>
                  </a:lnTo>
                  <a:cubicBezTo>
                    <a:pt x="6653" y="717"/>
                    <a:pt x="6183" y="729"/>
                    <a:pt x="5714" y="729"/>
                  </a:cubicBezTo>
                  <a:cubicBezTo>
                    <a:pt x="3732" y="729"/>
                    <a:pt x="1781" y="514"/>
                    <a:pt x="1" y="1"/>
                  </a:cubicBezTo>
                  <a:close/>
                </a:path>
              </a:pathLst>
            </a:custGeom>
            <a:solidFill>
              <a:srgbClr val="592C3E"/>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42" name="Google Shape;4229;p73">
              <a:extLst>
                <a:ext uri="{FF2B5EF4-FFF2-40B4-BE49-F238E27FC236}">
                  <a16:creationId xmlns:a16="http://schemas.microsoft.com/office/drawing/2014/main" id="{6A6A4535-2205-A232-994C-B343B93B35CE}"/>
                </a:ext>
              </a:extLst>
            </p:cNvPr>
            <p:cNvSpPr/>
            <p:nvPr/>
          </p:nvSpPr>
          <p:spPr>
            <a:xfrm>
              <a:off x="4132350" y="2661775"/>
              <a:ext cx="126775" cy="65125"/>
            </a:xfrm>
            <a:custGeom>
              <a:avLst/>
              <a:gdLst/>
              <a:ahLst/>
              <a:cxnLst/>
              <a:rect l="l" t="t" r="r" b="b"/>
              <a:pathLst>
                <a:path w="5071" h="2605" extrusionOk="0">
                  <a:moveTo>
                    <a:pt x="2443" y="0"/>
                  </a:moveTo>
                  <a:cubicBezTo>
                    <a:pt x="2352" y="0"/>
                    <a:pt x="2260" y="3"/>
                    <a:pt x="2168" y="8"/>
                  </a:cubicBezTo>
                  <a:cubicBezTo>
                    <a:pt x="1414" y="53"/>
                    <a:pt x="686" y="250"/>
                    <a:pt x="1" y="559"/>
                  </a:cubicBezTo>
                  <a:cubicBezTo>
                    <a:pt x="87" y="733"/>
                    <a:pt x="169" y="910"/>
                    <a:pt x="266" y="1078"/>
                  </a:cubicBezTo>
                  <a:cubicBezTo>
                    <a:pt x="683" y="1812"/>
                    <a:pt x="1307" y="2563"/>
                    <a:pt x="2151" y="2603"/>
                  </a:cubicBezTo>
                  <a:cubicBezTo>
                    <a:pt x="2174" y="2604"/>
                    <a:pt x="2196" y="2605"/>
                    <a:pt x="2219" y="2605"/>
                  </a:cubicBezTo>
                  <a:cubicBezTo>
                    <a:pt x="2503" y="2605"/>
                    <a:pt x="2781" y="2525"/>
                    <a:pt x="3044" y="2417"/>
                  </a:cubicBezTo>
                  <a:cubicBezTo>
                    <a:pt x="3870" y="2080"/>
                    <a:pt x="4555" y="1459"/>
                    <a:pt x="5071" y="729"/>
                  </a:cubicBezTo>
                  <a:cubicBezTo>
                    <a:pt x="4286" y="260"/>
                    <a:pt x="3360" y="0"/>
                    <a:pt x="2443" y="0"/>
                  </a:cubicBezTo>
                  <a:close/>
                </a:path>
              </a:pathLst>
            </a:custGeom>
            <a:solidFill>
              <a:srgbClr val="F94B8A"/>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43" name="Google Shape;4230;p73">
              <a:extLst>
                <a:ext uri="{FF2B5EF4-FFF2-40B4-BE49-F238E27FC236}">
                  <a16:creationId xmlns:a16="http://schemas.microsoft.com/office/drawing/2014/main" id="{BD5FB177-FCEE-2353-42BD-FFF2A2A794DD}"/>
                </a:ext>
              </a:extLst>
            </p:cNvPr>
            <p:cNvSpPr/>
            <p:nvPr/>
          </p:nvSpPr>
          <p:spPr>
            <a:xfrm>
              <a:off x="3925450" y="2592250"/>
              <a:ext cx="184100" cy="125425"/>
            </a:xfrm>
            <a:custGeom>
              <a:avLst/>
              <a:gdLst/>
              <a:ahLst/>
              <a:cxnLst/>
              <a:rect l="l" t="t" r="r" b="b"/>
              <a:pathLst>
                <a:path w="7364" h="5017" extrusionOk="0">
                  <a:moveTo>
                    <a:pt x="3717" y="0"/>
                  </a:moveTo>
                  <a:cubicBezTo>
                    <a:pt x="3212" y="0"/>
                    <a:pt x="2732" y="43"/>
                    <a:pt x="2349" y="94"/>
                  </a:cubicBezTo>
                  <a:cubicBezTo>
                    <a:pt x="1766" y="173"/>
                    <a:pt x="1164" y="327"/>
                    <a:pt x="733" y="727"/>
                  </a:cubicBezTo>
                  <a:cubicBezTo>
                    <a:pt x="39" y="1371"/>
                    <a:pt x="0" y="2528"/>
                    <a:pt x="484" y="3342"/>
                  </a:cubicBezTo>
                  <a:cubicBezTo>
                    <a:pt x="967" y="4156"/>
                    <a:pt x="1863" y="4656"/>
                    <a:pt x="2782" y="4881"/>
                  </a:cubicBezTo>
                  <a:cubicBezTo>
                    <a:pt x="3140" y="4968"/>
                    <a:pt x="3513" y="5016"/>
                    <a:pt x="3885" y="5016"/>
                  </a:cubicBezTo>
                  <a:cubicBezTo>
                    <a:pt x="4550" y="5016"/>
                    <a:pt x="5209" y="4860"/>
                    <a:pt x="5758" y="4492"/>
                  </a:cubicBezTo>
                  <a:cubicBezTo>
                    <a:pt x="6720" y="3847"/>
                    <a:pt x="7364" y="1978"/>
                    <a:pt x="6588" y="959"/>
                  </a:cubicBezTo>
                  <a:cubicBezTo>
                    <a:pt x="6011" y="201"/>
                    <a:pt x="4807" y="0"/>
                    <a:pt x="3717" y="0"/>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44" name="Google Shape;4231;p73">
              <a:extLst>
                <a:ext uri="{FF2B5EF4-FFF2-40B4-BE49-F238E27FC236}">
                  <a16:creationId xmlns:a16="http://schemas.microsoft.com/office/drawing/2014/main" id="{A1869AF3-681F-1334-BDDB-678936154360}"/>
                </a:ext>
              </a:extLst>
            </p:cNvPr>
            <p:cNvSpPr/>
            <p:nvPr/>
          </p:nvSpPr>
          <p:spPr>
            <a:xfrm>
              <a:off x="3676400" y="3154050"/>
              <a:ext cx="846600" cy="934475"/>
            </a:xfrm>
            <a:custGeom>
              <a:avLst/>
              <a:gdLst/>
              <a:ahLst/>
              <a:cxnLst/>
              <a:rect l="l" t="t" r="r" b="b"/>
              <a:pathLst>
                <a:path w="33864" h="37379" extrusionOk="0">
                  <a:moveTo>
                    <a:pt x="22921" y="0"/>
                  </a:moveTo>
                  <a:cubicBezTo>
                    <a:pt x="21969" y="1573"/>
                    <a:pt x="20717" y="2846"/>
                    <a:pt x="18962" y="3321"/>
                  </a:cubicBezTo>
                  <a:cubicBezTo>
                    <a:pt x="18509" y="3444"/>
                    <a:pt x="18046" y="3502"/>
                    <a:pt x="17583" y="3502"/>
                  </a:cubicBezTo>
                  <a:cubicBezTo>
                    <a:pt x="15889" y="3502"/>
                    <a:pt x="14190" y="2730"/>
                    <a:pt x="12935" y="1559"/>
                  </a:cubicBezTo>
                  <a:cubicBezTo>
                    <a:pt x="12579" y="1229"/>
                    <a:pt x="12260" y="866"/>
                    <a:pt x="11964" y="485"/>
                  </a:cubicBezTo>
                  <a:cubicBezTo>
                    <a:pt x="8585" y="1779"/>
                    <a:pt x="4876" y="2551"/>
                    <a:pt x="2774" y="5402"/>
                  </a:cubicBezTo>
                  <a:cubicBezTo>
                    <a:pt x="1298" y="7402"/>
                    <a:pt x="985" y="10008"/>
                    <a:pt x="773" y="12485"/>
                  </a:cubicBezTo>
                  <a:cubicBezTo>
                    <a:pt x="177" y="19481"/>
                    <a:pt x="0" y="26507"/>
                    <a:pt x="245" y="33525"/>
                  </a:cubicBezTo>
                  <a:cubicBezTo>
                    <a:pt x="259" y="33912"/>
                    <a:pt x="281" y="34323"/>
                    <a:pt x="504" y="34639"/>
                  </a:cubicBezTo>
                  <a:cubicBezTo>
                    <a:pt x="770" y="35018"/>
                    <a:pt x="1253" y="35168"/>
                    <a:pt x="1701" y="35286"/>
                  </a:cubicBezTo>
                  <a:cubicBezTo>
                    <a:pt x="6797" y="36639"/>
                    <a:pt x="12068" y="37319"/>
                    <a:pt x="17339" y="37319"/>
                  </a:cubicBezTo>
                  <a:cubicBezTo>
                    <a:pt x="17697" y="37319"/>
                    <a:pt x="18056" y="37316"/>
                    <a:pt x="18414" y="37309"/>
                  </a:cubicBezTo>
                  <a:cubicBezTo>
                    <a:pt x="18704" y="37304"/>
                    <a:pt x="18998" y="37302"/>
                    <a:pt x="19296" y="37302"/>
                  </a:cubicBezTo>
                  <a:cubicBezTo>
                    <a:pt x="21049" y="37302"/>
                    <a:pt x="22926" y="37379"/>
                    <a:pt x="24808" y="37379"/>
                  </a:cubicBezTo>
                  <a:cubicBezTo>
                    <a:pt x="25439" y="37379"/>
                    <a:pt x="26072" y="37370"/>
                    <a:pt x="26700" y="37347"/>
                  </a:cubicBezTo>
                  <a:cubicBezTo>
                    <a:pt x="27898" y="36601"/>
                    <a:pt x="29070" y="35811"/>
                    <a:pt x="30219" y="34996"/>
                  </a:cubicBezTo>
                  <a:cubicBezTo>
                    <a:pt x="31470" y="34108"/>
                    <a:pt x="32706" y="33180"/>
                    <a:pt x="33864" y="32173"/>
                  </a:cubicBezTo>
                  <a:cubicBezTo>
                    <a:pt x="33076" y="24761"/>
                    <a:pt x="32289" y="17349"/>
                    <a:pt x="31502" y="9938"/>
                  </a:cubicBezTo>
                  <a:lnTo>
                    <a:pt x="31443" y="9382"/>
                  </a:lnTo>
                  <a:cubicBezTo>
                    <a:pt x="31073" y="5904"/>
                    <a:pt x="28730" y="3033"/>
                    <a:pt x="25658" y="1324"/>
                  </a:cubicBezTo>
                  <a:cubicBezTo>
                    <a:pt x="24783" y="838"/>
                    <a:pt x="23773" y="504"/>
                    <a:pt x="22921" y="0"/>
                  </a:cubicBezTo>
                  <a:close/>
                </a:path>
              </a:pathLst>
            </a:custGeom>
            <a:solidFill>
              <a:schemeClr val="accent4"/>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45" name="Google Shape;4232;p73">
              <a:extLst>
                <a:ext uri="{FF2B5EF4-FFF2-40B4-BE49-F238E27FC236}">
                  <a16:creationId xmlns:a16="http://schemas.microsoft.com/office/drawing/2014/main" id="{E1A42F57-5E8B-CE91-00CF-F57B330DB97B}"/>
                </a:ext>
              </a:extLst>
            </p:cNvPr>
            <p:cNvSpPr/>
            <p:nvPr/>
          </p:nvSpPr>
          <p:spPr>
            <a:xfrm>
              <a:off x="4293175" y="2582475"/>
              <a:ext cx="194100" cy="115200"/>
            </a:xfrm>
            <a:custGeom>
              <a:avLst/>
              <a:gdLst/>
              <a:ahLst/>
              <a:cxnLst/>
              <a:rect l="l" t="t" r="r" b="b"/>
              <a:pathLst>
                <a:path w="7764" h="4608" extrusionOk="0">
                  <a:moveTo>
                    <a:pt x="4804" y="0"/>
                  </a:moveTo>
                  <a:cubicBezTo>
                    <a:pt x="4123" y="0"/>
                    <a:pt x="3448" y="122"/>
                    <a:pt x="2917" y="304"/>
                  </a:cubicBezTo>
                  <a:cubicBezTo>
                    <a:pt x="1200" y="893"/>
                    <a:pt x="0" y="3223"/>
                    <a:pt x="2210" y="4224"/>
                  </a:cubicBezTo>
                  <a:cubicBezTo>
                    <a:pt x="2763" y="4475"/>
                    <a:pt x="3439" y="4608"/>
                    <a:pt x="4126" y="4608"/>
                  </a:cubicBezTo>
                  <a:cubicBezTo>
                    <a:pt x="5774" y="4608"/>
                    <a:pt x="7486" y="3843"/>
                    <a:pt x="7718" y="2100"/>
                  </a:cubicBezTo>
                  <a:cubicBezTo>
                    <a:pt x="7764" y="1748"/>
                    <a:pt x="7693" y="1390"/>
                    <a:pt x="7451" y="1058"/>
                  </a:cubicBezTo>
                  <a:cubicBezTo>
                    <a:pt x="6883" y="281"/>
                    <a:pt x="5838" y="0"/>
                    <a:pt x="4804" y="0"/>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46" name="Google Shape;4233;p73">
              <a:extLst>
                <a:ext uri="{FF2B5EF4-FFF2-40B4-BE49-F238E27FC236}">
                  <a16:creationId xmlns:a16="http://schemas.microsoft.com/office/drawing/2014/main" id="{24CBB088-BBBB-3A8F-A42F-082F9063B6A7}"/>
                </a:ext>
              </a:extLst>
            </p:cNvPr>
            <p:cNvSpPr/>
            <p:nvPr/>
          </p:nvSpPr>
          <p:spPr>
            <a:xfrm>
              <a:off x="4157250" y="2358375"/>
              <a:ext cx="81575" cy="232175"/>
            </a:xfrm>
            <a:custGeom>
              <a:avLst/>
              <a:gdLst/>
              <a:ahLst/>
              <a:cxnLst/>
              <a:rect l="l" t="t" r="r" b="b"/>
              <a:pathLst>
                <a:path w="3263" h="9287" extrusionOk="0">
                  <a:moveTo>
                    <a:pt x="1064" y="1"/>
                  </a:moveTo>
                  <a:cubicBezTo>
                    <a:pt x="1001" y="1"/>
                    <a:pt x="518" y="406"/>
                    <a:pt x="220" y="1322"/>
                  </a:cubicBezTo>
                  <a:cubicBezTo>
                    <a:pt x="49" y="1882"/>
                    <a:pt x="0" y="2472"/>
                    <a:pt x="78" y="3052"/>
                  </a:cubicBezTo>
                  <a:cubicBezTo>
                    <a:pt x="163" y="3705"/>
                    <a:pt x="437" y="4423"/>
                    <a:pt x="937" y="5011"/>
                  </a:cubicBezTo>
                  <a:cubicBezTo>
                    <a:pt x="1429" y="5589"/>
                    <a:pt x="1973" y="6014"/>
                    <a:pt x="2325" y="6488"/>
                  </a:cubicBezTo>
                  <a:cubicBezTo>
                    <a:pt x="2687" y="6958"/>
                    <a:pt x="2871" y="7465"/>
                    <a:pt x="2832" y="7890"/>
                  </a:cubicBezTo>
                  <a:cubicBezTo>
                    <a:pt x="2798" y="8318"/>
                    <a:pt x="2609" y="8658"/>
                    <a:pt x="2499" y="8893"/>
                  </a:cubicBezTo>
                  <a:cubicBezTo>
                    <a:pt x="2380" y="9128"/>
                    <a:pt x="2318" y="9266"/>
                    <a:pt x="2346" y="9285"/>
                  </a:cubicBezTo>
                  <a:cubicBezTo>
                    <a:pt x="2348" y="9286"/>
                    <a:pt x="2350" y="9287"/>
                    <a:pt x="2353" y="9287"/>
                  </a:cubicBezTo>
                  <a:cubicBezTo>
                    <a:pt x="2389" y="9287"/>
                    <a:pt x="2496" y="9187"/>
                    <a:pt x="2654" y="8993"/>
                  </a:cubicBezTo>
                  <a:cubicBezTo>
                    <a:pt x="2814" y="8780"/>
                    <a:pt x="3071" y="8454"/>
                    <a:pt x="3166" y="7931"/>
                  </a:cubicBezTo>
                  <a:cubicBezTo>
                    <a:pt x="3263" y="7405"/>
                    <a:pt x="3065" y="6767"/>
                    <a:pt x="2679" y="6232"/>
                  </a:cubicBezTo>
                  <a:cubicBezTo>
                    <a:pt x="2296" y="5681"/>
                    <a:pt x="1746" y="5235"/>
                    <a:pt x="1302" y="4707"/>
                  </a:cubicBezTo>
                  <a:cubicBezTo>
                    <a:pt x="861" y="4186"/>
                    <a:pt x="611" y="3571"/>
                    <a:pt x="511" y="2986"/>
                  </a:cubicBezTo>
                  <a:cubicBezTo>
                    <a:pt x="422" y="2462"/>
                    <a:pt x="433" y="1928"/>
                    <a:pt x="545" y="1409"/>
                  </a:cubicBezTo>
                  <a:cubicBezTo>
                    <a:pt x="746" y="515"/>
                    <a:pt x="1138" y="52"/>
                    <a:pt x="1070" y="3"/>
                  </a:cubicBezTo>
                  <a:cubicBezTo>
                    <a:pt x="1069" y="1"/>
                    <a:pt x="1067" y="1"/>
                    <a:pt x="1064" y="1"/>
                  </a:cubicBezTo>
                  <a:close/>
                </a:path>
              </a:pathLst>
            </a:custGeom>
            <a:solidFill>
              <a:srgbClr val="C14848"/>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47" name="Google Shape;4234;p73">
              <a:extLst>
                <a:ext uri="{FF2B5EF4-FFF2-40B4-BE49-F238E27FC236}">
                  <a16:creationId xmlns:a16="http://schemas.microsoft.com/office/drawing/2014/main" id="{65677C55-4A3A-18E1-6A2C-046DC87245D8}"/>
                </a:ext>
              </a:extLst>
            </p:cNvPr>
            <p:cNvSpPr/>
            <p:nvPr/>
          </p:nvSpPr>
          <p:spPr>
            <a:xfrm>
              <a:off x="4162875" y="2557200"/>
              <a:ext cx="37375" cy="20225"/>
            </a:xfrm>
            <a:custGeom>
              <a:avLst/>
              <a:gdLst/>
              <a:ahLst/>
              <a:cxnLst/>
              <a:rect l="l" t="t" r="r" b="b"/>
              <a:pathLst>
                <a:path w="1495" h="809" extrusionOk="0">
                  <a:moveTo>
                    <a:pt x="216" y="0"/>
                  </a:moveTo>
                  <a:cubicBezTo>
                    <a:pt x="136" y="0"/>
                    <a:pt x="79" y="20"/>
                    <a:pt x="59" y="61"/>
                  </a:cubicBezTo>
                  <a:cubicBezTo>
                    <a:pt x="0" y="178"/>
                    <a:pt x="261" y="427"/>
                    <a:pt x="641" y="616"/>
                  </a:cubicBezTo>
                  <a:cubicBezTo>
                    <a:pt x="889" y="740"/>
                    <a:pt x="1126" y="808"/>
                    <a:pt x="1278" y="808"/>
                  </a:cubicBezTo>
                  <a:cubicBezTo>
                    <a:pt x="1359" y="808"/>
                    <a:pt x="1415" y="789"/>
                    <a:pt x="1436" y="748"/>
                  </a:cubicBezTo>
                  <a:cubicBezTo>
                    <a:pt x="1495" y="630"/>
                    <a:pt x="1233" y="382"/>
                    <a:pt x="853" y="192"/>
                  </a:cubicBezTo>
                  <a:cubicBezTo>
                    <a:pt x="605" y="69"/>
                    <a:pt x="368" y="0"/>
                    <a:pt x="216" y="0"/>
                  </a:cubicBezTo>
                  <a:close/>
                </a:path>
              </a:pathLst>
            </a:custGeom>
            <a:solidFill>
              <a:srgbClr val="C14848"/>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48" name="Google Shape;4235;p73">
              <a:extLst>
                <a:ext uri="{FF2B5EF4-FFF2-40B4-BE49-F238E27FC236}">
                  <a16:creationId xmlns:a16="http://schemas.microsoft.com/office/drawing/2014/main" id="{0F67E8D1-7834-5E8E-B219-E4E35FF80097}"/>
                </a:ext>
              </a:extLst>
            </p:cNvPr>
            <p:cNvSpPr/>
            <p:nvPr/>
          </p:nvSpPr>
          <p:spPr>
            <a:xfrm>
              <a:off x="4270400" y="2497075"/>
              <a:ext cx="119375" cy="89375"/>
            </a:xfrm>
            <a:custGeom>
              <a:avLst/>
              <a:gdLst/>
              <a:ahLst/>
              <a:cxnLst/>
              <a:rect l="l" t="t" r="r" b="b"/>
              <a:pathLst>
                <a:path w="4775" h="3575" extrusionOk="0">
                  <a:moveTo>
                    <a:pt x="2383" y="1"/>
                  </a:moveTo>
                  <a:cubicBezTo>
                    <a:pt x="2139" y="1"/>
                    <a:pt x="1888" y="51"/>
                    <a:pt x="1650" y="174"/>
                  </a:cubicBezTo>
                  <a:cubicBezTo>
                    <a:pt x="1116" y="453"/>
                    <a:pt x="812" y="920"/>
                    <a:pt x="599" y="1325"/>
                  </a:cubicBezTo>
                  <a:cubicBezTo>
                    <a:pt x="414" y="1688"/>
                    <a:pt x="269" y="2069"/>
                    <a:pt x="168" y="2463"/>
                  </a:cubicBezTo>
                  <a:cubicBezTo>
                    <a:pt x="0" y="3136"/>
                    <a:pt x="26" y="3567"/>
                    <a:pt x="85" y="3574"/>
                  </a:cubicBezTo>
                  <a:cubicBezTo>
                    <a:pt x="86" y="3574"/>
                    <a:pt x="87" y="3574"/>
                    <a:pt x="88" y="3574"/>
                  </a:cubicBezTo>
                  <a:cubicBezTo>
                    <a:pt x="158" y="3574"/>
                    <a:pt x="251" y="3169"/>
                    <a:pt x="486" y="2566"/>
                  </a:cubicBezTo>
                  <a:cubicBezTo>
                    <a:pt x="625" y="2210"/>
                    <a:pt x="791" y="1867"/>
                    <a:pt x="982" y="1536"/>
                  </a:cubicBezTo>
                  <a:cubicBezTo>
                    <a:pt x="1195" y="1175"/>
                    <a:pt x="1476" y="794"/>
                    <a:pt x="1865" y="598"/>
                  </a:cubicBezTo>
                  <a:cubicBezTo>
                    <a:pt x="2041" y="506"/>
                    <a:pt x="2231" y="467"/>
                    <a:pt x="2420" y="467"/>
                  </a:cubicBezTo>
                  <a:cubicBezTo>
                    <a:pt x="2643" y="467"/>
                    <a:pt x="2865" y="521"/>
                    <a:pt x="3064" y="604"/>
                  </a:cubicBezTo>
                  <a:cubicBezTo>
                    <a:pt x="3436" y="757"/>
                    <a:pt x="3723" y="1009"/>
                    <a:pt x="3953" y="1235"/>
                  </a:cubicBezTo>
                  <a:cubicBezTo>
                    <a:pt x="4379" y="1675"/>
                    <a:pt x="4639" y="2000"/>
                    <a:pt x="4717" y="2000"/>
                  </a:cubicBezTo>
                  <a:cubicBezTo>
                    <a:pt x="4721" y="2000"/>
                    <a:pt x="4726" y="1999"/>
                    <a:pt x="4729" y="1996"/>
                  </a:cubicBezTo>
                  <a:cubicBezTo>
                    <a:pt x="4775" y="1962"/>
                    <a:pt x="4622" y="1572"/>
                    <a:pt x="4205" y="1012"/>
                  </a:cubicBezTo>
                  <a:cubicBezTo>
                    <a:pt x="3991" y="741"/>
                    <a:pt x="3689" y="419"/>
                    <a:pt x="3244" y="206"/>
                  </a:cubicBezTo>
                  <a:cubicBezTo>
                    <a:pt x="3003" y="86"/>
                    <a:pt x="2700" y="1"/>
                    <a:pt x="2383" y="1"/>
                  </a:cubicBezTo>
                  <a:close/>
                </a:path>
              </a:pathLst>
            </a:custGeom>
            <a:solidFill>
              <a:srgbClr val="C14848"/>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49" name="Google Shape;4236;p73">
              <a:extLst>
                <a:ext uri="{FF2B5EF4-FFF2-40B4-BE49-F238E27FC236}">
                  <a16:creationId xmlns:a16="http://schemas.microsoft.com/office/drawing/2014/main" id="{EA126C55-96F1-396A-DDF4-AD212D104A49}"/>
                </a:ext>
              </a:extLst>
            </p:cNvPr>
            <p:cNvSpPr/>
            <p:nvPr/>
          </p:nvSpPr>
          <p:spPr>
            <a:xfrm>
              <a:off x="2004800" y="2699950"/>
              <a:ext cx="1615175" cy="1661425"/>
            </a:xfrm>
            <a:custGeom>
              <a:avLst/>
              <a:gdLst/>
              <a:ahLst/>
              <a:cxnLst/>
              <a:rect l="l" t="t" r="r" b="b"/>
              <a:pathLst>
                <a:path w="64607" h="66457" extrusionOk="0">
                  <a:moveTo>
                    <a:pt x="15709" y="1"/>
                  </a:moveTo>
                  <a:cubicBezTo>
                    <a:pt x="15499" y="165"/>
                    <a:pt x="15289" y="330"/>
                    <a:pt x="15089" y="510"/>
                  </a:cubicBezTo>
                  <a:cubicBezTo>
                    <a:pt x="14815" y="756"/>
                    <a:pt x="14561" y="1016"/>
                    <a:pt x="14315" y="1283"/>
                  </a:cubicBezTo>
                  <a:lnTo>
                    <a:pt x="12326" y="4112"/>
                  </a:lnTo>
                  <a:cubicBezTo>
                    <a:pt x="11227" y="6139"/>
                    <a:pt x="10498" y="8419"/>
                    <a:pt x="9853" y="10644"/>
                  </a:cubicBezTo>
                  <a:cubicBezTo>
                    <a:pt x="6818" y="21114"/>
                    <a:pt x="4630" y="31811"/>
                    <a:pt x="3309" y="42632"/>
                  </a:cubicBezTo>
                  <a:cubicBezTo>
                    <a:pt x="2580" y="48602"/>
                    <a:pt x="1" y="55666"/>
                    <a:pt x="2538" y="61517"/>
                  </a:cubicBezTo>
                  <a:cubicBezTo>
                    <a:pt x="4023" y="64945"/>
                    <a:pt x="6869" y="66138"/>
                    <a:pt x="10335" y="66343"/>
                  </a:cubicBezTo>
                  <a:cubicBezTo>
                    <a:pt x="11641" y="66420"/>
                    <a:pt x="12941" y="66456"/>
                    <a:pt x="14236" y="66456"/>
                  </a:cubicBezTo>
                  <a:cubicBezTo>
                    <a:pt x="23936" y="66456"/>
                    <a:pt x="33310" y="64407"/>
                    <a:pt x="42738" y="62066"/>
                  </a:cubicBezTo>
                  <a:cubicBezTo>
                    <a:pt x="43438" y="61892"/>
                    <a:pt x="47204" y="61060"/>
                    <a:pt x="51191" y="59993"/>
                  </a:cubicBezTo>
                  <a:cubicBezTo>
                    <a:pt x="52123" y="59877"/>
                    <a:pt x="53044" y="59697"/>
                    <a:pt x="53944" y="59421"/>
                  </a:cubicBezTo>
                  <a:cubicBezTo>
                    <a:pt x="55484" y="58946"/>
                    <a:pt x="56944" y="58197"/>
                    <a:pt x="58527" y="57898"/>
                  </a:cubicBezTo>
                  <a:cubicBezTo>
                    <a:pt x="59805" y="57658"/>
                    <a:pt x="61133" y="57717"/>
                    <a:pt x="62391" y="57389"/>
                  </a:cubicBezTo>
                  <a:cubicBezTo>
                    <a:pt x="62670" y="57318"/>
                    <a:pt x="63002" y="57143"/>
                    <a:pt x="62973" y="56856"/>
                  </a:cubicBezTo>
                  <a:cubicBezTo>
                    <a:pt x="62951" y="56637"/>
                    <a:pt x="62725" y="56508"/>
                    <a:pt x="62524" y="56418"/>
                  </a:cubicBezTo>
                  <a:cubicBezTo>
                    <a:pt x="61186" y="55829"/>
                    <a:pt x="59761" y="55462"/>
                    <a:pt x="58305" y="55330"/>
                  </a:cubicBezTo>
                  <a:lnTo>
                    <a:pt x="61917" y="55071"/>
                  </a:lnTo>
                  <a:cubicBezTo>
                    <a:pt x="62636" y="55020"/>
                    <a:pt x="63365" y="54966"/>
                    <a:pt x="64047" y="54731"/>
                  </a:cubicBezTo>
                  <a:cubicBezTo>
                    <a:pt x="64297" y="54644"/>
                    <a:pt x="64575" y="54484"/>
                    <a:pt x="64590" y="54220"/>
                  </a:cubicBezTo>
                  <a:cubicBezTo>
                    <a:pt x="64607" y="53925"/>
                    <a:pt x="64288" y="53734"/>
                    <a:pt x="64011" y="53631"/>
                  </a:cubicBezTo>
                  <a:cubicBezTo>
                    <a:pt x="62695" y="53142"/>
                    <a:pt x="61286" y="53032"/>
                    <a:pt x="59872" y="53032"/>
                  </a:cubicBezTo>
                  <a:cubicBezTo>
                    <a:pt x="59326" y="53032"/>
                    <a:pt x="58779" y="53049"/>
                    <a:pt x="58237" y="53066"/>
                  </a:cubicBezTo>
                  <a:lnTo>
                    <a:pt x="62266" y="52141"/>
                  </a:lnTo>
                  <a:cubicBezTo>
                    <a:pt x="62845" y="52009"/>
                    <a:pt x="63450" y="51863"/>
                    <a:pt x="63897" y="51471"/>
                  </a:cubicBezTo>
                  <a:cubicBezTo>
                    <a:pt x="63821" y="51094"/>
                    <a:pt x="63359" y="50961"/>
                    <a:pt x="62978" y="50917"/>
                  </a:cubicBezTo>
                  <a:cubicBezTo>
                    <a:pt x="62374" y="50847"/>
                    <a:pt x="61768" y="50819"/>
                    <a:pt x="61161" y="50819"/>
                  </a:cubicBezTo>
                  <a:cubicBezTo>
                    <a:pt x="59829" y="50819"/>
                    <a:pt x="58494" y="50955"/>
                    <a:pt x="57167" y="51091"/>
                  </a:cubicBezTo>
                  <a:cubicBezTo>
                    <a:pt x="58022" y="50767"/>
                    <a:pt x="58870" y="50422"/>
                    <a:pt x="59709" y="50056"/>
                  </a:cubicBezTo>
                  <a:cubicBezTo>
                    <a:pt x="60389" y="49760"/>
                    <a:pt x="61521" y="49468"/>
                    <a:pt x="62064" y="48964"/>
                  </a:cubicBezTo>
                  <a:cubicBezTo>
                    <a:pt x="62900" y="48186"/>
                    <a:pt x="61375" y="48060"/>
                    <a:pt x="60592" y="48060"/>
                  </a:cubicBezTo>
                  <a:cubicBezTo>
                    <a:pt x="60482" y="48060"/>
                    <a:pt x="60386" y="48063"/>
                    <a:pt x="60314" y="48066"/>
                  </a:cubicBezTo>
                  <a:cubicBezTo>
                    <a:pt x="58491" y="48156"/>
                    <a:pt x="56701" y="48575"/>
                    <a:pt x="55027" y="49302"/>
                  </a:cubicBezTo>
                  <a:cubicBezTo>
                    <a:pt x="55449" y="48511"/>
                    <a:pt x="56136" y="47902"/>
                    <a:pt x="56696" y="47203"/>
                  </a:cubicBezTo>
                  <a:cubicBezTo>
                    <a:pt x="57256" y="46504"/>
                    <a:pt x="57709" y="45615"/>
                    <a:pt x="57523" y="44738"/>
                  </a:cubicBezTo>
                  <a:cubicBezTo>
                    <a:pt x="57506" y="44655"/>
                    <a:pt x="57476" y="44564"/>
                    <a:pt x="57405" y="44518"/>
                  </a:cubicBezTo>
                  <a:cubicBezTo>
                    <a:pt x="57371" y="44497"/>
                    <a:pt x="57333" y="44488"/>
                    <a:pt x="57294" y="44488"/>
                  </a:cubicBezTo>
                  <a:cubicBezTo>
                    <a:pt x="57222" y="44488"/>
                    <a:pt x="57144" y="44519"/>
                    <a:pt x="57077" y="44552"/>
                  </a:cubicBezTo>
                  <a:cubicBezTo>
                    <a:pt x="56141" y="45024"/>
                    <a:pt x="55549" y="45960"/>
                    <a:pt x="54859" y="46751"/>
                  </a:cubicBezTo>
                  <a:cubicBezTo>
                    <a:pt x="53543" y="48259"/>
                    <a:pt x="51722" y="49297"/>
                    <a:pt x="49769" y="49728"/>
                  </a:cubicBezTo>
                  <a:cubicBezTo>
                    <a:pt x="49302" y="49753"/>
                    <a:pt x="48836" y="49780"/>
                    <a:pt x="48370" y="49796"/>
                  </a:cubicBezTo>
                  <a:cubicBezTo>
                    <a:pt x="37649" y="50172"/>
                    <a:pt x="26982" y="51459"/>
                    <a:pt x="16332" y="52747"/>
                  </a:cubicBezTo>
                  <a:cubicBezTo>
                    <a:pt x="19117" y="44490"/>
                    <a:pt x="21903" y="36130"/>
                    <a:pt x="23006" y="27450"/>
                  </a:cubicBezTo>
                  <a:cubicBezTo>
                    <a:pt x="23549" y="23164"/>
                    <a:pt x="23614" y="18877"/>
                    <a:pt x="23142" y="14583"/>
                  </a:cubicBezTo>
                  <a:cubicBezTo>
                    <a:pt x="22766" y="11152"/>
                    <a:pt x="23029" y="7495"/>
                    <a:pt x="21451" y="4318"/>
                  </a:cubicBezTo>
                  <a:cubicBezTo>
                    <a:pt x="20335" y="2077"/>
                    <a:pt x="18176" y="207"/>
                    <a:pt x="15709" y="1"/>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50" name="Google Shape;4237;p73">
              <a:extLst>
                <a:ext uri="{FF2B5EF4-FFF2-40B4-BE49-F238E27FC236}">
                  <a16:creationId xmlns:a16="http://schemas.microsoft.com/office/drawing/2014/main" id="{7B544F6A-56F7-82B6-0EC8-528C02103854}"/>
                </a:ext>
              </a:extLst>
            </p:cNvPr>
            <p:cNvSpPr/>
            <p:nvPr/>
          </p:nvSpPr>
          <p:spPr>
            <a:xfrm>
              <a:off x="3971100" y="2497800"/>
              <a:ext cx="143475" cy="79825"/>
            </a:xfrm>
            <a:custGeom>
              <a:avLst/>
              <a:gdLst/>
              <a:ahLst/>
              <a:cxnLst/>
              <a:rect l="l" t="t" r="r" b="b"/>
              <a:pathLst>
                <a:path w="5739" h="3193" extrusionOk="0">
                  <a:moveTo>
                    <a:pt x="2783" y="0"/>
                  </a:moveTo>
                  <a:cubicBezTo>
                    <a:pt x="2474" y="0"/>
                    <a:pt x="2176" y="49"/>
                    <a:pt x="1908" y="137"/>
                  </a:cubicBezTo>
                  <a:cubicBezTo>
                    <a:pt x="1432" y="294"/>
                    <a:pt x="1068" y="551"/>
                    <a:pt x="794" y="782"/>
                  </a:cubicBezTo>
                  <a:cubicBezTo>
                    <a:pt x="253" y="1254"/>
                    <a:pt x="0" y="1607"/>
                    <a:pt x="39" y="1650"/>
                  </a:cubicBezTo>
                  <a:cubicBezTo>
                    <a:pt x="43" y="1655"/>
                    <a:pt x="50" y="1658"/>
                    <a:pt x="58" y="1658"/>
                  </a:cubicBezTo>
                  <a:cubicBezTo>
                    <a:pt x="148" y="1658"/>
                    <a:pt x="481" y="1398"/>
                    <a:pt x="995" y="1050"/>
                  </a:cubicBezTo>
                  <a:cubicBezTo>
                    <a:pt x="1279" y="867"/>
                    <a:pt x="1626" y="667"/>
                    <a:pt x="2034" y="556"/>
                  </a:cubicBezTo>
                  <a:cubicBezTo>
                    <a:pt x="2247" y="498"/>
                    <a:pt x="2478" y="467"/>
                    <a:pt x="2718" y="467"/>
                  </a:cubicBezTo>
                  <a:cubicBezTo>
                    <a:pt x="2939" y="467"/>
                    <a:pt x="3168" y="494"/>
                    <a:pt x="3394" y="550"/>
                  </a:cubicBezTo>
                  <a:cubicBezTo>
                    <a:pt x="4365" y="777"/>
                    <a:pt x="4979" y="1537"/>
                    <a:pt x="5222" y="2139"/>
                  </a:cubicBezTo>
                  <a:cubicBezTo>
                    <a:pt x="5481" y="2748"/>
                    <a:pt x="5460" y="3190"/>
                    <a:pt x="5538" y="3192"/>
                  </a:cubicBezTo>
                  <a:cubicBezTo>
                    <a:pt x="5538" y="3192"/>
                    <a:pt x="5539" y="3192"/>
                    <a:pt x="5540" y="3192"/>
                  </a:cubicBezTo>
                  <a:cubicBezTo>
                    <a:pt x="5592" y="3192"/>
                    <a:pt x="5738" y="2737"/>
                    <a:pt x="5538" y="2027"/>
                  </a:cubicBezTo>
                  <a:cubicBezTo>
                    <a:pt x="5414" y="1606"/>
                    <a:pt x="5195" y="1220"/>
                    <a:pt x="4895" y="898"/>
                  </a:cubicBezTo>
                  <a:cubicBezTo>
                    <a:pt x="4558" y="530"/>
                    <a:pt x="4070" y="225"/>
                    <a:pt x="3510" y="90"/>
                  </a:cubicBezTo>
                  <a:cubicBezTo>
                    <a:pt x="3267" y="29"/>
                    <a:pt x="3022" y="0"/>
                    <a:pt x="2783" y="0"/>
                  </a:cubicBezTo>
                  <a:close/>
                </a:path>
              </a:pathLst>
            </a:custGeom>
            <a:solidFill>
              <a:srgbClr val="C14848"/>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51" name="Google Shape;4238;p73">
              <a:extLst>
                <a:ext uri="{FF2B5EF4-FFF2-40B4-BE49-F238E27FC236}">
                  <a16:creationId xmlns:a16="http://schemas.microsoft.com/office/drawing/2014/main" id="{261F193E-ABBD-21AB-E1BC-E9BC74C86ED2}"/>
                </a:ext>
              </a:extLst>
            </p:cNvPr>
            <p:cNvSpPr/>
            <p:nvPr/>
          </p:nvSpPr>
          <p:spPr>
            <a:xfrm>
              <a:off x="4025700" y="2377175"/>
              <a:ext cx="37375" cy="10200"/>
            </a:xfrm>
            <a:custGeom>
              <a:avLst/>
              <a:gdLst/>
              <a:ahLst/>
              <a:cxnLst/>
              <a:rect l="l" t="t" r="r" b="b"/>
              <a:pathLst>
                <a:path w="1495" h="408" extrusionOk="0">
                  <a:moveTo>
                    <a:pt x="257" y="0"/>
                  </a:moveTo>
                  <a:cubicBezTo>
                    <a:pt x="174" y="137"/>
                    <a:pt x="88" y="273"/>
                    <a:pt x="1" y="408"/>
                  </a:cubicBezTo>
                  <a:cubicBezTo>
                    <a:pt x="185" y="377"/>
                    <a:pt x="373" y="358"/>
                    <a:pt x="561" y="349"/>
                  </a:cubicBezTo>
                  <a:cubicBezTo>
                    <a:pt x="704" y="342"/>
                    <a:pt x="833" y="340"/>
                    <a:pt x="946" y="340"/>
                  </a:cubicBezTo>
                  <a:cubicBezTo>
                    <a:pt x="1054" y="340"/>
                    <a:pt x="1147" y="342"/>
                    <a:pt x="1224" y="342"/>
                  </a:cubicBezTo>
                  <a:cubicBezTo>
                    <a:pt x="1379" y="342"/>
                    <a:pt x="1469" y="336"/>
                    <a:pt x="1479" y="301"/>
                  </a:cubicBezTo>
                  <a:cubicBezTo>
                    <a:pt x="1494" y="248"/>
                    <a:pt x="1162" y="76"/>
                    <a:pt x="570" y="12"/>
                  </a:cubicBezTo>
                  <a:cubicBezTo>
                    <a:pt x="475" y="2"/>
                    <a:pt x="364" y="3"/>
                    <a:pt x="257" y="0"/>
                  </a:cubicBezTo>
                  <a:close/>
                </a:path>
              </a:pathLst>
            </a:custGeom>
            <a:solidFill>
              <a:srgbClr val="C14848"/>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52" name="Google Shape;4239;p73">
              <a:extLst>
                <a:ext uri="{FF2B5EF4-FFF2-40B4-BE49-F238E27FC236}">
                  <a16:creationId xmlns:a16="http://schemas.microsoft.com/office/drawing/2014/main" id="{FAB7CCDD-3848-1149-3AB9-439CA35D3BE9}"/>
                </a:ext>
              </a:extLst>
            </p:cNvPr>
            <p:cNvSpPr/>
            <p:nvPr/>
          </p:nvSpPr>
          <p:spPr>
            <a:xfrm>
              <a:off x="4268600" y="2358725"/>
              <a:ext cx="134800" cy="72525"/>
            </a:xfrm>
            <a:custGeom>
              <a:avLst/>
              <a:gdLst/>
              <a:ahLst/>
              <a:cxnLst/>
              <a:rect l="l" t="t" r="r" b="b"/>
              <a:pathLst>
                <a:path w="5392" h="2901" extrusionOk="0">
                  <a:moveTo>
                    <a:pt x="965" y="0"/>
                  </a:moveTo>
                  <a:cubicBezTo>
                    <a:pt x="958" y="0"/>
                    <a:pt x="951" y="1"/>
                    <a:pt x="944" y="1"/>
                  </a:cubicBezTo>
                  <a:cubicBezTo>
                    <a:pt x="353" y="2"/>
                    <a:pt x="1" y="118"/>
                    <a:pt x="9" y="176"/>
                  </a:cubicBezTo>
                  <a:cubicBezTo>
                    <a:pt x="14" y="318"/>
                    <a:pt x="1453" y="194"/>
                    <a:pt x="2958" y="982"/>
                  </a:cubicBezTo>
                  <a:cubicBezTo>
                    <a:pt x="4433" y="1715"/>
                    <a:pt x="5176" y="2900"/>
                    <a:pt x="5328" y="2900"/>
                  </a:cubicBezTo>
                  <a:cubicBezTo>
                    <a:pt x="5333" y="2900"/>
                    <a:pt x="5337" y="2899"/>
                    <a:pt x="5341" y="2897"/>
                  </a:cubicBezTo>
                  <a:cubicBezTo>
                    <a:pt x="5392" y="2870"/>
                    <a:pt x="5280" y="2517"/>
                    <a:pt x="4934" y="2036"/>
                  </a:cubicBezTo>
                  <a:cubicBezTo>
                    <a:pt x="4592" y="1558"/>
                    <a:pt x="3984" y="975"/>
                    <a:pt x="3173" y="560"/>
                  </a:cubicBezTo>
                  <a:cubicBezTo>
                    <a:pt x="2371" y="152"/>
                    <a:pt x="1553" y="0"/>
                    <a:pt x="965" y="0"/>
                  </a:cubicBezTo>
                  <a:close/>
                </a:path>
              </a:pathLst>
            </a:custGeom>
            <a:solidFill>
              <a:srgbClr val="C14848"/>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53" name="Google Shape;4240;p73">
              <a:extLst>
                <a:ext uri="{FF2B5EF4-FFF2-40B4-BE49-F238E27FC236}">
                  <a16:creationId xmlns:a16="http://schemas.microsoft.com/office/drawing/2014/main" id="{27BF8C6E-3335-2767-BDA9-A4A737F6EBB0}"/>
                </a:ext>
              </a:extLst>
            </p:cNvPr>
            <p:cNvSpPr/>
            <p:nvPr/>
          </p:nvSpPr>
          <p:spPr>
            <a:xfrm>
              <a:off x="3720675" y="3504425"/>
              <a:ext cx="334150" cy="346275"/>
            </a:xfrm>
            <a:custGeom>
              <a:avLst/>
              <a:gdLst/>
              <a:ahLst/>
              <a:cxnLst/>
              <a:rect l="l" t="t" r="r" b="b"/>
              <a:pathLst>
                <a:path w="13366" h="13851" extrusionOk="0">
                  <a:moveTo>
                    <a:pt x="8547" y="0"/>
                  </a:moveTo>
                  <a:cubicBezTo>
                    <a:pt x="8393" y="0"/>
                    <a:pt x="8248" y="139"/>
                    <a:pt x="8205" y="294"/>
                  </a:cubicBezTo>
                  <a:cubicBezTo>
                    <a:pt x="8156" y="473"/>
                    <a:pt x="8202" y="663"/>
                    <a:pt x="8248" y="840"/>
                  </a:cubicBezTo>
                  <a:cubicBezTo>
                    <a:pt x="8497" y="1804"/>
                    <a:pt x="8745" y="2768"/>
                    <a:pt x="8994" y="3731"/>
                  </a:cubicBezTo>
                  <a:cubicBezTo>
                    <a:pt x="7291" y="2649"/>
                    <a:pt x="5467" y="1530"/>
                    <a:pt x="3450" y="1519"/>
                  </a:cubicBezTo>
                  <a:cubicBezTo>
                    <a:pt x="3446" y="1519"/>
                    <a:pt x="3443" y="1519"/>
                    <a:pt x="3440" y="1519"/>
                  </a:cubicBezTo>
                  <a:cubicBezTo>
                    <a:pt x="3197" y="1519"/>
                    <a:pt x="2913" y="1566"/>
                    <a:pt x="2812" y="1785"/>
                  </a:cubicBezTo>
                  <a:cubicBezTo>
                    <a:pt x="2685" y="2064"/>
                    <a:pt x="2962" y="2354"/>
                    <a:pt x="3215" y="2529"/>
                  </a:cubicBezTo>
                  <a:cubicBezTo>
                    <a:pt x="4226" y="3230"/>
                    <a:pt x="5324" y="3801"/>
                    <a:pt x="6481" y="4224"/>
                  </a:cubicBezTo>
                  <a:cubicBezTo>
                    <a:pt x="5569" y="4002"/>
                    <a:pt x="4637" y="3891"/>
                    <a:pt x="3703" y="3891"/>
                  </a:cubicBezTo>
                  <a:cubicBezTo>
                    <a:pt x="3023" y="3891"/>
                    <a:pt x="2342" y="3950"/>
                    <a:pt x="1668" y="4068"/>
                  </a:cubicBezTo>
                  <a:cubicBezTo>
                    <a:pt x="1415" y="4114"/>
                    <a:pt x="1090" y="4279"/>
                    <a:pt x="1166" y="4524"/>
                  </a:cubicBezTo>
                  <a:cubicBezTo>
                    <a:pt x="1208" y="4657"/>
                    <a:pt x="1354" y="4724"/>
                    <a:pt x="1484" y="4772"/>
                  </a:cubicBezTo>
                  <a:cubicBezTo>
                    <a:pt x="2821" y="5265"/>
                    <a:pt x="4218" y="5569"/>
                    <a:pt x="5637" y="5675"/>
                  </a:cubicBezTo>
                  <a:lnTo>
                    <a:pt x="5637" y="5675"/>
                  </a:lnTo>
                  <a:cubicBezTo>
                    <a:pt x="5344" y="5659"/>
                    <a:pt x="5050" y="5651"/>
                    <a:pt x="4756" y="5651"/>
                  </a:cubicBezTo>
                  <a:cubicBezTo>
                    <a:pt x="3744" y="5651"/>
                    <a:pt x="2734" y="5745"/>
                    <a:pt x="1737" y="5931"/>
                  </a:cubicBezTo>
                  <a:cubicBezTo>
                    <a:pt x="1095" y="6053"/>
                    <a:pt x="413" y="6241"/>
                    <a:pt x="0" y="6747"/>
                  </a:cubicBezTo>
                  <a:cubicBezTo>
                    <a:pt x="334" y="7081"/>
                    <a:pt x="842" y="7159"/>
                    <a:pt x="1312" y="7209"/>
                  </a:cubicBezTo>
                  <a:cubicBezTo>
                    <a:pt x="2485" y="7334"/>
                    <a:pt x="3664" y="7396"/>
                    <a:pt x="4843" y="7396"/>
                  </a:cubicBezTo>
                  <a:cubicBezTo>
                    <a:pt x="4926" y="7396"/>
                    <a:pt x="5008" y="7396"/>
                    <a:pt x="5091" y="7395"/>
                  </a:cubicBezTo>
                  <a:lnTo>
                    <a:pt x="5091" y="7395"/>
                  </a:lnTo>
                  <a:cubicBezTo>
                    <a:pt x="3667" y="7532"/>
                    <a:pt x="2206" y="7680"/>
                    <a:pt x="931" y="8331"/>
                  </a:cubicBezTo>
                  <a:cubicBezTo>
                    <a:pt x="824" y="8386"/>
                    <a:pt x="710" y="8453"/>
                    <a:pt x="666" y="8566"/>
                  </a:cubicBezTo>
                  <a:cubicBezTo>
                    <a:pt x="556" y="8864"/>
                    <a:pt x="991" y="9048"/>
                    <a:pt x="1309" y="9063"/>
                  </a:cubicBezTo>
                  <a:cubicBezTo>
                    <a:pt x="1734" y="9082"/>
                    <a:pt x="2160" y="9092"/>
                    <a:pt x="2585" y="9092"/>
                  </a:cubicBezTo>
                  <a:cubicBezTo>
                    <a:pt x="3527" y="9092"/>
                    <a:pt x="4468" y="9044"/>
                    <a:pt x="5405" y="8949"/>
                  </a:cubicBezTo>
                  <a:lnTo>
                    <a:pt x="5405" y="8949"/>
                  </a:lnTo>
                  <a:cubicBezTo>
                    <a:pt x="4019" y="9115"/>
                    <a:pt x="2530" y="9327"/>
                    <a:pt x="1517" y="10288"/>
                  </a:cubicBezTo>
                  <a:cubicBezTo>
                    <a:pt x="1339" y="10457"/>
                    <a:pt x="1172" y="10662"/>
                    <a:pt x="1145" y="10907"/>
                  </a:cubicBezTo>
                  <a:cubicBezTo>
                    <a:pt x="1110" y="11220"/>
                    <a:pt x="1319" y="11520"/>
                    <a:pt x="1589" y="11684"/>
                  </a:cubicBezTo>
                  <a:cubicBezTo>
                    <a:pt x="1858" y="11847"/>
                    <a:pt x="2177" y="11900"/>
                    <a:pt x="2489" y="11945"/>
                  </a:cubicBezTo>
                  <a:cubicBezTo>
                    <a:pt x="5547" y="12383"/>
                    <a:pt x="8812" y="12302"/>
                    <a:pt x="11485" y="13850"/>
                  </a:cubicBezTo>
                  <a:lnTo>
                    <a:pt x="13366" y="6852"/>
                  </a:lnTo>
                  <a:cubicBezTo>
                    <a:pt x="12076" y="6399"/>
                    <a:pt x="11208" y="5183"/>
                    <a:pt x="10626" y="3945"/>
                  </a:cubicBezTo>
                  <a:cubicBezTo>
                    <a:pt x="10043" y="2707"/>
                    <a:pt x="9650" y="1369"/>
                    <a:pt x="8875" y="241"/>
                  </a:cubicBezTo>
                  <a:cubicBezTo>
                    <a:pt x="8808" y="144"/>
                    <a:pt x="8730" y="41"/>
                    <a:pt x="8615" y="9"/>
                  </a:cubicBezTo>
                  <a:cubicBezTo>
                    <a:pt x="8592" y="3"/>
                    <a:pt x="8569" y="0"/>
                    <a:pt x="8547" y="0"/>
                  </a:cubicBezTo>
                  <a:close/>
                </a:path>
              </a:pathLst>
            </a:custGeom>
            <a:solidFill>
              <a:srgbClr val="E86969"/>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54" name="Google Shape;4241;p73">
              <a:extLst>
                <a:ext uri="{FF2B5EF4-FFF2-40B4-BE49-F238E27FC236}">
                  <a16:creationId xmlns:a16="http://schemas.microsoft.com/office/drawing/2014/main" id="{23E0913E-DF99-E903-E799-53BC91422A2C}"/>
                </a:ext>
              </a:extLst>
            </p:cNvPr>
            <p:cNvSpPr/>
            <p:nvPr/>
          </p:nvSpPr>
          <p:spPr>
            <a:xfrm>
              <a:off x="3576125" y="2595600"/>
              <a:ext cx="212100" cy="225825"/>
            </a:xfrm>
            <a:custGeom>
              <a:avLst/>
              <a:gdLst/>
              <a:ahLst/>
              <a:cxnLst/>
              <a:rect l="l" t="t" r="r" b="b"/>
              <a:pathLst>
                <a:path w="8484" h="9033" extrusionOk="0">
                  <a:moveTo>
                    <a:pt x="2530" y="0"/>
                  </a:moveTo>
                  <a:cubicBezTo>
                    <a:pt x="2426" y="0"/>
                    <a:pt x="2323" y="6"/>
                    <a:pt x="2220" y="20"/>
                  </a:cubicBezTo>
                  <a:cubicBezTo>
                    <a:pt x="1420" y="129"/>
                    <a:pt x="737" y="724"/>
                    <a:pt x="391" y="1454"/>
                  </a:cubicBezTo>
                  <a:cubicBezTo>
                    <a:pt x="45" y="2183"/>
                    <a:pt x="0" y="3027"/>
                    <a:pt x="123" y="3825"/>
                  </a:cubicBezTo>
                  <a:cubicBezTo>
                    <a:pt x="399" y="5649"/>
                    <a:pt x="1547" y="7320"/>
                    <a:pt x="3148" y="8235"/>
                  </a:cubicBezTo>
                  <a:cubicBezTo>
                    <a:pt x="4075" y="8764"/>
                    <a:pt x="5142" y="9033"/>
                    <a:pt x="6208" y="9033"/>
                  </a:cubicBezTo>
                  <a:cubicBezTo>
                    <a:pt x="6985" y="9033"/>
                    <a:pt x="7762" y="8890"/>
                    <a:pt x="8483" y="8600"/>
                  </a:cubicBezTo>
                  <a:lnTo>
                    <a:pt x="6254" y="1693"/>
                  </a:lnTo>
                  <a:cubicBezTo>
                    <a:pt x="5681" y="678"/>
                    <a:pt x="4438" y="270"/>
                    <a:pt x="3290" y="78"/>
                  </a:cubicBezTo>
                  <a:cubicBezTo>
                    <a:pt x="3039" y="36"/>
                    <a:pt x="2784" y="0"/>
                    <a:pt x="2530" y="0"/>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55" name="Google Shape;4242;p73">
              <a:extLst>
                <a:ext uri="{FF2B5EF4-FFF2-40B4-BE49-F238E27FC236}">
                  <a16:creationId xmlns:a16="http://schemas.microsoft.com/office/drawing/2014/main" id="{52C0EB9E-B181-B932-0FDA-C742E07AD63E}"/>
                </a:ext>
              </a:extLst>
            </p:cNvPr>
            <p:cNvSpPr/>
            <p:nvPr/>
          </p:nvSpPr>
          <p:spPr>
            <a:xfrm>
              <a:off x="3626950" y="2627625"/>
              <a:ext cx="110825" cy="163600"/>
            </a:xfrm>
            <a:custGeom>
              <a:avLst/>
              <a:gdLst/>
              <a:ahLst/>
              <a:cxnLst/>
              <a:rect l="l" t="t" r="r" b="b"/>
              <a:pathLst>
                <a:path w="4433" h="6544" extrusionOk="0">
                  <a:moveTo>
                    <a:pt x="110" y="0"/>
                  </a:moveTo>
                  <a:cubicBezTo>
                    <a:pt x="96" y="0"/>
                    <a:pt x="88" y="3"/>
                    <a:pt x="85" y="9"/>
                  </a:cubicBezTo>
                  <a:cubicBezTo>
                    <a:pt x="1" y="130"/>
                    <a:pt x="1569" y="1084"/>
                    <a:pt x="2754" y="2928"/>
                  </a:cubicBezTo>
                  <a:cubicBezTo>
                    <a:pt x="3958" y="4738"/>
                    <a:pt x="4208" y="6543"/>
                    <a:pt x="4353" y="6543"/>
                  </a:cubicBezTo>
                  <a:cubicBezTo>
                    <a:pt x="4354" y="6543"/>
                    <a:pt x="4355" y="6543"/>
                    <a:pt x="4356" y="6543"/>
                  </a:cubicBezTo>
                  <a:cubicBezTo>
                    <a:pt x="4413" y="6537"/>
                    <a:pt x="4433" y="6073"/>
                    <a:pt x="4281" y="5343"/>
                  </a:cubicBezTo>
                  <a:cubicBezTo>
                    <a:pt x="4132" y="4614"/>
                    <a:pt x="3776" y="3627"/>
                    <a:pt x="3151" y="2668"/>
                  </a:cubicBezTo>
                  <a:cubicBezTo>
                    <a:pt x="2523" y="1710"/>
                    <a:pt x="1762" y="988"/>
                    <a:pt x="1154" y="560"/>
                  </a:cubicBezTo>
                  <a:cubicBezTo>
                    <a:pt x="615" y="176"/>
                    <a:pt x="214" y="0"/>
                    <a:pt x="110" y="0"/>
                  </a:cubicBezTo>
                  <a:close/>
                </a:path>
              </a:pathLst>
            </a:custGeom>
            <a:solidFill>
              <a:srgbClr val="C14848"/>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56" name="Google Shape;4243;p73">
              <a:extLst>
                <a:ext uri="{FF2B5EF4-FFF2-40B4-BE49-F238E27FC236}">
                  <a16:creationId xmlns:a16="http://schemas.microsoft.com/office/drawing/2014/main" id="{42AFAF28-F722-6CAF-B64F-FC2A87EE81C5}"/>
                </a:ext>
              </a:extLst>
            </p:cNvPr>
            <p:cNvSpPr/>
            <p:nvPr/>
          </p:nvSpPr>
          <p:spPr>
            <a:xfrm>
              <a:off x="3646050" y="2707600"/>
              <a:ext cx="77025" cy="18250"/>
            </a:xfrm>
            <a:custGeom>
              <a:avLst/>
              <a:gdLst/>
              <a:ahLst/>
              <a:cxnLst/>
              <a:rect l="l" t="t" r="r" b="b"/>
              <a:pathLst>
                <a:path w="3081" h="730" extrusionOk="0">
                  <a:moveTo>
                    <a:pt x="1286" y="1"/>
                  </a:moveTo>
                  <a:cubicBezTo>
                    <a:pt x="529" y="1"/>
                    <a:pt x="1" y="304"/>
                    <a:pt x="49" y="405"/>
                  </a:cubicBezTo>
                  <a:cubicBezTo>
                    <a:pt x="66" y="454"/>
                    <a:pt x="171" y="466"/>
                    <a:pt x="337" y="466"/>
                  </a:cubicBezTo>
                  <a:cubicBezTo>
                    <a:pt x="483" y="466"/>
                    <a:pt x="676" y="457"/>
                    <a:pt x="898" y="457"/>
                  </a:cubicBezTo>
                  <a:cubicBezTo>
                    <a:pt x="1091" y="457"/>
                    <a:pt x="1306" y="463"/>
                    <a:pt x="1533" y="488"/>
                  </a:cubicBezTo>
                  <a:cubicBezTo>
                    <a:pt x="2179" y="547"/>
                    <a:pt x="2707" y="730"/>
                    <a:pt x="2916" y="730"/>
                  </a:cubicBezTo>
                  <a:cubicBezTo>
                    <a:pt x="2962" y="730"/>
                    <a:pt x="2993" y="721"/>
                    <a:pt x="3005" y="700"/>
                  </a:cubicBezTo>
                  <a:cubicBezTo>
                    <a:pt x="3081" y="598"/>
                    <a:pt x="2490" y="103"/>
                    <a:pt x="1580" y="16"/>
                  </a:cubicBezTo>
                  <a:cubicBezTo>
                    <a:pt x="1479" y="5"/>
                    <a:pt x="1381" y="1"/>
                    <a:pt x="1286" y="1"/>
                  </a:cubicBezTo>
                  <a:close/>
                </a:path>
              </a:pathLst>
            </a:custGeom>
            <a:solidFill>
              <a:srgbClr val="C14848"/>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57" name="Google Shape;4244;p73">
              <a:extLst>
                <a:ext uri="{FF2B5EF4-FFF2-40B4-BE49-F238E27FC236}">
                  <a16:creationId xmlns:a16="http://schemas.microsoft.com/office/drawing/2014/main" id="{25D0E303-6AA7-5203-69F7-A97D2AAC99C6}"/>
                </a:ext>
              </a:extLst>
            </p:cNvPr>
            <p:cNvSpPr/>
            <p:nvPr/>
          </p:nvSpPr>
          <p:spPr>
            <a:xfrm>
              <a:off x="3670175" y="3782850"/>
              <a:ext cx="1089550" cy="665975"/>
            </a:xfrm>
            <a:custGeom>
              <a:avLst/>
              <a:gdLst/>
              <a:ahLst/>
              <a:cxnLst/>
              <a:rect l="l" t="t" r="r" b="b"/>
              <a:pathLst>
                <a:path w="43582" h="26639" extrusionOk="0">
                  <a:moveTo>
                    <a:pt x="1421" y="1"/>
                  </a:moveTo>
                  <a:cubicBezTo>
                    <a:pt x="1" y="4994"/>
                    <a:pt x="512" y="9498"/>
                    <a:pt x="620" y="14557"/>
                  </a:cubicBezTo>
                  <a:cubicBezTo>
                    <a:pt x="699" y="18186"/>
                    <a:pt x="2125" y="21658"/>
                    <a:pt x="4739" y="24232"/>
                  </a:cubicBezTo>
                  <a:cubicBezTo>
                    <a:pt x="7184" y="26639"/>
                    <a:pt x="11011" y="26397"/>
                    <a:pt x="14217" y="26524"/>
                  </a:cubicBezTo>
                  <a:cubicBezTo>
                    <a:pt x="15401" y="26571"/>
                    <a:pt x="16586" y="26595"/>
                    <a:pt x="17772" y="26595"/>
                  </a:cubicBezTo>
                  <a:cubicBezTo>
                    <a:pt x="26497" y="26595"/>
                    <a:pt x="35224" y="25323"/>
                    <a:pt x="43581" y="22813"/>
                  </a:cubicBezTo>
                  <a:lnTo>
                    <a:pt x="1421" y="1"/>
                  </a:ln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58" name="Google Shape;4245;p73">
              <a:extLst>
                <a:ext uri="{FF2B5EF4-FFF2-40B4-BE49-F238E27FC236}">
                  <a16:creationId xmlns:a16="http://schemas.microsoft.com/office/drawing/2014/main" id="{AD5020CD-AEDB-68BB-CE6D-0C5C45FC83A6}"/>
                </a:ext>
              </a:extLst>
            </p:cNvPr>
            <p:cNvSpPr/>
            <p:nvPr/>
          </p:nvSpPr>
          <p:spPr>
            <a:xfrm>
              <a:off x="4349325" y="4050000"/>
              <a:ext cx="402775" cy="1064525"/>
            </a:xfrm>
            <a:custGeom>
              <a:avLst/>
              <a:gdLst/>
              <a:ahLst/>
              <a:cxnLst/>
              <a:rect l="l" t="t" r="r" b="b"/>
              <a:pathLst>
                <a:path w="16111" h="42581" extrusionOk="0">
                  <a:moveTo>
                    <a:pt x="11761" y="0"/>
                  </a:moveTo>
                  <a:lnTo>
                    <a:pt x="1" y="3865"/>
                  </a:lnTo>
                  <a:cubicBezTo>
                    <a:pt x="2528" y="16583"/>
                    <a:pt x="4016" y="29484"/>
                    <a:pt x="4455" y="42442"/>
                  </a:cubicBezTo>
                  <a:cubicBezTo>
                    <a:pt x="4724" y="42508"/>
                    <a:pt x="4997" y="42554"/>
                    <a:pt x="5272" y="42581"/>
                  </a:cubicBezTo>
                  <a:lnTo>
                    <a:pt x="7695" y="42535"/>
                  </a:lnTo>
                  <a:cubicBezTo>
                    <a:pt x="9357" y="42354"/>
                    <a:pt x="11033" y="41955"/>
                    <a:pt x="12152" y="41771"/>
                  </a:cubicBezTo>
                  <a:cubicBezTo>
                    <a:pt x="12299" y="41748"/>
                    <a:pt x="12445" y="41721"/>
                    <a:pt x="12592" y="41696"/>
                  </a:cubicBezTo>
                  <a:cubicBezTo>
                    <a:pt x="16111" y="28160"/>
                    <a:pt x="14082" y="13817"/>
                    <a:pt x="11761" y="0"/>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59" name="Google Shape;4246;p73">
              <a:extLst>
                <a:ext uri="{FF2B5EF4-FFF2-40B4-BE49-F238E27FC236}">
                  <a16:creationId xmlns:a16="http://schemas.microsoft.com/office/drawing/2014/main" id="{8E4DA46D-E81F-F9DE-4FA6-3EDCEDE67058}"/>
                </a:ext>
              </a:extLst>
            </p:cNvPr>
            <p:cNvSpPr/>
            <p:nvPr/>
          </p:nvSpPr>
          <p:spPr>
            <a:xfrm>
              <a:off x="4689550" y="4260425"/>
              <a:ext cx="366675" cy="653600"/>
            </a:xfrm>
            <a:custGeom>
              <a:avLst/>
              <a:gdLst/>
              <a:ahLst/>
              <a:cxnLst/>
              <a:rect l="l" t="t" r="r" b="b"/>
              <a:pathLst>
                <a:path w="14667" h="26144" extrusionOk="0">
                  <a:moveTo>
                    <a:pt x="10381" y="0"/>
                  </a:moveTo>
                  <a:lnTo>
                    <a:pt x="1" y="24"/>
                  </a:lnTo>
                  <a:cubicBezTo>
                    <a:pt x="2606" y="8404"/>
                    <a:pt x="4243" y="17054"/>
                    <a:pt x="4882" y="25806"/>
                  </a:cubicBezTo>
                  <a:cubicBezTo>
                    <a:pt x="7454" y="26017"/>
                    <a:pt x="10030" y="26130"/>
                    <a:pt x="12611" y="26144"/>
                  </a:cubicBezTo>
                  <a:cubicBezTo>
                    <a:pt x="14667" y="17550"/>
                    <a:pt x="12520" y="8574"/>
                    <a:pt x="10381" y="0"/>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60" name="Google Shape;4247;p73">
              <a:extLst>
                <a:ext uri="{FF2B5EF4-FFF2-40B4-BE49-F238E27FC236}">
                  <a16:creationId xmlns:a16="http://schemas.microsoft.com/office/drawing/2014/main" id="{68D18922-D715-8FB4-A5E6-93155B209A84}"/>
                </a:ext>
              </a:extLst>
            </p:cNvPr>
            <p:cNvSpPr/>
            <p:nvPr/>
          </p:nvSpPr>
          <p:spPr>
            <a:xfrm>
              <a:off x="2644925" y="2587700"/>
              <a:ext cx="626775" cy="214275"/>
            </a:xfrm>
            <a:custGeom>
              <a:avLst/>
              <a:gdLst/>
              <a:ahLst/>
              <a:cxnLst/>
              <a:rect l="l" t="t" r="r" b="b"/>
              <a:pathLst>
                <a:path w="25071" h="8571" extrusionOk="0">
                  <a:moveTo>
                    <a:pt x="2974" y="1"/>
                  </a:moveTo>
                  <a:cubicBezTo>
                    <a:pt x="2000" y="227"/>
                    <a:pt x="1003" y="436"/>
                    <a:pt x="0" y="654"/>
                  </a:cubicBezTo>
                  <a:cubicBezTo>
                    <a:pt x="2021" y="4287"/>
                    <a:pt x="5523" y="7116"/>
                    <a:pt x="9566" y="8136"/>
                  </a:cubicBezTo>
                  <a:cubicBezTo>
                    <a:pt x="10724" y="8429"/>
                    <a:pt x="11914" y="8570"/>
                    <a:pt x="13106" y="8570"/>
                  </a:cubicBezTo>
                  <a:cubicBezTo>
                    <a:pt x="17558" y="8570"/>
                    <a:pt x="22022" y="6596"/>
                    <a:pt x="24887" y="3171"/>
                  </a:cubicBezTo>
                  <a:cubicBezTo>
                    <a:pt x="24949" y="3097"/>
                    <a:pt x="25009" y="3017"/>
                    <a:pt x="25070" y="2940"/>
                  </a:cubicBezTo>
                  <a:cubicBezTo>
                    <a:pt x="23941" y="2292"/>
                    <a:pt x="22743" y="1731"/>
                    <a:pt x="21521" y="1195"/>
                  </a:cubicBezTo>
                  <a:cubicBezTo>
                    <a:pt x="19325" y="3796"/>
                    <a:pt x="15997" y="5476"/>
                    <a:pt x="12590" y="5476"/>
                  </a:cubicBezTo>
                  <a:cubicBezTo>
                    <a:pt x="12357" y="5476"/>
                    <a:pt x="12123" y="5468"/>
                    <a:pt x="11890" y="5452"/>
                  </a:cubicBezTo>
                  <a:cubicBezTo>
                    <a:pt x="8275" y="5204"/>
                    <a:pt x="4926" y="3034"/>
                    <a:pt x="2974" y="1"/>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61" name="Google Shape;4248;p73">
              <a:extLst>
                <a:ext uri="{FF2B5EF4-FFF2-40B4-BE49-F238E27FC236}">
                  <a16:creationId xmlns:a16="http://schemas.microsoft.com/office/drawing/2014/main" id="{F02AEF1D-1CC4-DFBF-6AF8-2E493371D31D}"/>
                </a:ext>
              </a:extLst>
            </p:cNvPr>
            <p:cNvSpPr/>
            <p:nvPr/>
          </p:nvSpPr>
          <p:spPr>
            <a:xfrm>
              <a:off x="3904275" y="2979875"/>
              <a:ext cx="1845925" cy="1572725"/>
            </a:xfrm>
            <a:custGeom>
              <a:avLst/>
              <a:gdLst/>
              <a:ahLst/>
              <a:cxnLst/>
              <a:rect l="l" t="t" r="r" b="b"/>
              <a:pathLst>
                <a:path w="73837" h="62909" extrusionOk="0">
                  <a:moveTo>
                    <a:pt x="67493" y="0"/>
                  </a:moveTo>
                  <a:cubicBezTo>
                    <a:pt x="61138" y="2742"/>
                    <a:pt x="56716" y="9152"/>
                    <a:pt x="54261" y="15758"/>
                  </a:cubicBezTo>
                  <a:cubicBezTo>
                    <a:pt x="51529" y="23111"/>
                    <a:pt x="50609" y="31029"/>
                    <a:pt x="48031" y="38438"/>
                  </a:cubicBezTo>
                  <a:cubicBezTo>
                    <a:pt x="47875" y="38887"/>
                    <a:pt x="47693" y="39360"/>
                    <a:pt x="47310" y="39640"/>
                  </a:cubicBezTo>
                  <a:cubicBezTo>
                    <a:pt x="46943" y="39908"/>
                    <a:pt x="46460" y="39948"/>
                    <a:pt x="46006" y="39965"/>
                  </a:cubicBezTo>
                  <a:cubicBezTo>
                    <a:pt x="45692" y="39976"/>
                    <a:pt x="45379" y="39982"/>
                    <a:pt x="45067" y="39982"/>
                  </a:cubicBezTo>
                  <a:cubicBezTo>
                    <a:pt x="38640" y="39982"/>
                    <a:pt x="32430" y="37594"/>
                    <a:pt x="26423" y="35242"/>
                  </a:cubicBezTo>
                  <a:cubicBezTo>
                    <a:pt x="19523" y="32542"/>
                    <a:pt x="12833" y="29760"/>
                    <a:pt x="5954" y="27156"/>
                  </a:cubicBezTo>
                  <a:cubicBezTo>
                    <a:pt x="4303" y="30349"/>
                    <a:pt x="2548" y="33485"/>
                    <a:pt x="688" y="36566"/>
                  </a:cubicBezTo>
                  <a:cubicBezTo>
                    <a:pt x="1" y="37718"/>
                    <a:pt x="14363" y="46421"/>
                    <a:pt x="15499" y="47147"/>
                  </a:cubicBezTo>
                  <a:cubicBezTo>
                    <a:pt x="18781" y="49246"/>
                    <a:pt x="22062" y="51362"/>
                    <a:pt x="25394" y="53384"/>
                  </a:cubicBezTo>
                  <a:cubicBezTo>
                    <a:pt x="29667" y="55978"/>
                    <a:pt x="34764" y="57237"/>
                    <a:pt x="39364" y="59295"/>
                  </a:cubicBezTo>
                  <a:cubicBezTo>
                    <a:pt x="44270" y="61491"/>
                    <a:pt x="49555" y="62909"/>
                    <a:pt x="54953" y="62909"/>
                  </a:cubicBezTo>
                  <a:cubicBezTo>
                    <a:pt x="56169" y="62909"/>
                    <a:pt x="57390" y="62837"/>
                    <a:pt x="58613" y="62686"/>
                  </a:cubicBezTo>
                  <a:cubicBezTo>
                    <a:pt x="59976" y="62518"/>
                    <a:pt x="61366" y="62232"/>
                    <a:pt x="62516" y="61480"/>
                  </a:cubicBezTo>
                  <a:cubicBezTo>
                    <a:pt x="63556" y="60799"/>
                    <a:pt x="64328" y="59785"/>
                    <a:pt x="65034" y="58762"/>
                  </a:cubicBezTo>
                  <a:cubicBezTo>
                    <a:pt x="73710" y="46190"/>
                    <a:pt x="73837" y="27526"/>
                    <a:pt x="73096" y="12765"/>
                  </a:cubicBezTo>
                  <a:cubicBezTo>
                    <a:pt x="72907" y="9035"/>
                    <a:pt x="72457" y="5049"/>
                    <a:pt x="70040" y="2201"/>
                  </a:cubicBezTo>
                  <a:cubicBezTo>
                    <a:pt x="69310" y="1341"/>
                    <a:pt x="68432" y="631"/>
                    <a:pt x="67493"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62" name="Google Shape;4249;p73">
              <a:extLst>
                <a:ext uri="{FF2B5EF4-FFF2-40B4-BE49-F238E27FC236}">
                  <a16:creationId xmlns:a16="http://schemas.microsoft.com/office/drawing/2014/main" id="{044D34C7-2283-FD87-DC59-312827C9B3F6}"/>
                </a:ext>
              </a:extLst>
            </p:cNvPr>
            <p:cNvSpPr/>
            <p:nvPr/>
          </p:nvSpPr>
          <p:spPr>
            <a:xfrm>
              <a:off x="3584500" y="3236150"/>
              <a:ext cx="899450" cy="820975"/>
            </a:xfrm>
            <a:custGeom>
              <a:avLst/>
              <a:gdLst/>
              <a:ahLst/>
              <a:cxnLst/>
              <a:rect l="l" t="t" r="r" b="b"/>
              <a:pathLst>
                <a:path w="35978" h="32839" extrusionOk="0">
                  <a:moveTo>
                    <a:pt x="10004" y="1"/>
                  </a:moveTo>
                  <a:cubicBezTo>
                    <a:pt x="9832" y="1"/>
                    <a:pt x="9651" y="11"/>
                    <a:pt x="9463" y="32"/>
                  </a:cubicBezTo>
                  <a:cubicBezTo>
                    <a:pt x="4374" y="603"/>
                    <a:pt x="2782" y="9268"/>
                    <a:pt x="1930" y="13076"/>
                  </a:cubicBezTo>
                  <a:cubicBezTo>
                    <a:pt x="1034" y="17077"/>
                    <a:pt x="408" y="21132"/>
                    <a:pt x="56" y="25214"/>
                  </a:cubicBezTo>
                  <a:cubicBezTo>
                    <a:pt x="26" y="25568"/>
                    <a:pt x="1" y="25941"/>
                    <a:pt x="160" y="26256"/>
                  </a:cubicBezTo>
                  <a:cubicBezTo>
                    <a:pt x="351" y="26635"/>
                    <a:pt x="762" y="26843"/>
                    <a:pt x="1149" y="27020"/>
                  </a:cubicBezTo>
                  <a:cubicBezTo>
                    <a:pt x="9528" y="30844"/>
                    <a:pt x="18909" y="31584"/>
                    <a:pt x="28140" y="32051"/>
                  </a:cubicBezTo>
                  <a:cubicBezTo>
                    <a:pt x="28163" y="32007"/>
                    <a:pt x="28184" y="31962"/>
                    <a:pt x="28207" y="31919"/>
                  </a:cubicBezTo>
                  <a:cubicBezTo>
                    <a:pt x="29113" y="32060"/>
                    <a:pt x="30010" y="32250"/>
                    <a:pt x="30887" y="32526"/>
                  </a:cubicBezTo>
                  <a:cubicBezTo>
                    <a:pt x="31345" y="32670"/>
                    <a:pt x="31823" y="32838"/>
                    <a:pt x="32295" y="32838"/>
                  </a:cubicBezTo>
                  <a:cubicBezTo>
                    <a:pt x="32430" y="32838"/>
                    <a:pt x="32563" y="32825"/>
                    <a:pt x="32696" y="32793"/>
                  </a:cubicBezTo>
                  <a:cubicBezTo>
                    <a:pt x="32796" y="32770"/>
                    <a:pt x="32902" y="32731"/>
                    <a:pt x="32962" y="32647"/>
                  </a:cubicBezTo>
                  <a:cubicBezTo>
                    <a:pt x="33091" y="32469"/>
                    <a:pt x="32949" y="32225"/>
                    <a:pt x="32803" y="32059"/>
                  </a:cubicBezTo>
                  <a:cubicBezTo>
                    <a:pt x="32244" y="31427"/>
                    <a:pt x="31577" y="30902"/>
                    <a:pt x="30832" y="30508"/>
                  </a:cubicBezTo>
                  <a:lnTo>
                    <a:pt x="30832" y="30508"/>
                  </a:lnTo>
                  <a:lnTo>
                    <a:pt x="33314" y="31693"/>
                  </a:lnTo>
                  <a:cubicBezTo>
                    <a:pt x="33568" y="31815"/>
                    <a:pt x="33838" y="31938"/>
                    <a:pt x="34117" y="31938"/>
                  </a:cubicBezTo>
                  <a:cubicBezTo>
                    <a:pt x="34148" y="31938"/>
                    <a:pt x="34180" y="31936"/>
                    <a:pt x="34212" y="31933"/>
                  </a:cubicBezTo>
                  <a:cubicBezTo>
                    <a:pt x="34525" y="31899"/>
                    <a:pt x="34833" y="31619"/>
                    <a:pt x="34773" y="31311"/>
                  </a:cubicBezTo>
                  <a:cubicBezTo>
                    <a:pt x="34741" y="31148"/>
                    <a:pt x="34621" y="31020"/>
                    <a:pt x="34501" y="30907"/>
                  </a:cubicBezTo>
                  <a:cubicBezTo>
                    <a:pt x="33842" y="30288"/>
                    <a:pt x="33046" y="29836"/>
                    <a:pt x="32179" y="29590"/>
                  </a:cubicBezTo>
                  <a:lnTo>
                    <a:pt x="32179" y="29590"/>
                  </a:lnTo>
                  <a:cubicBezTo>
                    <a:pt x="33193" y="29840"/>
                    <a:pt x="34218" y="30041"/>
                    <a:pt x="35252" y="30189"/>
                  </a:cubicBezTo>
                  <a:cubicBezTo>
                    <a:pt x="35305" y="30197"/>
                    <a:pt x="35362" y="30203"/>
                    <a:pt x="35418" y="30203"/>
                  </a:cubicBezTo>
                  <a:cubicBezTo>
                    <a:pt x="35531" y="30203"/>
                    <a:pt x="35639" y="30178"/>
                    <a:pt x="35704" y="30091"/>
                  </a:cubicBezTo>
                  <a:cubicBezTo>
                    <a:pt x="35845" y="29907"/>
                    <a:pt x="35650" y="29655"/>
                    <a:pt x="35461" y="29518"/>
                  </a:cubicBezTo>
                  <a:cubicBezTo>
                    <a:pt x="34635" y="28919"/>
                    <a:pt x="33651" y="28596"/>
                    <a:pt x="32669" y="28308"/>
                  </a:cubicBezTo>
                  <a:lnTo>
                    <a:pt x="32669" y="28308"/>
                  </a:lnTo>
                  <a:cubicBezTo>
                    <a:pt x="33203" y="28458"/>
                    <a:pt x="34042" y="28656"/>
                    <a:pt x="34682" y="28656"/>
                  </a:cubicBezTo>
                  <a:cubicBezTo>
                    <a:pt x="35009" y="28656"/>
                    <a:pt x="35284" y="28604"/>
                    <a:pt x="35439" y="28467"/>
                  </a:cubicBezTo>
                  <a:cubicBezTo>
                    <a:pt x="35978" y="27991"/>
                    <a:pt x="35215" y="27570"/>
                    <a:pt x="34782" y="27403"/>
                  </a:cubicBezTo>
                  <a:cubicBezTo>
                    <a:pt x="34255" y="27200"/>
                    <a:pt x="33184" y="26986"/>
                    <a:pt x="32350" y="26986"/>
                  </a:cubicBezTo>
                  <a:cubicBezTo>
                    <a:pt x="32035" y="26986"/>
                    <a:pt x="31754" y="27017"/>
                    <a:pt x="31549" y="27090"/>
                  </a:cubicBezTo>
                  <a:lnTo>
                    <a:pt x="31549" y="27090"/>
                  </a:lnTo>
                  <a:cubicBezTo>
                    <a:pt x="32086" y="26898"/>
                    <a:pt x="34035" y="26383"/>
                    <a:pt x="34082" y="25696"/>
                  </a:cubicBezTo>
                  <a:cubicBezTo>
                    <a:pt x="34112" y="25263"/>
                    <a:pt x="33893" y="25125"/>
                    <a:pt x="33597" y="25125"/>
                  </a:cubicBezTo>
                  <a:cubicBezTo>
                    <a:pt x="33171" y="25125"/>
                    <a:pt x="32585" y="25410"/>
                    <a:pt x="32352" y="25506"/>
                  </a:cubicBezTo>
                  <a:cubicBezTo>
                    <a:pt x="31150" y="26002"/>
                    <a:pt x="29851" y="26247"/>
                    <a:pt x="28552" y="26247"/>
                  </a:cubicBezTo>
                  <a:cubicBezTo>
                    <a:pt x="28539" y="26247"/>
                    <a:pt x="28527" y="26247"/>
                    <a:pt x="28514" y="26247"/>
                  </a:cubicBezTo>
                  <a:cubicBezTo>
                    <a:pt x="22920" y="24401"/>
                    <a:pt x="10295" y="20328"/>
                    <a:pt x="9753" y="20328"/>
                  </a:cubicBezTo>
                  <a:cubicBezTo>
                    <a:pt x="9743" y="20328"/>
                    <a:pt x="9737" y="20330"/>
                    <a:pt x="9736" y="20333"/>
                  </a:cubicBezTo>
                  <a:lnTo>
                    <a:pt x="9736" y="20333"/>
                  </a:lnTo>
                  <a:cubicBezTo>
                    <a:pt x="10788" y="17269"/>
                    <a:pt x="17053" y="1"/>
                    <a:pt x="10004" y="1"/>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63" name="Google Shape;4250;p73">
              <a:extLst>
                <a:ext uri="{FF2B5EF4-FFF2-40B4-BE49-F238E27FC236}">
                  <a16:creationId xmlns:a16="http://schemas.microsoft.com/office/drawing/2014/main" id="{C164C85E-6759-5BD9-C228-174EDEC4A9AF}"/>
                </a:ext>
              </a:extLst>
            </p:cNvPr>
            <p:cNvSpPr/>
            <p:nvPr/>
          </p:nvSpPr>
          <p:spPr>
            <a:xfrm>
              <a:off x="3601075" y="3193325"/>
              <a:ext cx="345550" cy="512650"/>
            </a:xfrm>
            <a:custGeom>
              <a:avLst/>
              <a:gdLst/>
              <a:ahLst/>
              <a:cxnLst/>
              <a:rect l="l" t="t" r="r" b="b"/>
              <a:pathLst>
                <a:path w="13822" h="20506" extrusionOk="0">
                  <a:moveTo>
                    <a:pt x="11349" y="1"/>
                  </a:moveTo>
                  <a:cubicBezTo>
                    <a:pt x="10251" y="1"/>
                    <a:pt x="9182" y="498"/>
                    <a:pt x="8245" y="1096"/>
                  </a:cubicBezTo>
                  <a:cubicBezTo>
                    <a:pt x="2877" y="4524"/>
                    <a:pt x="1247" y="11082"/>
                    <a:pt x="0" y="16920"/>
                  </a:cubicBezTo>
                  <a:cubicBezTo>
                    <a:pt x="2095" y="18045"/>
                    <a:pt x="4348" y="18839"/>
                    <a:pt x="6645" y="19433"/>
                  </a:cubicBezTo>
                  <a:cubicBezTo>
                    <a:pt x="7795" y="19730"/>
                    <a:pt x="8956" y="19977"/>
                    <a:pt x="10124" y="20195"/>
                  </a:cubicBezTo>
                  <a:cubicBezTo>
                    <a:pt x="10375" y="20242"/>
                    <a:pt x="10930" y="20428"/>
                    <a:pt x="11371" y="20505"/>
                  </a:cubicBezTo>
                  <a:cubicBezTo>
                    <a:pt x="12484" y="18149"/>
                    <a:pt x="13089" y="15787"/>
                    <a:pt x="13207" y="12836"/>
                  </a:cubicBezTo>
                  <a:cubicBezTo>
                    <a:pt x="13370" y="8715"/>
                    <a:pt x="13821" y="4248"/>
                    <a:pt x="12068" y="384"/>
                  </a:cubicBezTo>
                  <a:cubicBezTo>
                    <a:pt x="12029" y="298"/>
                    <a:pt x="11998" y="212"/>
                    <a:pt x="11965" y="127"/>
                  </a:cubicBezTo>
                  <a:cubicBezTo>
                    <a:pt x="11904" y="74"/>
                    <a:pt x="11842" y="35"/>
                    <a:pt x="11779" y="27"/>
                  </a:cubicBezTo>
                  <a:cubicBezTo>
                    <a:pt x="11635" y="9"/>
                    <a:pt x="11492" y="1"/>
                    <a:pt x="11349" y="1"/>
                  </a:cubicBezTo>
                  <a:close/>
                </a:path>
              </a:pathLst>
            </a:custGeom>
            <a:solidFill>
              <a:schemeClr val="accent4"/>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64" name="Google Shape;4251;p73">
              <a:extLst>
                <a:ext uri="{FF2B5EF4-FFF2-40B4-BE49-F238E27FC236}">
                  <a16:creationId xmlns:a16="http://schemas.microsoft.com/office/drawing/2014/main" id="{ED1F927F-207C-C7A7-71ED-4F78CE9C4CDD}"/>
                </a:ext>
              </a:extLst>
            </p:cNvPr>
            <p:cNvSpPr/>
            <p:nvPr/>
          </p:nvSpPr>
          <p:spPr>
            <a:xfrm>
              <a:off x="3613600" y="3530775"/>
              <a:ext cx="305500" cy="106450"/>
            </a:xfrm>
            <a:custGeom>
              <a:avLst/>
              <a:gdLst/>
              <a:ahLst/>
              <a:cxnLst/>
              <a:rect l="l" t="t" r="r" b="b"/>
              <a:pathLst>
                <a:path w="12220" h="4258" extrusionOk="0">
                  <a:moveTo>
                    <a:pt x="287" y="0"/>
                  </a:moveTo>
                  <a:cubicBezTo>
                    <a:pt x="188" y="390"/>
                    <a:pt x="92" y="780"/>
                    <a:pt x="1" y="1168"/>
                  </a:cubicBezTo>
                  <a:cubicBezTo>
                    <a:pt x="3755" y="2963"/>
                    <a:pt x="7788" y="4002"/>
                    <a:pt x="11927" y="4257"/>
                  </a:cubicBezTo>
                  <a:cubicBezTo>
                    <a:pt x="12037" y="3885"/>
                    <a:pt x="12133" y="3506"/>
                    <a:pt x="12220" y="3121"/>
                  </a:cubicBezTo>
                  <a:cubicBezTo>
                    <a:pt x="8071" y="2890"/>
                    <a:pt x="4031" y="1827"/>
                    <a:pt x="287" y="0"/>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65" name="Google Shape;4252;p73">
              <a:extLst>
                <a:ext uri="{FF2B5EF4-FFF2-40B4-BE49-F238E27FC236}">
                  <a16:creationId xmlns:a16="http://schemas.microsoft.com/office/drawing/2014/main" id="{BFBAEB52-BB44-25CC-A038-A1AA8BB79E2C}"/>
                </a:ext>
              </a:extLst>
            </p:cNvPr>
            <p:cNvSpPr/>
            <p:nvPr/>
          </p:nvSpPr>
          <p:spPr>
            <a:xfrm>
              <a:off x="3921200" y="3154050"/>
              <a:ext cx="376825" cy="144250"/>
            </a:xfrm>
            <a:custGeom>
              <a:avLst/>
              <a:gdLst/>
              <a:ahLst/>
              <a:cxnLst/>
              <a:rect l="l" t="t" r="r" b="b"/>
              <a:pathLst>
                <a:path w="15073" h="5770" extrusionOk="0">
                  <a:moveTo>
                    <a:pt x="13129" y="0"/>
                  </a:moveTo>
                  <a:cubicBezTo>
                    <a:pt x="12177" y="1573"/>
                    <a:pt x="10925" y="2846"/>
                    <a:pt x="9170" y="3321"/>
                  </a:cubicBezTo>
                  <a:cubicBezTo>
                    <a:pt x="8717" y="3444"/>
                    <a:pt x="8254" y="3502"/>
                    <a:pt x="7791" y="3502"/>
                  </a:cubicBezTo>
                  <a:cubicBezTo>
                    <a:pt x="6097" y="3502"/>
                    <a:pt x="4398" y="2730"/>
                    <a:pt x="3143" y="1559"/>
                  </a:cubicBezTo>
                  <a:cubicBezTo>
                    <a:pt x="2787" y="1229"/>
                    <a:pt x="2468" y="866"/>
                    <a:pt x="2172" y="485"/>
                  </a:cubicBezTo>
                  <a:cubicBezTo>
                    <a:pt x="1457" y="759"/>
                    <a:pt x="728" y="1010"/>
                    <a:pt x="1" y="1262"/>
                  </a:cubicBezTo>
                  <a:cubicBezTo>
                    <a:pt x="1493" y="3909"/>
                    <a:pt x="4424" y="5769"/>
                    <a:pt x="7478" y="5769"/>
                  </a:cubicBezTo>
                  <a:cubicBezTo>
                    <a:pt x="7547" y="5769"/>
                    <a:pt x="7615" y="5768"/>
                    <a:pt x="7684" y="5767"/>
                  </a:cubicBezTo>
                  <a:cubicBezTo>
                    <a:pt x="10784" y="5683"/>
                    <a:pt x="13681" y="3675"/>
                    <a:pt x="15072" y="931"/>
                  </a:cubicBezTo>
                  <a:cubicBezTo>
                    <a:pt x="14414" y="630"/>
                    <a:pt x="13733" y="357"/>
                    <a:pt x="13129" y="0"/>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sp>
          <p:nvSpPr>
            <p:cNvPr id="266" name="Google Shape;4253;p73">
              <a:extLst>
                <a:ext uri="{FF2B5EF4-FFF2-40B4-BE49-F238E27FC236}">
                  <a16:creationId xmlns:a16="http://schemas.microsoft.com/office/drawing/2014/main" id="{AE0981C7-9CBF-81F5-B56A-1022C9E557F4}"/>
                </a:ext>
              </a:extLst>
            </p:cNvPr>
            <p:cNvSpPr/>
            <p:nvPr/>
          </p:nvSpPr>
          <p:spPr>
            <a:xfrm>
              <a:off x="2074800" y="2695975"/>
              <a:ext cx="582825" cy="883875"/>
            </a:xfrm>
            <a:custGeom>
              <a:avLst/>
              <a:gdLst/>
              <a:ahLst/>
              <a:cxnLst/>
              <a:rect l="l" t="t" r="r" b="b"/>
              <a:pathLst>
                <a:path w="23313" h="35355" extrusionOk="0">
                  <a:moveTo>
                    <a:pt x="13990" y="0"/>
                  </a:moveTo>
                  <a:cubicBezTo>
                    <a:pt x="13067" y="0"/>
                    <a:pt x="12142" y="405"/>
                    <a:pt x="11411" y="993"/>
                  </a:cubicBezTo>
                  <a:cubicBezTo>
                    <a:pt x="9962" y="2156"/>
                    <a:pt x="9080" y="3878"/>
                    <a:pt x="8187" y="5467"/>
                  </a:cubicBezTo>
                  <a:cubicBezTo>
                    <a:pt x="7978" y="5823"/>
                    <a:pt x="7776" y="6183"/>
                    <a:pt x="7582" y="6553"/>
                  </a:cubicBezTo>
                  <a:cubicBezTo>
                    <a:pt x="6301" y="9001"/>
                    <a:pt x="5231" y="11556"/>
                    <a:pt x="4306" y="14158"/>
                  </a:cubicBezTo>
                  <a:cubicBezTo>
                    <a:pt x="2434" y="19420"/>
                    <a:pt x="1523" y="24869"/>
                    <a:pt x="0" y="30169"/>
                  </a:cubicBezTo>
                  <a:cubicBezTo>
                    <a:pt x="3755" y="33317"/>
                    <a:pt x="8882" y="34716"/>
                    <a:pt x="13698" y="35157"/>
                  </a:cubicBezTo>
                  <a:cubicBezTo>
                    <a:pt x="15085" y="35283"/>
                    <a:pt x="16462" y="35354"/>
                    <a:pt x="17825" y="35354"/>
                  </a:cubicBezTo>
                  <a:cubicBezTo>
                    <a:pt x="19156" y="35354"/>
                    <a:pt x="20474" y="35286"/>
                    <a:pt x="21773" y="35133"/>
                  </a:cubicBezTo>
                  <a:cubicBezTo>
                    <a:pt x="22899" y="35000"/>
                    <a:pt x="22825" y="26527"/>
                    <a:pt x="22855" y="25703"/>
                  </a:cubicBezTo>
                  <a:cubicBezTo>
                    <a:pt x="23051" y="20348"/>
                    <a:pt x="23312" y="14463"/>
                    <a:pt x="21723" y="9285"/>
                  </a:cubicBezTo>
                  <a:cubicBezTo>
                    <a:pt x="21421" y="8300"/>
                    <a:pt x="20928" y="7063"/>
                    <a:pt x="20281" y="5816"/>
                  </a:cubicBezTo>
                  <a:cubicBezTo>
                    <a:pt x="18957" y="3259"/>
                    <a:pt x="16989" y="659"/>
                    <a:pt x="14712" y="88"/>
                  </a:cubicBezTo>
                  <a:cubicBezTo>
                    <a:pt x="14474" y="28"/>
                    <a:pt x="14232" y="0"/>
                    <a:pt x="13990" y="0"/>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pPr>
              <a:endParaRPr sz="1100" kern="0">
                <a:solidFill>
                  <a:srgbClr val="000000"/>
                </a:solidFill>
                <a:latin typeface="Nunito" pitchFamily="2" charset="0"/>
                <a:cs typeface="Arial"/>
                <a:sym typeface="Arial"/>
              </a:endParaRPr>
            </a:p>
          </p:txBody>
        </p:sp>
      </p:grpSp>
    </p:spTree>
    <p:extLst>
      <p:ext uri="{BB962C8B-B14F-4D97-AF65-F5344CB8AC3E}">
        <p14:creationId xmlns:p14="http://schemas.microsoft.com/office/powerpoint/2010/main" val="4211870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893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A49FD1-517B-021E-915C-3C5BA8260E4B}"/>
              </a:ext>
            </a:extLst>
          </p:cNvPr>
          <p:cNvSpPr txBox="1">
            <a:spLocks/>
          </p:cNvSpPr>
          <p:nvPr/>
        </p:nvSpPr>
        <p:spPr>
          <a:xfrm>
            <a:off x="1224975" y="252785"/>
            <a:ext cx="9742053" cy="7580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446">
              <a:spcBef>
                <a:spcPts val="600"/>
              </a:spcBef>
            </a:pPr>
            <a:r>
              <a:rPr lang="en-US" sz="2400" b="1">
                <a:solidFill>
                  <a:srgbClr val="843838"/>
                </a:solidFill>
                <a:latin typeface="Nunito Black" pitchFamily="2" charset="0"/>
                <a:cs typeface="Calibri" panose="020F0502020204030204" pitchFamily="34" charset="0"/>
              </a:rPr>
              <a:t>PHẦN MỀM XÂY DỰNG THỰC ĐƠN CÂN BẰNG DINH DƯỠNG </a:t>
            </a:r>
          </a:p>
          <a:p>
            <a:pPr algn="ctr" defTabSz="914446">
              <a:spcBef>
                <a:spcPts val="600"/>
              </a:spcBef>
            </a:pPr>
            <a:r>
              <a:rPr lang="en-US" sz="2400" b="1">
                <a:solidFill>
                  <a:srgbClr val="0070C0"/>
                </a:solidFill>
                <a:latin typeface="Nunito" pitchFamily="2" charset="0"/>
                <a:cs typeface="Calibri"/>
              </a:rPr>
              <a:t>QUY TRÌNH PHÁT TRIỂN THỰC ĐƠN </a:t>
            </a:r>
            <a:r>
              <a:rPr lang="en-US" sz="2400" b="1">
                <a:solidFill>
                  <a:srgbClr val="FF4F4F"/>
                </a:solidFill>
                <a:latin typeface="Nunito" pitchFamily="2" charset="0"/>
                <a:cs typeface="Calibri"/>
              </a:rPr>
              <a:t>“KHOA HỌC VÀ BÀI BẢN”</a:t>
            </a:r>
          </a:p>
        </p:txBody>
      </p:sp>
      <p:graphicFrame>
        <p:nvGraphicFramePr>
          <p:cNvPr id="9" name="Diagram 8">
            <a:extLst>
              <a:ext uri="{FF2B5EF4-FFF2-40B4-BE49-F238E27FC236}">
                <a16:creationId xmlns:a16="http://schemas.microsoft.com/office/drawing/2014/main" id="{5DCC95F7-873C-6B0B-797C-0942195CB253}"/>
              </a:ext>
            </a:extLst>
          </p:cNvPr>
          <p:cNvGraphicFramePr/>
          <p:nvPr>
            <p:extLst>
              <p:ext uri="{D42A27DB-BD31-4B8C-83A1-F6EECF244321}">
                <p14:modId xmlns:p14="http://schemas.microsoft.com/office/powerpoint/2010/main" val="1847723504"/>
              </p:ext>
            </p:extLst>
          </p:nvPr>
        </p:nvGraphicFramePr>
        <p:xfrm>
          <a:off x="0" y="1225060"/>
          <a:ext cx="12192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4233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alpha val="893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059C4A-2AA5-1C89-7818-5773FA259268}"/>
              </a:ext>
            </a:extLst>
          </p:cNvPr>
          <p:cNvSpPr txBox="1">
            <a:spLocks/>
          </p:cNvSpPr>
          <p:nvPr/>
        </p:nvSpPr>
        <p:spPr>
          <a:xfrm>
            <a:off x="1224974" y="264342"/>
            <a:ext cx="9742053" cy="7580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446">
              <a:spcBef>
                <a:spcPts val="600"/>
              </a:spcBef>
            </a:pPr>
            <a:r>
              <a:rPr lang="en-US" sz="2400" b="1">
                <a:solidFill>
                  <a:srgbClr val="843838"/>
                </a:solidFill>
                <a:latin typeface="Nunito Black" pitchFamily="2" charset="0"/>
                <a:cs typeface="Calibri" panose="020F0502020204030204" pitchFamily="34" charset="0"/>
              </a:rPr>
              <a:t>PHẦN MỀM XÂY DỰNG THỰC ĐƠN CÂN BẰNG DINH DƯỠNG </a:t>
            </a:r>
          </a:p>
          <a:p>
            <a:pPr algn="ctr" defTabSz="914446">
              <a:spcBef>
                <a:spcPts val="600"/>
              </a:spcBef>
            </a:pPr>
            <a:r>
              <a:rPr lang="en-US" sz="2800" b="1">
                <a:solidFill>
                  <a:srgbClr val="0070C0"/>
                </a:solidFill>
                <a:latin typeface="Nunito" pitchFamily="2" charset="0"/>
                <a:cs typeface="Calibri"/>
              </a:rPr>
              <a:t>TIÊU CHUẨN XÂY DỰNG THỰC ĐƠN</a:t>
            </a:r>
          </a:p>
        </p:txBody>
      </p:sp>
      <p:sp>
        <p:nvSpPr>
          <p:cNvPr id="6" name="TextBox 5">
            <a:extLst>
              <a:ext uri="{FF2B5EF4-FFF2-40B4-BE49-F238E27FC236}">
                <a16:creationId xmlns:a16="http://schemas.microsoft.com/office/drawing/2014/main" id="{758C2BE5-23E6-9874-F2D9-C0F8109DC4F0}"/>
              </a:ext>
            </a:extLst>
          </p:cNvPr>
          <p:cNvSpPr txBox="1"/>
          <p:nvPr/>
        </p:nvSpPr>
        <p:spPr>
          <a:xfrm>
            <a:off x="459699" y="2368370"/>
            <a:ext cx="11272603" cy="3677930"/>
          </a:xfrm>
          <a:prstGeom prst="rect">
            <a:avLst/>
          </a:prstGeom>
          <a:noFill/>
          <a:ln w="12700">
            <a:solidFill>
              <a:srgbClr val="FF4F4F"/>
            </a:solidFill>
            <a:prstDash val="sysDash"/>
          </a:ln>
        </p:spPr>
        <p:txBody>
          <a:bodyPr wrap="square">
            <a:spAutoFit/>
          </a:bodyPr>
          <a:lstStyle/>
          <a:p>
            <a:pPr algn="ctr" defTabSz="914446"/>
            <a:r>
              <a:rPr lang="vi-VN" b="1" u="sng">
                <a:solidFill>
                  <a:srgbClr val="333333"/>
                </a:solidFill>
                <a:latin typeface="Nunito" pitchFamily="2" charset="0"/>
              </a:rPr>
              <a:t>Các tiêu chuẩn này </a:t>
            </a:r>
            <a:r>
              <a:rPr lang="en-US" b="1" u="sng">
                <a:solidFill>
                  <a:srgbClr val="333333"/>
                </a:solidFill>
                <a:latin typeface="Nunito" pitchFamily="2" charset="0"/>
              </a:rPr>
              <a:t>bao </a:t>
            </a:r>
            <a:r>
              <a:rPr lang="en-US" b="1" u="sng" err="1">
                <a:solidFill>
                  <a:srgbClr val="333333"/>
                </a:solidFill>
                <a:latin typeface="Nunito" pitchFamily="2" charset="0"/>
              </a:rPr>
              <a:t>gồm</a:t>
            </a:r>
            <a:r>
              <a:rPr lang="vi-VN" b="1" u="sng">
                <a:solidFill>
                  <a:srgbClr val="333333"/>
                </a:solidFill>
                <a:latin typeface="Nunito" pitchFamily="2" charset="0"/>
              </a:rPr>
              <a:t>:</a:t>
            </a:r>
          </a:p>
          <a:p>
            <a:pPr marL="344505" indent="-223849" algn="just" defTabSz="914446">
              <a:spcAft>
                <a:spcPts val="600"/>
              </a:spcAft>
              <a:buFont typeface="Arial" panose="020B0604020202020204" pitchFamily="34" charset="0"/>
              <a:buChar char="•"/>
            </a:pPr>
            <a:r>
              <a:rPr lang="vi-VN">
                <a:solidFill>
                  <a:srgbClr val="000000"/>
                </a:solidFill>
                <a:latin typeface="Nunito" pitchFamily="2" charset="0"/>
              </a:rPr>
              <a:t>Đủ nhu cầu </a:t>
            </a:r>
            <a:r>
              <a:rPr lang="vi-VN">
                <a:solidFill>
                  <a:srgbClr val="0070C0"/>
                </a:solidFill>
                <a:latin typeface="Nunito" pitchFamily="2" charset="0"/>
              </a:rPr>
              <a:t>năng lượng</a:t>
            </a:r>
          </a:p>
          <a:p>
            <a:pPr marL="344505" indent="-223849" algn="just" defTabSz="914446">
              <a:spcAft>
                <a:spcPts val="600"/>
              </a:spcAft>
              <a:buFont typeface="Arial" panose="020B0604020202020204" pitchFamily="34" charset="0"/>
              <a:buChar char="•"/>
            </a:pPr>
            <a:r>
              <a:rPr lang="vi-VN">
                <a:solidFill>
                  <a:srgbClr val="000000"/>
                </a:solidFill>
                <a:latin typeface="Nunito" pitchFamily="2" charset="0"/>
              </a:rPr>
              <a:t>Đáp ứng tỉ lệ cân đối </a:t>
            </a:r>
            <a:r>
              <a:rPr lang="vi-VN">
                <a:solidFill>
                  <a:srgbClr val="0070C0"/>
                </a:solidFill>
                <a:latin typeface="Nunito" pitchFamily="2" charset="0"/>
              </a:rPr>
              <a:t>protein : lipid : glucid </a:t>
            </a:r>
            <a:r>
              <a:rPr lang="vi-VN">
                <a:solidFill>
                  <a:srgbClr val="000000"/>
                </a:solidFill>
                <a:latin typeface="Nunito" pitchFamily="2" charset="0"/>
              </a:rPr>
              <a:t>(chất đạm : chất béo: chất đường bột)</a:t>
            </a:r>
            <a:endParaRPr lang="vi-VN">
              <a:solidFill>
                <a:srgbClr val="333333"/>
              </a:solidFill>
              <a:latin typeface="Nunito" pitchFamily="2" charset="0"/>
            </a:endParaRPr>
          </a:p>
          <a:p>
            <a:pPr marL="344505" indent="-223849" algn="just" defTabSz="914446">
              <a:spcAft>
                <a:spcPts val="600"/>
              </a:spcAft>
              <a:buFont typeface="Arial" panose="020B0604020202020204" pitchFamily="34" charset="0"/>
              <a:buChar char="•"/>
            </a:pPr>
            <a:r>
              <a:rPr lang="vi-VN">
                <a:solidFill>
                  <a:srgbClr val="000000"/>
                </a:solidFill>
                <a:latin typeface="Nunito" pitchFamily="2" charset="0"/>
              </a:rPr>
              <a:t>Đáp ứng nhu cầu nghiêm ngặt về </a:t>
            </a:r>
            <a:r>
              <a:rPr lang="vi-VN">
                <a:solidFill>
                  <a:srgbClr val="0070C0"/>
                </a:solidFill>
                <a:latin typeface="Nunito" pitchFamily="2" charset="0"/>
              </a:rPr>
              <a:t>tỉ lệ lipid động vật và protein động vật</a:t>
            </a:r>
          </a:p>
          <a:p>
            <a:pPr marL="344505" indent="-223849" algn="just" defTabSz="914446">
              <a:spcAft>
                <a:spcPts val="600"/>
              </a:spcAft>
              <a:buFont typeface="Arial" panose="020B0604020202020204" pitchFamily="34" charset="0"/>
              <a:buChar char="•"/>
            </a:pPr>
            <a:r>
              <a:rPr lang="vi-VN">
                <a:solidFill>
                  <a:srgbClr val="000000"/>
                </a:solidFill>
                <a:latin typeface="Nunito" pitchFamily="2" charset="0"/>
              </a:rPr>
              <a:t>Đủ nhu cầu lượng </a:t>
            </a:r>
            <a:r>
              <a:rPr lang="vi-VN">
                <a:solidFill>
                  <a:srgbClr val="0070C0"/>
                </a:solidFill>
                <a:latin typeface="Nunito" pitchFamily="2" charset="0"/>
              </a:rPr>
              <a:t>rau củ quả</a:t>
            </a:r>
            <a:r>
              <a:rPr lang="vi-VN">
                <a:solidFill>
                  <a:srgbClr val="000000"/>
                </a:solidFill>
                <a:latin typeface="Nunito" pitchFamily="2" charset="0"/>
              </a:rPr>
              <a:t>/ngày</a:t>
            </a:r>
            <a:endParaRPr lang="vi-VN">
              <a:solidFill>
                <a:srgbClr val="333333"/>
              </a:solidFill>
              <a:latin typeface="Nunito" pitchFamily="2" charset="0"/>
            </a:endParaRPr>
          </a:p>
          <a:p>
            <a:pPr marL="344505" indent="-223849" algn="just" defTabSz="914446">
              <a:spcAft>
                <a:spcPts val="600"/>
              </a:spcAft>
              <a:buFont typeface="Arial" panose="020B0604020202020204" pitchFamily="34" charset="0"/>
              <a:buChar char="•"/>
            </a:pPr>
            <a:r>
              <a:rPr lang="vi-VN">
                <a:solidFill>
                  <a:srgbClr val="000000"/>
                </a:solidFill>
                <a:latin typeface="Nunito" pitchFamily="2" charset="0"/>
              </a:rPr>
              <a:t>Đủ nhu cầu lượng </a:t>
            </a:r>
            <a:r>
              <a:rPr lang="vi-VN">
                <a:solidFill>
                  <a:srgbClr val="0070C0"/>
                </a:solidFill>
                <a:latin typeface="Nunito" pitchFamily="2" charset="0"/>
              </a:rPr>
              <a:t>trái cây</a:t>
            </a:r>
            <a:r>
              <a:rPr lang="vi-VN">
                <a:solidFill>
                  <a:srgbClr val="000000"/>
                </a:solidFill>
                <a:latin typeface="Nunito" pitchFamily="2" charset="0"/>
              </a:rPr>
              <a:t>/ngày</a:t>
            </a:r>
            <a:endParaRPr lang="vi-VN">
              <a:solidFill>
                <a:srgbClr val="333333"/>
              </a:solidFill>
              <a:latin typeface="Nunito" pitchFamily="2" charset="0"/>
            </a:endParaRPr>
          </a:p>
          <a:p>
            <a:pPr marL="344505" indent="-223849" algn="just" defTabSz="914446">
              <a:spcAft>
                <a:spcPts val="600"/>
              </a:spcAft>
              <a:buFont typeface="Arial" panose="020B0604020202020204" pitchFamily="34" charset="0"/>
              <a:buChar char="•"/>
            </a:pPr>
            <a:r>
              <a:rPr lang="vi-VN">
                <a:solidFill>
                  <a:srgbClr val="000000"/>
                </a:solidFill>
                <a:latin typeface="Nunito" pitchFamily="2" charset="0"/>
              </a:rPr>
              <a:t>Đảm bảo </a:t>
            </a:r>
            <a:r>
              <a:rPr lang="vi-VN">
                <a:solidFill>
                  <a:srgbClr val="0070C0"/>
                </a:solidFill>
                <a:latin typeface="Nunito" pitchFamily="2" charset="0"/>
              </a:rPr>
              <a:t>đa dạng thực phẩm </a:t>
            </a:r>
            <a:r>
              <a:rPr lang="vi-VN">
                <a:solidFill>
                  <a:srgbClr val="000000"/>
                </a:solidFill>
                <a:latin typeface="Nunito" pitchFamily="2" charset="0"/>
              </a:rPr>
              <a:t>với trên 10 loại thực phẩm/bữa trưa</a:t>
            </a:r>
            <a:r>
              <a:rPr lang="en-US">
                <a:solidFill>
                  <a:srgbClr val="000000"/>
                </a:solidFill>
                <a:latin typeface="Nunito" pitchFamily="2" charset="0"/>
              </a:rPr>
              <a:t> (</a:t>
            </a:r>
            <a:r>
              <a:rPr lang="vi-VN">
                <a:solidFill>
                  <a:srgbClr val="000000"/>
                </a:solidFill>
                <a:latin typeface="Nunito" pitchFamily="2" charset="0"/>
              </a:rPr>
              <a:t>tối</a:t>
            </a:r>
            <a:r>
              <a:rPr lang="en-US">
                <a:solidFill>
                  <a:srgbClr val="000000"/>
                </a:solidFill>
                <a:latin typeface="Nunito" pitchFamily="2" charset="0"/>
              </a:rPr>
              <a:t>)</a:t>
            </a:r>
            <a:r>
              <a:rPr lang="vi-VN">
                <a:solidFill>
                  <a:srgbClr val="000000"/>
                </a:solidFill>
                <a:latin typeface="Nunito" pitchFamily="2" charset="0"/>
              </a:rPr>
              <a:t> và trên 20 loại thực phẩm/ngày</a:t>
            </a:r>
            <a:endParaRPr lang="vi-VN">
              <a:solidFill>
                <a:srgbClr val="333333"/>
              </a:solidFill>
              <a:latin typeface="Nunito" pitchFamily="2" charset="0"/>
            </a:endParaRPr>
          </a:p>
          <a:p>
            <a:pPr marL="344505" indent="-223849" algn="just" defTabSz="914446">
              <a:spcAft>
                <a:spcPts val="600"/>
              </a:spcAft>
              <a:buFont typeface="Arial" panose="020B0604020202020204" pitchFamily="34" charset="0"/>
              <a:buChar char="•"/>
            </a:pPr>
            <a:r>
              <a:rPr lang="vi-VN">
                <a:solidFill>
                  <a:srgbClr val="000000"/>
                </a:solidFill>
                <a:latin typeface="Nunito" pitchFamily="2" charset="0"/>
              </a:rPr>
              <a:t>Đủ nhu cầu </a:t>
            </a:r>
            <a:r>
              <a:rPr lang="vi-VN">
                <a:solidFill>
                  <a:srgbClr val="0070C0"/>
                </a:solidFill>
                <a:latin typeface="Nunito" pitchFamily="2" charset="0"/>
              </a:rPr>
              <a:t>vi chất canxi </a:t>
            </a:r>
            <a:r>
              <a:rPr lang="vi-VN">
                <a:solidFill>
                  <a:srgbClr val="000000"/>
                </a:solidFill>
                <a:latin typeface="Nunito" pitchFamily="2" charset="0"/>
              </a:rPr>
              <a:t>cho mẹ</a:t>
            </a:r>
            <a:endParaRPr lang="vi-VN">
              <a:solidFill>
                <a:srgbClr val="333333"/>
              </a:solidFill>
              <a:latin typeface="Nunito" pitchFamily="2" charset="0"/>
            </a:endParaRPr>
          </a:p>
          <a:p>
            <a:pPr marL="344505" indent="-223849" algn="just" defTabSz="914446">
              <a:spcAft>
                <a:spcPts val="600"/>
              </a:spcAft>
              <a:buFont typeface="Arial" panose="020B0604020202020204" pitchFamily="34" charset="0"/>
              <a:buChar char="•"/>
            </a:pPr>
            <a:r>
              <a:rPr lang="vi-VN">
                <a:solidFill>
                  <a:srgbClr val="000000"/>
                </a:solidFill>
                <a:latin typeface="Nunito" pitchFamily="2" charset="0"/>
              </a:rPr>
              <a:t>Đáp ứng nhu cầu về </a:t>
            </a:r>
            <a:r>
              <a:rPr lang="vi-VN">
                <a:solidFill>
                  <a:srgbClr val="0070C0"/>
                </a:solidFill>
                <a:latin typeface="Nunito" pitchFamily="2" charset="0"/>
              </a:rPr>
              <a:t>lượng muối từ các gia vị </a:t>
            </a:r>
            <a:r>
              <a:rPr lang="vi-VN">
                <a:solidFill>
                  <a:srgbClr val="000000"/>
                </a:solidFill>
                <a:latin typeface="Nunito" pitchFamily="2" charset="0"/>
              </a:rPr>
              <a:t>&lt;5g/ngày cho phụ nữ mang thai, bà mẹ cho con bú, đồng thời đáp ứng nhu cầu khuyến nghị về muối ăn (từ gia vị) cho trẻ theo nhu cầu khuyến nghị dinh dưỡng dành cho người Việt Nam.</a:t>
            </a:r>
            <a:endParaRPr lang="en-US">
              <a:solidFill>
                <a:srgbClr val="000000"/>
              </a:solidFill>
              <a:latin typeface="Nunito" pitchFamily="2" charset="0"/>
            </a:endParaRPr>
          </a:p>
        </p:txBody>
      </p:sp>
      <p:sp>
        <p:nvSpPr>
          <p:cNvPr id="7" name="TextBox 6">
            <a:extLst>
              <a:ext uri="{FF2B5EF4-FFF2-40B4-BE49-F238E27FC236}">
                <a16:creationId xmlns:a16="http://schemas.microsoft.com/office/drawing/2014/main" id="{B1F35132-2D40-EA0A-3CEC-6D4AF351F5D4}"/>
              </a:ext>
            </a:extLst>
          </p:cNvPr>
          <p:cNvSpPr txBox="1"/>
          <p:nvPr/>
        </p:nvSpPr>
        <p:spPr>
          <a:xfrm>
            <a:off x="459699" y="1242701"/>
            <a:ext cx="11272603" cy="1021556"/>
          </a:xfrm>
          <a:prstGeom prst="roundRect">
            <a:avLst/>
          </a:prstGeom>
          <a:solidFill>
            <a:schemeClr val="accent6">
              <a:lumMod val="75000"/>
            </a:schemeClr>
          </a:solidFill>
        </p:spPr>
        <p:txBody>
          <a:bodyPr wrap="square">
            <a:spAutoFit/>
          </a:bodyPr>
          <a:lstStyle/>
          <a:p>
            <a:pPr algn="ctr" defTabSz="1219231">
              <a:spcBef>
                <a:spcPts val="600"/>
              </a:spcBef>
              <a:buClr>
                <a:srgbClr val="000000"/>
              </a:buClr>
            </a:pPr>
            <a:r>
              <a:rPr lang="vi-VN" kern="0">
                <a:solidFill>
                  <a:srgbClr val="FFFFFF"/>
                </a:solidFill>
                <a:latin typeface="Nunito" pitchFamily="2" charset="0"/>
                <a:cs typeface="Calibri" panose="020F0502020204030204" pitchFamily="34" charset="0"/>
                <a:sym typeface="Arial"/>
              </a:rPr>
              <a:t>Thực đơn cân bằng dinh dưỡng cho phụ nữ mang thai, bà mẹ cho con bú và trẻ em từ 7 tháng đến 60 tháng tuổi được phát triển dựa vào </a:t>
            </a:r>
            <a:r>
              <a:rPr lang="vi-VN" b="1" kern="0">
                <a:solidFill>
                  <a:srgbClr val="FFFFFF"/>
                </a:solidFill>
                <a:latin typeface="Nunito" pitchFamily="2" charset="0"/>
                <a:cs typeface="Calibri" panose="020F0502020204030204" pitchFamily="34" charset="0"/>
                <a:sym typeface="Arial"/>
              </a:rPr>
              <a:t>Tiêu chuẩn dinh dưỡng cho từng giai đoạn của mẹ và bé được phê duyệt bởi Viện Dinh dưỡng Quốc gia </a:t>
            </a:r>
            <a:r>
              <a:rPr lang="en-US" b="1" kern="0">
                <a:solidFill>
                  <a:srgbClr val="FFFFFF"/>
                </a:solidFill>
                <a:latin typeface="Nunito" pitchFamily="2" charset="0"/>
                <a:cs typeface="Calibri" panose="020F0502020204030204" pitchFamily="34" charset="0"/>
                <a:sym typeface="Arial"/>
              </a:rPr>
              <a:t>- </a:t>
            </a:r>
            <a:r>
              <a:rPr lang="vi-VN" b="1" kern="0">
                <a:solidFill>
                  <a:srgbClr val="FFFFFF"/>
                </a:solidFill>
                <a:latin typeface="Nunito" pitchFamily="2" charset="0"/>
                <a:cs typeface="Calibri" panose="020F0502020204030204" pitchFamily="34" charset="0"/>
                <a:sym typeface="Arial"/>
              </a:rPr>
              <a:t>Bộ Y tế.</a:t>
            </a:r>
          </a:p>
        </p:txBody>
      </p:sp>
    </p:spTree>
    <p:extLst>
      <p:ext uri="{BB962C8B-B14F-4D97-AF65-F5344CB8AC3E}">
        <p14:creationId xmlns:p14="http://schemas.microsoft.com/office/powerpoint/2010/main" val="2296064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grpSp>
        <p:nvGrpSpPr>
          <p:cNvPr id="1379" name="Google Shape;1379;p37"/>
          <p:cNvGrpSpPr/>
          <p:nvPr/>
        </p:nvGrpSpPr>
        <p:grpSpPr>
          <a:xfrm>
            <a:off x="3599644" y="197204"/>
            <a:ext cx="4992737" cy="3377041"/>
            <a:chOff x="-94535" y="1102932"/>
            <a:chExt cx="6427313" cy="4347375"/>
          </a:xfrm>
        </p:grpSpPr>
        <p:grpSp>
          <p:nvGrpSpPr>
            <p:cNvPr id="1380" name="Google Shape;1380;p37"/>
            <p:cNvGrpSpPr/>
            <p:nvPr/>
          </p:nvGrpSpPr>
          <p:grpSpPr>
            <a:xfrm>
              <a:off x="-94535" y="1102932"/>
              <a:ext cx="6427313" cy="4347375"/>
              <a:chOff x="1079325" y="238100"/>
              <a:chExt cx="5429850" cy="3672700"/>
            </a:xfrm>
          </p:grpSpPr>
          <p:sp>
            <p:nvSpPr>
              <p:cNvPr id="1381" name="Google Shape;1381;p37"/>
              <p:cNvSpPr/>
              <p:nvPr/>
            </p:nvSpPr>
            <p:spPr>
              <a:xfrm>
                <a:off x="1079325" y="238100"/>
                <a:ext cx="5429850" cy="3618675"/>
              </a:xfrm>
              <a:custGeom>
                <a:avLst/>
                <a:gdLst/>
                <a:ahLst/>
                <a:cxnLst/>
                <a:rect l="l" t="t" r="r" b="b"/>
                <a:pathLst>
                  <a:path w="217194" h="144747" extrusionOk="0">
                    <a:moveTo>
                      <a:pt x="68836" y="1"/>
                    </a:moveTo>
                    <a:cubicBezTo>
                      <a:pt x="65851" y="1"/>
                      <a:pt x="62851" y="281"/>
                      <a:pt x="59923" y="816"/>
                    </a:cubicBezTo>
                    <a:cubicBezTo>
                      <a:pt x="56378" y="1466"/>
                      <a:pt x="52387" y="2822"/>
                      <a:pt x="51112" y="6192"/>
                    </a:cubicBezTo>
                    <a:cubicBezTo>
                      <a:pt x="50799" y="6160"/>
                      <a:pt x="50487" y="6145"/>
                      <a:pt x="50177" y="6145"/>
                    </a:cubicBezTo>
                    <a:cubicBezTo>
                      <a:pt x="43486" y="6145"/>
                      <a:pt x="37362" y="13251"/>
                      <a:pt x="35046" y="18794"/>
                    </a:cubicBezTo>
                    <a:cubicBezTo>
                      <a:pt x="32357" y="25234"/>
                      <a:pt x="32256" y="32443"/>
                      <a:pt x="32699" y="39408"/>
                    </a:cubicBezTo>
                    <a:cubicBezTo>
                      <a:pt x="32855" y="41876"/>
                      <a:pt x="33075" y="44342"/>
                      <a:pt x="33404" y="46793"/>
                    </a:cubicBezTo>
                    <a:cubicBezTo>
                      <a:pt x="34421" y="54380"/>
                      <a:pt x="24981" y="55695"/>
                      <a:pt x="20111" y="59070"/>
                    </a:cubicBezTo>
                    <a:cubicBezTo>
                      <a:pt x="15112" y="62536"/>
                      <a:pt x="11593" y="67998"/>
                      <a:pt x="10272" y="73935"/>
                    </a:cubicBezTo>
                    <a:cubicBezTo>
                      <a:pt x="8953" y="79872"/>
                      <a:pt x="9794" y="86228"/>
                      <a:pt x="12397" y="91725"/>
                    </a:cubicBezTo>
                    <a:cubicBezTo>
                      <a:pt x="12346" y="91619"/>
                      <a:pt x="12251" y="91570"/>
                      <a:pt x="12116" y="91570"/>
                    </a:cubicBezTo>
                    <a:cubicBezTo>
                      <a:pt x="10548" y="91570"/>
                      <a:pt x="3741" y="98274"/>
                      <a:pt x="3240" y="99008"/>
                    </a:cubicBezTo>
                    <a:cubicBezTo>
                      <a:pt x="596" y="102875"/>
                      <a:pt x="1" y="106422"/>
                      <a:pt x="330" y="110985"/>
                    </a:cubicBezTo>
                    <a:cubicBezTo>
                      <a:pt x="1120" y="122011"/>
                      <a:pt x="2828" y="132952"/>
                      <a:pt x="5434" y="143696"/>
                    </a:cubicBezTo>
                    <a:lnTo>
                      <a:pt x="61845" y="142888"/>
                    </a:lnTo>
                    <a:cubicBezTo>
                      <a:pt x="76868" y="142673"/>
                      <a:pt x="91895" y="142459"/>
                      <a:pt x="106919" y="142459"/>
                    </a:cubicBezTo>
                    <a:cubicBezTo>
                      <a:pt x="119501" y="142459"/>
                      <a:pt x="132081" y="142609"/>
                      <a:pt x="144656" y="143037"/>
                    </a:cubicBezTo>
                    <a:cubicBezTo>
                      <a:pt x="162021" y="143628"/>
                      <a:pt x="179390" y="144746"/>
                      <a:pt x="196756" y="144746"/>
                    </a:cubicBezTo>
                    <a:cubicBezTo>
                      <a:pt x="200791" y="144746"/>
                      <a:pt x="204827" y="144686"/>
                      <a:pt x="208863" y="144544"/>
                    </a:cubicBezTo>
                    <a:cubicBezTo>
                      <a:pt x="211245" y="144460"/>
                      <a:pt x="213963" y="144177"/>
                      <a:pt x="215362" y="142246"/>
                    </a:cubicBezTo>
                    <a:cubicBezTo>
                      <a:pt x="217194" y="139716"/>
                      <a:pt x="215995" y="136282"/>
                      <a:pt x="215883" y="133474"/>
                    </a:cubicBezTo>
                    <a:cubicBezTo>
                      <a:pt x="215796" y="131265"/>
                      <a:pt x="216552" y="129221"/>
                      <a:pt x="216380" y="126996"/>
                    </a:cubicBezTo>
                    <a:cubicBezTo>
                      <a:pt x="215947" y="121394"/>
                      <a:pt x="213146" y="115837"/>
                      <a:pt x="209131" y="111958"/>
                    </a:cubicBezTo>
                    <a:cubicBezTo>
                      <a:pt x="208650" y="111493"/>
                      <a:pt x="208149" y="111050"/>
                      <a:pt x="207629" y="110628"/>
                    </a:cubicBezTo>
                    <a:cubicBezTo>
                      <a:pt x="203330" y="107141"/>
                      <a:pt x="197804" y="105182"/>
                      <a:pt x="192268" y="105182"/>
                    </a:cubicBezTo>
                    <a:cubicBezTo>
                      <a:pt x="191604" y="105182"/>
                      <a:pt x="190940" y="105211"/>
                      <a:pt x="190278" y="105268"/>
                    </a:cubicBezTo>
                    <a:cubicBezTo>
                      <a:pt x="188637" y="105410"/>
                      <a:pt x="186802" y="105857"/>
                      <a:pt x="185984" y="107286"/>
                    </a:cubicBezTo>
                    <a:cubicBezTo>
                      <a:pt x="186194" y="102057"/>
                      <a:pt x="185874" y="96822"/>
                      <a:pt x="185029" y="91658"/>
                    </a:cubicBezTo>
                    <a:cubicBezTo>
                      <a:pt x="184396" y="87793"/>
                      <a:pt x="183454" y="83940"/>
                      <a:pt x="181715" y="80431"/>
                    </a:cubicBezTo>
                    <a:cubicBezTo>
                      <a:pt x="178718" y="74385"/>
                      <a:pt x="173408" y="69620"/>
                      <a:pt x="167284" y="66786"/>
                    </a:cubicBezTo>
                    <a:cubicBezTo>
                      <a:pt x="162138" y="64405"/>
                      <a:pt x="156447" y="63338"/>
                      <a:pt x="150766" y="63338"/>
                    </a:cubicBezTo>
                    <a:cubicBezTo>
                      <a:pt x="149686" y="63338"/>
                      <a:pt x="148606" y="63377"/>
                      <a:pt x="147530" y="63452"/>
                    </a:cubicBezTo>
                    <a:cubicBezTo>
                      <a:pt x="146793" y="56787"/>
                      <a:pt x="142804" y="50731"/>
                      <a:pt x="137349" y="46932"/>
                    </a:cubicBezTo>
                    <a:cubicBezTo>
                      <a:pt x="134667" y="45064"/>
                      <a:pt x="131478" y="43579"/>
                      <a:pt x="128223" y="43091"/>
                    </a:cubicBezTo>
                    <a:cubicBezTo>
                      <a:pt x="127791" y="43026"/>
                      <a:pt x="127348" y="42996"/>
                      <a:pt x="126896" y="42996"/>
                    </a:cubicBezTo>
                    <a:cubicBezTo>
                      <a:pt x="123835" y="42996"/>
                      <a:pt x="120382" y="44352"/>
                      <a:pt x="117611" y="45290"/>
                    </a:cubicBezTo>
                    <a:cubicBezTo>
                      <a:pt x="116255" y="45751"/>
                      <a:pt x="114865" y="46264"/>
                      <a:pt x="113444" y="46264"/>
                    </a:cubicBezTo>
                    <a:cubicBezTo>
                      <a:pt x="113293" y="46264"/>
                      <a:pt x="113142" y="46258"/>
                      <a:pt x="112990" y="46246"/>
                    </a:cubicBezTo>
                    <a:cubicBezTo>
                      <a:pt x="110956" y="46082"/>
                      <a:pt x="109161" y="44747"/>
                      <a:pt x="107968" y="43092"/>
                    </a:cubicBezTo>
                    <a:cubicBezTo>
                      <a:pt x="106775" y="41437"/>
                      <a:pt x="106093" y="39476"/>
                      <a:pt x="105451" y="37540"/>
                    </a:cubicBezTo>
                    <a:cubicBezTo>
                      <a:pt x="103682" y="32202"/>
                      <a:pt x="102087" y="26811"/>
                      <a:pt x="100668" y="21366"/>
                    </a:cubicBezTo>
                    <a:cubicBezTo>
                      <a:pt x="96736" y="6273"/>
                      <a:pt x="82966" y="1"/>
                      <a:pt x="6883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382" name="Google Shape;1382;p37"/>
              <p:cNvSpPr/>
              <p:nvPr/>
            </p:nvSpPr>
            <p:spPr>
              <a:xfrm>
                <a:off x="2580900" y="433250"/>
                <a:ext cx="3729100" cy="3211100"/>
              </a:xfrm>
              <a:custGeom>
                <a:avLst/>
                <a:gdLst/>
                <a:ahLst/>
                <a:cxnLst/>
                <a:rect l="l" t="t" r="r" b="b"/>
                <a:pathLst>
                  <a:path w="149164" h="128444" extrusionOk="0">
                    <a:moveTo>
                      <a:pt x="8524" y="0"/>
                    </a:moveTo>
                    <a:cubicBezTo>
                      <a:pt x="5835" y="0"/>
                      <a:pt x="3735" y="362"/>
                      <a:pt x="2316" y="726"/>
                    </a:cubicBezTo>
                    <a:cubicBezTo>
                      <a:pt x="1543" y="924"/>
                      <a:pt x="962" y="1108"/>
                      <a:pt x="580" y="1253"/>
                    </a:cubicBezTo>
                    <a:cubicBezTo>
                      <a:pt x="195" y="1393"/>
                      <a:pt x="1" y="1470"/>
                      <a:pt x="5" y="1483"/>
                    </a:cubicBezTo>
                    <a:cubicBezTo>
                      <a:pt x="5" y="1484"/>
                      <a:pt x="7" y="1485"/>
                      <a:pt x="11" y="1485"/>
                    </a:cubicBezTo>
                    <a:cubicBezTo>
                      <a:pt x="47" y="1485"/>
                      <a:pt x="247" y="1431"/>
                      <a:pt x="603" y="1324"/>
                    </a:cubicBezTo>
                    <a:cubicBezTo>
                      <a:pt x="991" y="1202"/>
                      <a:pt x="1576" y="1043"/>
                      <a:pt x="2349" y="868"/>
                    </a:cubicBezTo>
                    <a:cubicBezTo>
                      <a:pt x="3688" y="568"/>
                      <a:pt x="5619" y="269"/>
                      <a:pt x="8071" y="269"/>
                    </a:cubicBezTo>
                    <a:cubicBezTo>
                      <a:pt x="8449" y="269"/>
                      <a:pt x="8839" y="276"/>
                      <a:pt x="9241" y="291"/>
                    </a:cubicBezTo>
                    <a:cubicBezTo>
                      <a:pt x="12250" y="385"/>
                      <a:pt x="15920" y="905"/>
                      <a:pt x="20173" y="1460"/>
                    </a:cubicBezTo>
                    <a:cubicBezTo>
                      <a:pt x="22293" y="1763"/>
                      <a:pt x="24556" y="2136"/>
                      <a:pt x="26885" y="2792"/>
                    </a:cubicBezTo>
                    <a:cubicBezTo>
                      <a:pt x="28037" y="3130"/>
                      <a:pt x="29246" y="3506"/>
                      <a:pt x="30359" y="4067"/>
                    </a:cubicBezTo>
                    <a:cubicBezTo>
                      <a:pt x="31466" y="4656"/>
                      <a:pt x="32494" y="5468"/>
                      <a:pt x="33426" y="6415"/>
                    </a:cubicBezTo>
                    <a:cubicBezTo>
                      <a:pt x="35273" y="8315"/>
                      <a:pt x="36830" y="10747"/>
                      <a:pt x="37653" y="13521"/>
                    </a:cubicBezTo>
                    <a:cubicBezTo>
                      <a:pt x="37847" y="14208"/>
                      <a:pt x="37978" y="14940"/>
                      <a:pt x="38139" y="15683"/>
                    </a:cubicBezTo>
                    <a:cubicBezTo>
                      <a:pt x="38300" y="16422"/>
                      <a:pt x="38469" y="17165"/>
                      <a:pt x="38656" y="17910"/>
                    </a:cubicBezTo>
                    <a:cubicBezTo>
                      <a:pt x="39025" y="19405"/>
                      <a:pt x="39440" y="20915"/>
                      <a:pt x="39884" y="22443"/>
                    </a:cubicBezTo>
                    <a:cubicBezTo>
                      <a:pt x="40775" y="25501"/>
                      <a:pt x="41758" y="28634"/>
                      <a:pt x="42677" y="31892"/>
                    </a:cubicBezTo>
                    <a:cubicBezTo>
                      <a:pt x="43619" y="35140"/>
                      <a:pt x="44612" y="38527"/>
                      <a:pt x="46292" y="41740"/>
                    </a:cubicBezTo>
                    <a:cubicBezTo>
                      <a:pt x="47119" y="43343"/>
                      <a:pt x="48148" y="44904"/>
                      <a:pt x="49481" y="46231"/>
                    </a:cubicBezTo>
                    <a:cubicBezTo>
                      <a:pt x="50796" y="47556"/>
                      <a:pt x="52507" y="48632"/>
                      <a:pt x="54456" y="48952"/>
                    </a:cubicBezTo>
                    <a:cubicBezTo>
                      <a:pt x="54877" y="49019"/>
                      <a:pt x="55297" y="49050"/>
                      <a:pt x="55717" y="49050"/>
                    </a:cubicBezTo>
                    <a:cubicBezTo>
                      <a:pt x="57250" y="49050"/>
                      <a:pt x="58765" y="48641"/>
                      <a:pt x="60179" y="48121"/>
                    </a:cubicBezTo>
                    <a:cubicBezTo>
                      <a:pt x="61997" y="47454"/>
                      <a:pt x="63727" y="46623"/>
                      <a:pt x="65560" y="46061"/>
                    </a:cubicBezTo>
                    <a:cubicBezTo>
                      <a:pt x="67392" y="45504"/>
                      <a:pt x="69301" y="45100"/>
                      <a:pt x="71241" y="45023"/>
                    </a:cubicBezTo>
                    <a:cubicBezTo>
                      <a:pt x="71514" y="45010"/>
                      <a:pt x="71787" y="45003"/>
                      <a:pt x="72061" y="45003"/>
                    </a:cubicBezTo>
                    <a:cubicBezTo>
                      <a:pt x="73729" y="45003"/>
                      <a:pt x="75403" y="45259"/>
                      <a:pt x="76977" y="45838"/>
                    </a:cubicBezTo>
                    <a:cubicBezTo>
                      <a:pt x="77886" y="46192"/>
                      <a:pt x="78751" y="46654"/>
                      <a:pt x="79550" y="47216"/>
                    </a:cubicBezTo>
                    <a:cubicBezTo>
                      <a:pt x="79931" y="47524"/>
                      <a:pt x="80316" y="47831"/>
                      <a:pt x="80687" y="48154"/>
                    </a:cubicBezTo>
                    <a:cubicBezTo>
                      <a:pt x="81025" y="48514"/>
                      <a:pt x="81398" y="48842"/>
                      <a:pt x="81708" y="49228"/>
                    </a:cubicBezTo>
                    <a:cubicBezTo>
                      <a:pt x="82992" y="50743"/>
                      <a:pt x="83940" y="52546"/>
                      <a:pt x="84724" y="54427"/>
                    </a:cubicBezTo>
                    <a:cubicBezTo>
                      <a:pt x="86293" y="58185"/>
                      <a:pt x="87254" y="62250"/>
                      <a:pt x="89525" y="65705"/>
                    </a:cubicBezTo>
                    <a:cubicBezTo>
                      <a:pt x="90647" y="67425"/>
                      <a:pt x="92146" y="68905"/>
                      <a:pt x="93924" y="69917"/>
                    </a:cubicBezTo>
                    <a:cubicBezTo>
                      <a:pt x="94816" y="70414"/>
                      <a:pt x="95778" y="70802"/>
                      <a:pt x="96784" y="70992"/>
                    </a:cubicBezTo>
                    <a:cubicBezTo>
                      <a:pt x="97344" y="71102"/>
                      <a:pt x="97912" y="71149"/>
                      <a:pt x="98475" y="71149"/>
                    </a:cubicBezTo>
                    <a:cubicBezTo>
                      <a:pt x="98925" y="71149"/>
                      <a:pt x="99372" y="71119"/>
                      <a:pt x="99808" y="71067"/>
                    </a:cubicBezTo>
                    <a:cubicBezTo>
                      <a:pt x="101333" y="70893"/>
                      <a:pt x="102805" y="70554"/>
                      <a:pt x="104236" y="70554"/>
                    </a:cubicBezTo>
                    <a:cubicBezTo>
                      <a:pt x="104646" y="70554"/>
                      <a:pt x="105052" y="70581"/>
                      <a:pt x="105455" y="70649"/>
                    </a:cubicBezTo>
                    <a:cubicBezTo>
                      <a:pt x="107260" y="70954"/>
                      <a:pt x="108922" y="71868"/>
                      <a:pt x="110231" y="73123"/>
                    </a:cubicBezTo>
                    <a:cubicBezTo>
                      <a:pt x="111558" y="74367"/>
                      <a:pt x="112573" y="75907"/>
                      <a:pt x="113294" y="77540"/>
                    </a:cubicBezTo>
                    <a:cubicBezTo>
                      <a:pt x="113996" y="79181"/>
                      <a:pt x="114381" y="80939"/>
                      <a:pt x="114588" y="82688"/>
                    </a:cubicBezTo>
                    <a:cubicBezTo>
                      <a:pt x="114997" y="86201"/>
                      <a:pt x="114727" y="89685"/>
                      <a:pt x="114701" y="93080"/>
                    </a:cubicBezTo>
                    <a:cubicBezTo>
                      <a:pt x="114672" y="96471"/>
                      <a:pt x="114900" y="99845"/>
                      <a:pt x="116013" y="102901"/>
                    </a:cubicBezTo>
                    <a:cubicBezTo>
                      <a:pt x="116562" y="104424"/>
                      <a:pt x="117337" y="105840"/>
                      <a:pt x="118345" y="107057"/>
                    </a:cubicBezTo>
                    <a:cubicBezTo>
                      <a:pt x="119359" y="108249"/>
                      <a:pt x="120692" y="109246"/>
                      <a:pt x="122250" y="109520"/>
                    </a:cubicBezTo>
                    <a:cubicBezTo>
                      <a:pt x="122534" y="109569"/>
                      <a:pt x="122821" y="109592"/>
                      <a:pt x="123105" y="109592"/>
                    </a:cubicBezTo>
                    <a:cubicBezTo>
                      <a:pt x="123594" y="109592"/>
                      <a:pt x="124078" y="109525"/>
                      <a:pt x="124537" y="109408"/>
                    </a:cubicBezTo>
                    <a:cubicBezTo>
                      <a:pt x="125267" y="109219"/>
                      <a:pt x="125943" y="108928"/>
                      <a:pt x="126587" y="108613"/>
                    </a:cubicBezTo>
                    <a:cubicBezTo>
                      <a:pt x="127870" y="107981"/>
                      <a:pt x="129042" y="107249"/>
                      <a:pt x="130292" y="106818"/>
                    </a:cubicBezTo>
                    <a:cubicBezTo>
                      <a:pt x="131715" y="106316"/>
                      <a:pt x="133177" y="106097"/>
                      <a:pt x="134602" y="106097"/>
                    </a:cubicBezTo>
                    <a:cubicBezTo>
                      <a:pt x="135685" y="106097"/>
                      <a:pt x="136747" y="106224"/>
                      <a:pt x="137754" y="106450"/>
                    </a:cubicBezTo>
                    <a:cubicBezTo>
                      <a:pt x="140082" y="107012"/>
                      <a:pt x="142144" y="108095"/>
                      <a:pt x="143707" y="109517"/>
                    </a:cubicBezTo>
                    <a:cubicBezTo>
                      <a:pt x="145285" y="110928"/>
                      <a:pt x="146345" y="112649"/>
                      <a:pt x="147066" y="114313"/>
                    </a:cubicBezTo>
                    <a:cubicBezTo>
                      <a:pt x="147790" y="115984"/>
                      <a:pt x="148189" y="117621"/>
                      <a:pt x="148439" y="119101"/>
                    </a:cubicBezTo>
                    <a:cubicBezTo>
                      <a:pt x="148920" y="122074"/>
                      <a:pt x="148930" y="124431"/>
                      <a:pt x="148974" y="126017"/>
                    </a:cubicBezTo>
                    <a:cubicBezTo>
                      <a:pt x="148982" y="126725"/>
                      <a:pt x="148989" y="127319"/>
                      <a:pt x="148997" y="127827"/>
                    </a:cubicBezTo>
                    <a:cubicBezTo>
                      <a:pt x="149005" y="128235"/>
                      <a:pt x="149016" y="128444"/>
                      <a:pt x="149027" y="128444"/>
                    </a:cubicBezTo>
                    <a:cubicBezTo>
                      <a:pt x="149040" y="128444"/>
                      <a:pt x="149055" y="128235"/>
                      <a:pt x="149073" y="127828"/>
                    </a:cubicBezTo>
                    <a:cubicBezTo>
                      <a:pt x="149091" y="127421"/>
                      <a:pt x="149110" y="126815"/>
                      <a:pt x="149121" y="126018"/>
                    </a:cubicBezTo>
                    <a:cubicBezTo>
                      <a:pt x="149126" y="124427"/>
                      <a:pt x="149163" y="122065"/>
                      <a:pt x="148722" y="119056"/>
                    </a:cubicBezTo>
                    <a:cubicBezTo>
                      <a:pt x="148488" y="117557"/>
                      <a:pt x="148108" y="115893"/>
                      <a:pt x="147386" y="114178"/>
                    </a:cubicBezTo>
                    <a:cubicBezTo>
                      <a:pt x="146670" y="112470"/>
                      <a:pt x="145602" y="110693"/>
                      <a:pt x="143982" y="109217"/>
                    </a:cubicBezTo>
                    <a:cubicBezTo>
                      <a:pt x="142380" y="107733"/>
                      <a:pt x="140263" y="106598"/>
                      <a:pt x="137862" y="106000"/>
                    </a:cubicBezTo>
                    <a:cubicBezTo>
                      <a:pt x="136795" y="105751"/>
                      <a:pt x="135665" y="105611"/>
                      <a:pt x="134508" y="105611"/>
                    </a:cubicBezTo>
                    <a:cubicBezTo>
                      <a:pt x="133063" y="105611"/>
                      <a:pt x="131577" y="105830"/>
                      <a:pt x="130122" y="106334"/>
                    </a:cubicBezTo>
                    <a:cubicBezTo>
                      <a:pt x="128804" y="106782"/>
                      <a:pt x="127607" y="107522"/>
                      <a:pt x="126353" y="108131"/>
                    </a:cubicBezTo>
                    <a:cubicBezTo>
                      <a:pt x="125344" y="108626"/>
                      <a:pt x="124243" y="109038"/>
                      <a:pt x="123125" y="109038"/>
                    </a:cubicBezTo>
                    <a:cubicBezTo>
                      <a:pt x="122867" y="109038"/>
                      <a:pt x="122609" y="109016"/>
                      <a:pt x="122350" y="108968"/>
                    </a:cubicBezTo>
                    <a:cubicBezTo>
                      <a:pt x="120973" y="108722"/>
                      <a:pt x="119742" y="107813"/>
                      <a:pt x="118791" y="106680"/>
                    </a:cubicBezTo>
                    <a:cubicBezTo>
                      <a:pt x="117848" y="105532"/>
                      <a:pt x="117102" y="104163"/>
                      <a:pt x="116583" y="102697"/>
                    </a:cubicBezTo>
                    <a:cubicBezTo>
                      <a:pt x="115521" y="99748"/>
                      <a:pt x="115304" y="96445"/>
                      <a:pt x="115343" y="93087"/>
                    </a:cubicBezTo>
                    <a:cubicBezTo>
                      <a:pt x="115379" y="89720"/>
                      <a:pt x="115664" y="86214"/>
                      <a:pt x="115256" y="82610"/>
                    </a:cubicBezTo>
                    <a:cubicBezTo>
                      <a:pt x="115048" y="80814"/>
                      <a:pt x="114659" y="78998"/>
                      <a:pt x="113924" y="77268"/>
                    </a:cubicBezTo>
                    <a:cubicBezTo>
                      <a:pt x="113171" y="75556"/>
                      <a:pt x="112114" y="73940"/>
                      <a:pt x="110710" y="72618"/>
                    </a:cubicBezTo>
                    <a:cubicBezTo>
                      <a:pt x="109328" y="71286"/>
                      <a:pt x="107539" y="70288"/>
                      <a:pt x="105568" y="69954"/>
                    </a:cubicBezTo>
                    <a:cubicBezTo>
                      <a:pt x="105114" y="69879"/>
                      <a:pt x="104661" y="69848"/>
                      <a:pt x="104212" y="69848"/>
                    </a:cubicBezTo>
                    <a:cubicBezTo>
                      <a:pt x="102683" y="69848"/>
                      <a:pt x="101186" y="70201"/>
                      <a:pt x="99732" y="70359"/>
                    </a:cubicBezTo>
                    <a:cubicBezTo>
                      <a:pt x="99314" y="70408"/>
                      <a:pt x="98897" y="70436"/>
                      <a:pt x="98483" y="70436"/>
                    </a:cubicBezTo>
                    <a:cubicBezTo>
                      <a:pt x="97958" y="70436"/>
                      <a:pt x="97438" y="70391"/>
                      <a:pt x="96923" y="70290"/>
                    </a:cubicBezTo>
                    <a:cubicBezTo>
                      <a:pt x="96001" y="70116"/>
                      <a:pt x="95112" y="69755"/>
                      <a:pt x="94279" y="69292"/>
                    </a:cubicBezTo>
                    <a:cubicBezTo>
                      <a:pt x="92619" y="68345"/>
                      <a:pt x="91193" y="66944"/>
                      <a:pt x="90129" y="65305"/>
                    </a:cubicBezTo>
                    <a:cubicBezTo>
                      <a:pt x="87949" y="61999"/>
                      <a:pt x="86989" y="57982"/>
                      <a:pt x="85396" y="54146"/>
                    </a:cubicBezTo>
                    <a:cubicBezTo>
                      <a:pt x="84596" y="52229"/>
                      <a:pt x="83617" y="50355"/>
                      <a:pt x="82261" y="48758"/>
                    </a:cubicBezTo>
                    <a:cubicBezTo>
                      <a:pt x="81934" y="48351"/>
                      <a:pt x="81540" y="48002"/>
                      <a:pt x="81182" y="47622"/>
                    </a:cubicBezTo>
                    <a:cubicBezTo>
                      <a:pt x="80790" y="47278"/>
                      <a:pt x="80382" y="46952"/>
                      <a:pt x="79976" y="46629"/>
                    </a:cubicBezTo>
                    <a:cubicBezTo>
                      <a:pt x="79125" y="46030"/>
                      <a:pt x="78204" y="45537"/>
                      <a:pt x="77232" y="45161"/>
                    </a:cubicBezTo>
                    <a:cubicBezTo>
                      <a:pt x="75565" y="44547"/>
                      <a:pt x="73807" y="44283"/>
                      <a:pt x="72073" y="44283"/>
                    </a:cubicBezTo>
                    <a:cubicBezTo>
                      <a:pt x="71784" y="44283"/>
                      <a:pt x="71496" y="44291"/>
                      <a:pt x="71209" y="44305"/>
                    </a:cubicBezTo>
                    <a:cubicBezTo>
                      <a:pt x="69194" y="44387"/>
                      <a:pt x="67230" y="44806"/>
                      <a:pt x="65349" y="45381"/>
                    </a:cubicBezTo>
                    <a:cubicBezTo>
                      <a:pt x="63459" y="45964"/>
                      <a:pt x="61704" y="46811"/>
                      <a:pt x="59939" y="47459"/>
                    </a:cubicBezTo>
                    <a:cubicBezTo>
                      <a:pt x="58552" y="47973"/>
                      <a:pt x="57114" y="48353"/>
                      <a:pt x="55698" y="48353"/>
                    </a:cubicBezTo>
                    <a:cubicBezTo>
                      <a:pt x="55319" y="48353"/>
                      <a:pt x="54941" y="48326"/>
                      <a:pt x="54566" y="48267"/>
                    </a:cubicBezTo>
                    <a:cubicBezTo>
                      <a:pt x="52801" y="47980"/>
                      <a:pt x="51214" y="47003"/>
                      <a:pt x="49961" y="45746"/>
                    </a:cubicBezTo>
                    <a:cubicBezTo>
                      <a:pt x="48694" y="44487"/>
                      <a:pt x="47698" y="42996"/>
                      <a:pt x="46886" y="41429"/>
                    </a:cubicBezTo>
                    <a:cubicBezTo>
                      <a:pt x="45239" y="38298"/>
                      <a:pt x="44243" y="34953"/>
                      <a:pt x="43291" y="31714"/>
                    </a:cubicBezTo>
                    <a:cubicBezTo>
                      <a:pt x="42360" y="28455"/>
                      <a:pt x="41363" y="25317"/>
                      <a:pt x="40465" y="22275"/>
                    </a:cubicBezTo>
                    <a:cubicBezTo>
                      <a:pt x="40016" y="20753"/>
                      <a:pt x="39596" y="19253"/>
                      <a:pt x="39224" y="17770"/>
                    </a:cubicBezTo>
                    <a:cubicBezTo>
                      <a:pt x="39034" y="17030"/>
                      <a:pt x="38862" y="16293"/>
                      <a:pt x="38700" y="15562"/>
                    </a:cubicBezTo>
                    <a:cubicBezTo>
                      <a:pt x="38537" y="14835"/>
                      <a:pt x="38403" y="14100"/>
                      <a:pt x="38193" y="13368"/>
                    </a:cubicBezTo>
                    <a:cubicBezTo>
                      <a:pt x="37320" y="10479"/>
                      <a:pt x="35712" y="8010"/>
                      <a:pt x="33792" y="6055"/>
                    </a:cubicBezTo>
                    <a:cubicBezTo>
                      <a:pt x="32825" y="5083"/>
                      <a:pt x="31754" y="4245"/>
                      <a:pt x="30584" y="3634"/>
                    </a:cubicBezTo>
                    <a:cubicBezTo>
                      <a:pt x="29393" y="3044"/>
                      <a:pt x="28192" y="2686"/>
                      <a:pt x="27011" y="2348"/>
                    </a:cubicBezTo>
                    <a:cubicBezTo>
                      <a:pt x="24643" y="1700"/>
                      <a:pt x="22361" y="1344"/>
                      <a:pt x="20229" y="1057"/>
                    </a:cubicBezTo>
                    <a:cubicBezTo>
                      <a:pt x="15963" y="540"/>
                      <a:pt x="12289" y="61"/>
                      <a:pt x="9248" y="9"/>
                    </a:cubicBezTo>
                    <a:cubicBezTo>
                      <a:pt x="9002" y="3"/>
                      <a:pt x="8761" y="0"/>
                      <a:pt x="852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383" name="Google Shape;1383;p37"/>
              <p:cNvSpPr/>
              <p:nvPr/>
            </p:nvSpPr>
            <p:spPr>
              <a:xfrm>
                <a:off x="3160575" y="1604675"/>
                <a:ext cx="1731225" cy="2161425"/>
              </a:xfrm>
              <a:custGeom>
                <a:avLst/>
                <a:gdLst/>
                <a:ahLst/>
                <a:cxnLst/>
                <a:rect l="l" t="t" r="r" b="b"/>
                <a:pathLst>
                  <a:path w="69249" h="86457" extrusionOk="0">
                    <a:moveTo>
                      <a:pt x="43" y="1"/>
                    </a:moveTo>
                    <a:cubicBezTo>
                      <a:pt x="30" y="2"/>
                      <a:pt x="19" y="109"/>
                      <a:pt x="12" y="321"/>
                    </a:cubicBezTo>
                    <a:cubicBezTo>
                      <a:pt x="9" y="615"/>
                      <a:pt x="5" y="923"/>
                      <a:pt x="1" y="1258"/>
                    </a:cubicBezTo>
                    <a:cubicBezTo>
                      <a:pt x="2" y="2080"/>
                      <a:pt x="12" y="3295"/>
                      <a:pt x="73" y="4858"/>
                    </a:cubicBezTo>
                    <a:cubicBezTo>
                      <a:pt x="134" y="6422"/>
                      <a:pt x="238" y="8333"/>
                      <a:pt x="487" y="10547"/>
                    </a:cubicBezTo>
                    <a:cubicBezTo>
                      <a:pt x="732" y="12759"/>
                      <a:pt x="1139" y="15271"/>
                      <a:pt x="1879" y="17986"/>
                    </a:cubicBezTo>
                    <a:cubicBezTo>
                      <a:pt x="2640" y="20685"/>
                      <a:pt x="3738" y="23612"/>
                      <a:pt x="5538" y="26411"/>
                    </a:cubicBezTo>
                    <a:cubicBezTo>
                      <a:pt x="7315" y="29203"/>
                      <a:pt x="9722" y="31936"/>
                      <a:pt x="12897" y="33963"/>
                    </a:cubicBezTo>
                    <a:cubicBezTo>
                      <a:pt x="14480" y="34971"/>
                      <a:pt x="16254" y="35785"/>
                      <a:pt x="18164" y="36281"/>
                    </a:cubicBezTo>
                    <a:cubicBezTo>
                      <a:pt x="20056" y="36787"/>
                      <a:pt x="22057" y="36926"/>
                      <a:pt x="24057" y="36926"/>
                    </a:cubicBezTo>
                    <a:cubicBezTo>
                      <a:pt x="24078" y="36926"/>
                      <a:pt x="24099" y="36926"/>
                      <a:pt x="24120" y="36926"/>
                    </a:cubicBezTo>
                    <a:cubicBezTo>
                      <a:pt x="25931" y="36926"/>
                      <a:pt x="27756" y="36823"/>
                      <a:pt x="29592" y="36823"/>
                    </a:cubicBezTo>
                    <a:cubicBezTo>
                      <a:pt x="29809" y="36823"/>
                      <a:pt x="30026" y="36824"/>
                      <a:pt x="30243" y="36827"/>
                    </a:cubicBezTo>
                    <a:cubicBezTo>
                      <a:pt x="31269" y="36848"/>
                      <a:pt x="32300" y="36909"/>
                      <a:pt x="33324" y="37045"/>
                    </a:cubicBezTo>
                    <a:cubicBezTo>
                      <a:pt x="34347" y="37189"/>
                      <a:pt x="35351" y="37439"/>
                      <a:pt x="36338" y="37770"/>
                    </a:cubicBezTo>
                    <a:cubicBezTo>
                      <a:pt x="38304" y="38459"/>
                      <a:pt x="40077" y="39574"/>
                      <a:pt x="41623" y="40895"/>
                    </a:cubicBezTo>
                    <a:cubicBezTo>
                      <a:pt x="43177" y="42216"/>
                      <a:pt x="44472" y="43787"/>
                      <a:pt x="45591" y="45420"/>
                    </a:cubicBezTo>
                    <a:cubicBezTo>
                      <a:pt x="46707" y="47061"/>
                      <a:pt x="47633" y="48790"/>
                      <a:pt x="48399" y="50544"/>
                    </a:cubicBezTo>
                    <a:cubicBezTo>
                      <a:pt x="49165" y="52297"/>
                      <a:pt x="49763" y="54087"/>
                      <a:pt x="50299" y="55842"/>
                    </a:cubicBezTo>
                    <a:cubicBezTo>
                      <a:pt x="51363" y="59364"/>
                      <a:pt x="52148" y="62787"/>
                      <a:pt x="53044" y="65957"/>
                    </a:cubicBezTo>
                    <a:cubicBezTo>
                      <a:pt x="53929" y="69127"/>
                      <a:pt x="54928" y="72054"/>
                      <a:pt x="56177" y="74581"/>
                    </a:cubicBezTo>
                    <a:cubicBezTo>
                      <a:pt x="57420" y="77108"/>
                      <a:pt x="58874" y="79226"/>
                      <a:pt x="60356" y="80903"/>
                    </a:cubicBezTo>
                    <a:cubicBezTo>
                      <a:pt x="61837" y="82584"/>
                      <a:pt x="63374" y="83786"/>
                      <a:pt x="64710" y="84615"/>
                    </a:cubicBezTo>
                    <a:cubicBezTo>
                      <a:pt x="66044" y="85462"/>
                      <a:pt x="67208" y="85872"/>
                      <a:pt x="67981" y="86151"/>
                    </a:cubicBezTo>
                    <a:lnTo>
                      <a:pt x="68889" y="86394"/>
                    </a:lnTo>
                    <a:cubicBezTo>
                      <a:pt x="69056" y="86435"/>
                      <a:pt x="69156" y="86456"/>
                      <a:pt x="69191" y="86456"/>
                    </a:cubicBezTo>
                    <a:cubicBezTo>
                      <a:pt x="69200" y="86456"/>
                      <a:pt x="69204" y="86455"/>
                      <a:pt x="69205" y="86452"/>
                    </a:cubicBezTo>
                    <a:cubicBezTo>
                      <a:pt x="69249" y="86350"/>
                      <a:pt x="67476" y="86073"/>
                      <a:pt x="64862" y="84376"/>
                    </a:cubicBezTo>
                    <a:cubicBezTo>
                      <a:pt x="63571" y="83526"/>
                      <a:pt x="62091" y="82312"/>
                      <a:pt x="60663" y="80635"/>
                    </a:cubicBezTo>
                    <a:cubicBezTo>
                      <a:pt x="59235" y="78961"/>
                      <a:pt x="57835" y="76859"/>
                      <a:pt x="56640" y="74356"/>
                    </a:cubicBezTo>
                    <a:cubicBezTo>
                      <a:pt x="55441" y="71855"/>
                      <a:pt x="54481" y="68956"/>
                      <a:pt x="53625" y="65797"/>
                    </a:cubicBezTo>
                    <a:cubicBezTo>
                      <a:pt x="52759" y="62637"/>
                      <a:pt x="51996" y="59208"/>
                      <a:pt x="50942" y="55650"/>
                    </a:cubicBezTo>
                    <a:cubicBezTo>
                      <a:pt x="50407" y="53873"/>
                      <a:pt x="49811" y="52063"/>
                      <a:pt x="49036" y="50267"/>
                    </a:cubicBezTo>
                    <a:cubicBezTo>
                      <a:pt x="48260" y="48476"/>
                      <a:pt x="47321" y="46706"/>
                      <a:pt x="46180" y="45019"/>
                    </a:cubicBezTo>
                    <a:cubicBezTo>
                      <a:pt x="45035" y="43341"/>
                      <a:pt x="43706" y="41722"/>
                      <a:pt x="42097" y="40348"/>
                    </a:cubicBezTo>
                    <a:cubicBezTo>
                      <a:pt x="40494" y="38975"/>
                      <a:pt x="38642" y="37806"/>
                      <a:pt x="36579" y="37084"/>
                    </a:cubicBezTo>
                    <a:cubicBezTo>
                      <a:pt x="35544" y="36735"/>
                      <a:pt x="34488" y="36476"/>
                      <a:pt x="33424" y="36325"/>
                    </a:cubicBezTo>
                    <a:cubicBezTo>
                      <a:pt x="32361" y="36184"/>
                      <a:pt x="31301" y="36122"/>
                      <a:pt x="30254" y="36103"/>
                    </a:cubicBezTo>
                    <a:cubicBezTo>
                      <a:pt x="30058" y="36101"/>
                      <a:pt x="29863" y="36100"/>
                      <a:pt x="29668" y="36100"/>
                    </a:cubicBezTo>
                    <a:cubicBezTo>
                      <a:pt x="27777" y="36100"/>
                      <a:pt x="25927" y="36209"/>
                      <a:pt x="24117" y="36212"/>
                    </a:cubicBezTo>
                    <a:cubicBezTo>
                      <a:pt x="24056" y="36212"/>
                      <a:pt x="23994" y="36212"/>
                      <a:pt x="23933" y="36212"/>
                    </a:cubicBezTo>
                    <a:cubicBezTo>
                      <a:pt x="22004" y="36212"/>
                      <a:pt x="20115" y="36077"/>
                      <a:pt x="18339" y="35608"/>
                    </a:cubicBezTo>
                    <a:cubicBezTo>
                      <a:pt x="16503" y="35137"/>
                      <a:pt x="14791" y="34363"/>
                      <a:pt x="13255" y="33395"/>
                    </a:cubicBezTo>
                    <a:cubicBezTo>
                      <a:pt x="10173" y="31452"/>
                      <a:pt x="7806" y="28804"/>
                      <a:pt x="6046" y="26085"/>
                    </a:cubicBezTo>
                    <a:cubicBezTo>
                      <a:pt x="4262" y="23363"/>
                      <a:pt x="3159" y="20503"/>
                      <a:pt x="2374" y="17846"/>
                    </a:cubicBezTo>
                    <a:cubicBezTo>
                      <a:pt x="1612" y="15175"/>
                      <a:pt x="1172" y="12691"/>
                      <a:pt x="890" y="10498"/>
                    </a:cubicBezTo>
                    <a:cubicBezTo>
                      <a:pt x="604" y="8304"/>
                      <a:pt x="458" y="6400"/>
                      <a:pt x="355" y="4843"/>
                    </a:cubicBezTo>
                    <a:cubicBezTo>
                      <a:pt x="274" y="3453"/>
                      <a:pt x="206" y="2271"/>
                      <a:pt x="147" y="1253"/>
                    </a:cubicBezTo>
                    <a:cubicBezTo>
                      <a:pt x="125" y="920"/>
                      <a:pt x="106" y="612"/>
                      <a:pt x="87" y="319"/>
                    </a:cubicBezTo>
                    <a:cubicBezTo>
                      <a:pt x="69" y="109"/>
                      <a:pt x="54" y="1"/>
                      <a:pt x="4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384" name="Google Shape;1384;p37"/>
              <p:cNvSpPr/>
              <p:nvPr/>
            </p:nvSpPr>
            <p:spPr>
              <a:xfrm>
                <a:off x="2974975" y="1792150"/>
                <a:ext cx="1387800" cy="2109600"/>
              </a:xfrm>
              <a:custGeom>
                <a:avLst/>
                <a:gdLst/>
                <a:ahLst/>
                <a:cxnLst/>
                <a:rect l="l" t="t" r="r" b="b"/>
                <a:pathLst>
                  <a:path w="55512" h="84384" extrusionOk="0">
                    <a:moveTo>
                      <a:pt x="1462" y="0"/>
                    </a:moveTo>
                    <a:cubicBezTo>
                      <a:pt x="1438" y="0"/>
                      <a:pt x="1364" y="400"/>
                      <a:pt x="1247" y="1161"/>
                    </a:cubicBezTo>
                    <a:cubicBezTo>
                      <a:pt x="1130" y="1926"/>
                      <a:pt x="975" y="3056"/>
                      <a:pt x="800" y="4515"/>
                    </a:cubicBezTo>
                    <a:cubicBezTo>
                      <a:pt x="482" y="7430"/>
                      <a:pt x="0" y="11686"/>
                      <a:pt x="326" y="16962"/>
                    </a:cubicBezTo>
                    <a:cubicBezTo>
                      <a:pt x="526" y="19591"/>
                      <a:pt x="926" y="22479"/>
                      <a:pt x="1871" y="25456"/>
                    </a:cubicBezTo>
                    <a:cubicBezTo>
                      <a:pt x="2805" y="28431"/>
                      <a:pt x="4339" y="31454"/>
                      <a:pt x="6520" y="34217"/>
                    </a:cubicBezTo>
                    <a:cubicBezTo>
                      <a:pt x="8726" y="36938"/>
                      <a:pt x="11663" y="39406"/>
                      <a:pt x="15294" y="40758"/>
                    </a:cubicBezTo>
                    <a:cubicBezTo>
                      <a:pt x="15753" y="40906"/>
                      <a:pt x="16206" y="41080"/>
                      <a:pt x="16675" y="41207"/>
                    </a:cubicBezTo>
                    <a:lnTo>
                      <a:pt x="18101" y="41540"/>
                    </a:lnTo>
                    <a:cubicBezTo>
                      <a:pt x="19067" y="41715"/>
                      <a:pt x="20049" y="41810"/>
                      <a:pt x="21037" y="41856"/>
                    </a:cubicBezTo>
                    <a:cubicBezTo>
                      <a:pt x="21468" y="41873"/>
                      <a:pt x="21900" y="41881"/>
                      <a:pt x="22333" y="41881"/>
                    </a:cubicBezTo>
                    <a:cubicBezTo>
                      <a:pt x="23882" y="41881"/>
                      <a:pt x="25438" y="41785"/>
                      <a:pt x="26997" y="41708"/>
                    </a:cubicBezTo>
                    <a:cubicBezTo>
                      <a:pt x="27936" y="41663"/>
                      <a:pt x="28868" y="41627"/>
                      <a:pt x="29789" y="41627"/>
                    </a:cubicBezTo>
                    <a:cubicBezTo>
                      <a:pt x="30827" y="41627"/>
                      <a:pt x="31852" y="41672"/>
                      <a:pt x="32859" y="41799"/>
                    </a:cubicBezTo>
                    <a:cubicBezTo>
                      <a:pt x="34759" y="42022"/>
                      <a:pt x="36583" y="42574"/>
                      <a:pt x="38257" y="43365"/>
                    </a:cubicBezTo>
                    <a:cubicBezTo>
                      <a:pt x="39931" y="44156"/>
                      <a:pt x="41453" y="45194"/>
                      <a:pt x="42751" y="46412"/>
                    </a:cubicBezTo>
                    <a:cubicBezTo>
                      <a:pt x="44054" y="47631"/>
                      <a:pt x="45143" y="49017"/>
                      <a:pt x="46042" y="50472"/>
                    </a:cubicBezTo>
                    <a:cubicBezTo>
                      <a:pt x="47839" y="53393"/>
                      <a:pt x="48911" y="56524"/>
                      <a:pt x="49747" y="59472"/>
                    </a:cubicBezTo>
                    <a:cubicBezTo>
                      <a:pt x="50571" y="62432"/>
                      <a:pt x="51140" y="65249"/>
                      <a:pt x="51709" y="67813"/>
                    </a:cubicBezTo>
                    <a:cubicBezTo>
                      <a:pt x="52793" y="72703"/>
                      <a:pt x="53698" y="76781"/>
                      <a:pt x="54402" y="79953"/>
                    </a:cubicBezTo>
                    <a:cubicBezTo>
                      <a:pt x="54696" y="81217"/>
                      <a:pt x="54950" y="82300"/>
                      <a:pt x="55170" y="83245"/>
                    </a:cubicBezTo>
                    <a:cubicBezTo>
                      <a:pt x="55354" y="83992"/>
                      <a:pt x="55461" y="84384"/>
                      <a:pt x="55486" y="84384"/>
                    </a:cubicBezTo>
                    <a:cubicBezTo>
                      <a:pt x="55487" y="84384"/>
                      <a:pt x="55487" y="84384"/>
                      <a:pt x="55487" y="84384"/>
                    </a:cubicBezTo>
                    <a:cubicBezTo>
                      <a:pt x="55511" y="84379"/>
                      <a:pt x="55451" y="83977"/>
                      <a:pt x="55313" y="83217"/>
                    </a:cubicBezTo>
                    <a:cubicBezTo>
                      <a:pt x="55131" y="82262"/>
                      <a:pt x="54922" y="81169"/>
                      <a:pt x="54679" y="79895"/>
                    </a:cubicBezTo>
                    <a:cubicBezTo>
                      <a:pt x="54034" y="76710"/>
                      <a:pt x="53206" y="72616"/>
                      <a:pt x="52211" y="67706"/>
                    </a:cubicBezTo>
                    <a:cubicBezTo>
                      <a:pt x="51677" y="65138"/>
                      <a:pt x="51134" y="62307"/>
                      <a:pt x="50327" y="59311"/>
                    </a:cubicBezTo>
                    <a:cubicBezTo>
                      <a:pt x="49509" y="56328"/>
                      <a:pt x="48445" y="53138"/>
                      <a:pt x="46613" y="50120"/>
                    </a:cubicBezTo>
                    <a:cubicBezTo>
                      <a:pt x="45695" y="48619"/>
                      <a:pt x="44575" y="47178"/>
                      <a:pt x="43226" y="45906"/>
                    </a:cubicBezTo>
                    <a:cubicBezTo>
                      <a:pt x="41878" y="44635"/>
                      <a:pt x="40302" y="43550"/>
                      <a:pt x="38563" y="42722"/>
                    </a:cubicBezTo>
                    <a:cubicBezTo>
                      <a:pt x="36825" y="41892"/>
                      <a:pt x="34925" y="41317"/>
                      <a:pt x="32949" y="41081"/>
                    </a:cubicBezTo>
                    <a:cubicBezTo>
                      <a:pt x="31900" y="40947"/>
                      <a:pt x="30842" y="40901"/>
                      <a:pt x="29780" y="40901"/>
                    </a:cubicBezTo>
                    <a:cubicBezTo>
                      <a:pt x="28843" y="40901"/>
                      <a:pt x="27902" y="40937"/>
                      <a:pt x="26962" y="40981"/>
                    </a:cubicBezTo>
                    <a:cubicBezTo>
                      <a:pt x="25378" y="41059"/>
                      <a:pt x="23818" y="41156"/>
                      <a:pt x="22283" y="41156"/>
                    </a:cubicBezTo>
                    <a:cubicBezTo>
                      <a:pt x="21876" y="41156"/>
                      <a:pt x="21471" y="41149"/>
                      <a:pt x="21067" y="41133"/>
                    </a:cubicBezTo>
                    <a:cubicBezTo>
                      <a:pt x="20107" y="41088"/>
                      <a:pt x="19158" y="40999"/>
                      <a:pt x="18232" y="40834"/>
                    </a:cubicBezTo>
                    <a:lnTo>
                      <a:pt x="16865" y="40516"/>
                    </a:lnTo>
                    <a:cubicBezTo>
                      <a:pt x="16416" y="40395"/>
                      <a:pt x="15980" y="40230"/>
                      <a:pt x="15540" y="40089"/>
                    </a:cubicBezTo>
                    <a:cubicBezTo>
                      <a:pt x="12056" y="38803"/>
                      <a:pt x="9203" y="36433"/>
                      <a:pt x="7041" y="33796"/>
                    </a:cubicBezTo>
                    <a:cubicBezTo>
                      <a:pt x="4903" y="31118"/>
                      <a:pt x="3383" y="28174"/>
                      <a:pt x="2446" y="25271"/>
                    </a:cubicBezTo>
                    <a:cubicBezTo>
                      <a:pt x="1495" y="22365"/>
                      <a:pt x="1067" y="19519"/>
                      <a:pt x="839" y="16923"/>
                    </a:cubicBezTo>
                    <a:cubicBezTo>
                      <a:pt x="451" y="11709"/>
                      <a:pt x="850" y="7462"/>
                      <a:pt x="1080" y="4544"/>
                    </a:cubicBezTo>
                    <a:lnTo>
                      <a:pt x="1392" y="1179"/>
                    </a:lnTo>
                    <a:cubicBezTo>
                      <a:pt x="1463" y="408"/>
                      <a:pt x="1487" y="2"/>
                      <a:pt x="1463" y="0"/>
                    </a:cubicBezTo>
                    <a:cubicBezTo>
                      <a:pt x="1463" y="0"/>
                      <a:pt x="1463" y="0"/>
                      <a:pt x="1462" y="0"/>
                    </a:cubicBezTo>
                    <a:close/>
                  </a:path>
                </a:pathLst>
              </a:custGeom>
              <a:solidFill>
                <a:srgbClr val="FFCF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385" name="Google Shape;1385;p37"/>
              <p:cNvSpPr/>
              <p:nvPr/>
            </p:nvSpPr>
            <p:spPr>
              <a:xfrm>
                <a:off x="3388750" y="1341850"/>
                <a:ext cx="2618550" cy="2568950"/>
              </a:xfrm>
              <a:custGeom>
                <a:avLst/>
                <a:gdLst/>
                <a:ahLst/>
                <a:cxnLst/>
                <a:rect l="l" t="t" r="r" b="b"/>
                <a:pathLst>
                  <a:path w="104742" h="102758" extrusionOk="0">
                    <a:moveTo>
                      <a:pt x="17" y="1"/>
                    </a:moveTo>
                    <a:cubicBezTo>
                      <a:pt x="5" y="2"/>
                      <a:pt x="1" y="148"/>
                      <a:pt x="5" y="437"/>
                    </a:cubicBezTo>
                    <a:cubicBezTo>
                      <a:pt x="18" y="820"/>
                      <a:pt x="30" y="1240"/>
                      <a:pt x="46" y="1717"/>
                    </a:cubicBezTo>
                    <a:cubicBezTo>
                      <a:pt x="86" y="2277"/>
                      <a:pt x="160" y="2971"/>
                      <a:pt x="254" y="3789"/>
                    </a:cubicBezTo>
                    <a:cubicBezTo>
                      <a:pt x="392" y="4600"/>
                      <a:pt x="522" y="5543"/>
                      <a:pt x="784" y="6582"/>
                    </a:cubicBezTo>
                    <a:cubicBezTo>
                      <a:pt x="1269" y="8663"/>
                      <a:pt x="2082" y="11177"/>
                      <a:pt x="3450" y="13902"/>
                    </a:cubicBezTo>
                    <a:cubicBezTo>
                      <a:pt x="3786" y="14586"/>
                      <a:pt x="4187" y="15265"/>
                      <a:pt x="4587" y="15975"/>
                    </a:cubicBezTo>
                    <a:cubicBezTo>
                      <a:pt x="5029" y="16658"/>
                      <a:pt x="5449" y="17388"/>
                      <a:pt x="5969" y="18079"/>
                    </a:cubicBezTo>
                    <a:cubicBezTo>
                      <a:pt x="6950" y="19504"/>
                      <a:pt x="8136" y="20905"/>
                      <a:pt x="9487" y="22269"/>
                    </a:cubicBezTo>
                    <a:cubicBezTo>
                      <a:pt x="10828" y="23645"/>
                      <a:pt x="12389" y="24934"/>
                      <a:pt x="14121" y="26121"/>
                    </a:cubicBezTo>
                    <a:cubicBezTo>
                      <a:pt x="15862" y="27294"/>
                      <a:pt x="17804" y="28341"/>
                      <a:pt x="19944" y="29105"/>
                    </a:cubicBezTo>
                    <a:cubicBezTo>
                      <a:pt x="22008" y="29840"/>
                      <a:pt x="24275" y="30297"/>
                      <a:pt x="26614" y="30297"/>
                    </a:cubicBezTo>
                    <a:cubicBezTo>
                      <a:pt x="26696" y="30297"/>
                      <a:pt x="26778" y="30296"/>
                      <a:pt x="26860" y="30295"/>
                    </a:cubicBezTo>
                    <a:cubicBezTo>
                      <a:pt x="29284" y="30286"/>
                      <a:pt x="31733" y="29904"/>
                      <a:pt x="34225" y="29643"/>
                    </a:cubicBezTo>
                    <a:cubicBezTo>
                      <a:pt x="35370" y="29522"/>
                      <a:pt x="36536" y="29435"/>
                      <a:pt x="37707" y="29435"/>
                    </a:cubicBezTo>
                    <a:cubicBezTo>
                      <a:pt x="39077" y="29435"/>
                      <a:pt x="40453" y="29554"/>
                      <a:pt x="41810" y="29876"/>
                    </a:cubicBezTo>
                    <a:cubicBezTo>
                      <a:pt x="43059" y="30176"/>
                      <a:pt x="44278" y="30661"/>
                      <a:pt x="45348" y="31394"/>
                    </a:cubicBezTo>
                    <a:cubicBezTo>
                      <a:pt x="46427" y="32118"/>
                      <a:pt x="47333" y="33095"/>
                      <a:pt x="48094" y="34195"/>
                    </a:cubicBezTo>
                    <a:cubicBezTo>
                      <a:pt x="49611" y="36415"/>
                      <a:pt x="50538" y="39056"/>
                      <a:pt x="51666" y="41667"/>
                    </a:cubicBezTo>
                    <a:cubicBezTo>
                      <a:pt x="52241" y="42979"/>
                      <a:pt x="52909" y="44275"/>
                      <a:pt x="53753" y="45477"/>
                    </a:cubicBezTo>
                    <a:cubicBezTo>
                      <a:pt x="54587" y="46682"/>
                      <a:pt x="55602" y="47799"/>
                      <a:pt x="56852" y="48663"/>
                    </a:cubicBezTo>
                    <a:cubicBezTo>
                      <a:pt x="57485" y="49084"/>
                      <a:pt x="58169" y="49421"/>
                      <a:pt x="58889" y="49666"/>
                    </a:cubicBezTo>
                    <a:cubicBezTo>
                      <a:pt x="59619" y="49882"/>
                      <a:pt x="60378" y="50003"/>
                      <a:pt x="61129" y="50003"/>
                    </a:cubicBezTo>
                    <a:cubicBezTo>
                      <a:pt x="62630" y="49993"/>
                      <a:pt x="64043" y="49652"/>
                      <a:pt x="65423" y="49434"/>
                    </a:cubicBezTo>
                    <a:cubicBezTo>
                      <a:pt x="66075" y="49331"/>
                      <a:pt x="66737" y="49247"/>
                      <a:pt x="67378" y="49247"/>
                    </a:cubicBezTo>
                    <a:cubicBezTo>
                      <a:pt x="68079" y="49247"/>
                      <a:pt x="68755" y="49347"/>
                      <a:pt x="69366" y="49630"/>
                    </a:cubicBezTo>
                    <a:cubicBezTo>
                      <a:pt x="70559" y="50134"/>
                      <a:pt x="71327" y="51278"/>
                      <a:pt x="71689" y="52533"/>
                    </a:cubicBezTo>
                    <a:cubicBezTo>
                      <a:pt x="72076" y="53795"/>
                      <a:pt x="72152" y="55137"/>
                      <a:pt x="72223" y="56476"/>
                    </a:cubicBezTo>
                    <a:cubicBezTo>
                      <a:pt x="72294" y="57816"/>
                      <a:pt x="72325" y="59145"/>
                      <a:pt x="72362" y="60465"/>
                    </a:cubicBezTo>
                    <a:cubicBezTo>
                      <a:pt x="72438" y="63102"/>
                      <a:pt x="72537" y="65708"/>
                      <a:pt x="72960" y="68223"/>
                    </a:cubicBezTo>
                    <a:cubicBezTo>
                      <a:pt x="73376" y="70737"/>
                      <a:pt x="74133" y="73153"/>
                      <a:pt x="75325" y="75280"/>
                    </a:cubicBezTo>
                    <a:cubicBezTo>
                      <a:pt x="75909" y="76333"/>
                      <a:pt x="76623" y="77307"/>
                      <a:pt x="77449" y="78182"/>
                    </a:cubicBezTo>
                    <a:cubicBezTo>
                      <a:pt x="77652" y="78399"/>
                      <a:pt x="77859" y="78609"/>
                      <a:pt x="78081" y="78803"/>
                    </a:cubicBezTo>
                    <a:cubicBezTo>
                      <a:pt x="78292" y="79010"/>
                      <a:pt x="78521" y="79193"/>
                      <a:pt x="78753" y="79369"/>
                    </a:cubicBezTo>
                    <a:lnTo>
                      <a:pt x="79442" y="79901"/>
                    </a:lnTo>
                    <a:lnTo>
                      <a:pt x="80169" y="80366"/>
                    </a:lnTo>
                    <a:cubicBezTo>
                      <a:pt x="82112" y="81587"/>
                      <a:pt x="84228" y="82254"/>
                      <a:pt x="86228" y="82839"/>
                    </a:cubicBezTo>
                    <a:cubicBezTo>
                      <a:pt x="88241" y="83410"/>
                      <a:pt x="90187" y="83850"/>
                      <a:pt x="92003" y="84396"/>
                    </a:cubicBezTo>
                    <a:cubicBezTo>
                      <a:pt x="93817" y="84935"/>
                      <a:pt x="95507" y="85576"/>
                      <a:pt x="96978" y="86416"/>
                    </a:cubicBezTo>
                    <a:cubicBezTo>
                      <a:pt x="98455" y="87243"/>
                      <a:pt x="99678" y="88297"/>
                      <a:pt x="100655" y="89424"/>
                    </a:cubicBezTo>
                    <a:cubicBezTo>
                      <a:pt x="102336" y="91373"/>
                      <a:pt x="103504" y="93710"/>
                      <a:pt x="104051" y="96224"/>
                    </a:cubicBezTo>
                    <a:cubicBezTo>
                      <a:pt x="104497" y="98293"/>
                      <a:pt x="104443" y="99961"/>
                      <a:pt x="104322" y="101066"/>
                    </a:cubicBezTo>
                    <a:cubicBezTo>
                      <a:pt x="104278" y="101625"/>
                      <a:pt x="104183" y="102041"/>
                      <a:pt x="104138" y="102325"/>
                    </a:cubicBezTo>
                    <a:cubicBezTo>
                      <a:pt x="104091" y="102609"/>
                      <a:pt x="104073" y="102755"/>
                      <a:pt x="104084" y="102758"/>
                    </a:cubicBezTo>
                    <a:cubicBezTo>
                      <a:pt x="104084" y="102758"/>
                      <a:pt x="104085" y="102758"/>
                      <a:pt x="104085" y="102758"/>
                    </a:cubicBezTo>
                    <a:cubicBezTo>
                      <a:pt x="104098" y="102758"/>
                      <a:pt x="104140" y="102617"/>
                      <a:pt x="104212" y="102341"/>
                    </a:cubicBezTo>
                    <a:cubicBezTo>
                      <a:pt x="104284" y="102061"/>
                      <a:pt x="104401" y="101646"/>
                      <a:pt x="104468" y="101085"/>
                    </a:cubicBezTo>
                    <a:cubicBezTo>
                      <a:pt x="104639" y="99974"/>
                      <a:pt x="104742" y="98282"/>
                      <a:pt x="104329" y="96166"/>
                    </a:cubicBezTo>
                    <a:cubicBezTo>
                      <a:pt x="103818" y="93584"/>
                      <a:pt x="102661" y="91173"/>
                      <a:pt x="100965" y="89160"/>
                    </a:cubicBezTo>
                    <a:cubicBezTo>
                      <a:pt x="99977" y="87990"/>
                      <a:pt x="98723" y="86884"/>
                      <a:pt x="97210" y="86015"/>
                    </a:cubicBezTo>
                    <a:cubicBezTo>
                      <a:pt x="95706" y="85134"/>
                      <a:pt x="93984" y="84465"/>
                      <a:pt x="92153" y="83903"/>
                    </a:cubicBezTo>
                    <a:cubicBezTo>
                      <a:pt x="90320" y="83337"/>
                      <a:pt x="88372" y="82880"/>
                      <a:pt x="86384" y="82300"/>
                    </a:cubicBezTo>
                    <a:cubicBezTo>
                      <a:pt x="84409" y="81708"/>
                      <a:pt x="82344" y="81038"/>
                      <a:pt x="80488" y="79853"/>
                    </a:cubicBezTo>
                    <a:lnTo>
                      <a:pt x="79794" y="79406"/>
                    </a:lnTo>
                    <a:lnTo>
                      <a:pt x="79139" y="78893"/>
                    </a:lnTo>
                    <a:cubicBezTo>
                      <a:pt x="78918" y="78724"/>
                      <a:pt x="78701" y="78548"/>
                      <a:pt x="78501" y="78351"/>
                    </a:cubicBezTo>
                    <a:cubicBezTo>
                      <a:pt x="78291" y="78165"/>
                      <a:pt x="78094" y="77963"/>
                      <a:pt x="77903" y="77756"/>
                    </a:cubicBezTo>
                    <a:cubicBezTo>
                      <a:pt x="77115" y="76915"/>
                      <a:pt x="76437" y="75978"/>
                      <a:pt x="75884" y="74969"/>
                    </a:cubicBezTo>
                    <a:cubicBezTo>
                      <a:pt x="74749" y="72918"/>
                      <a:pt x="74019" y="70569"/>
                      <a:pt x="73621" y="68115"/>
                    </a:cubicBezTo>
                    <a:cubicBezTo>
                      <a:pt x="73217" y="65653"/>
                      <a:pt x="73124" y="63080"/>
                      <a:pt x="73056" y="60447"/>
                    </a:cubicBezTo>
                    <a:cubicBezTo>
                      <a:pt x="73023" y="59129"/>
                      <a:pt x="72992" y="57793"/>
                      <a:pt x="72926" y="56442"/>
                    </a:cubicBezTo>
                    <a:cubicBezTo>
                      <a:pt x="72856" y="55101"/>
                      <a:pt x="72785" y="53699"/>
                      <a:pt x="72370" y="52326"/>
                    </a:cubicBezTo>
                    <a:cubicBezTo>
                      <a:pt x="72165" y="51643"/>
                      <a:pt x="71861" y="50966"/>
                      <a:pt x="71411" y="50368"/>
                    </a:cubicBezTo>
                    <a:cubicBezTo>
                      <a:pt x="70971" y="49763"/>
                      <a:pt x="70345" y="49290"/>
                      <a:pt x="69660" y="48975"/>
                    </a:cubicBezTo>
                    <a:cubicBezTo>
                      <a:pt x="68971" y="48661"/>
                      <a:pt x="68211" y="48531"/>
                      <a:pt x="67476" y="48526"/>
                    </a:cubicBezTo>
                    <a:cubicBezTo>
                      <a:pt x="67459" y="48526"/>
                      <a:pt x="67442" y="48526"/>
                      <a:pt x="67424" y="48526"/>
                    </a:cubicBezTo>
                    <a:cubicBezTo>
                      <a:pt x="66707" y="48526"/>
                      <a:pt x="66000" y="48613"/>
                      <a:pt x="65309" y="48720"/>
                    </a:cubicBezTo>
                    <a:cubicBezTo>
                      <a:pt x="63894" y="48945"/>
                      <a:pt x="62511" y="49271"/>
                      <a:pt x="61129" y="49279"/>
                    </a:cubicBezTo>
                    <a:cubicBezTo>
                      <a:pt x="60442" y="49278"/>
                      <a:pt x="59768" y="49166"/>
                      <a:pt x="59111" y="48974"/>
                    </a:cubicBezTo>
                    <a:cubicBezTo>
                      <a:pt x="58456" y="48751"/>
                      <a:pt x="57834" y="48444"/>
                      <a:pt x="57259" y="48062"/>
                    </a:cubicBezTo>
                    <a:cubicBezTo>
                      <a:pt x="56109" y="47268"/>
                      <a:pt x="55146" y="46217"/>
                      <a:pt x="54347" y="45063"/>
                    </a:cubicBezTo>
                    <a:cubicBezTo>
                      <a:pt x="53538" y="43913"/>
                      <a:pt x="52890" y="42659"/>
                      <a:pt x="52329" y="41379"/>
                    </a:cubicBezTo>
                    <a:cubicBezTo>
                      <a:pt x="51208" y="38805"/>
                      <a:pt x="50274" y="36119"/>
                      <a:pt x="48680" y="33791"/>
                    </a:cubicBezTo>
                    <a:cubicBezTo>
                      <a:pt x="47879" y="32638"/>
                      <a:pt x="46908" y="31591"/>
                      <a:pt x="45743" y="30812"/>
                    </a:cubicBezTo>
                    <a:cubicBezTo>
                      <a:pt x="44588" y="30024"/>
                      <a:pt x="43284" y="29514"/>
                      <a:pt x="41971" y="29202"/>
                    </a:cubicBezTo>
                    <a:cubicBezTo>
                      <a:pt x="40571" y="28873"/>
                      <a:pt x="39166" y="28753"/>
                      <a:pt x="37780" y="28753"/>
                    </a:cubicBezTo>
                    <a:cubicBezTo>
                      <a:pt x="36550" y="28753"/>
                      <a:pt x="35336" y="28848"/>
                      <a:pt x="34156" y="28977"/>
                    </a:cubicBezTo>
                    <a:cubicBezTo>
                      <a:pt x="31639" y="29251"/>
                      <a:pt x="29216" y="29637"/>
                      <a:pt x="26856" y="29655"/>
                    </a:cubicBezTo>
                    <a:cubicBezTo>
                      <a:pt x="26745" y="29657"/>
                      <a:pt x="26633" y="29658"/>
                      <a:pt x="26522" y="29658"/>
                    </a:cubicBezTo>
                    <a:cubicBezTo>
                      <a:pt x="24286" y="29658"/>
                      <a:pt x="22133" y="29231"/>
                      <a:pt x="20145" y="28535"/>
                    </a:cubicBezTo>
                    <a:cubicBezTo>
                      <a:pt x="18059" y="27806"/>
                      <a:pt x="16150" y="26795"/>
                      <a:pt x="14434" y="25655"/>
                    </a:cubicBezTo>
                    <a:cubicBezTo>
                      <a:pt x="12725" y="24502"/>
                      <a:pt x="11182" y="23248"/>
                      <a:pt x="9849" y="21906"/>
                    </a:cubicBezTo>
                    <a:cubicBezTo>
                      <a:pt x="8508" y="20574"/>
                      <a:pt x="7327" y="19204"/>
                      <a:pt x="6345" y="17811"/>
                    </a:cubicBezTo>
                    <a:cubicBezTo>
                      <a:pt x="5824" y="17135"/>
                      <a:pt x="5404" y="16418"/>
                      <a:pt x="4959" y="15749"/>
                    </a:cubicBezTo>
                    <a:cubicBezTo>
                      <a:pt x="4557" y="15054"/>
                      <a:pt x="4151" y="14387"/>
                      <a:pt x="3812" y="13717"/>
                    </a:cubicBezTo>
                    <a:cubicBezTo>
                      <a:pt x="2425" y="11042"/>
                      <a:pt x="1582" y="8569"/>
                      <a:pt x="1058" y="6516"/>
                    </a:cubicBezTo>
                    <a:cubicBezTo>
                      <a:pt x="777" y="5490"/>
                      <a:pt x="628" y="4558"/>
                      <a:pt x="467" y="3756"/>
                    </a:cubicBezTo>
                    <a:cubicBezTo>
                      <a:pt x="353" y="2946"/>
                      <a:pt x="256" y="2260"/>
                      <a:pt x="191" y="1704"/>
                    </a:cubicBezTo>
                    <a:cubicBezTo>
                      <a:pt x="150" y="1232"/>
                      <a:pt x="114" y="814"/>
                      <a:pt x="81" y="434"/>
                    </a:cubicBezTo>
                    <a:cubicBezTo>
                      <a:pt x="52" y="147"/>
                      <a:pt x="30" y="1"/>
                      <a:pt x="1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386" name="Google Shape;1386;p37"/>
              <p:cNvSpPr/>
              <p:nvPr/>
            </p:nvSpPr>
            <p:spPr>
              <a:xfrm>
                <a:off x="3315675" y="1583250"/>
                <a:ext cx="1374950" cy="1430100"/>
              </a:xfrm>
              <a:custGeom>
                <a:avLst/>
                <a:gdLst/>
                <a:ahLst/>
                <a:cxnLst/>
                <a:rect l="l" t="t" r="r" b="b"/>
                <a:pathLst>
                  <a:path w="54998" h="57204" extrusionOk="0">
                    <a:moveTo>
                      <a:pt x="65" y="1"/>
                    </a:moveTo>
                    <a:cubicBezTo>
                      <a:pt x="65" y="1"/>
                      <a:pt x="65" y="1"/>
                      <a:pt x="65" y="1"/>
                    </a:cubicBezTo>
                    <a:cubicBezTo>
                      <a:pt x="41" y="1"/>
                      <a:pt x="20" y="300"/>
                      <a:pt x="6" y="872"/>
                    </a:cubicBezTo>
                    <a:cubicBezTo>
                      <a:pt x="0" y="1444"/>
                      <a:pt x="7" y="2289"/>
                      <a:pt x="96" y="3373"/>
                    </a:cubicBezTo>
                    <a:cubicBezTo>
                      <a:pt x="268" y="5534"/>
                      <a:pt x="730" y="8686"/>
                      <a:pt x="2067" y="12359"/>
                    </a:cubicBezTo>
                    <a:cubicBezTo>
                      <a:pt x="2746" y="14185"/>
                      <a:pt x="3613" y="16151"/>
                      <a:pt x="4830" y="18110"/>
                    </a:cubicBezTo>
                    <a:cubicBezTo>
                      <a:pt x="6045" y="20061"/>
                      <a:pt x="7629" y="22020"/>
                      <a:pt x="9749" y="23568"/>
                    </a:cubicBezTo>
                    <a:cubicBezTo>
                      <a:pt x="10839" y="24345"/>
                      <a:pt x="12015" y="24995"/>
                      <a:pt x="13253" y="25503"/>
                    </a:cubicBezTo>
                    <a:cubicBezTo>
                      <a:pt x="14516" y="26020"/>
                      <a:pt x="15848" y="26418"/>
                      <a:pt x="17214" y="26748"/>
                    </a:cubicBezTo>
                    <a:cubicBezTo>
                      <a:pt x="19945" y="27413"/>
                      <a:pt x="22812" y="27801"/>
                      <a:pt x="25665" y="28472"/>
                    </a:cubicBezTo>
                    <a:cubicBezTo>
                      <a:pt x="31392" y="29758"/>
                      <a:pt x="36297" y="32739"/>
                      <a:pt x="40123" y="36048"/>
                    </a:cubicBezTo>
                    <a:cubicBezTo>
                      <a:pt x="43970" y="39377"/>
                      <a:pt x="46790" y="43055"/>
                      <a:pt x="48904" y="46270"/>
                    </a:cubicBezTo>
                    <a:cubicBezTo>
                      <a:pt x="51014" y="49501"/>
                      <a:pt x="52462" y="52281"/>
                      <a:pt x="53438" y="54210"/>
                    </a:cubicBezTo>
                    <a:lnTo>
                      <a:pt x="54551" y="56440"/>
                    </a:lnTo>
                    <a:cubicBezTo>
                      <a:pt x="54802" y="56940"/>
                      <a:pt x="54946" y="57204"/>
                      <a:pt x="54973" y="57204"/>
                    </a:cubicBezTo>
                    <a:cubicBezTo>
                      <a:pt x="54973" y="57204"/>
                      <a:pt x="54974" y="57204"/>
                      <a:pt x="54974" y="57203"/>
                    </a:cubicBezTo>
                    <a:cubicBezTo>
                      <a:pt x="54997" y="57193"/>
                      <a:pt x="54898" y="56909"/>
                      <a:pt x="54685" y="56379"/>
                    </a:cubicBezTo>
                    <a:cubicBezTo>
                      <a:pt x="54472" y="55849"/>
                      <a:pt x="54145" y="55073"/>
                      <a:pt x="53693" y="54087"/>
                    </a:cubicBezTo>
                    <a:cubicBezTo>
                      <a:pt x="52792" y="52116"/>
                      <a:pt x="51408" y="49285"/>
                      <a:pt x="49335" y="45992"/>
                    </a:cubicBezTo>
                    <a:cubicBezTo>
                      <a:pt x="47259" y="42715"/>
                      <a:pt x="44448" y="38957"/>
                      <a:pt x="40563" y="35543"/>
                    </a:cubicBezTo>
                    <a:cubicBezTo>
                      <a:pt x="36702" y="32154"/>
                      <a:pt x="31692" y="29081"/>
                      <a:pt x="25833" y="27764"/>
                    </a:cubicBezTo>
                    <a:cubicBezTo>
                      <a:pt x="22931" y="27083"/>
                      <a:pt x="20066" y="26701"/>
                      <a:pt x="17379" y="26056"/>
                    </a:cubicBezTo>
                    <a:cubicBezTo>
                      <a:pt x="16036" y="25736"/>
                      <a:pt x="14736" y="25354"/>
                      <a:pt x="13515" y="24862"/>
                    </a:cubicBezTo>
                    <a:cubicBezTo>
                      <a:pt x="12325" y="24379"/>
                      <a:pt x="11193" y="23764"/>
                      <a:pt x="10140" y="23027"/>
                    </a:cubicBezTo>
                    <a:cubicBezTo>
                      <a:pt x="8102" y="21560"/>
                      <a:pt x="6547" y="19680"/>
                      <a:pt x="5339" y="17789"/>
                    </a:cubicBezTo>
                    <a:cubicBezTo>
                      <a:pt x="4130" y="15891"/>
                      <a:pt x="3247" y="13967"/>
                      <a:pt x="2547" y="12178"/>
                    </a:cubicBezTo>
                    <a:cubicBezTo>
                      <a:pt x="1169" y="8582"/>
                      <a:pt x="634" y="5480"/>
                      <a:pt x="378" y="3344"/>
                    </a:cubicBezTo>
                    <a:cubicBezTo>
                      <a:pt x="122" y="1202"/>
                      <a:pt x="133" y="1"/>
                      <a:pt x="6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387" name="Google Shape;1387;p37"/>
              <p:cNvSpPr/>
              <p:nvPr/>
            </p:nvSpPr>
            <p:spPr>
              <a:xfrm>
                <a:off x="3610725" y="3017775"/>
                <a:ext cx="751575" cy="786350"/>
              </a:xfrm>
              <a:custGeom>
                <a:avLst/>
                <a:gdLst/>
                <a:ahLst/>
                <a:cxnLst/>
                <a:rect l="l" t="t" r="r" b="b"/>
                <a:pathLst>
                  <a:path w="30063" h="31454" extrusionOk="0">
                    <a:moveTo>
                      <a:pt x="378" y="17"/>
                    </a:moveTo>
                    <a:cubicBezTo>
                      <a:pt x="132" y="17"/>
                      <a:pt x="5" y="29"/>
                      <a:pt x="5" y="51"/>
                    </a:cubicBezTo>
                    <a:cubicBezTo>
                      <a:pt x="0" y="116"/>
                      <a:pt x="632" y="168"/>
                      <a:pt x="1742" y="378"/>
                    </a:cubicBezTo>
                    <a:cubicBezTo>
                      <a:pt x="2853" y="574"/>
                      <a:pt x="4433" y="1040"/>
                      <a:pt x="6230" y="1941"/>
                    </a:cubicBezTo>
                    <a:cubicBezTo>
                      <a:pt x="8033" y="2833"/>
                      <a:pt x="9989" y="4258"/>
                      <a:pt x="11906" y="6109"/>
                    </a:cubicBezTo>
                    <a:cubicBezTo>
                      <a:pt x="13814" y="7971"/>
                      <a:pt x="15656" y="10279"/>
                      <a:pt x="17319" y="12877"/>
                    </a:cubicBezTo>
                    <a:cubicBezTo>
                      <a:pt x="18976" y="15491"/>
                      <a:pt x="20395" y="18089"/>
                      <a:pt x="21743" y="20427"/>
                    </a:cubicBezTo>
                    <a:cubicBezTo>
                      <a:pt x="23087" y="22767"/>
                      <a:pt x="24363" y="24850"/>
                      <a:pt x="25563" y="26514"/>
                    </a:cubicBezTo>
                    <a:cubicBezTo>
                      <a:pt x="26758" y="28180"/>
                      <a:pt x="27835" y="29449"/>
                      <a:pt x="28642" y="30263"/>
                    </a:cubicBezTo>
                    <a:cubicBezTo>
                      <a:pt x="29416" y="31050"/>
                      <a:pt x="29900" y="31453"/>
                      <a:pt x="29961" y="31453"/>
                    </a:cubicBezTo>
                    <a:cubicBezTo>
                      <a:pt x="29963" y="31453"/>
                      <a:pt x="29965" y="31453"/>
                      <a:pt x="29966" y="31452"/>
                    </a:cubicBezTo>
                    <a:cubicBezTo>
                      <a:pt x="30063" y="31359"/>
                      <a:pt x="28226" y="29610"/>
                      <a:pt x="25986" y="26221"/>
                    </a:cubicBezTo>
                    <a:cubicBezTo>
                      <a:pt x="24854" y="24537"/>
                      <a:pt x="23635" y="22449"/>
                      <a:pt x="22327" y="20096"/>
                    </a:cubicBezTo>
                    <a:cubicBezTo>
                      <a:pt x="21014" y="17745"/>
                      <a:pt x="19609" y="15129"/>
                      <a:pt x="17933" y="12485"/>
                    </a:cubicBezTo>
                    <a:cubicBezTo>
                      <a:pt x="16242" y="9845"/>
                      <a:pt x="14348" y="7503"/>
                      <a:pt x="12371" y="5625"/>
                    </a:cubicBezTo>
                    <a:cubicBezTo>
                      <a:pt x="10384" y="3758"/>
                      <a:pt x="8340" y="2336"/>
                      <a:pt x="6456" y="1479"/>
                    </a:cubicBezTo>
                    <a:cubicBezTo>
                      <a:pt x="4578" y="612"/>
                      <a:pt x="2931" y="212"/>
                      <a:pt x="1787" y="99"/>
                    </a:cubicBezTo>
                    <a:cubicBezTo>
                      <a:pt x="1219" y="0"/>
                      <a:pt x="766" y="35"/>
                      <a:pt x="465" y="18"/>
                    </a:cubicBezTo>
                    <a:cubicBezTo>
                      <a:pt x="435" y="18"/>
                      <a:pt x="406" y="17"/>
                      <a:pt x="378" y="17"/>
                    </a:cubicBezTo>
                    <a:close/>
                  </a:path>
                </a:pathLst>
              </a:custGeom>
              <a:solidFill>
                <a:srgbClr val="FFCF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388" name="Google Shape;1388;p37"/>
              <p:cNvSpPr/>
              <p:nvPr/>
            </p:nvSpPr>
            <p:spPr>
              <a:xfrm>
                <a:off x="2000550" y="397400"/>
                <a:ext cx="345600" cy="792325"/>
              </a:xfrm>
              <a:custGeom>
                <a:avLst/>
                <a:gdLst/>
                <a:ahLst/>
                <a:cxnLst/>
                <a:rect l="l" t="t" r="r" b="b"/>
                <a:pathLst>
                  <a:path w="13824" h="31693" extrusionOk="0">
                    <a:moveTo>
                      <a:pt x="13735" y="1"/>
                    </a:moveTo>
                    <a:cubicBezTo>
                      <a:pt x="13665" y="1"/>
                      <a:pt x="13259" y="289"/>
                      <a:pt x="12594" y="838"/>
                    </a:cubicBezTo>
                    <a:cubicBezTo>
                      <a:pt x="11889" y="1418"/>
                      <a:pt x="10904" y="2300"/>
                      <a:pt x="9763" y="3472"/>
                    </a:cubicBezTo>
                    <a:cubicBezTo>
                      <a:pt x="7490" y="5800"/>
                      <a:pt x="4592" y="9383"/>
                      <a:pt x="2572" y="13995"/>
                    </a:cubicBezTo>
                    <a:cubicBezTo>
                      <a:pt x="549" y="18607"/>
                      <a:pt x="0" y="23243"/>
                      <a:pt x="230" y="26510"/>
                    </a:cubicBezTo>
                    <a:cubicBezTo>
                      <a:pt x="333" y="28150"/>
                      <a:pt x="571" y="29461"/>
                      <a:pt x="802" y="30346"/>
                    </a:cubicBezTo>
                    <a:cubicBezTo>
                      <a:pt x="1030" y="31221"/>
                      <a:pt x="1214" y="31692"/>
                      <a:pt x="1258" y="31692"/>
                    </a:cubicBezTo>
                    <a:cubicBezTo>
                      <a:pt x="1259" y="31692"/>
                      <a:pt x="1260" y="31692"/>
                      <a:pt x="1260" y="31692"/>
                    </a:cubicBezTo>
                    <a:cubicBezTo>
                      <a:pt x="1395" y="31663"/>
                      <a:pt x="814" y="29714"/>
                      <a:pt x="743" y="26489"/>
                    </a:cubicBezTo>
                    <a:cubicBezTo>
                      <a:pt x="649" y="23283"/>
                      <a:pt x="1264" y="18788"/>
                      <a:pt x="3240" y="14286"/>
                    </a:cubicBezTo>
                    <a:cubicBezTo>
                      <a:pt x="5213" y="9784"/>
                      <a:pt x="7985" y="6216"/>
                      <a:pt x="10140" y="3822"/>
                    </a:cubicBezTo>
                    <a:cubicBezTo>
                      <a:pt x="12305" y="1420"/>
                      <a:pt x="13824" y="95"/>
                      <a:pt x="13744" y="4"/>
                    </a:cubicBezTo>
                    <a:cubicBezTo>
                      <a:pt x="13742" y="2"/>
                      <a:pt x="13739" y="1"/>
                      <a:pt x="1373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389" name="Google Shape;1389;p37"/>
              <p:cNvSpPr/>
              <p:nvPr/>
            </p:nvSpPr>
            <p:spPr>
              <a:xfrm>
                <a:off x="2117775" y="420850"/>
                <a:ext cx="292600" cy="923075"/>
              </a:xfrm>
              <a:custGeom>
                <a:avLst/>
                <a:gdLst/>
                <a:ahLst/>
                <a:cxnLst/>
                <a:rect l="l" t="t" r="r" b="b"/>
                <a:pathLst>
                  <a:path w="11704" h="36923" extrusionOk="0">
                    <a:moveTo>
                      <a:pt x="11653" y="1"/>
                    </a:moveTo>
                    <a:cubicBezTo>
                      <a:pt x="11598" y="1"/>
                      <a:pt x="11158" y="350"/>
                      <a:pt x="10554" y="1123"/>
                    </a:cubicBezTo>
                    <a:cubicBezTo>
                      <a:pt x="9931" y="1924"/>
                      <a:pt x="9171" y="3219"/>
                      <a:pt x="8644" y="4967"/>
                    </a:cubicBezTo>
                    <a:cubicBezTo>
                      <a:pt x="8096" y="6706"/>
                      <a:pt x="7795" y="8874"/>
                      <a:pt x="7743" y="11259"/>
                    </a:cubicBezTo>
                    <a:cubicBezTo>
                      <a:pt x="7669" y="13642"/>
                      <a:pt x="7803" y="16250"/>
                      <a:pt x="7587" y="18945"/>
                    </a:cubicBezTo>
                    <a:cubicBezTo>
                      <a:pt x="7482" y="20292"/>
                      <a:pt x="7248" y="21583"/>
                      <a:pt x="6939" y="22819"/>
                    </a:cubicBezTo>
                    <a:cubicBezTo>
                      <a:pt x="6622" y="24050"/>
                      <a:pt x="6214" y="25211"/>
                      <a:pt x="5777" y="26298"/>
                    </a:cubicBezTo>
                    <a:cubicBezTo>
                      <a:pt x="4899" y="28475"/>
                      <a:pt x="3874" y="30342"/>
                      <a:pt x="2995" y="31894"/>
                    </a:cubicBezTo>
                    <a:cubicBezTo>
                      <a:pt x="1201" y="34986"/>
                      <a:pt x="0" y="36858"/>
                      <a:pt x="99" y="36922"/>
                    </a:cubicBezTo>
                    <a:cubicBezTo>
                      <a:pt x="100" y="36922"/>
                      <a:pt x="101" y="36923"/>
                      <a:pt x="103" y="36923"/>
                    </a:cubicBezTo>
                    <a:cubicBezTo>
                      <a:pt x="159" y="36923"/>
                      <a:pt x="503" y="36490"/>
                      <a:pt x="1072" y="35697"/>
                    </a:cubicBezTo>
                    <a:cubicBezTo>
                      <a:pt x="1657" y="34880"/>
                      <a:pt x="2485" y="33687"/>
                      <a:pt x="3436" y="32157"/>
                    </a:cubicBezTo>
                    <a:cubicBezTo>
                      <a:pt x="4378" y="30625"/>
                      <a:pt x="5464" y="28763"/>
                      <a:pt x="6396" y="26553"/>
                    </a:cubicBezTo>
                    <a:cubicBezTo>
                      <a:pt x="6860" y="25450"/>
                      <a:pt x="7291" y="24262"/>
                      <a:pt x="7629" y="22998"/>
                    </a:cubicBezTo>
                    <a:cubicBezTo>
                      <a:pt x="7956" y="21731"/>
                      <a:pt x="8205" y="20387"/>
                      <a:pt x="8311" y="19004"/>
                    </a:cubicBezTo>
                    <a:cubicBezTo>
                      <a:pt x="8532" y="16240"/>
                      <a:pt x="8374" y="13626"/>
                      <a:pt x="8412" y="11272"/>
                    </a:cubicBezTo>
                    <a:cubicBezTo>
                      <a:pt x="8430" y="8918"/>
                      <a:pt x="8670" y="6814"/>
                      <a:pt x="9138" y="5108"/>
                    </a:cubicBezTo>
                    <a:cubicBezTo>
                      <a:pt x="9587" y="3398"/>
                      <a:pt x="10250" y="2115"/>
                      <a:pt x="10786" y="1287"/>
                    </a:cubicBezTo>
                    <a:cubicBezTo>
                      <a:pt x="11326" y="456"/>
                      <a:pt x="11704" y="46"/>
                      <a:pt x="11657" y="2"/>
                    </a:cubicBezTo>
                    <a:cubicBezTo>
                      <a:pt x="11656" y="1"/>
                      <a:pt x="11655" y="1"/>
                      <a:pt x="11653" y="1"/>
                    </a:cubicBezTo>
                    <a:close/>
                  </a:path>
                </a:pathLst>
              </a:custGeom>
              <a:solidFill>
                <a:srgbClr val="FFCF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390" name="Google Shape;1390;p37"/>
              <p:cNvSpPr/>
              <p:nvPr/>
            </p:nvSpPr>
            <p:spPr>
              <a:xfrm>
                <a:off x="2229450" y="439550"/>
                <a:ext cx="287875" cy="964525"/>
              </a:xfrm>
              <a:custGeom>
                <a:avLst/>
                <a:gdLst/>
                <a:ahLst/>
                <a:cxnLst/>
                <a:rect l="l" t="t" r="r" b="b"/>
                <a:pathLst>
                  <a:path w="11515" h="38581" extrusionOk="0">
                    <a:moveTo>
                      <a:pt x="10347" y="0"/>
                    </a:moveTo>
                    <a:cubicBezTo>
                      <a:pt x="10347" y="0"/>
                      <a:pt x="10346" y="0"/>
                      <a:pt x="10346" y="0"/>
                    </a:cubicBezTo>
                    <a:cubicBezTo>
                      <a:pt x="10208" y="25"/>
                      <a:pt x="10679" y="2297"/>
                      <a:pt x="10848" y="6011"/>
                    </a:cubicBezTo>
                    <a:cubicBezTo>
                      <a:pt x="10864" y="6491"/>
                      <a:pt x="10882" y="6977"/>
                      <a:pt x="10897" y="7467"/>
                    </a:cubicBezTo>
                    <a:cubicBezTo>
                      <a:pt x="10913" y="7973"/>
                      <a:pt x="10883" y="8501"/>
                      <a:pt x="10879" y="9046"/>
                    </a:cubicBezTo>
                    <a:cubicBezTo>
                      <a:pt x="10886" y="10138"/>
                      <a:pt x="10776" y="11301"/>
                      <a:pt x="10690" y="12523"/>
                    </a:cubicBezTo>
                    <a:cubicBezTo>
                      <a:pt x="10441" y="14963"/>
                      <a:pt x="10008" y="17628"/>
                      <a:pt x="9297" y="20369"/>
                    </a:cubicBezTo>
                    <a:cubicBezTo>
                      <a:pt x="8556" y="23102"/>
                      <a:pt x="7610" y="25630"/>
                      <a:pt x="6617" y="27872"/>
                    </a:cubicBezTo>
                    <a:cubicBezTo>
                      <a:pt x="6084" y="28977"/>
                      <a:pt x="5603" y="30040"/>
                      <a:pt x="5056" y="30985"/>
                    </a:cubicBezTo>
                    <a:cubicBezTo>
                      <a:pt x="4789" y="31462"/>
                      <a:pt x="4553" y="31935"/>
                      <a:pt x="4290" y="32367"/>
                    </a:cubicBezTo>
                    <a:lnTo>
                      <a:pt x="3524" y="33608"/>
                    </a:lnTo>
                    <a:cubicBezTo>
                      <a:pt x="1534" y="36749"/>
                      <a:pt x="1" y="38489"/>
                      <a:pt x="108" y="38579"/>
                    </a:cubicBezTo>
                    <a:cubicBezTo>
                      <a:pt x="109" y="38580"/>
                      <a:pt x="111" y="38581"/>
                      <a:pt x="113" y="38581"/>
                    </a:cubicBezTo>
                    <a:cubicBezTo>
                      <a:pt x="176" y="38581"/>
                      <a:pt x="574" y="38168"/>
                      <a:pt x="1247" y="37413"/>
                    </a:cubicBezTo>
                    <a:lnTo>
                      <a:pt x="1827" y="36759"/>
                    </a:lnTo>
                    <a:cubicBezTo>
                      <a:pt x="2031" y="36513"/>
                      <a:pt x="2236" y="36233"/>
                      <a:pt x="2465" y="35939"/>
                    </a:cubicBezTo>
                    <a:cubicBezTo>
                      <a:pt x="2913" y="35343"/>
                      <a:pt x="3454" y="34685"/>
                      <a:pt x="3955" y="33889"/>
                    </a:cubicBezTo>
                    <a:lnTo>
                      <a:pt x="4769" y="32658"/>
                    </a:lnTo>
                    <a:cubicBezTo>
                      <a:pt x="5050" y="32228"/>
                      <a:pt x="5301" y="31756"/>
                      <a:pt x="5581" y="31281"/>
                    </a:cubicBezTo>
                    <a:cubicBezTo>
                      <a:pt x="6159" y="30335"/>
                      <a:pt x="6668" y="29268"/>
                      <a:pt x="7225" y="28154"/>
                    </a:cubicBezTo>
                    <a:cubicBezTo>
                      <a:pt x="8266" y="25895"/>
                      <a:pt x="9248" y="23331"/>
                      <a:pt x="10000" y="20556"/>
                    </a:cubicBezTo>
                    <a:cubicBezTo>
                      <a:pt x="10724" y="17773"/>
                      <a:pt x="11142" y="15060"/>
                      <a:pt x="11357" y="12581"/>
                    </a:cubicBezTo>
                    <a:cubicBezTo>
                      <a:pt x="11426" y="11339"/>
                      <a:pt x="11514" y="10160"/>
                      <a:pt x="11481" y="9052"/>
                    </a:cubicBezTo>
                    <a:cubicBezTo>
                      <a:pt x="11472" y="8499"/>
                      <a:pt x="11488" y="7965"/>
                      <a:pt x="11459" y="7452"/>
                    </a:cubicBezTo>
                    <a:cubicBezTo>
                      <a:pt x="11426" y="6957"/>
                      <a:pt x="11394" y="6466"/>
                      <a:pt x="11361" y="5979"/>
                    </a:cubicBezTo>
                    <a:cubicBezTo>
                      <a:pt x="11320" y="5041"/>
                      <a:pt x="11177" y="4200"/>
                      <a:pt x="11084" y="3461"/>
                    </a:cubicBezTo>
                    <a:cubicBezTo>
                      <a:pt x="11032" y="3092"/>
                      <a:pt x="10992" y="2747"/>
                      <a:pt x="10937" y="2433"/>
                    </a:cubicBezTo>
                    <a:lnTo>
                      <a:pt x="10758" y="1577"/>
                    </a:lnTo>
                    <a:cubicBezTo>
                      <a:pt x="10542" y="560"/>
                      <a:pt x="10398" y="0"/>
                      <a:pt x="1034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391" name="Google Shape;1391;p37"/>
              <p:cNvSpPr/>
              <p:nvPr/>
            </p:nvSpPr>
            <p:spPr>
              <a:xfrm>
                <a:off x="1665625" y="1588300"/>
                <a:ext cx="470700" cy="2122900"/>
              </a:xfrm>
              <a:custGeom>
                <a:avLst/>
                <a:gdLst/>
                <a:ahLst/>
                <a:cxnLst/>
                <a:rect l="l" t="t" r="r" b="b"/>
                <a:pathLst>
                  <a:path w="18828" h="84916" extrusionOk="0">
                    <a:moveTo>
                      <a:pt x="16593" y="1"/>
                    </a:moveTo>
                    <a:cubicBezTo>
                      <a:pt x="16593" y="1"/>
                      <a:pt x="16592" y="1"/>
                      <a:pt x="16592" y="1"/>
                    </a:cubicBezTo>
                    <a:cubicBezTo>
                      <a:pt x="16508" y="46"/>
                      <a:pt x="17404" y="1051"/>
                      <a:pt x="18001" y="3288"/>
                    </a:cubicBezTo>
                    <a:cubicBezTo>
                      <a:pt x="18282" y="4401"/>
                      <a:pt x="18458" y="5813"/>
                      <a:pt x="18342" y="7443"/>
                    </a:cubicBezTo>
                    <a:cubicBezTo>
                      <a:pt x="18224" y="9069"/>
                      <a:pt x="17843" y="10914"/>
                      <a:pt x="17067" y="12818"/>
                    </a:cubicBezTo>
                    <a:cubicBezTo>
                      <a:pt x="16296" y="14730"/>
                      <a:pt x="15167" y="16701"/>
                      <a:pt x="13830" y="18740"/>
                    </a:cubicBezTo>
                    <a:cubicBezTo>
                      <a:pt x="12502" y="20784"/>
                      <a:pt x="10956" y="22903"/>
                      <a:pt x="9529" y="25285"/>
                    </a:cubicBezTo>
                    <a:cubicBezTo>
                      <a:pt x="8119" y="27666"/>
                      <a:pt x="6827" y="30351"/>
                      <a:pt x="6283" y="33376"/>
                    </a:cubicBezTo>
                    <a:cubicBezTo>
                      <a:pt x="6008" y="34882"/>
                      <a:pt x="5957" y="36467"/>
                      <a:pt x="6210" y="38043"/>
                    </a:cubicBezTo>
                    <a:cubicBezTo>
                      <a:pt x="6464" y="39618"/>
                      <a:pt x="7036" y="41135"/>
                      <a:pt x="7686" y="42596"/>
                    </a:cubicBezTo>
                    <a:cubicBezTo>
                      <a:pt x="8338" y="44058"/>
                      <a:pt x="9050" y="45456"/>
                      <a:pt x="9629" y="46869"/>
                    </a:cubicBezTo>
                    <a:cubicBezTo>
                      <a:pt x="10217" y="48277"/>
                      <a:pt x="10634" y="49719"/>
                      <a:pt x="10757" y="51163"/>
                    </a:cubicBezTo>
                    <a:cubicBezTo>
                      <a:pt x="10970" y="54076"/>
                      <a:pt x="9899" y="56836"/>
                      <a:pt x="8588" y="59191"/>
                    </a:cubicBezTo>
                    <a:cubicBezTo>
                      <a:pt x="7262" y="61567"/>
                      <a:pt x="5633" y="63621"/>
                      <a:pt x="4248" y="65652"/>
                    </a:cubicBezTo>
                    <a:cubicBezTo>
                      <a:pt x="2851" y="67672"/>
                      <a:pt x="1673" y="69685"/>
                      <a:pt x="981" y="71689"/>
                    </a:cubicBezTo>
                    <a:cubicBezTo>
                      <a:pt x="277" y="73688"/>
                      <a:pt x="27" y="75605"/>
                      <a:pt x="7" y="77276"/>
                    </a:cubicBezTo>
                    <a:cubicBezTo>
                      <a:pt x="1" y="78950"/>
                      <a:pt x="212" y="80384"/>
                      <a:pt x="489" y="81523"/>
                    </a:cubicBezTo>
                    <a:cubicBezTo>
                      <a:pt x="765" y="82665"/>
                      <a:pt x="1103" y="83515"/>
                      <a:pt x="1339" y="84084"/>
                    </a:cubicBezTo>
                    <a:cubicBezTo>
                      <a:pt x="1595" y="84630"/>
                      <a:pt x="1748" y="84915"/>
                      <a:pt x="1774" y="84915"/>
                    </a:cubicBezTo>
                    <a:cubicBezTo>
                      <a:pt x="1774" y="84915"/>
                      <a:pt x="1774" y="84915"/>
                      <a:pt x="1775" y="84915"/>
                    </a:cubicBezTo>
                    <a:cubicBezTo>
                      <a:pt x="1847" y="84886"/>
                      <a:pt x="1245" y="83726"/>
                      <a:pt x="765" y="81460"/>
                    </a:cubicBezTo>
                    <a:cubicBezTo>
                      <a:pt x="535" y="80329"/>
                      <a:pt x="370" y="78918"/>
                      <a:pt x="414" y="77282"/>
                    </a:cubicBezTo>
                    <a:cubicBezTo>
                      <a:pt x="472" y="75650"/>
                      <a:pt x="752" y="73786"/>
                      <a:pt x="1465" y="71860"/>
                    </a:cubicBezTo>
                    <a:cubicBezTo>
                      <a:pt x="2166" y="69930"/>
                      <a:pt x="3336" y="67982"/>
                      <a:pt x="4743" y="65994"/>
                    </a:cubicBezTo>
                    <a:cubicBezTo>
                      <a:pt x="6136" y="63996"/>
                      <a:pt x="7793" y="61947"/>
                      <a:pt x="9172" y="59517"/>
                    </a:cubicBezTo>
                    <a:cubicBezTo>
                      <a:pt x="9857" y="58305"/>
                      <a:pt x="10478" y="57001"/>
                      <a:pt x="10908" y="55589"/>
                    </a:cubicBezTo>
                    <a:cubicBezTo>
                      <a:pt x="11345" y="54182"/>
                      <a:pt x="11573" y="52657"/>
                      <a:pt x="11467" y="51109"/>
                    </a:cubicBezTo>
                    <a:cubicBezTo>
                      <a:pt x="11342" y="49562"/>
                      <a:pt x="10899" y="48039"/>
                      <a:pt x="10298" y="46594"/>
                    </a:cubicBezTo>
                    <a:cubicBezTo>
                      <a:pt x="9706" y="45141"/>
                      <a:pt x="8991" y="43737"/>
                      <a:pt x="8349" y="42299"/>
                    </a:cubicBezTo>
                    <a:cubicBezTo>
                      <a:pt x="7709" y="40859"/>
                      <a:pt x="7165" y="39408"/>
                      <a:pt x="6924" y="37924"/>
                    </a:cubicBezTo>
                    <a:cubicBezTo>
                      <a:pt x="6685" y="36441"/>
                      <a:pt x="6726" y="34940"/>
                      <a:pt x="6984" y="33497"/>
                    </a:cubicBezTo>
                    <a:cubicBezTo>
                      <a:pt x="7495" y="30603"/>
                      <a:pt x="8734" y="27973"/>
                      <a:pt x="10106" y="25624"/>
                    </a:cubicBezTo>
                    <a:cubicBezTo>
                      <a:pt x="11494" y="23269"/>
                      <a:pt x="13019" y="21141"/>
                      <a:pt x="14337" y="19066"/>
                    </a:cubicBezTo>
                    <a:cubicBezTo>
                      <a:pt x="15662" y="16996"/>
                      <a:pt x="16787" y="14975"/>
                      <a:pt x="17545" y="13007"/>
                    </a:cubicBezTo>
                    <a:cubicBezTo>
                      <a:pt x="18311" y="11039"/>
                      <a:pt x="18665" y="9139"/>
                      <a:pt x="18748" y="7466"/>
                    </a:cubicBezTo>
                    <a:cubicBezTo>
                      <a:pt x="18828" y="5791"/>
                      <a:pt x="18605" y="4341"/>
                      <a:pt x="18273" y="3212"/>
                    </a:cubicBezTo>
                    <a:cubicBezTo>
                      <a:pt x="18017" y="2344"/>
                      <a:pt x="17644" y="1515"/>
                      <a:pt x="17167" y="747"/>
                    </a:cubicBezTo>
                    <a:cubicBezTo>
                      <a:pt x="16825" y="249"/>
                      <a:pt x="16620" y="1"/>
                      <a:pt x="1659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392" name="Google Shape;1392;p37"/>
              <p:cNvSpPr/>
              <p:nvPr/>
            </p:nvSpPr>
            <p:spPr>
              <a:xfrm>
                <a:off x="2155675" y="1659200"/>
                <a:ext cx="183700" cy="1123325"/>
              </a:xfrm>
              <a:custGeom>
                <a:avLst/>
                <a:gdLst/>
                <a:ahLst/>
                <a:cxnLst/>
                <a:rect l="l" t="t" r="r" b="b"/>
                <a:pathLst>
                  <a:path w="7348" h="44933" extrusionOk="0">
                    <a:moveTo>
                      <a:pt x="3208" y="0"/>
                    </a:moveTo>
                    <a:cubicBezTo>
                      <a:pt x="3204" y="0"/>
                      <a:pt x="3201" y="1"/>
                      <a:pt x="3199" y="4"/>
                    </a:cubicBezTo>
                    <a:cubicBezTo>
                      <a:pt x="3157" y="57"/>
                      <a:pt x="3715" y="438"/>
                      <a:pt x="4469" y="1350"/>
                    </a:cubicBezTo>
                    <a:cubicBezTo>
                      <a:pt x="5212" y="2260"/>
                      <a:pt x="6095" y="3780"/>
                      <a:pt x="6482" y="5861"/>
                    </a:cubicBezTo>
                    <a:cubicBezTo>
                      <a:pt x="6699" y="6989"/>
                      <a:pt x="6766" y="8140"/>
                      <a:pt x="6683" y="9286"/>
                    </a:cubicBezTo>
                    <a:cubicBezTo>
                      <a:pt x="6601" y="10521"/>
                      <a:pt x="6349" y="11835"/>
                      <a:pt x="5969" y="13184"/>
                    </a:cubicBezTo>
                    <a:cubicBezTo>
                      <a:pt x="5222" y="15894"/>
                      <a:pt x="3915" y="18733"/>
                      <a:pt x="2788" y="21834"/>
                    </a:cubicBezTo>
                    <a:cubicBezTo>
                      <a:pt x="1654" y="24927"/>
                      <a:pt x="798" y="27978"/>
                      <a:pt x="404" y="30826"/>
                    </a:cubicBezTo>
                    <a:cubicBezTo>
                      <a:pt x="0" y="33673"/>
                      <a:pt x="79" y="36294"/>
                      <a:pt x="452" y="38438"/>
                    </a:cubicBezTo>
                    <a:cubicBezTo>
                      <a:pt x="813" y="40587"/>
                      <a:pt x="1456" y="42246"/>
                      <a:pt x="1991" y="43331"/>
                    </a:cubicBezTo>
                    <a:cubicBezTo>
                      <a:pt x="2523" y="44397"/>
                      <a:pt x="2926" y="44933"/>
                      <a:pt x="2971" y="44933"/>
                    </a:cubicBezTo>
                    <a:cubicBezTo>
                      <a:pt x="2972" y="44933"/>
                      <a:pt x="2973" y="44933"/>
                      <a:pt x="2973" y="44932"/>
                    </a:cubicBezTo>
                    <a:cubicBezTo>
                      <a:pt x="3027" y="44902"/>
                      <a:pt x="2702" y="44318"/>
                      <a:pt x="2249" y="43215"/>
                    </a:cubicBezTo>
                    <a:cubicBezTo>
                      <a:pt x="1800" y="42111"/>
                      <a:pt x="1249" y="40466"/>
                      <a:pt x="960" y="38358"/>
                    </a:cubicBezTo>
                    <a:cubicBezTo>
                      <a:pt x="659" y="36255"/>
                      <a:pt x="637" y="33702"/>
                      <a:pt x="1066" y="30922"/>
                    </a:cubicBezTo>
                    <a:cubicBezTo>
                      <a:pt x="1489" y="28140"/>
                      <a:pt x="2348" y="25147"/>
                      <a:pt x="3471" y="22081"/>
                    </a:cubicBezTo>
                    <a:cubicBezTo>
                      <a:pt x="4582" y="19019"/>
                      <a:pt x="5882" y="16151"/>
                      <a:pt x="6615" y="13359"/>
                    </a:cubicBezTo>
                    <a:cubicBezTo>
                      <a:pt x="6987" y="11971"/>
                      <a:pt x="7225" y="10611"/>
                      <a:pt x="7286" y="9321"/>
                    </a:cubicBezTo>
                    <a:cubicBezTo>
                      <a:pt x="7348" y="8124"/>
                      <a:pt x="7247" y="6924"/>
                      <a:pt x="6984" y="5755"/>
                    </a:cubicBezTo>
                    <a:cubicBezTo>
                      <a:pt x="6517" y="3601"/>
                      <a:pt x="5519" y="2047"/>
                      <a:pt x="4683" y="1165"/>
                    </a:cubicBezTo>
                    <a:cubicBezTo>
                      <a:pt x="4264" y="719"/>
                      <a:pt x="3891" y="421"/>
                      <a:pt x="3626" y="241"/>
                    </a:cubicBezTo>
                    <a:cubicBezTo>
                      <a:pt x="3389" y="82"/>
                      <a:pt x="3246" y="0"/>
                      <a:pt x="320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393" name="Google Shape;1393;p37"/>
              <p:cNvSpPr/>
              <p:nvPr/>
            </p:nvSpPr>
            <p:spPr>
              <a:xfrm>
                <a:off x="2441550" y="1745525"/>
                <a:ext cx="106725" cy="954600"/>
              </a:xfrm>
              <a:custGeom>
                <a:avLst/>
                <a:gdLst/>
                <a:ahLst/>
                <a:cxnLst/>
                <a:rect l="l" t="t" r="r" b="b"/>
                <a:pathLst>
                  <a:path w="4269" h="38184" extrusionOk="0">
                    <a:moveTo>
                      <a:pt x="2336" y="1"/>
                    </a:moveTo>
                    <a:cubicBezTo>
                      <a:pt x="2333" y="1"/>
                      <a:pt x="2331" y="1"/>
                      <a:pt x="2329" y="3"/>
                    </a:cubicBezTo>
                    <a:cubicBezTo>
                      <a:pt x="2277" y="51"/>
                      <a:pt x="2694" y="434"/>
                      <a:pt x="3113" y="1315"/>
                    </a:cubicBezTo>
                    <a:cubicBezTo>
                      <a:pt x="3527" y="2192"/>
                      <a:pt x="3815" y="3604"/>
                      <a:pt x="3670" y="5355"/>
                    </a:cubicBezTo>
                    <a:cubicBezTo>
                      <a:pt x="3358" y="8855"/>
                      <a:pt x="1904" y="13605"/>
                      <a:pt x="858" y="18963"/>
                    </a:cubicBezTo>
                    <a:cubicBezTo>
                      <a:pt x="337" y="21646"/>
                      <a:pt x="15" y="24256"/>
                      <a:pt x="17" y="26642"/>
                    </a:cubicBezTo>
                    <a:cubicBezTo>
                      <a:pt x="1" y="29027"/>
                      <a:pt x="296" y="31175"/>
                      <a:pt x="747" y="32922"/>
                    </a:cubicBezTo>
                    <a:cubicBezTo>
                      <a:pt x="1207" y="34672"/>
                      <a:pt x="1811" y="36014"/>
                      <a:pt x="2301" y="36892"/>
                    </a:cubicBezTo>
                    <a:cubicBezTo>
                      <a:pt x="2774" y="37755"/>
                      <a:pt x="3131" y="38184"/>
                      <a:pt x="3174" y="38184"/>
                    </a:cubicBezTo>
                    <a:cubicBezTo>
                      <a:pt x="3175" y="38184"/>
                      <a:pt x="3176" y="38184"/>
                      <a:pt x="3177" y="38183"/>
                    </a:cubicBezTo>
                    <a:cubicBezTo>
                      <a:pt x="3307" y="38117"/>
                      <a:pt x="2022" y="36257"/>
                      <a:pt x="1246" y="32802"/>
                    </a:cubicBezTo>
                    <a:cubicBezTo>
                      <a:pt x="870" y="31080"/>
                      <a:pt x="634" y="28984"/>
                      <a:pt x="686" y="26649"/>
                    </a:cubicBezTo>
                    <a:cubicBezTo>
                      <a:pt x="721" y="24314"/>
                      <a:pt x="1057" y="21759"/>
                      <a:pt x="1574" y="19100"/>
                    </a:cubicBezTo>
                    <a:cubicBezTo>
                      <a:pt x="2608" y="13779"/>
                      <a:pt x="3988" y="9023"/>
                      <a:pt x="4184" y="5383"/>
                    </a:cubicBezTo>
                    <a:cubicBezTo>
                      <a:pt x="4268" y="3565"/>
                      <a:pt x="3883" y="2071"/>
                      <a:pt x="3365" y="1184"/>
                    </a:cubicBezTo>
                    <a:cubicBezTo>
                      <a:pt x="3104" y="743"/>
                      <a:pt x="2848" y="436"/>
                      <a:pt x="2655" y="250"/>
                    </a:cubicBezTo>
                    <a:cubicBezTo>
                      <a:pt x="2475" y="85"/>
                      <a:pt x="2368" y="1"/>
                      <a:pt x="233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394" name="Google Shape;1394;p37"/>
              <p:cNvSpPr/>
              <p:nvPr/>
            </p:nvSpPr>
            <p:spPr>
              <a:xfrm>
                <a:off x="1192900" y="1537675"/>
                <a:ext cx="773925" cy="2174850"/>
              </a:xfrm>
              <a:custGeom>
                <a:avLst/>
                <a:gdLst/>
                <a:ahLst/>
                <a:cxnLst/>
                <a:rect l="l" t="t" r="r" b="b"/>
                <a:pathLst>
                  <a:path w="30957" h="86994" extrusionOk="0">
                    <a:moveTo>
                      <a:pt x="30300" y="0"/>
                    </a:moveTo>
                    <a:cubicBezTo>
                      <a:pt x="30300" y="0"/>
                      <a:pt x="30299" y="0"/>
                      <a:pt x="30299" y="0"/>
                    </a:cubicBezTo>
                    <a:cubicBezTo>
                      <a:pt x="30264" y="13"/>
                      <a:pt x="30402" y="348"/>
                      <a:pt x="30528" y="1013"/>
                    </a:cubicBezTo>
                    <a:cubicBezTo>
                      <a:pt x="30639" y="1674"/>
                      <a:pt x="30713" y="2687"/>
                      <a:pt x="30424" y="3935"/>
                    </a:cubicBezTo>
                    <a:cubicBezTo>
                      <a:pt x="30140" y="5177"/>
                      <a:pt x="29495" y="6644"/>
                      <a:pt x="28349" y="8052"/>
                    </a:cubicBezTo>
                    <a:cubicBezTo>
                      <a:pt x="27206" y="9472"/>
                      <a:pt x="25600" y="10810"/>
                      <a:pt x="23755" y="12211"/>
                    </a:cubicBezTo>
                    <a:cubicBezTo>
                      <a:pt x="21913" y="13617"/>
                      <a:pt x="19880" y="15188"/>
                      <a:pt x="17961" y="17169"/>
                    </a:cubicBezTo>
                    <a:cubicBezTo>
                      <a:pt x="16054" y="19141"/>
                      <a:pt x="14230" y="21573"/>
                      <a:pt x="13200" y="24547"/>
                    </a:cubicBezTo>
                    <a:cubicBezTo>
                      <a:pt x="12683" y="26024"/>
                      <a:pt x="12375" y="27630"/>
                      <a:pt x="12385" y="29284"/>
                    </a:cubicBezTo>
                    <a:cubicBezTo>
                      <a:pt x="12383" y="30940"/>
                      <a:pt x="12800" y="32616"/>
                      <a:pt x="13401" y="34189"/>
                    </a:cubicBezTo>
                    <a:cubicBezTo>
                      <a:pt x="13998" y="35774"/>
                      <a:pt x="14752" y="37306"/>
                      <a:pt x="15405" y="38883"/>
                    </a:cubicBezTo>
                    <a:cubicBezTo>
                      <a:pt x="16064" y="40454"/>
                      <a:pt x="16605" y="42104"/>
                      <a:pt x="16665" y="43807"/>
                    </a:cubicBezTo>
                    <a:cubicBezTo>
                      <a:pt x="16660" y="44653"/>
                      <a:pt x="16568" y="45494"/>
                      <a:pt x="16309" y="46289"/>
                    </a:cubicBezTo>
                    <a:cubicBezTo>
                      <a:pt x="16044" y="47078"/>
                      <a:pt x="15666" y="47825"/>
                      <a:pt x="15190" y="48509"/>
                    </a:cubicBezTo>
                    <a:cubicBezTo>
                      <a:pt x="14222" y="49869"/>
                      <a:pt x="12958" y="50987"/>
                      <a:pt x="11664" y="52015"/>
                    </a:cubicBezTo>
                    <a:cubicBezTo>
                      <a:pt x="10369" y="53047"/>
                      <a:pt x="9028" y="54003"/>
                      <a:pt x="7781" y="55044"/>
                    </a:cubicBezTo>
                    <a:cubicBezTo>
                      <a:pt x="6534" y="56088"/>
                      <a:pt x="5415" y="57251"/>
                      <a:pt x="4475" y="58493"/>
                    </a:cubicBezTo>
                    <a:cubicBezTo>
                      <a:pt x="2688" y="60851"/>
                      <a:pt x="1408" y="63553"/>
                      <a:pt x="715" y="66429"/>
                    </a:cubicBezTo>
                    <a:cubicBezTo>
                      <a:pt x="57" y="69121"/>
                      <a:pt x="1" y="71746"/>
                      <a:pt x="342" y="74069"/>
                    </a:cubicBezTo>
                    <a:cubicBezTo>
                      <a:pt x="667" y="76401"/>
                      <a:pt x="1379" y="78427"/>
                      <a:pt x="2164" y="80109"/>
                    </a:cubicBezTo>
                    <a:cubicBezTo>
                      <a:pt x="2971" y="81789"/>
                      <a:pt x="3873" y="83124"/>
                      <a:pt x="4687" y="84145"/>
                    </a:cubicBezTo>
                    <a:cubicBezTo>
                      <a:pt x="5495" y="85173"/>
                      <a:pt x="6236" y="85871"/>
                      <a:pt x="6736" y="86339"/>
                    </a:cubicBezTo>
                    <a:cubicBezTo>
                      <a:pt x="7237" y="86769"/>
                      <a:pt x="7516" y="86993"/>
                      <a:pt x="7551" y="86993"/>
                    </a:cubicBezTo>
                    <a:cubicBezTo>
                      <a:pt x="7552" y="86993"/>
                      <a:pt x="7553" y="86993"/>
                      <a:pt x="7554" y="86992"/>
                    </a:cubicBezTo>
                    <a:cubicBezTo>
                      <a:pt x="7615" y="86930"/>
                      <a:pt x="6459" y="86042"/>
                      <a:pt x="4910" y="83973"/>
                    </a:cubicBezTo>
                    <a:cubicBezTo>
                      <a:pt x="3976" y="82717"/>
                      <a:pt x="3179" y="81365"/>
                      <a:pt x="2532" y="79940"/>
                    </a:cubicBezTo>
                    <a:cubicBezTo>
                      <a:pt x="1796" y="78272"/>
                      <a:pt x="1136" y="76278"/>
                      <a:pt x="851" y="74001"/>
                    </a:cubicBezTo>
                    <a:cubicBezTo>
                      <a:pt x="551" y="71732"/>
                      <a:pt x="636" y="69183"/>
                      <a:pt x="1300" y="66572"/>
                    </a:cubicBezTo>
                    <a:cubicBezTo>
                      <a:pt x="1951" y="63966"/>
                      <a:pt x="3165" y="61296"/>
                      <a:pt x="5007" y="58900"/>
                    </a:cubicBezTo>
                    <a:cubicBezTo>
                      <a:pt x="5926" y="57701"/>
                      <a:pt x="7005" y="56591"/>
                      <a:pt x="8226" y="55577"/>
                    </a:cubicBezTo>
                    <a:cubicBezTo>
                      <a:pt x="9449" y="54563"/>
                      <a:pt x="10786" y="53618"/>
                      <a:pt x="12105" y="52572"/>
                    </a:cubicBezTo>
                    <a:cubicBezTo>
                      <a:pt x="13423" y="51532"/>
                      <a:pt x="14741" y="50381"/>
                      <a:pt x="15782" y="48924"/>
                    </a:cubicBezTo>
                    <a:cubicBezTo>
                      <a:pt x="16300" y="48183"/>
                      <a:pt x="16712" y="47369"/>
                      <a:pt x="17000" y="46510"/>
                    </a:cubicBezTo>
                    <a:cubicBezTo>
                      <a:pt x="17285" y="45639"/>
                      <a:pt x="17388" y="44713"/>
                      <a:pt x="17392" y="43789"/>
                    </a:cubicBezTo>
                    <a:cubicBezTo>
                      <a:pt x="17324" y="41937"/>
                      <a:pt x="16744" y="40205"/>
                      <a:pt x="16073" y="38608"/>
                    </a:cubicBezTo>
                    <a:cubicBezTo>
                      <a:pt x="15404" y="36999"/>
                      <a:pt x="14651" y="35480"/>
                      <a:pt x="14067" y="33938"/>
                    </a:cubicBezTo>
                    <a:cubicBezTo>
                      <a:pt x="13477" y="32403"/>
                      <a:pt x="13084" y="30839"/>
                      <a:pt x="13078" y="29277"/>
                    </a:cubicBezTo>
                    <a:cubicBezTo>
                      <a:pt x="13062" y="27716"/>
                      <a:pt x="13345" y="26185"/>
                      <a:pt x="13833" y="24766"/>
                    </a:cubicBezTo>
                    <a:cubicBezTo>
                      <a:pt x="14803" y="21909"/>
                      <a:pt x="16544" y="19538"/>
                      <a:pt x="18396" y="17586"/>
                    </a:cubicBezTo>
                    <a:cubicBezTo>
                      <a:pt x="20261" y="15624"/>
                      <a:pt x="22248" y="14048"/>
                      <a:pt x="24071" y="12616"/>
                    </a:cubicBezTo>
                    <a:cubicBezTo>
                      <a:pt x="25900" y="11187"/>
                      <a:pt x="27522" y="9792"/>
                      <a:pt x="28666" y="8305"/>
                    </a:cubicBezTo>
                    <a:cubicBezTo>
                      <a:pt x="29821" y="6824"/>
                      <a:pt x="30450" y="5287"/>
                      <a:pt x="30700" y="3994"/>
                    </a:cubicBezTo>
                    <a:cubicBezTo>
                      <a:pt x="30957" y="2694"/>
                      <a:pt x="30832" y="1650"/>
                      <a:pt x="30671" y="982"/>
                    </a:cubicBezTo>
                    <a:cubicBezTo>
                      <a:pt x="30579" y="649"/>
                      <a:pt x="30499" y="399"/>
                      <a:pt x="30422" y="238"/>
                    </a:cubicBezTo>
                    <a:cubicBezTo>
                      <a:pt x="30353" y="80"/>
                      <a:pt x="30313" y="0"/>
                      <a:pt x="3030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395" name="Google Shape;1395;p37"/>
              <p:cNvSpPr/>
              <p:nvPr/>
            </p:nvSpPr>
            <p:spPr>
              <a:xfrm>
                <a:off x="2482875" y="319250"/>
                <a:ext cx="930100" cy="135775"/>
              </a:xfrm>
              <a:custGeom>
                <a:avLst/>
                <a:gdLst/>
                <a:ahLst/>
                <a:cxnLst/>
                <a:rect l="l" t="t" r="r" b="b"/>
                <a:pathLst>
                  <a:path w="37204" h="5431" extrusionOk="0">
                    <a:moveTo>
                      <a:pt x="15294" y="0"/>
                    </a:moveTo>
                    <a:cubicBezTo>
                      <a:pt x="12432" y="0"/>
                      <a:pt x="9835" y="375"/>
                      <a:pt x="7672" y="976"/>
                    </a:cubicBezTo>
                    <a:cubicBezTo>
                      <a:pt x="5060" y="1710"/>
                      <a:pt x="3089" y="2731"/>
                      <a:pt x="1838" y="3574"/>
                    </a:cubicBezTo>
                    <a:cubicBezTo>
                      <a:pt x="1215" y="4001"/>
                      <a:pt x="745" y="4350"/>
                      <a:pt x="452" y="4620"/>
                    </a:cubicBezTo>
                    <a:cubicBezTo>
                      <a:pt x="151" y="4879"/>
                      <a:pt x="0" y="5022"/>
                      <a:pt x="18" y="5042"/>
                    </a:cubicBezTo>
                    <a:cubicBezTo>
                      <a:pt x="19" y="5044"/>
                      <a:pt x="21" y="5045"/>
                      <a:pt x="24" y="5045"/>
                    </a:cubicBezTo>
                    <a:cubicBezTo>
                      <a:pt x="62" y="5045"/>
                      <a:pt x="238" y="4939"/>
                      <a:pt x="540" y="4737"/>
                    </a:cubicBezTo>
                    <a:cubicBezTo>
                      <a:pt x="860" y="4507"/>
                      <a:pt x="1351" y="4198"/>
                      <a:pt x="1988" y="3814"/>
                    </a:cubicBezTo>
                    <a:cubicBezTo>
                      <a:pt x="3267" y="3057"/>
                      <a:pt x="5231" y="2129"/>
                      <a:pt x="7804" y="1473"/>
                    </a:cubicBezTo>
                    <a:cubicBezTo>
                      <a:pt x="9828" y="964"/>
                      <a:pt x="12230" y="649"/>
                      <a:pt x="14872" y="649"/>
                    </a:cubicBezTo>
                    <a:cubicBezTo>
                      <a:pt x="15584" y="649"/>
                      <a:pt x="16314" y="672"/>
                      <a:pt x="17059" y="720"/>
                    </a:cubicBezTo>
                    <a:cubicBezTo>
                      <a:pt x="20566" y="934"/>
                      <a:pt x="24373" y="1742"/>
                      <a:pt x="28302" y="2825"/>
                    </a:cubicBezTo>
                    <a:cubicBezTo>
                      <a:pt x="31418" y="3690"/>
                      <a:pt x="34390" y="4624"/>
                      <a:pt x="37203" y="5431"/>
                    </a:cubicBezTo>
                    <a:cubicBezTo>
                      <a:pt x="36815" y="5058"/>
                      <a:pt x="36417" y="4699"/>
                      <a:pt x="36009" y="4355"/>
                    </a:cubicBezTo>
                    <a:cubicBezTo>
                      <a:pt x="33619" y="3633"/>
                      <a:pt x="31120" y="2853"/>
                      <a:pt x="28494" y="2125"/>
                    </a:cubicBezTo>
                    <a:cubicBezTo>
                      <a:pt x="24541" y="1034"/>
                      <a:pt x="20678" y="233"/>
                      <a:pt x="17098" y="49"/>
                    </a:cubicBezTo>
                    <a:cubicBezTo>
                      <a:pt x="16486" y="16"/>
                      <a:pt x="15885" y="0"/>
                      <a:pt x="1529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396" name="Google Shape;1396;p37"/>
              <p:cNvSpPr/>
              <p:nvPr/>
            </p:nvSpPr>
            <p:spPr>
              <a:xfrm>
                <a:off x="2401625" y="248725"/>
                <a:ext cx="239475" cy="185900"/>
              </a:xfrm>
              <a:custGeom>
                <a:avLst/>
                <a:gdLst/>
                <a:ahLst/>
                <a:cxnLst/>
                <a:rect l="l" t="t" r="r" b="b"/>
                <a:pathLst>
                  <a:path w="9579" h="7436" extrusionOk="0">
                    <a:moveTo>
                      <a:pt x="9578" y="0"/>
                    </a:moveTo>
                    <a:lnTo>
                      <a:pt x="9578" y="0"/>
                    </a:lnTo>
                    <a:cubicBezTo>
                      <a:pt x="8725" y="110"/>
                      <a:pt x="7875" y="238"/>
                      <a:pt x="7031" y="391"/>
                    </a:cubicBezTo>
                    <a:cubicBezTo>
                      <a:pt x="6708" y="451"/>
                      <a:pt x="6380" y="519"/>
                      <a:pt x="6051" y="591"/>
                    </a:cubicBezTo>
                    <a:cubicBezTo>
                      <a:pt x="5133" y="1041"/>
                      <a:pt x="4286" y="1553"/>
                      <a:pt x="3551" y="2103"/>
                    </a:cubicBezTo>
                    <a:cubicBezTo>
                      <a:pt x="2519" y="2873"/>
                      <a:pt x="1698" y="3707"/>
                      <a:pt x="1117" y="4500"/>
                    </a:cubicBezTo>
                    <a:cubicBezTo>
                      <a:pt x="538" y="5296"/>
                      <a:pt x="235" y="6052"/>
                      <a:pt x="117" y="6586"/>
                    </a:cubicBezTo>
                    <a:cubicBezTo>
                      <a:pt x="1" y="7125"/>
                      <a:pt x="33" y="7430"/>
                      <a:pt x="76" y="7435"/>
                    </a:cubicBezTo>
                    <a:cubicBezTo>
                      <a:pt x="77" y="7435"/>
                      <a:pt x="78" y="7435"/>
                      <a:pt x="80" y="7435"/>
                    </a:cubicBezTo>
                    <a:cubicBezTo>
                      <a:pt x="192" y="7435"/>
                      <a:pt x="328" y="6224"/>
                      <a:pt x="1523" y="4814"/>
                    </a:cubicBezTo>
                    <a:cubicBezTo>
                      <a:pt x="2712" y="3400"/>
                      <a:pt x="4816" y="1805"/>
                      <a:pt x="7467" y="748"/>
                    </a:cubicBezTo>
                    <a:cubicBezTo>
                      <a:pt x="8181" y="458"/>
                      <a:pt x="8888" y="213"/>
                      <a:pt x="9578" y="0"/>
                    </a:cubicBezTo>
                    <a:close/>
                  </a:path>
                </a:pathLst>
              </a:custGeom>
              <a:solidFill>
                <a:srgbClr val="FFCF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397" name="Google Shape;1397;p37"/>
              <p:cNvSpPr/>
              <p:nvPr/>
            </p:nvSpPr>
            <p:spPr>
              <a:xfrm>
                <a:off x="1928500" y="1813975"/>
                <a:ext cx="2167825" cy="1922400"/>
              </a:xfrm>
              <a:custGeom>
                <a:avLst/>
                <a:gdLst/>
                <a:ahLst/>
                <a:cxnLst/>
                <a:rect l="l" t="t" r="r" b="b"/>
                <a:pathLst>
                  <a:path w="86713" h="76896" extrusionOk="0">
                    <a:moveTo>
                      <a:pt x="35615" y="0"/>
                    </a:moveTo>
                    <a:cubicBezTo>
                      <a:pt x="32355" y="0"/>
                      <a:pt x="28425" y="1599"/>
                      <a:pt x="25370" y="1951"/>
                    </a:cubicBezTo>
                    <a:cubicBezTo>
                      <a:pt x="27158" y="5547"/>
                      <a:pt x="27464" y="9681"/>
                      <a:pt x="27565" y="13695"/>
                    </a:cubicBezTo>
                    <a:cubicBezTo>
                      <a:pt x="27619" y="15877"/>
                      <a:pt x="27606" y="18148"/>
                      <a:pt x="26661" y="20117"/>
                    </a:cubicBezTo>
                    <a:cubicBezTo>
                      <a:pt x="24491" y="24644"/>
                      <a:pt x="17925" y="24641"/>
                      <a:pt x="13869" y="26062"/>
                    </a:cubicBezTo>
                    <a:cubicBezTo>
                      <a:pt x="6608" y="28605"/>
                      <a:pt x="2969" y="35509"/>
                      <a:pt x="1792" y="42556"/>
                    </a:cubicBezTo>
                    <a:cubicBezTo>
                      <a:pt x="251" y="51778"/>
                      <a:pt x="1" y="61217"/>
                      <a:pt x="1065" y="70510"/>
                    </a:cubicBezTo>
                    <a:lnTo>
                      <a:pt x="86712" y="76896"/>
                    </a:lnTo>
                    <a:cubicBezTo>
                      <a:pt x="81789" y="72308"/>
                      <a:pt x="78883" y="65942"/>
                      <a:pt x="76970" y="59491"/>
                    </a:cubicBezTo>
                    <a:cubicBezTo>
                      <a:pt x="75057" y="53040"/>
                      <a:pt x="74018" y="46355"/>
                      <a:pt x="72148" y="39893"/>
                    </a:cubicBezTo>
                    <a:cubicBezTo>
                      <a:pt x="70810" y="35275"/>
                      <a:pt x="68928" y="30604"/>
                      <a:pt x="65365" y="27375"/>
                    </a:cubicBezTo>
                    <a:cubicBezTo>
                      <a:pt x="61492" y="23868"/>
                      <a:pt x="56122" y="22547"/>
                      <a:pt x="50847" y="22547"/>
                    </a:cubicBezTo>
                    <a:cubicBezTo>
                      <a:pt x="50056" y="22547"/>
                      <a:pt x="49268" y="22576"/>
                      <a:pt x="48487" y="22633"/>
                    </a:cubicBezTo>
                    <a:cubicBezTo>
                      <a:pt x="47998" y="22668"/>
                      <a:pt x="47483" y="22703"/>
                      <a:pt x="46973" y="22703"/>
                    </a:cubicBezTo>
                    <a:cubicBezTo>
                      <a:pt x="45726" y="22703"/>
                      <a:pt x="44505" y="22494"/>
                      <a:pt x="43737" y="21573"/>
                    </a:cubicBezTo>
                    <a:cubicBezTo>
                      <a:pt x="40575" y="17773"/>
                      <a:pt x="40544" y="10661"/>
                      <a:pt x="40011" y="6010"/>
                    </a:cubicBezTo>
                    <a:cubicBezTo>
                      <a:pt x="39720" y="3463"/>
                      <a:pt x="40159" y="677"/>
                      <a:pt x="37021" y="116"/>
                    </a:cubicBezTo>
                    <a:cubicBezTo>
                      <a:pt x="36571" y="36"/>
                      <a:pt x="36100" y="0"/>
                      <a:pt x="35615" y="0"/>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398" name="Google Shape;1398;p37"/>
              <p:cNvSpPr/>
              <p:nvPr/>
            </p:nvSpPr>
            <p:spPr>
              <a:xfrm>
                <a:off x="3424175" y="2699425"/>
                <a:ext cx="123000" cy="407225"/>
              </a:xfrm>
              <a:custGeom>
                <a:avLst/>
                <a:gdLst/>
                <a:ahLst/>
                <a:cxnLst/>
                <a:rect l="l" t="t" r="r" b="b"/>
                <a:pathLst>
                  <a:path w="4920" h="16289" extrusionOk="0">
                    <a:moveTo>
                      <a:pt x="76" y="1"/>
                    </a:moveTo>
                    <a:cubicBezTo>
                      <a:pt x="74" y="1"/>
                      <a:pt x="73" y="1"/>
                      <a:pt x="73" y="1"/>
                    </a:cubicBezTo>
                    <a:cubicBezTo>
                      <a:pt x="0" y="27"/>
                      <a:pt x="265" y="943"/>
                      <a:pt x="716" y="2410"/>
                    </a:cubicBezTo>
                    <a:cubicBezTo>
                      <a:pt x="1166" y="3878"/>
                      <a:pt x="1794" y="5901"/>
                      <a:pt x="2453" y="8147"/>
                    </a:cubicBezTo>
                    <a:cubicBezTo>
                      <a:pt x="3112" y="10393"/>
                      <a:pt x="3675" y="12435"/>
                      <a:pt x="4088" y="13915"/>
                    </a:cubicBezTo>
                    <a:cubicBezTo>
                      <a:pt x="4497" y="15379"/>
                      <a:pt x="4768" y="16288"/>
                      <a:pt x="4846" y="16288"/>
                    </a:cubicBezTo>
                    <a:cubicBezTo>
                      <a:pt x="4847" y="16288"/>
                      <a:pt x="4848" y="16288"/>
                      <a:pt x="4848" y="16288"/>
                    </a:cubicBezTo>
                    <a:cubicBezTo>
                      <a:pt x="4919" y="16272"/>
                      <a:pt x="4782" y="15329"/>
                      <a:pt x="4463" y="13822"/>
                    </a:cubicBezTo>
                    <a:cubicBezTo>
                      <a:pt x="4145" y="12315"/>
                      <a:pt x="3638" y="10248"/>
                      <a:pt x="2977" y="7993"/>
                    </a:cubicBezTo>
                    <a:cubicBezTo>
                      <a:pt x="2317" y="5739"/>
                      <a:pt x="1626" y="3724"/>
                      <a:pt x="1080" y="2285"/>
                    </a:cubicBezTo>
                    <a:cubicBezTo>
                      <a:pt x="542" y="865"/>
                      <a:pt x="152" y="1"/>
                      <a:pt x="76" y="1"/>
                    </a:cubicBezTo>
                    <a:close/>
                  </a:path>
                </a:pathLst>
              </a:custGeom>
              <a:solidFill>
                <a:srgbClr val="B251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399" name="Google Shape;1399;p37"/>
              <p:cNvSpPr/>
              <p:nvPr/>
            </p:nvSpPr>
            <p:spPr>
              <a:xfrm>
                <a:off x="2480475" y="2818175"/>
                <a:ext cx="1125100" cy="972900"/>
              </a:xfrm>
              <a:custGeom>
                <a:avLst/>
                <a:gdLst/>
                <a:ahLst/>
                <a:cxnLst/>
                <a:rect l="l" t="t" r="r" b="b"/>
                <a:pathLst>
                  <a:path w="45004" h="38916" extrusionOk="0">
                    <a:moveTo>
                      <a:pt x="35786" y="0"/>
                    </a:moveTo>
                    <a:cubicBezTo>
                      <a:pt x="35752" y="0"/>
                      <a:pt x="35720" y="4"/>
                      <a:pt x="35690" y="11"/>
                    </a:cubicBezTo>
                    <a:cubicBezTo>
                      <a:pt x="30353" y="1348"/>
                      <a:pt x="27323" y="4513"/>
                      <a:pt x="23893" y="8352"/>
                    </a:cubicBezTo>
                    <a:cubicBezTo>
                      <a:pt x="17875" y="4581"/>
                      <a:pt x="11237" y="2054"/>
                      <a:pt x="4314" y="2054"/>
                    </a:cubicBezTo>
                    <a:cubicBezTo>
                      <a:pt x="2901" y="2054"/>
                      <a:pt x="1476" y="2159"/>
                      <a:pt x="43" y="2380"/>
                    </a:cubicBezTo>
                    <a:cubicBezTo>
                      <a:pt x="1" y="14788"/>
                      <a:pt x="1117" y="27376"/>
                      <a:pt x="7990" y="38037"/>
                    </a:cubicBezTo>
                    <a:cubicBezTo>
                      <a:pt x="8168" y="38308"/>
                      <a:pt x="8303" y="38605"/>
                      <a:pt x="8389" y="38916"/>
                    </a:cubicBezTo>
                    <a:cubicBezTo>
                      <a:pt x="11029" y="38554"/>
                      <a:pt x="13675" y="38222"/>
                      <a:pt x="16324" y="37922"/>
                    </a:cubicBezTo>
                    <a:cubicBezTo>
                      <a:pt x="18955" y="37631"/>
                      <a:pt x="21393" y="37369"/>
                      <a:pt x="23846" y="37369"/>
                    </a:cubicBezTo>
                    <a:cubicBezTo>
                      <a:pt x="25530" y="37369"/>
                      <a:pt x="27221" y="37493"/>
                      <a:pt x="28986" y="37814"/>
                    </a:cubicBezTo>
                    <a:cubicBezTo>
                      <a:pt x="31083" y="38197"/>
                      <a:pt x="33304" y="38330"/>
                      <a:pt x="35546" y="38330"/>
                    </a:cubicBezTo>
                    <a:cubicBezTo>
                      <a:pt x="38576" y="38330"/>
                      <a:pt x="41645" y="38087"/>
                      <a:pt x="44501" y="37886"/>
                    </a:cubicBezTo>
                    <a:cubicBezTo>
                      <a:pt x="42132" y="35513"/>
                      <a:pt x="41095" y="31888"/>
                      <a:pt x="41852" y="28618"/>
                    </a:cubicBezTo>
                    <a:cubicBezTo>
                      <a:pt x="42252" y="26889"/>
                      <a:pt x="43105" y="25304"/>
                      <a:pt x="43700" y="23631"/>
                    </a:cubicBezTo>
                    <a:cubicBezTo>
                      <a:pt x="44825" y="20466"/>
                      <a:pt x="45003" y="16596"/>
                      <a:pt x="44307" y="12937"/>
                    </a:cubicBezTo>
                    <a:cubicBezTo>
                      <a:pt x="43714" y="9831"/>
                      <a:pt x="42494" y="6875"/>
                      <a:pt x="40686" y="4629"/>
                    </a:cubicBezTo>
                    <a:cubicBezTo>
                      <a:pt x="40054" y="3844"/>
                      <a:pt x="36890" y="0"/>
                      <a:pt x="35786" y="0"/>
                    </a:cubicBezTo>
                    <a:close/>
                  </a:path>
                </a:pathLst>
              </a:custGeom>
              <a:solidFill>
                <a:srgbClr val="8438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00" name="Google Shape;1400;p37"/>
              <p:cNvSpPr/>
              <p:nvPr/>
            </p:nvSpPr>
            <p:spPr>
              <a:xfrm>
                <a:off x="2032725" y="620625"/>
                <a:ext cx="399150" cy="703450"/>
              </a:xfrm>
              <a:custGeom>
                <a:avLst/>
                <a:gdLst/>
                <a:ahLst/>
                <a:cxnLst/>
                <a:rect l="l" t="t" r="r" b="b"/>
                <a:pathLst>
                  <a:path w="15966" h="28138" extrusionOk="0">
                    <a:moveTo>
                      <a:pt x="14403" y="1"/>
                    </a:moveTo>
                    <a:lnTo>
                      <a:pt x="14403" y="1"/>
                    </a:lnTo>
                    <a:cubicBezTo>
                      <a:pt x="10052" y="2655"/>
                      <a:pt x="6293" y="5781"/>
                      <a:pt x="3755" y="9454"/>
                    </a:cubicBezTo>
                    <a:cubicBezTo>
                      <a:pt x="1449" y="12793"/>
                      <a:pt x="1" y="16875"/>
                      <a:pt x="700" y="20613"/>
                    </a:cubicBezTo>
                    <a:cubicBezTo>
                      <a:pt x="1165" y="23105"/>
                      <a:pt x="1763" y="25768"/>
                      <a:pt x="3034" y="28137"/>
                    </a:cubicBezTo>
                    <a:cubicBezTo>
                      <a:pt x="5794" y="25296"/>
                      <a:pt x="9100" y="22585"/>
                      <a:pt x="11325" y="19463"/>
                    </a:cubicBezTo>
                    <a:cubicBezTo>
                      <a:pt x="12088" y="18391"/>
                      <a:pt x="12761" y="17259"/>
                      <a:pt x="13338" y="16077"/>
                    </a:cubicBezTo>
                    <a:cubicBezTo>
                      <a:pt x="15812" y="10987"/>
                      <a:pt x="15966" y="5315"/>
                      <a:pt x="1440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01" name="Google Shape;1401;p37"/>
              <p:cNvSpPr/>
              <p:nvPr/>
            </p:nvSpPr>
            <p:spPr>
              <a:xfrm>
                <a:off x="2045800" y="620675"/>
                <a:ext cx="372400" cy="703400"/>
              </a:xfrm>
              <a:custGeom>
                <a:avLst/>
                <a:gdLst/>
                <a:ahLst/>
                <a:cxnLst/>
                <a:rect l="l" t="t" r="r" b="b"/>
                <a:pathLst>
                  <a:path w="14896" h="28136" extrusionOk="0">
                    <a:moveTo>
                      <a:pt x="13880" y="0"/>
                    </a:moveTo>
                    <a:cubicBezTo>
                      <a:pt x="13733" y="90"/>
                      <a:pt x="13591" y="185"/>
                      <a:pt x="13444" y="277"/>
                    </a:cubicBezTo>
                    <a:cubicBezTo>
                      <a:pt x="12597" y="1629"/>
                      <a:pt x="11776" y="2995"/>
                      <a:pt x="11004" y="4385"/>
                    </a:cubicBezTo>
                    <a:lnTo>
                      <a:pt x="10054" y="2595"/>
                    </a:lnTo>
                    <a:cubicBezTo>
                      <a:pt x="9930" y="2689"/>
                      <a:pt x="9804" y="2782"/>
                      <a:pt x="9681" y="2877"/>
                    </a:cubicBezTo>
                    <a:cubicBezTo>
                      <a:pt x="10018" y="3512"/>
                      <a:pt x="10354" y="4145"/>
                      <a:pt x="10690" y="4780"/>
                    </a:cubicBezTo>
                    <a:cubicBezTo>
                      <a:pt x="10705" y="4805"/>
                      <a:pt x="10723" y="4828"/>
                      <a:pt x="10745" y="4847"/>
                    </a:cubicBezTo>
                    <a:cubicBezTo>
                      <a:pt x="9960" y="6280"/>
                      <a:pt x="9216" y="7731"/>
                      <a:pt x="8514" y="9201"/>
                    </a:cubicBezTo>
                    <a:cubicBezTo>
                      <a:pt x="7872" y="7998"/>
                      <a:pt x="7194" y="6812"/>
                      <a:pt x="6479" y="5642"/>
                    </a:cubicBezTo>
                    <a:cubicBezTo>
                      <a:pt x="6366" y="5752"/>
                      <a:pt x="6262" y="5868"/>
                      <a:pt x="6150" y="5979"/>
                    </a:cubicBezTo>
                    <a:cubicBezTo>
                      <a:pt x="6876" y="7180"/>
                      <a:pt x="7565" y="8393"/>
                      <a:pt x="8217" y="9623"/>
                    </a:cubicBezTo>
                    <a:cubicBezTo>
                      <a:pt x="8233" y="9653"/>
                      <a:pt x="8254" y="9679"/>
                      <a:pt x="8281" y="9701"/>
                    </a:cubicBezTo>
                    <a:cubicBezTo>
                      <a:pt x="7278" y="11831"/>
                      <a:pt x="6368" y="13996"/>
                      <a:pt x="5547" y="16196"/>
                    </a:cubicBezTo>
                    <a:cubicBezTo>
                      <a:pt x="4397" y="14548"/>
                      <a:pt x="3257" y="12895"/>
                      <a:pt x="2128" y="11236"/>
                    </a:cubicBezTo>
                    <a:cubicBezTo>
                      <a:pt x="2047" y="11385"/>
                      <a:pt x="1967" y="11534"/>
                      <a:pt x="1887" y="11685"/>
                    </a:cubicBezTo>
                    <a:cubicBezTo>
                      <a:pt x="3014" y="13333"/>
                      <a:pt x="4148" y="14978"/>
                      <a:pt x="5290" y="16617"/>
                    </a:cubicBezTo>
                    <a:cubicBezTo>
                      <a:pt x="5292" y="16620"/>
                      <a:pt x="5293" y="16620"/>
                      <a:pt x="5295" y="16621"/>
                    </a:cubicBezTo>
                    <a:cubicBezTo>
                      <a:pt x="5282" y="16682"/>
                      <a:pt x="5295" y="16744"/>
                      <a:pt x="5329" y="16795"/>
                    </a:cubicBezTo>
                    <a:cubicBezTo>
                      <a:pt x="4639" y="18696"/>
                      <a:pt x="4022" y="20621"/>
                      <a:pt x="3477" y="22570"/>
                    </a:cubicBezTo>
                    <a:cubicBezTo>
                      <a:pt x="2319" y="21231"/>
                      <a:pt x="1160" y="19891"/>
                      <a:pt x="3" y="18552"/>
                    </a:cubicBezTo>
                    <a:lnTo>
                      <a:pt x="3" y="18552"/>
                    </a:lnTo>
                    <a:cubicBezTo>
                      <a:pt x="0" y="18786"/>
                      <a:pt x="5" y="19019"/>
                      <a:pt x="18" y="19253"/>
                    </a:cubicBezTo>
                    <a:lnTo>
                      <a:pt x="3238" y="22977"/>
                    </a:lnTo>
                    <a:cubicBezTo>
                      <a:pt x="3251" y="22992"/>
                      <a:pt x="3267" y="23005"/>
                      <a:pt x="3285" y="23015"/>
                    </a:cubicBezTo>
                    <a:cubicBezTo>
                      <a:pt x="3296" y="23042"/>
                      <a:pt x="3311" y="23067"/>
                      <a:pt x="3331" y="23090"/>
                    </a:cubicBezTo>
                    <a:cubicBezTo>
                      <a:pt x="2924" y="24577"/>
                      <a:pt x="2561" y="26076"/>
                      <a:pt x="2241" y="27588"/>
                    </a:cubicBezTo>
                    <a:cubicBezTo>
                      <a:pt x="2330" y="27770"/>
                      <a:pt x="2416" y="27956"/>
                      <a:pt x="2513" y="28135"/>
                    </a:cubicBezTo>
                    <a:cubicBezTo>
                      <a:pt x="2562" y="28083"/>
                      <a:pt x="2616" y="28032"/>
                      <a:pt x="2666" y="27982"/>
                    </a:cubicBezTo>
                    <a:cubicBezTo>
                      <a:pt x="3007" y="26350"/>
                      <a:pt x="3395" y="24732"/>
                      <a:pt x="3832" y="23128"/>
                    </a:cubicBezTo>
                    <a:cubicBezTo>
                      <a:pt x="5506" y="22712"/>
                      <a:pt x="7177" y="22288"/>
                      <a:pt x="8842" y="21856"/>
                    </a:cubicBezTo>
                    <a:cubicBezTo>
                      <a:pt x="9022" y="21658"/>
                      <a:pt x="9193" y="21458"/>
                      <a:pt x="9367" y="21258"/>
                    </a:cubicBezTo>
                    <a:lnTo>
                      <a:pt x="9367" y="21258"/>
                    </a:lnTo>
                    <a:cubicBezTo>
                      <a:pt x="7572" y="21726"/>
                      <a:pt x="5774" y="22185"/>
                      <a:pt x="3972" y="22634"/>
                    </a:cubicBezTo>
                    <a:cubicBezTo>
                      <a:pt x="4526" y="20666"/>
                      <a:pt x="5153" y="18721"/>
                      <a:pt x="5851" y="16799"/>
                    </a:cubicBezTo>
                    <a:cubicBezTo>
                      <a:pt x="8544" y="15731"/>
                      <a:pt x="11214" y="14623"/>
                      <a:pt x="13859" y="13476"/>
                    </a:cubicBezTo>
                    <a:cubicBezTo>
                      <a:pt x="13921" y="13286"/>
                      <a:pt x="13980" y="13097"/>
                      <a:pt x="14037" y="12904"/>
                    </a:cubicBezTo>
                    <a:lnTo>
                      <a:pt x="14037" y="12904"/>
                    </a:lnTo>
                    <a:cubicBezTo>
                      <a:pt x="11403" y="14050"/>
                      <a:pt x="8745" y="15157"/>
                      <a:pt x="6064" y="16227"/>
                    </a:cubicBezTo>
                    <a:cubicBezTo>
                      <a:pt x="6908" y="13967"/>
                      <a:pt x="7849" y="11743"/>
                      <a:pt x="8887" y="9556"/>
                    </a:cubicBezTo>
                    <a:cubicBezTo>
                      <a:pt x="10902" y="8731"/>
                      <a:pt x="12904" y="7888"/>
                      <a:pt x="14894" y="7026"/>
                    </a:cubicBezTo>
                    <a:cubicBezTo>
                      <a:pt x="14895" y="6863"/>
                      <a:pt x="14891" y="6699"/>
                      <a:pt x="14888" y="6535"/>
                    </a:cubicBezTo>
                    <a:cubicBezTo>
                      <a:pt x="12997" y="7349"/>
                      <a:pt x="11097" y="8150"/>
                      <a:pt x="9190" y="8939"/>
                    </a:cubicBezTo>
                    <a:cubicBezTo>
                      <a:pt x="9829" y="7623"/>
                      <a:pt x="10499" y="6320"/>
                      <a:pt x="11203" y="5031"/>
                    </a:cubicBezTo>
                    <a:cubicBezTo>
                      <a:pt x="11222" y="5028"/>
                      <a:pt x="11242" y="5022"/>
                      <a:pt x="11261" y="5015"/>
                    </a:cubicBezTo>
                    <a:lnTo>
                      <a:pt x="14619" y="3321"/>
                    </a:lnTo>
                    <a:cubicBezTo>
                      <a:pt x="14594" y="3163"/>
                      <a:pt x="14570" y="3003"/>
                      <a:pt x="14542" y="2847"/>
                    </a:cubicBezTo>
                    <a:lnTo>
                      <a:pt x="11597" y="4333"/>
                    </a:lnTo>
                    <a:cubicBezTo>
                      <a:pt x="12351" y="2986"/>
                      <a:pt x="13153" y="1661"/>
                      <a:pt x="13977" y="349"/>
                    </a:cubicBezTo>
                    <a:cubicBezTo>
                      <a:pt x="13944" y="233"/>
                      <a:pt x="13915" y="116"/>
                      <a:pt x="1388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02" name="Google Shape;1402;p37"/>
              <p:cNvSpPr/>
              <p:nvPr/>
            </p:nvSpPr>
            <p:spPr>
              <a:xfrm>
                <a:off x="1700425" y="793575"/>
                <a:ext cx="405200" cy="427100"/>
              </a:xfrm>
              <a:custGeom>
                <a:avLst/>
                <a:gdLst/>
                <a:ahLst/>
                <a:cxnLst/>
                <a:rect l="l" t="t" r="r" b="b"/>
                <a:pathLst>
                  <a:path w="16208" h="17084" extrusionOk="0">
                    <a:moveTo>
                      <a:pt x="1" y="0"/>
                    </a:moveTo>
                    <a:lnTo>
                      <a:pt x="1" y="0"/>
                    </a:lnTo>
                    <a:cubicBezTo>
                      <a:pt x="477" y="3923"/>
                      <a:pt x="1476" y="7581"/>
                      <a:pt x="3253" y="10550"/>
                    </a:cubicBezTo>
                    <a:cubicBezTo>
                      <a:pt x="4870" y="13250"/>
                      <a:pt x="7284" y="15583"/>
                      <a:pt x="10147" y="16290"/>
                    </a:cubicBezTo>
                    <a:cubicBezTo>
                      <a:pt x="11812" y="16700"/>
                      <a:pt x="13600" y="17083"/>
                      <a:pt x="15410" y="17083"/>
                    </a:cubicBezTo>
                    <a:cubicBezTo>
                      <a:pt x="15675" y="17083"/>
                      <a:pt x="15941" y="17075"/>
                      <a:pt x="16208" y="17057"/>
                    </a:cubicBezTo>
                    <a:cubicBezTo>
                      <a:pt x="15090" y="14197"/>
                      <a:pt x="14237" y="10994"/>
                      <a:pt x="12748" y="8422"/>
                    </a:cubicBezTo>
                    <a:cubicBezTo>
                      <a:pt x="12237" y="7539"/>
                      <a:pt x="11653" y="6701"/>
                      <a:pt x="11005" y="5914"/>
                    </a:cubicBezTo>
                    <a:cubicBezTo>
                      <a:pt x="8207" y="2533"/>
                      <a:pt x="4252" y="604"/>
                      <a:pt x="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03" name="Google Shape;1403;p37"/>
              <p:cNvSpPr/>
              <p:nvPr/>
            </p:nvSpPr>
            <p:spPr>
              <a:xfrm>
                <a:off x="1700425" y="793575"/>
                <a:ext cx="405200" cy="426850"/>
              </a:xfrm>
              <a:custGeom>
                <a:avLst/>
                <a:gdLst/>
                <a:ahLst/>
                <a:cxnLst/>
                <a:rect l="l" t="t" r="r" b="b"/>
                <a:pathLst>
                  <a:path w="16208" h="17074" extrusionOk="0">
                    <a:moveTo>
                      <a:pt x="1" y="0"/>
                    </a:moveTo>
                    <a:lnTo>
                      <a:pt x="1" y="0"/>
                    </a:lnTo>
                    <a:cubicBezTo>
                      <a:pt x="18" y="133"/>
                      <a:pt x="40" y="264"/>
                      <a:pt x="57" y="397"/>
                    </a:cubicBezTo>
                    <a:cubicBezTo>
                      <a:pt x="739" y="1428"/>
                      <a:pt x="1440" y="2447"/>
                      <a:pt x="2173" y="3438"/>
                    </a:cubicBezTo>
                    <a:lnTo>
                      <a:pt x="604" y="3534"/>
                    </a:lnTo>
                    <a:cubicBezTo>
                      <a:pt x="630" y="3651"/>
                      <a:pt x="657" y="3770"/>
                      <a:pt x="683" y="3887"/>
                    </a:cubicBezTo>
                    <a:lnTo>
                      <a:pt x="2351" y="3786"/>
                    </a:lnTo>
                    <a:cubicBezTo>
                      <a:pt x="2372" y="3784"/>
                      <a:pt x="2394" y="3778"/>
                      <a:pt x="2416" y="3770"/>
                    </a:cubicBezTo>
                    <a:cubicBezTo>
                      <a:pt x="3175" y="4783"/>
                      <a:pt x="3960" y="5774"/>
                      <a:pt x="4771" y="6743"/>
                    </a:cubicBezTo>
                    <a:cubicBezTo>
                      <a:pt x="3716" y="6808"/>
                      <a:pt x="2661" y="6906"/>
                      <a:pt x="1605" y="7035"/>
                    </a:cubicBezTo>
                    <a:cubicBezTo>
                      <a:pt x="1647" y="7151"/>
                      <a:pt x="1695" y="7261"/>
                      <a:pt x="1738" y="7375"/>
                    </a:cubicBezTo>
                    <a:cubicBezTo>
                      <a:pt x="2817" y="7248"/>
                      <a:pt x="3896" y="7149"/>
                      <a:pt x="4973" y="7087"/>
                    </a:cubicBezTo>
                    <a:cubicBezTo>
                      <a:pt x="4999" y="7086"/>
                      <a:pt x="5024" y="7078"/>
                      <a:pt x="5049" y="7067"/>
                    </a:cubicBezTo>
                    <a:cubicBezTo>
                      <a:pt x="6230" y="8457"/>
                      <a:pt x="7465" y="9795"/>
                      <a:pt x="8754" y="11081"/>
                    </a:cubicBezTo>
                    <a:cubicBezTo>
                      <a:pt x="7222" y="11365"/>
                      <a:pt x="5689" y="11637"/>
                      <a:pt x="4157" y="11902"/>
                    </a:cubicBezTo>
                    <a:cubicBezTo>
                      <a:pt x="4235" y="12008"/>
                      <a:pt x="4316" y="12112"/>
                      <a:pt x="4397" y="12216"/>
                    </a:cubicBezTo>
                    <a:cubicBezTo>
                      <a:pt x="5920" y="11950"/>
                      <a:pt x="7445" y="11678"/>
                      <a:pt x="8970" y="11398"/>
                    </a:cubicBezTo>
                    <a:cubicBezTo>
                      <a:pt x="8971" y="11398"/>
                      <a:pt x="8973" y="11397"/>
                      <a:pt x="8974" y="11397"/>
                    </a:cubicBezTo>
                    <a:cubicBezTo>
                      <a:pt x="9005" y="11419"/>
                      <a:pt x="9042" y="11431"/>
                      <a:pt x="9080" y="11431"/>
                    </a:cubicBezTo>
                    <a:cubicBezTo>
                      <a:pt x="9089" y="11431"/>
                      <a:pt x="9099" y="11430"/>
                      <a:pt x="9108" y="11429"/>
                    </a:cubicBezTo>
                    <a:cubicBezTo>
                      <a:pt x="10227" y="12526"/>
                      <a:pt x="11388" y="13579"/>
                      <a:pt x="12589" y="14590"/>
                    </a:cubicBezTo>
                    <a:lnTo>
                      <a:pt x="8638" y="15751"/>
                    </a:lnTo>
                    <a:cubicBezTo>
                      <a:pt x="8802" y="15828"/>
                      <a:pt x="8969" y="15900"/>
                      <a:pt x="9137" y="15965"/>
                    </a:cubicBezTo>
                    <a:lnTo>
                      <a:pt x="12800" y="14890"/>
                    </a:lnTo>
                    <a:cubicBezTo>
                      <a:pt x="12815" y="14884"/>
                      <a:pt x="12829" y="14876"/>
                      <a:pt x="12842" y="14868"/>
                    </a:cubicBezTo>
                    <a:cubicBezTo>
                      <a:pt x="12846" y="14868"/>
                      <a:pt x="12850" y="14868"/>
                      <a:pt x="12854" y="14868"/>
                    </a:cubicBezTo>
                    <a:cubicBezTo>
                      <a:pt x="12873" y="14868"/>
                      <a:pt x="12891" y="14865"/>
                      <a:pt x="12910" y="14861"/>
                    </a:cubicBezTo>
                    <a:cubicBezTo>
                      <a:pt x="13828" y="15625"/>
                      <a:pt x="14770" y="16362"/>
                      <a:pt x="15734" y="17073"/>
                    </a:cubicBezTo>
                    <a:cubicBezTo>
                      <a:pt x="15892" y="17069"/>
                      <a:pt x="16050" y="17069"/>
                      <a:pt x="16208" y="17057"/>
                    </a:cubicBezTo>
                    <a:cubicBezTo>
                      <a:pt x="16187" y="17007"/>
                      <a:pt x="16167" y="16952"/>
                      <a:pt x="16148" y="16899"/>
                    </a:cubicBezTo>
                    <a:cubicBezTo>
                      <a:pt x="15106" y="16135"/>
                      <a:pt x="14089" y="15341"/>
                      <a:pt x="13097" y="14517"/>
                    </a:cubicBezTo>
                    <a:cubicBezTo>
                      <a:pt x="13342" y="13202"/>
                      <a:pt x="13578" y="11888"/>
                      <a:pt x="13808" y="10573"/>
                    </a:cubicBezTo>
                    <a:cubicBezTo>
                      <a:pt x="13727" y="10383"/>
                      <a:pt x="13640" y="10198"/>
                      <a:pt x="13555" y="10012"/>
                    </a:cubicBezTo>
                    <a:cubicBezTo>
                      <a:pt x="13309" y="11429"/>
                      <a:pt x="13055" y="12845"/>
                      <a:pt x="12794" y="14261"/>
                    </a:cubicBezTo>
                    <a:cubicBezTo>
                      <a:pt x="11584" y="13239"/>
                      <a:pt x="10411" y="12173"/>
                      <a:pt x="9280" y="11062"/>
                    </a:cubicBezTo>
                    <a:cubicBezTo>
                      <a:pt x="9391" y="8818"/>
                      <a:pt x="9467" y="6579"/>
                      <a:pt x="9506" y="4343"/>
                    </a:cubicBezTo>
                    <a:cubicBezTo>
                      <a:pt x="9391" y="4239"/>
                      <a:pt x="9276" y="4136"/>
                      <a:pt x="9158" y="4033"/>
                    </a:cubicBezTo>
                    <a:cubicBezTo>
                      <a:pt x="9122" y="6262"/>
                      <a:pt x="9051" y="8493"/>
                      <a:pt x="8944" y="10729"/>
                    </a:cubicBezTo>
                    <a:cubicBezTo>
                      <a:pt x="7620" y="9407"/>
                      <a:pt x="6353" y="8028"/>
                      <a:pt x="5143" y="6593"/>
                    </a:cubicBezTo>
                    <a:cubicBezTo>
                      <a:pt x="5208" y="4908"/>
                      <a:pt x="5251" y="3224"/>
                      <a:pt x="5286" y="1541"/>
                    </a:cubicBezTo>
                    <a:cubicBezTo>
                      <a:pt x="5172" y="1487"/>
                      <a:pt x="5054" y="1440"/>
                      <a:pt x="4939" y="1389"/>
                    </a:cubicBezTo>
                    <a:cubicBezTo>
                      <a:pt x="4905" y="2985"/>
                      <a:pt x="4863" y="4582"/>
                      <a:pt x="4805" y="6182"/>
                    </a:cubicBezTo>
                    <a:cubicBezTo>
                      <a:pt x="4081" y="5309"/>
                      <a:pt x="3376" y="4417"/>
                      <a:pt x="2693" y="3506"/>
                    </a:cubicBezTo>
                    <a:cubicBezTo>
                      <a:pt x="2697" y="3492"/>
                      <a:pt x="2700" y="3476"/>
                      <a:pt x="2700" y="3461"/>
                    </a:cubicBezTo>
                    <a:cubicBezTo>
                      <a:pt x="2661" y="2489"/>
                      <a:pt x="2622" y="1518"/>
                      <a:pt x="2582" y="546"/>
                    </a:cubicBezTo>
                    <a:cubicBezTo>
                      <a:pt x="2462" y="513"/>
                      <a:pt x="2344" y="479"/>
                      <a:pt x="2223" y="448"/>
                    </a:cubicBezTo>
                    <a:lnTo>
                      <a:pt x="2223" y="448"/>
                    </a:lnTo>
                    <a:lnTo>
                      <a:pt x="2326" y="3005"/>
                    </a:lnTo>
                    <a:cubicBezTo>
                      <a:pt x="1618" y="2039"/>
                      <a:pt x="940" y="1049"/>
                      <a:pt x="279" y="45"/>
                    </a:cubicBezTo>
                    <a:cubicBezTo>
                      <a:pt x="186" y="31"/>
                      <a:pt x="95" y="13"/>
                      <a:pt x="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04" name="Google Shape;1404;p37"/>
              <p:cNvSpPr/>
              <p:nvPr/>
            </p:nvSpPr>
            <p:spPr>
              <a:xfrm>
                <a:off x="4159800" y="1622325"/>
                <a:ext cx="2278675" cy="2018400"/>
              </a:xfrm>
              <a:custGeom>
                <a:avLst/>
                <a:gdLst/>
                <a:ahLst/>
                <a:cxnLst/>
                <a:rect l="l" t="t" r="r" b="b"/>
                <a:pathLst>
                  <a:path w="91147" h="80736" extrusionOk="0">
                    <a:moveTo>
                      <a:pt x="32343" y="1"/>
                    </a:moveTo>
                    <a:cubicBezTo>
                      <a:pt x="31595" y="1"/>
                      <a:pt x="30854" y="41"/>
                      <a:pt x="30127" y="125"/>
                    </a:cubicBezTo>
                    <a:cubicBezTo>
                      <a:pt x="23173" y="927"/>
                      <a:pt x="15928" y="2104"/>
                      <a:pt x="11390" y="7959"/>
                    </a:cubicBezTo>
                    <a:cubicBezTo>
                      <a:pt x="9103" y="10910"/>
                      <a:pt x="7652" y="13162"/>
                      <a:pt x="7436" y="17057"/>
                    </a:cubicBezTo>
                    <a:cubicBezTo>
                      <a:pt x="7189" y="21520"/>
                      <a:pt x="8275" y="25947"/>
                      <a:pt x="8964" y="30325"/>
                    </a:cubicBezTo>
                    <a:cubicBezTo>
                      <a:pt x="9147" y="31488"/>
                      <a:pt x="9300" y="32692"/>
                      <a:pt x="8984" y="33828"/>
                    </a:cubicBezTo>
                    <a:cubicBezTo>
                      <a:pt x="8514" y="35529"/>
                      <a:pt x="7093" y="36764"/>
                      <a:pt x="5880" y="38047"/>
                    </a:cubicBezTo>
                    <a:cubicBezTo>
                      <a:pt x="2643" y="41466"/>
                      <a:pt x="484" y="45976"/>
                      <a:pt x="242" y="50678"/>
                    </a:cubicBezTo>
                    <a:cubicBezTo>
                      <a:pt x="0" y="55380"/>
                      <a:pt x="1779" y="60226"/>
                      <a:pt x="5269" y="63385"/>
                    </a:cubicBezTo>
                    <a:lnTo>
                      <a:pt x="88851" y="80736"/>
                    </a:lnTo>
                    <a:cubicBezTo>
                      <a:pt x="91147" y="76409"/>
                      <a:pt x="91047" y="70905"/>
                      <a:pt x="88598" y="66663"/>
                    </a:cubicBezTo>
                    <a:cubicBezTo>
                      <a:pt x="86149" y="62422"/>
                      <a:pt x="81430" y="59585"/>
                      <a:pt x="76535" y="59413"/>
                    </a:cubicBezTo>
                    <a:cubicBezTo>
                      <a:pt x="77358" y="54987"/>
                      <a:pt x="76114" y="50222"/>
                      <a:pt x="73235" y="46762"/>
                    </a:cubicBezTo>
                    <a:cubicBezTo>
                      <a:pt x="70359" y="43305"/>
                      <a:pt x="65905" y="41216"/>
                      <a:pt x="61409" y="41216"/>
                    </a:cubicBezTo>
                    <a:cubicBezTo>
                      <a:pt x="61405" y="41216"/>
                      <a:pt x="61400" y="41216"/>
                      <a:pt x="61395" y="41216"/>
                    </a:cubicBezTo>
                    <a:cubicBezTo>
                      <a:pt x="61057" y="41216"/>
                      <a:pt x="60715" y="41226"/>
                      <a:pt x="60374" y="41226"/>
                    </a:cubicBezTo>
                    <a:cubicBezTo>
                      <a:pt x="59722" y="41226"/>
                      <a:pt x="59074" y="41188"/>
                      <a:pt x="58469" y="40962"/>
                    </a:cubicBezTo>
                    <a:cubicBezTo>
                      <a:pt x="56152" y="40096"/>
                      <a:pt x="55615" y="37132"/>
                      <a:pt x="55348" y="34673"/>
                    </a:cubicBezTo>
                    <a:cubicBezTo>
                      <a:pt x="54227" y="24330"/>
                      <a:pt x="52731" y="6370"/>
                      <a:pt x="41413" y="1807"/>
                    </a:cubicBezTo>
                    <a:cubicBezTo>
                      <a:pt x="38623" y="683"/>
                      <a:pt x="35425" y="1"/>
                      <a:pt x="32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05" name="Google Shape;1405;p37"/>
              <p:cNvSpPr/>
              <p:nvPr/>
            </p:nvSpPr>
            <p:spPr>
              <a:xfrm>
                <a:off x="4706175" y="1642125"/>
                <a:ext cx="86900" cy="68275"/>
              </a:xfrm>
              <a:custGeom>
                <a:avLst/>
                <a:gdLst/>
                <a:ahLst/>
                <a:cxnLst/>
                <a:rect l="l" t="t" r="r" b="b"/>
                <a:pathLst>
                  <a:path w="3476" h="2731" extrusionOk="0">
                    <a:moveTo>
                      <a:pt x="3476" y="0"/>
                    </a:moveTo>
                    <a:lnTo>
                      <a:pt x="3476" y="0"/>
                    </a:lnTo>
                    <a:cubicBezTo>
                      <a:pt x="3056" y="73"/>
                      <a:pt x="2639" y="151"/>
                      <a:pt x="2223" y="235"/>
                    </a:cubicBezTo>
                    <a:cubicBezTo>
                      <a:pt x="746" y="1429"/>
                      <a:pt x="0" y="2670"/>
                      <a:pt x="100" y="2725"/>
                    </a:cubicBezTo>
                    <a:cubicBezTo>
                      <a:pt x="104" y="2729"/>
                      <a:pt x="109" y="2730"/>
                      <a:pt x="116" y="2730"/>
                    </a:cubicBezTo>
                    <a:cubicBezTo>
                      <a:pt x="308" y="2730"/>
                      <a:pt x="1525" y="1247"/>
                      <a:pt x="3470" y="3"/>
                    </a:cubicBezTo>
                    <a:lnTo>
                      <a:pt x="3476" y="0"/>
                    </a:lnTo>
                    <a:close/>
                  </a:path>
                </a:pathLst>
              </a:custGeom>
              <a:solidFill>
                <a:srgbClr val="FDA7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06" name="Google Shape;1406;p37"/>
              <p:cNvSpPr/>
              <p:nvPr/>
            </p:nvSpPr>
            <p:spPr>
              <a:xfrm>
                <a:off x="4752550" y="1659200"/>
                <a:ext cx="687525" cy="704675"/>
              </a:xfrm>
              <a:custGeom>
                <a:avLst/>
                <a:gdLst/>
                <a:ahLst/>
                <a:cxnLst/>
                <a:rect l="l" t="t" r="r" b="b"/>
                <a:pathLst>
                  <a:path w="27501" h="28187" extrusionOk="0">
                    <a:moveTo>
                      <a:pt x="38" y="0"/>
                    </a:moveTo>
                    <a:cubicBezTo>
                      <a:pt x="37" y="0"/>
                      <a:pt x="37" y="1"/>
                      <a:pt x="36" y="1"/>
                    </a:cubicBezTo>
                    <a:cubicBezTo>
                      <a:pt x="0" y="12"/>
                      <a:pt x="158" y="560"/>
                      <a:pt x="475" y="1544"/>
                    </a:cubicBezTo>
                    <a:cubicBezTo>
                      <a:pt x="565" y="1815"/>
                      <a:pt x="653" y="2087"/>
                      <a:pt x="743" y="2361"/>
                    </a:cubicBezTo>
                    <a:cubicBezTo>
                      <a:pt x="850" y="2658"/>
                      <a:pt x="983" y="2972"/>
                      <a:pt x="1120" y="3312"/>
                    </a:cubicBezTo>
                    <a:cubicBezTo>
                      <a:pt x="1400" y="3990"/>
                      <a:pt x="1687" y="4779"/>
                      <a:pt x="2109" y="5603"/>
                    </a:cubicBezTo>
                    <a:cubicBezTo>
                      <a:pt x="2317" y="6035"/>
                      <a:pt x="2529" y="6471"/>
                      <a:pt x="2741" y="6911"/>
                    </a:cubicBezTo>
                    <a:cubicBezTo>
                      <a:pt x="2964" y="7363"/>
                      <a:pt x="3237" y="7815"/>
                      <a:pt x="3497" y="8291"/>
                    </a:cubicBezTo>
                    <a:cubicBezTo>
                      <a:pt x="4007" y="9255"/>
                      <a:pt x="4654" y="10223"/>
                      <a:pt x="5315" y="11254"/>
                    </a:cubicBezTo>
                    <a:cubicBezTo>
                      <a:pt x="6699" y="13274"/>
                      <a:pt x="8369" y="15395"/>
                      <a:pt x="10334" y="17431"/>
                    </a:cubicBezTo>
                    <a:cubicBezTo>
                      <a:pt x="12318" y="19449"/>
                      <a:pt x="14396" y="21175"/>
                      <a:pt x="16377" y="22611"/>
                    </a:cubicBezTo>
                    <a:cubicBezTo>
                      <a:pt x="17390" y="23299"/>
                      <a:pt x="18342" y="23971"/>
                      <a:pt x="19292" y="24504"/>
                    </a:cubicBezTo>
                    <a:cubicBezTo>
                      <a:pt x="19762" y="24778"/>
                      <a:pt x="20204" y="25063"/>
                      <a:pt x="20651" y="25297"/>
                    </a:cubicBezTo>
                    <a:lnTo>
                      <a:pt x="21943" y="25964"/>
                    </a:lnTo>
                    <a:cubicBezTo>
                      <a:pt x="22756" y="26407"/>
                      <a:pt x="23536" y="26714"/>
                      <a:pt x="24205" y="27013"/>
                    </a:cubicBezTo>
                    <a:cubicBezTo>
                      <a:pt x="24542" y="27158"/>
                      <a:pt x="24854" y="27300"/>
                      <a:pt x="25146" y="27415"/>
                    </a:cubicBezTo>
                    <a:lnTo>
                      <a:pt x="25957" y="27703"/>
                    </a:lnTo>
                    <a:cubicBezTo>
                      <a:pt x="26850" y="28017"/>
                      <a:pt x="27381" y="28187"/>
                      <a:pt x="27473" y="28187"/>
                    </a:cubicBezTo>
                    <a:cubicBezTo>
                      <a:pt x="27482" y="28187"/>
                      <a:pt x="27487" y="28185"/>
                      <a:pt x="27488" y="28182"/>
                    </a:cubicBezTo>
                    <a:cubicBezTo>
                      <a:pt x="27501" y="28146"/>
                      <a:pt x="26981" y="27907"/>
                      <a:pt x="26035" y="27504"/>
                    </a:cubicBezTo>
                    <a:lnTo>
                      <a:pt x="25248" y="27174"/>
                    </a:lnTo>
                    <a:cubicBezTo>
                      <a:pt x="24962" y="27047"/>
                      <a:pt x="24660" y="26892"/>
                      <a:pt x="24331" y="26735"/>
                    </a:cubicBezTo>
                    <a:cubicBezTo>
                      <a:pt x="23676" y="26411"/>
                      <a:pt x="22915" y="26084"/>
                      <a:pt x="22120" y="25622"/>
                    </a:cubicBezTo>
                    <a:lnTo>
                      <a:pt x="20859" y="24931"/>
                    </a:lnTo>
                    <a:cubicBezTo>
                      <a:pt x="20420" y="24688"/>
                      <a:pt x="19988" y="24397"/>
                      <a:pt x="19526" y="24119"/>
                    </a:cubicBezTo>
                    <a:cubicBezTo>
                      <a:pt x="18597" y="23574"/>
                      <a:pt x="17665" y="22894"/>
                      <a:pt x="16671" y="22203"/>
                    </a:cubicBezTo>
                    <a:cubicBezTo>
                      <a:pt x="14727" y="20761"/>
                      <a:pt x="12684" y="19045"/>
                      <a:pt x="10723" y="17052"/>
                    </a:cubicBezTo>
                    <a:cubicBezTo>
                      <a:pt x="8783" y="15039"/>
                      <a:pt x="7122" y="12952"/>
                      <a:pt x="5729" y="10971"/>
                    </a:cubicBezTo>
                    <a:cubicBezTo>
                      <a:pt x="5064" y="9959"/>
                      <a:pt x="4410" y="9011"/>
                      <a:pt x="3890" y="8067"/>
                    </a:cubicBezTo>
                    <a:cubicBezTo>
                      <a:pt x="3623" y="7599"/>
                      <a:pt x="3344" y="7159"/>
                      <a:pt x="3112" y="6714"/>
                    </a:cubicBezTo>
                    <a:cubicBezTo>
                      <a:pt x="2892" y="6284"/>
                      <a:pt x="2672" y="5857"/>
                      <a:pt x="2456" y="5434"/>
                    </a:cubicBezTo>
                    <a:cubicBezTo>
                      <a:pt x="2014" y="4629"/>
                      <a:pt x="1706" y="3857"/>
                      <a:pt x="1400" y="3195"/>
                    </a:cubicBezTo>
                    <a:cubicBezTo>
                      <a:pt x="1253" y="2862"/>
                      <a:pt x="1105" y="2555"/>
                      <a:pt x="985" y="2267"/>
                    </a:cubicBezTo>
                    <a:lnTo>
                      <a:pt x="675" y="1470"/>
                    </a:lnTo>
                    <a:cubicBezTo>
                      <a:pt x="303" y="525"/>
                      <a:pt x="77" y="0"/>
                      <a:pt x="38" y="0"/>
                    </a:cubicBezTo>
                    <a:close/>
                  </a:path>
                </a:pathLst>
              </a:custGeom>
              <a:solidFill>
                <a:srgbClr val="C2D7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07" name="Google Shape;1407;p37"/>
              <p:cNvSpPr/>
              <p:nvPr/>
            </p:nvSpPr>
            <p:spPr>
              <a:xfrm>
                <a:off x="4778200" y="1657050"/>
                <a:ext cx="643700" cy="688925"/>
              </a:xfrm>
              <a:custGeom>
                <a:avLst/>
                <a:gdLst/>
                <a:ahLst/>
                <a:cxnLst/>
                <a:rect l="l" t="t" r="r" b="b"/>
                <a:pathLst>
                  <a:path w="25748" h="27557" extrusionOk="0">
                    <a:moveTo>
                      <a:pt x="23" y="1"/>
                    </a:moveTo>
                    <a:cubicBezTo>
                      <a:pt x="22" y="1"/>
                      <a:pt x="21" y="1"/>
                      <a:pt x="20" y="1"/>
                    </a:cubicBezTo>
                    <a:cubicBezTo>
                      <a:pt x="1" y="8"/>
                      <a:pt x="37" y="137"/>
                      <a:pt x="124" y="382"/>
                    </a:cubicBezTo>
                    <a:cubicBezTo>
                      <a:pt x="214" y="622"/>
                      <a:pt x="369" y="970"/>
                      <a:pt x="616" y="1394"/>
                    </a:cubicBezTo>
                    <a:cubicBezTo>
                      <a:pt x="1098" y="2249"/>
                      <a:pt x="2017" y="3356"/>
                      <a:pt x="3336" y="4498"/>
                    </a:cubicBezTo>
                    <a:cubicBezTo>
                      <a:pt x="5983" y="6764"/>
                      <a:pt x="9919" y="9488"/>
                      <a:pt x="13992" y="12828"/>
                    </a:cubicBezTo>
                    <a:cubicBezTo>
                      <a:pt x="16023" y="14504"/>
                      <a:pt x="17870" y="16200"/>
                      <a:pt x="19408" y="17877"/>
                    </a:cubicBezTo>
                    <a:cubicBezTo>
                      <a:pt x="20952" y="19548"/>
                      <a:pt x="22196" y="21183"/>
                      <a:pt x="23125" y="22628"/>
                    </a:cubicBezTo>
                    <a:cubicBezTo>
                      <a:pt x="23861" y="23770"/>
                      <a:pt x="24517" y="24964"/>
                      <a:pt x="25088" y="26197"/>
                    </a:cubicBezTo>
                    <a:cubicBezTo>
                      <a:pt x="25488" y="27057"/>
                      <a:pt x="25678" y="27556"/>
                      <a:pt x="25727" y="27556"/>
                    </a:cubicBezTo>
                    <a:cubicBezTo>
                      <a:pt x="25728" y="27556"/>
                      <a:pt x="25728" y="27556"/>
                      <a:pt x="25729" y="27556"/>
                    </a:cubicBezTo>
                    <a:cubicBezTo>
                      <a:pt x="25748" y="27550"/>
                      <a:pt x="25718" y="27418"/>
                      <a:pt x="25645" y="27173"/>
                    </a:cubicBezTo>
                    <a:cubicBezTo>
                      <a:pt x="25573" y="26927"/>
                      <a:pt x="25461" y="26567"/>
                      <a:pt x="25283" y="26113"/>
                    </a:cubicBezTo>
                    <a:cubicBezTo>
                      <a:pt x="24936" y="25205"/>
                      <a:pt x="24353" y="23917"/>
                      <a:pt x="23453" y="22424"/>
                    </a:cubicBezTo>
                    <a:cubicBezTo>
                      <a:pt x="22552" y="20929"/>
                      <a:pt x="21321" y="19248"/>
                      <a:pt x="19779" y="17536"/>
                    </a:cubicBezTo>
                    <a:cubicBezTo>
                      <a:pt x="18242" y="15820"/>
                      <a:pt x="16383" y="14094"/>
                      <a:pt x="14340" y="12407"/>
                    </a:cubicBezTo>
                    <a:cubicBezTo>
                      <a:pt x="10240" y="9047"/>
                      <a:pt x="6264" y="6369"/>
                      <a:pt x="3586" y="4204"/>
                    </a:cubicBezTo>
                    <a:cubicBezTo>
                      <a:pt x="2254" y="3116"/>
                      <a:pt x="1321" y="2081"/>
                      <a:pt x="796" y="1280"/>
                    </a:cubicBezTo>
                    <a:cubicBezTo>
                      <a:pt x="269" y="502"/>
                      <a:pt x="74" y="1"/>
                      <a:pt x="23" y="1"/>
                    </a:cubicBezTo>
                    <a:close/>
                  </a:path>
                </a:pathLst>
              </a:custGeom>
              <a:solidFill>
                <a:srgbClr val="C2D7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08" name="Google Shape;1408;p37"/>
              <p:cNvSpPr/>
              <p:nvPr/>
            </p:nvSpPr>
            <p:spPr>
              <a:xfrm>
                <a:off x="4804050" y="1628850"/>
                <a:ext cx="696925" cy="763275"/>
              </a:xfrm>
              <a:custGeom>
                <a:avLst/>
                <a:gdLst/>
                <a:ahLst/>
                <a:cxnLst/>
                <a:rect l="l" t="t" r="r" b="b"/>
                <a:pathLst>
                  <a:path w="27877" h="30531" extrusionOk="0">
                    <a:moveTo>
                      <a:pt x="22" y="0"/>
                    </a:moveTo>
                    <a:cubicBezTo>
                      <a:pt x="19" y="0"/>
                      <a:pt x="17" y="1"/>
                      <a:pt x="15" y="3"/>
                    </a:cubicBezTo>
                    <a:cubicBezTo>
                      <a:pt x="1" y="16"/>
                      <a:pt x="102" y="139"/>
                      <a:pt x="311" y="365"/>
                    </a:cubicBezTo>
                    <a:cubicBezTo>
                      <a:pt x="511" y="598"/>
                      <a:pt x="848" y="899"/>
                      <a:pt x="1310" y="1255"/>
                    </a:cubicBezTo>
                    <a:cubicBezTo>
                      <a:pt x="1880" y="1675"/>
                      <a:pt x="2491" y="2039"/>
                      <a:pt x="3134" y="2338"/>
                    </a:cubicBezTo>
                    <a:cubicBezTo>
                      <a:pt x="3885" y="2689"/>
                      <a:pt x="4771" y="3018"/>
                      <a:pt x="5767" y="3307"/>
                    </a:cubicBezTo>
                    <a:cubicBezTo>
                      <a:pt x="7757" y="3904"/>
                      <a:pt x="10203" y="4279"/>
                      <a:pt x="12777" y="5077"/>
                    </a:cubicBezTo>
                    <a:cubicBezTo>
                      <a:pt x="15329" y="5902"/>
                      <a:pt x="18051" y="7275"/>
                      <a:pt x="20215" y="9496"/>
                    </a:cubicBezTo>
                    <a:cubicBezTo>
                      <a:pt x="22404" y="11703"/>
                      <a:pt x="23521" y="14544"/>
                      <a:pt x="24395" y="17092"/>
                    </a:cubicBezTo>
                    <a:cubicBezTo>
                      <a:pt x="25269" y="19665"/>
                      <a:pt x="25927" y="22025"/>
                      <a:pt x="26421" y="24021"/>
                    </a:cubicBezTo>
                    <a:cubicBezTo>
                      <a:pt x="26914" y="26018"/>
                      <a:pt x="27245" y="27651"/>
                      <a:pt x="27473" y="28781"/>
                    </a:cubicBezTo>
                    <a:cubicBezTo>
                      <a:pt x="27695" y="29905"/>
                      <a:pt x="27818" y="30530"/>
                      <a:pt x="27857" y="30530"/>
                    </a:cubicBezTo>
                    <a:cubicBezTo>
                      <a:pt x="27857" y="30530"/>
                      <a:pt x="27858" y="30530"/>
                      <a:pt x="27858" y="30530"/>
                    </a:cubicBezTo>
                    <a:cubicBezTo>
                      <a:pt x="27877" y="30527"/>
                      <a:pt x="27871" y="30368"/>
                      <a:pt x="27843" y="30064"/>
                    </a:cubicBezTo>
                    <a:cubicBezTo>
                      <a:pt x="27814" y="29761"/>
                      <a:pt x="27761" y="29316"/>
                      <a:pt x="27681" y="28744"/>
                    </a:cubicBezTo>
                    <a:cubicBezTo>
                      <a:pt x="27519" y="27600"/>
                      <a:pt x="27244" y="25951"/>
                      <a:pt x="26796" y="23932"/>
                    </a:cubicBezTo>
                    <a:cubicBezTo>
                      <a:pt x="26349" y="21914"/>
                      <a:pt x="25725" y="19530"/>
                      <a:pt x="24873" y="16931"/>
                    </a:cubicBezTo>
                    <a:cubicBezTo>
                      <a:pt x="24443" y="15632"/>
                      <a:pt x="23948" y="14274"/>
                      <a:pt x="23276" y="12927"/>
                    </a:cubicBezTo>
                    <a:cubicBezTo>
                      <a:pt x="22606" y="11586"/>
                      <a:pt x="21735" y="10255"/>
                      <a:pt x="20604" y="9115"/>
                    </a:cubicBezTo>
                    <a:cubicBezTo>
                      <a:pt x="18357" y="6809"/>
                      <a:pt x="15546" y="5414"/>
                      <a:pt x="12929" y="4596"/>
                    </a:cubicBezTo>
                    <a:cubicBezTo>
                      <a:pt x="10284" y="3808"/>
                      <a:pt x="7847" y="3478"/>
                      <a:pt x="5871" y="2935"/>
                    </a:cubicBezTo>
                    <a:cubicBezTo>
                      <a:pt x="3886" y="2425"/>
                      <a:pt x="2377" y="1720"/>
                      <a:pt x="1431" y="1080"/>
                    </a:cubicBezTo>
                    <a:cubicBezTo>
                      <a:pt x="526" y="466"/>
                      <a:pt x="92" y="0"/>
                      <a:pt x="22" y="0"/>
                    </a:cubicBezTo>
                    <a:close/>
                  </a:path>
                </a:pathLst>
              </a:custGeom>
              <a:solidFill>
                <a:srgbClr val="C2D7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09" name="Google Shape;1409;p37"/>
              <p:cNvSpPr/>
              <p:nvPr/>
            </p:nvSpPr>
            <p:spPr>
              <a:xfrm>
                <a:off x="5045350" y="2580775"/>
                <a:ext cx="403250" cy="1098875"/>
              </a:xfrm>
              <a:custGeom>
                <a:avLst/>
                <a:gdLst/>
                <a:ahLst/>
                <a:cxnLst/>
                <a:rect l="l" t="t" r="r" b="b"/>
                <a:pathLst>
                  <a:path w="16130" h="43955" extrusionOk="0">
                    <a:moveTo>
                      <a:pt x="787" y="0"/>
                    </a:moveTo>
                    <a:cubicBezTo>
                      <a:pt x="768" y="0"/>
                      <a:pt x="698" y="154"/>
                      <a:pt x="582" y="451"/>
                    </a:cubicBezTo>
                    <a:cubicBezTo>
                      <a:pt x="464" y="752"/>
                      <a:pt x="323" y="1213"/>
                      <a:pt x="220" y="1822"/>
                    </a:cubicBezTo>
                    <a:cubicBezTo>
                      <a:pt x="0" y="3034"/>
                      <a:pt x="3" y="4883"/>
                      <a:pt x="678" y="6999"/>
                    </a:cubicBezTo>
                    <a:cubicBezTo>
                      <a:pt x="1013" y="8055"/>
                      <a:pt x="1495" y="9174"/>
                      <a:pt x="2141" y="10304"/>
                    </a:cubicBezTo>
                    <a:cubicBezTo>
                      <a:pt x="2792" y="11430"/>
                      <a:pt x="3596" y="12560"/>
                      <a:pt x="4500" y="13697"/>
                    </a:cubicBezTo>
                    <a:cubicBezTo>
                      <a:pt x="6297" y="15977"/>
                      <a:pt x="8527" y="18258"/>
                      <a:pt x="10350" y="21018"/>
                    </a:cubicBezTo>
                    <a:cubicBezTo>
                      <a:pt x="11226" y="22366"/>
                      <a:pt x="12009" y="23774"/>
                      <a:pt x="12694" y="25231"/>
                    </a:cubicBezTo>
                    <a:cubicBezTo>
                      <a:pt x="13330" y="26654"/>
                      <a:pt x="13875" y="28059"/>
                      <a:pt x="14287" y="29433"/>
                    </a:cubicBezTo>
                    <a:cubicBezTo>
                      <a:pt x="15127" y="32177"/>
                      <a:pt x="15502" y="34752"/>
                      <a:pt x="15651" y="36917"/>
                    </a:cubicBezTo>
                    <a:cubicBezTo>
                      <a:pt x="15763" y="38630"/>
                      <a:pt x="15748" y="40350"/>
                      <a:pt x="15608" y="42062"/>
                    </a:cubicBezTo>
                    <a:cubicBezTo>
                      <a:pt x="15495" y="43274"/>
                      <a:pt x="15412" y="43946"/>
                      <a:pt x="15456" y="43955"/>
                    </a:cubicBezTo>
                    <a:cubicBezTo>
                      <a:pt x="15456" y="43955"/>
                      <a:pt x="15456" y="43955"/>
                      <a:pt x="15456" y="43955"/>
                    </a:cubicBezTo>
                    <a:cubicBezTo>
                      <a:pt x="15475" y="43955"/>
                      <a:pt x="15517" y="43790"/>
                      <a:pt x="15580" y="43477"/>
                    </a:cubicBezTo>
                    <a:cubicBezTo>
                      <a:pt x="15638" y="43160"/>
                      <a:pt x="15744" y="42693"/>
                      <a:pt x="15818" y="42085"/>
                    </a:cubicBezTo>
                    <a:cubicBezTo>
                      <a:pt x="15983" y="40870"/>
                      <a:pt x="16129" y="39093"/>
                      <a:pt x="16035" y="36895"/>
                    </a:cubicBezTo>
                    <a:cubicBezTo>
                      <a:pt x="15935" y="34703"/>
                      <a:pt x="15593" y="32083"/>
                      <a:pt x="14768" y="29290"/>
                    </a:cubicBezTo>
                    <a:cubicBezTo>
                      <a:pt x="14363" y="27891"/>
                      <a:pt x="13820" y="26459"/>
                      <a:pt x="13181" y="25008"/>
                    </a:cubicBezTo>
                    <a:cubicBezTo>
                      <a:pt x="12490" y="23523"/>
                      <a:pt x="11697" y="22090"/>
                      <a:pt x="10806" y="20717"/>
                    </a:cubicBezTo>
                    <a:cubicBezTo>
                      <a:pt x="8942" y="17900"/>
                      <a:pt x="6689" y="15623"/>
                      <a:pt x="4893" y="13382"/>
                    </a:cubicBezTo>
                    <a:cubicBezTo>
                      <a:pt x="3988" y="12267"/>
                      <a:pt x="3183" y="11164"/>
                      <a:pt x="2532" y="10075"/>
                    </a:cubicBezTo>
                    <a:cubicBezTo>
                      <a:pt x="1884" y="8983"/>
                      <a:pt x="1395" y="7900"/>
                      <a:pt x="1046" y="6880"/>
                    </a:cubicBezTo>
                    <a:cubicBezTo>
                      <a:pt x="344" y="4834"/>
                      <a:pt x="281" y="3046"/>
                      <a:pt x="430" y="1853"/>
                    </a:cubicBezTo>
                    <a:cubicBezTo>
                      <a:pt x="581" y="652"/>
                      <a:pt x="842" y="18"/>
                      <a:pt x="788" y="0"/>
                    </a:cubicBezTo>
                    <a:cubicBezTo>
                      <a:pt x="788" y="0"/>
                      <a:pt x="787" y="0"/>
                      <a:pt x="787" y="0"/>
                    </a:cubicBezTo>
                    <a:close/>
                  </a:path>
                </a:pathLst>
              </a:custGeom>
              <a:solidFill>
                <a:srgbClr val="C2D7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10" name="Google Shape;1410;p37"/>
              <p:cNvSpPr/>
              <p:nvPr/>
            </p:nvSpPr>
            <p:spPr>
              <a:xfrm>
                <a:off x="4286475" y="1792475"/>
                <a:ext cx="341375" cy="1350400"/>
              </a:xfrm>
              <a:custGeom>
                <a:avLst/>
                <a:gdLst/>
                <a:ahLst/>
                <a:cxnLst/>
                <a:rect l="l" t="t" r="r" b="b"/>
                <a:pathLst>
                  <a:path w="13655" h="54016" extrusionOk="0">
                    <a:moveTo>
                      <a:pt x="13625" y="1"/>
                    </a:moveTo>
                    <a:cubicBezTo>
                      <a:pt x="13587" y="1"/>
                      <a:pt x="13392" y="83"/>
                      <a:pt x="13051" y="241"/>
                    </a:cubicBezTo>
                    <a:cubicBezTo>
                      <a:pt x="12862" y="323"/>
                      <a:pt x="12635" y="439"/>
                      <a:pt x="12371" y="584"/>
                    </a:cubicBezTo>
                    <a:cubicBezTo>
                      <a:pt x="12105" y="723"/>
                      <a:pt x="11802" y="894"/>
                      <a:pt x="11472" y="1102"/>
                    </a:cubicBezTo>
                    <a:cubicBezTo>
                      <a:pt x="10149" y="1917"/>
                      <a:pt x="8265" y="3271"/>
                      <a:pt x="6585" y="5548"/>
                    </a:cubicBezTo>
                    <a:cubicBezTo>
                      <a:pt x="5757" y="6685"/>
                      <a:pt x="4998" y="8066"/>
                      <a:pt x="4575" y="9685"/>
                    </a:cubicBezTo>
                    <a:cubicBezTo>
                      <a:pt x="4120" y="11298"/>
                      <a:pt x="4087" y="13118"/>
                      <a:pt x="4327" y="14958"/>
                    </a:cubicBezTo>
                    <a:cubicBezTo>
                      <a:pt x="4556" y="16807"/>
                      <a:pt x="5011" y="18675"/>
                      <a:pt x="5389" y="20643"/>
                    </a:cubicBezTo>
                    <a:cubicBezTo>
                      <a:pt x="5741" y="22602"/>
                      <a:pt x="6369" y="24644"/>
                      <a:pt x="6259" y="26691"/>
                    </a:cubicBezTo>
                    <a:cubicBezTo>
                      <a:pt x="6130" y="28754"/>
                      <a:pt x="4951" y="30520"/>
                      <a:pt x="3887" y="32193"/>
                    </a:cubicBezTo>
                    <a:cubicBezTo>
                      <a:pt x="2789" y="33875"/>
                      <a:pt x="1881" y="35629"/>
                      <a:pt x="1272" y="37387"/>
                    </a:cubicBezTo>
                    <a:cubicBezTo>
                      <a:pt x="0" y="40897"/>
                      <a:pt x="45" y="44461"/>
                      <a:pt x="1018" y="47115"/>
                    </a:cubicBezTo>
                    <a:cubicBezTo>
                      <a:pt x="1961" y="49792"/>
                      <a:pt x="3499" y="51581"/>
                      <a:pt x="4662" y="52614"/>
                    </a:cubicBezTo>
                    <a:cubicBezTo>
                      <a:pt x="5108" y="53018"/>
                      <a:pt x="5586" y="53384"/>
                      <a:pt x="6091" y="53712"/>
                    </a:cubicBezTo>
                    <a:cubicBezTo>
                      <a:pt x="6420" y="53912"/>
                      <a:pt x="6604" y="54016"/>
                      <a:pt x="6636" y="54016"/>
                    </a:cubicBezTo>
                    <a:cubicBezTo>
                      <a:pt x="6638" y="54016"/>
                      <a:pt x="6639" y="54015"/>
                      <a:pt x="6640" y="54014"/>
                    </a:cubicBezTo>
                    <a:cubicBezTo>
                      <a:pt x="6675" y="53965"/>
                      <a:pt x="5916" y="53536"/>
                      <a:pt x="4805" y="52459"/>
                    </a:cubicBezTo>
                    <a:cubicBezTo>
                      <a:pt x="3706" y="51396"/>
                      <a:pt x="2252" y="49608"/>
                      <a:pt x="1383" y="46992"/>
                    </a:cubicBezTo>
                    <a:cubicBezTo>
                      <a:pt x="488" y="44400"/>
                      <a:pt x="483" y="40971"/>
                      <a:pt x="1745" y="37555"/>
                    </a:cubicBezTo>
                    <a:cubicBezTo>
                      <a:pt x="2355" y="35841"/>
                      <a:pt x="3243" y="34145"/>
                      <a:pt x="4336" y="32480"/>
                    </a:cubicBezTo>
                    <a:cubicBezTo>
                      <a:pt x="4875" y="31638"/>
                      <a:pt x="5442" y="30778"/>
                      <a:pt x="5910" y="29829"/>
                    </a:cubicBezTo>
                    <a:cubicBezTo>
                      <a:pt x="6378" y="28888"/>
                      <a:pt x="6733" y="27834"/>
                      <a:pt x="6803" y="26728"/>
                    </a:cubicBezTo>
                    <a:cubicBezTo>
                      <a:pt x="6876" y="25627"/>
                      <a:pt x="6712" y="24558"/>
                      <a:pt x="6528" y="23538"/>
                    </a:cubicBezTo>
                    <a:cubicBezTo>
                      <a:pt x="6320" y="22527"/>
                      <a:pt x="6116" y="21530"/>
                      <a:pt x="5914" y="20547"/>
                    </a:cubicBezTo>
                    <a:cubicBezTo>
                      <a:pt x="5529" y="18585"/>
                      <a:pt x="5061" y="16697"/>
                      <a:pt x="4825" y="14894"/>
                    </a:cubicBezTo>
                    <a:cubicBezTo>
                      <a:pt x="4578" y="13091"/>
                      <a:pt x="4597" y="11350"/>
                      <a:pt x="5012" y="9799"/>
                    </a:cubicBezTo>
                    <a:cubicBezTo>
                      <a:pt x="5399" y="8240"/>
                      <a:pt x="6111" y="6892"/>
                      <a:pt x="6898" y="5771"/>
                    </a:cubicBezTo>
                    <a:cubicBezTo>
                      <a:pt x="8493" y="3525"/>
                      <a:pt x="10312" y="2139"/>
                      <a:pt x="11587" y="1280"/>
                    </a:cubicBezTo>
                    <a:cubicBezTo>
                      <a:pt x="12875" y="422"/>
                      <a:pt x="13654" y="49"/>
                      <a:pt x="13631" y="3"/>
                    </a:cubicBezTo>
                    <a:cubicBezTo>
                      <a:pt x="13631" y="1"/>
                      <a:pt x="13628" y="1"/>
                      <a:pt x="13625" y="1"/>
                    </a:cubicBezTo>
                    <a:close/>
                  </a:path>
                </a:pathLst>
              </a:custGeom>
              <a:solidFill>
                <a:srgbClr val="C2D7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11" name="Google Shape;1411;p37"/>
              <p:cNvSpPr/>
              <p:nvPr/>
            </p:nvSpPr>
            <p:spPr>
              <a:xfrm>
                <a:off x="4473925" y="2362975"/>
                <a:ext cx="141300" cy="871450"/>
              </a:xfrm>
              <a:custGeom>
                <a:avLst/>
                <a:gdLst/>
                <a:ahLst/>
                <a:cxnLst/>
                <a:rect l="l" t="t" r="r" b="b"/>
                <a:pathLst>
                  <a:path w="5652" h="34858" extrusionOk="0">
                    <a:moveTo>
                      <a:pt x="4197" y="1"/>
                    </a:moveTo>
                    <a:cubicBezTo>
                      <a:pt x="4090" y="1"/>
                      <a:pt x="4167" y="2060"/>
                      <a:pt x="3366" y="5252"/>
                    </a:cubicBezTo>
                    <a:cubicBezTo>
                      <a:pt x="2982" y="6849"/>
                      <a:pt x="2400" y="8720"/>
                      <a:pt x="1770" y="10814"/>
                    </a:cubicBezTo>
                    <a:cubicBezTo>
                      <a:pt x="1158" y="12908"/>
                      <a:pt x="480" y="15245"/>
                      <a:pt x="255" y="17791"/>
                    </a:cubicBezTo>
                    <a:cubicBezTo>
                      <a:pt x="1" y="20326"/>
                      <a:pt x="190" y="22772"/>
                      <a:pt x="613" y="24934"/>
                    </a:cubicBezTo>
                    <a:cubicBezTo>
                      <a:pt x="1058" y="27095"/>
                      <a:pt x="1750" y="28973"/>
                      <a:pt x="2493" y="30463"/>
                    </a:cubicBezTo>
                    <a:cubicBezTo>
                      <a:pt x="3236" y="31953"/>
                      <a:pt x="4010" y="33065"/>
                      <a:pt x="4582" y="33795"/>
                    </a:cubicBezTo>
                    <a:cubicBezTo>
                      <a:pt x="5155" y="34493"/>
                      <a:pt x="5510" y="34857"/>
                      <a:pt x="5553" y="34857"/>
                    </a:cubicBezTo>
                    <a:cubicBezTo>
                      <a:pt x="5554" y="34857"/>
                      <a:pt x="5555" y="34857"/>
                      <a:pt x="5555" y="34856"/>
                    </a:cubicBezTo>
                    <a:cubicBezTo>
                      <a:pt x="5651" y="34787"/>
                      <a:pt x="4225" y="33274"/>
                      <a:pt x="2840" y="30296"/>
                    </a:cubicBezTo>
                    <a:cubicBezTo>
                      <a:pt x="2154" y="28812"/>
                      <a:pt x="1515" y="26959"/>
                      <a:pt x="1105" y="24837"/>
                    </a:cubicBezTo>
                    <a:cubicBezTo>
                      <a:pt x="719" y="22714"/>
                      <a:pt x="548" y="20323"/>
                      <a:pt x="798" y="17841"/>
                    </a:cubicBezTo>
                    <a:cubicBezTo>
                      <a:pt x="1017" y="15358"/>
                      <a:pt x="1669" y="13048"/>
                      <a:pt x="2252" y="10953"/>
                    </a:cubicBezTo>
                    <a:cubicBezTo>
                      <a:pt x="2855" y="8859"/>
                      <a:pt x="3402" y="6962"/>
                      <a:pt x="3741" y="5335"/>
                    </a:cubicBezTo>
                    <a:cubicBezTo>
                      <a:pt x="4091" y="3712"/>
                      <a:pt x="4230" y="2368"/>
                      <a:pt x="4254" y="1440"/>
                    </a:cubicBezTo>
                    <a:cubicBezTo>
                      <a:pt x="4280" y="977"/>
                      <a:pt x="4254" y="615"/>
                      <a:pt x="4245" y="371"/>
                    </a:cubicBezTo>
                    <a:cubicBezTo>
                      <a:pt x="4232" y="128"/>
                      <a:pt x="4215" y="1"/>
                      <a:pt x="4197" y="1"/>
                    </a:cubicBezTo>
                    <a:cubicBezTo>
                      <a:pt x="4197" y="1"/>
                      <a:pt x="4197" y="1"/>
                      <a:pt x="4197" y="1"/>
                    </a:cubicBezTo>
                    <a:close/>
                  </a:path>
                </a:pathLst>
              </a:custGeom>
              <a:solidFill>
                <a:srgbClr val="C2D7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12" name="Google Shape;1412;p37"/>
              <p:cNvSpPr/>
              <p:nvPr/>
            </p:nvSpPr>
            <p:spPr>
              <a:xfrm>
                <a:off x="4631550" y="2470250"/>
                <a:ext cx="98125" cy="750675"/>
              </a:xfrm>
              <a:custGeom>
                <a:avLst/>
                <a:gdLst/>
                <a:ahLst/>
                <a:cxnLst/>
                <a:rect l="l" t="t" r="r" b="b"/>
                <a:pathLst>
                  <a:path w="3925" h="30027" extrusionOk="0">
                    <a:moveTo>
                      <a:pt x="3655" y="0"/>
                    </a:moveTo>
                    <a:cubicBezTo>
                      <a:pt x="3564" y="0"/>
                      <a:pt x="3484" y="1746"/>
                      <a:pt x="2908" y="4492"/>
                    </a:cubicBezTo>
                    <a:cubicBezTo>
                      <a:pt x="2629" y="5870"/>
                      <a:pt x="2225" y="7494"/>
                      <a:pt x="1767" y="9303"/>
                    </a:cubicBezTo>
                    <a:cubicBezTo>
                      <a:pt x="1314" y="11112"/>
                      <a:pt x="812" y="13107"/>
                      <a:pt x="452" y="15246"/>
                    </a:cubicBezTo>
                    <a:cubicBezTo>
                      <a:pt x="103" y="17389"/>
                      <a:pt x="1" y="19473"/>
                      <a:pt x="151" y="21354"/>
                    </a:cubicBezTo>
                    <a:cubicBezTo>
                      <a:pt x="310" y="23235"/>
                      <a:pt x="703" y="24912"/>
                      <a:pt x="1256" y="26233"/>
                    </a:cubicBezTo>
                    <a:cubicBezTo>
                      <a:pt x="1803" y="27556"/>
                      <a:pt x="2438" y="28540"/>
                      <a:pt x="2953" y="29146"/>
                    </a:cubicBezTo>
                    <a:cubicBezTo>
                      <a:pt x="3448" y="29737"/>
                      <a:pt x="3778" y="30026"/>
                      <a:pt x="3816" y="30026"/>
                    </a:cubicBezTo>
                    <a:cubicBezTo>
                      <a:pt x="3818" y="30026"/>
                      <a:pt x="3819" y="30026"/>
                      <a:pt x="3819" y="30025"/>
                    </a:cubicBezTo>
                    <a:cubicBezTo>
                      <a:pt x="3925" y="29951"/>
                      <a:pt x="2587" y="28722"/>
                      <a:pt x="1615" y="26094"/>
                    </a:cubicBezTo>
                    <a:cubicBezTo>
                      <a:pt x="1123" y="24793"/>
                      <a:pt x="781" y="23156"/>
                      <a:pt x="652" y="21318"/>
                    </a:cubicBezTo>
                    <a:cubicBezTo>
                      <a:pt x="532" y="19477"/>
                      <a:pt x="648" y="17440"/>
                      <a:pt x="990" y="15334"/>
                    </a:cubicBezTo>
                    <a:cubicBezTo>
                      <a:pt x="1343" y="13224"/>
                      <a:pt x="1828" y="11236"/>
                      <a:pt x="2255" y="9422"/>
                    </a:cubicBezTo>
                    <a:cubicBezTo>
                      <a:pt x="2685" y="7606"/>
                      <a:pt x="3055" y="5961"/>
                      <a:pt x="3286" y="4563"/>
                    </a:cubicBezTo>
                    <a:cubicBezTo>
                      <a:pt x="3522" y="3166"/>
                      <a:pt x="3643" y="2023"/>
                      <a:pt x="3676" y="1231"/>
                    </a:cubicBezTo>
                    <a:cubicBezTo>
                      <a:pt x="3708" y="439"/>
                      <a:pt x="3689" y="0"/>
                      <a:pt x="3656" y="0"/>
                    </a:cubicBezTo>
                    <a:cubicBezTo>
                      <a:pt x="3655" y="0"/>
                      <a:pt x="3655" y="0"/>
                      <a:pt x="3655" y="0"/>
                    </a:cubicBezTo>
                    <a:close/>
                  </a:path>
                </a:pathLst>
              </a:custGeom>
              <a:solidFill>
                <a:srgbClr val="C2D7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13" name="Google Shape;1413;p37"/>
              <p:cNvSpPr/>
              <p:nvPr/>
            </p:nvSpPr>
            <p:spPr>
              <a:xfrm>
                <a:off x="2467325" y="2693800"/>
                <a:ext cx="92725" cy="791850"/>
              </a:xfrm>
              <a:custGeom>
                <a:avLst/>
                <a:gdLst/>
                <a:ahLst/>
                <a:cxnLst/>
                <a:rect l="l" t="t" r="r" b="b"/>
                <a:pathLst>
                  <a:path w="3709" h="31674" extrusionOk="0">
                    <a:moveTo>
                      <a:pt x="1747" y="0"/>
                    </a:moveTo>
                    <a:cubicBezTo>
                      <a:pt x="1611" y="0"/>
                      <a:pt x="1101" y="1728"/>
                      <a:pt x="656" y="4589"/>
                    </a:cubicBezTo>
                    <a:cubicBezTo>
                      <a:pt x="427" y="6029"/>
                      <a:pt x="243" y="7758"/>
                      <a:pt x="126" y="9685"/>
                    </a:cubicBezTo>
                    <a:cubicBezTo>
                      <a:pt x="26" y="11611"/>
                      <a:pt x="1" y="13737"/>
                      <a:pt x="110" y="15963"/>
                    </a:cubicBezTo>
                    <a:cubicBezTo>
                      <a:pt x="230" y="18190"/>
                      <a:pt x="470" y="20300"/>
                      <a:pt x="767" y="22207"/>
                    </a:cubicBezTo>
                    <a:cubicBezTo>
                      <a:pt x="1081" y="24111"/>
                      <a:pt x="1440" y="25813"/>
                      <a:pt x="1815" y="27220"/>
                    </a:cubicBezTo>
                    <a:cubicBezTo>
                      <a:pt x="2547" y="30009"/>
                      <a:pt x="3228" y="31674"/>
                      <a:pt x="3369" y="31674"/>
                    </a:cubicBezTo>
                    <a:cubicBezTo>
                      <a:pt x="3370" y="31674"/>
                      <a:pt x="3372" y="31674"/>
                      <a:pt x="3374" y="31673"/>
                    </a:cubicBezTo>
                    <a:cubicBezTo>
                      <a:pt x="3708" y="31583"/>
                      <a:pt x="1616" y="24691"/>
                      <a:pt x="1199" y="15908"/>
                    </a:cubicBezTo>
                    <a:cubicBezTo>
                      <a:pt x="715" y="7127"/>
                      <a:pt x="2092" y="55"/>
                      <a:pt x="1750" y="0"/>
                    </a:cubicBezTo>
                    <a:cubicBezTo>
                      <a:pt x="1749" y="0"/>
                      <a:pt x="1748" y="0"/>
                      <a:pt x="1747" y="0"/>
                    </a:cubicBezTo>
                    <a:close/>
                  </a:path>
                </a:pathLst>
              </a:custGeom>
              <a:solidFill>
                <a:srgbClr val="B251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14" name="Google Shape;1414;p37"/>
              <p:cNvSpPr/>
              <p:nvPr/>
            </p:nvSpPr>
            <p:spPr>
              <a:xfrm>
                <a:off x="2583400" y="1906650"/>
                <a:ext cx="369050" cy="269175"/>
              </a:xfrm>
              <a:custGeom>
                <a:avLst/>
                <a:gdLst/>
                <a:ahLst/>
                <a:cxnLst/>
                <a:rect l="l" t="t" r="r" b="b"/>
                <a:pathLst>
                  <a:path w="14762" h="10767" extrusionOk="0">
                    <a:moveTo>
                      <a:pt x="13633" y="0"/>
                    </a:moveTo>
                    <a:cubicBezTo>
                      <a:pt x="11044" y="532"/>
                      <a:pt x="8418" y="837"/>
                      <a:pt x="5819" y="837"/>
                    </a:cubicBezTo>
                    <a:cubicBezTo>
                      <a:pt x="3855" y="837"/>
                      <a:pt x="1906" y="662"/>
                      <a:pt x="1" y="278"/>
                    </a:cubicBezTo>
                    <a:lnTo>
                      <a:pt x="1" y="278"/>
                    </a:lnTo>
                    <a:cubicBezTo>
                      <a:pt x="971" y="3117"/>
                      <a:pt x="1242" y="6187"/>
                      <a:pt x="1344" y="9218"/>
                    </a:cubicBezTo>
                    <a:cubicBezTo>
                      <a:pt x="5676" y="10161"/>
                      <a:pt x="10073" y="10766"/>
                      <a:pt x="14526" y="10766"/>
                    </a:cubicBezTo>
                    <a:cubicBezTo>
                      <a:pt x="14604" y="10766"/>
                      <a:pt x="14683" y="10766"/>
                      <a:pt x="14761" y="10766"/>
                    </a:cubicBezTo>
                    <a:cubicBezTo>
                      <a:pt x="14241" y="7822"/>
                      <a:pt x="14093" y="4728"/>
                      <a:pt x="13815" y="2303"/>
                    </a:cubicBezTo>
                    <a:cubicBezTo>
                      <a:pt x="13727" y="1534"/>
                      <a:pt x="13705" y="745"/>
                      <a:pt x="13633" y="0"/>
                    </a:cubicBezTo>
                    <a:close/>
                  </a:path>
                </a:pathLst>
              </a:custGeom>
              <a:solidFill>
                <a:srgbClr val="CB65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15" name="Google Shape;1415;p37"/>
              <p:cNvSpPr/>
              <p:nvPr/>
            </p:nvSpPr>
            <p:spPr>
              <a:xfrm>
                <a:off x="3378475" y="1038775"/>
                <a:ext cx="286425" cy="473175"/>
              </a:xfrm>
              <a:custGeom>
                <a:avLst/>
                <a:gdLst/>
                <a:ahLst/>
                <a:cxnLst/>
                <a:rect l="l" t="t" r="r" b="b"/>
                <a:pathLst>
                  <a:path w="11457" h="18927" extrusionOk="0">
                    <a:moveTo>
                      <a:pt x="5119" y="1"/>
                    </a:moveTo>
                    <a:cubicBezTo>
                      <a:pt x="4194" y="1"/>
                      <a:pt x="3256" y="298"/>
                      <a:pt x="2487" y="823"/>
                    </a:cubicBezTo>
                    <a:cubicBezTo>
                      <a:pt x="1223" y="1687"/>
                      <a:pt x="393" y="3090"/>
                      <a:pt x="1" y="4570"/>
                    </a:cubicBezTo>
                    <a:lnTo>
                      <a:pt x="1079" y="18927"/>
                    </a:lnTo>
                    <a:cubicBezTo>
                      <a:pt x="6755" y="16128"/>
                      <a:pt x="11457" y="10519"/>
                      <a:pt x="9400" y="3812"/>
                    </a:cubicBezTo>
                    <a:cubicBezTo>
                      <a:pt x="8972" y="2413"/>
                      <a:pt x="8156" y="1044"/>
                      <a:pt x="6847" y="393"/>
                    </a:cubicBezTo>
                    <a:cubicBezTo>
                      <a:pt x="6309" y="125"/>
                      <a:pt x="5717" y="1"/>
                      <a:pt x="5119" y="1"/>
                    </a:cubicBezTo>
                    <a:close/>
                  </a:path>
                </a:pathLst>
              </a:custGeom>
              <a:solidFill>
                <a:srgbClr val="ED78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16" name="Google Shape;1416;p37"/>
              <p:cNvSpPr/>
              <p:nvPr/>
            </p:nvSpPr>
            <p:spPr>
              <a:xfrm>
                <a:off x="3435900" y="1099025"/>
                <a:ext cx="125200" cy="301975"/>
              </a:xfrm>
              <a:custGeom>
                <a:avLst/>
                <a:gdLst/>
                <a:ahLst/>
                <a:cxnLst/>
                <a:rect l="l" t="t" r="r" b="b"/>
                <a:pathLst>
                  <a:path w="5008" h="12079" extrusionOk="0">
                    <a:moveTo>
                      <a:pt x="4937" y="0"/>
                    </a:moveTo>
                    <a:cubicBezTo>
                      <a:pt x="4843" y="0"/>
                      <a:pt x="4226" y="423"/>
                      <a:pt x="3441" y="1291"/>
                    </a:cubicBezTo>
                    <a:cubicBezTo>
                      <a:pt x="3023" y="1745"/>
                      <a:pt x="2587" y="2338"/>
                      <a:pt x="2155" y="3029"/>
                    </a:cubicBezTo>
                    <a:cubicBezTo>
                      <a:pt x="1703" y="3789"/>
                      <a:pt x="1320" y="4589"/>
                      <a:pt x="1008" y="5416"/>
                    </a:cubicBezTo>
                    <a:cubicBezTo>
                      <a:pt x="358" y="7184"/>
                      <a:pt x="110" y="8882"/>
                      <a:pt x="55" y="10102"/>
                    </a:cubicBezTo>
                    <a:cubicBezTo>
                      <a:pt x="0" y="11326"/>
                      <a:pt x="102" y="12078"/>
                      <a:pt x="168" y="12078"/>
                    </a:cubicBezTo>
                    <a:cubicBezTo>
                      <a:pt x="168" y="12078"/>
                      <a:pt x="168" y="12078"/>
                      <a:pt x="168" y="12078"/>
                    </a:cubicBezTo>
                    <a:cubicBezTo>
                      <a:pt x="169" y="12078"/>
                      <a:pt x="169" y="12078"/>
                      <a:pt x="170" y="12078"/>
                    </a:cubicBezTo>
                    <a:cubicBezTo>
                      <a:pt x="355" y="12078"/>
                      <a:pt x="255" y="9032"/>
                      <a:pt x="1519" y="5605"/>
                    </a:cubicBezTo>
                    <a:cubicBezTo>
                      <a:pt x="1821" y="4807"/>
                      <a:pt x="2177" y="4030"/>
                      <a:pt x="2590" y="3283"/>
                    </a:cubicBezTo>
                    <a:cubicBezTo>
                      <a:pt x="2982" y="2602"/>
                      <a:pt x="3370" y="2007"/>
                      <a:pt x="3738" y="1536"/>
                    </a:cubicBezTo>
                    <a:cubicBezTo>
                      <a:pt x="4463" y="589"/>
                      <a:pt x="5008" y="71"/>
                      <a:pt x="4947" y="4"/>
                    </a:cubicBezTo>
                    <a:cubicBezTo>
                      <a:pt x="4945" y="2"/>
                      <a:pt x="4942" y="0"/>
                      <a:pt x="4937" y="0"/>
                    </a:cubicBezTo>
                    <a:close/>
                  </a:path>
                </a:pathLst>
              </a:custGeom>
              <a:solidFill>
                <a:srgbClr val="B251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17" name="Google Shape;1417;p37"/>
              <p:cNvSpPr/>
              <p:nvPr/>
            </p:nvSpPr>
            <p:spPr>
              <a:xfrm>
                <a:off x="3443400" y="1225150"/>
                <a:ext cx="122375" cy="68775"/>
              </a:xfrm>
              <a:custGeom>
                <a:avLst/>
                <a:gdLst/>
                <a:ahLst/>
                <a:cxnLst/>
                <a:rect l="l" t="t" r="r" b="b"/>
                <a:pathLst>
                  <a:path w="4895" h="2751" extrusionOk="0">
                    <a:moveTo>
                      <a:pt x="4356" y="1"/>
                    </a:moveTo>
                    <a:cubicBezTo>
                      <a:pt x="4257" y="1"/>
                      <a:pt x="4146" y="5"/>
                      <a:pt x="4024" y="16"/>
                    </a:cubicBezTo>
                    <a:cubicBezTo>
                      <a:pt x="3491" y="62"/>
                      <a:pt x="2762" y="245"/>
                      <a:pt x="2040" y="637"/>
                    </a:cubicBezTo>
                    <a:cubicBezTo>
                      <a:pt x="1319" y="1031"/>
                      <a:pt x="770" y="1548"/>
                      <a:pt x="446" y="1969"/>
                    </a:cubicBezTo>
                    <a:cubicBezTo>
                      <a:pt x="122" y="2392"/>
                      <a:pt x="0" y="2705"/>
                      <a:pt x="57" y="2744"/>
                    </a:cubicBezTo>
                    <a:cubicBezTo>
                      <a:pt x="62" y="2748"/>
                      <a:pt x="69" y="2750"/>
                      <a:pt x="78" y="2750"/>
                    </a:cubicBezTo>
                    <a:cubicBezTo>
                      <a:pt x="258" y="2750"/>
                      <a:pt x="1025" y="1800"/>
                      <a:pt x="2301" y="1115"/>
                    </a:cubicBezTo>
                    <a:cubicBezTo>
                      <a:pt x="3628" y="378"/>
                      <a:pt x="4895" y="269"/>
                      <a:pt x="4886" y="107"/>
                    </a:cubicBezTo>
                    <a:cubicBezTo>
                      <a:pt x="4885" y="53"/>
                      <a:pt x="4690" y="1"/>
                      <a:pt x="4356" y="1"/>
                    </a:cubicBezTo>
                    <a:close/>
                  </a:path>
                </a:pathLst>
              </a:custGeom>
              <a:solidFill>
                <a:srgbClr val="B251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18" name="Google Shape;1418;p37"/>
              <p:cNvSpPr/>
              <p:nvPr/>
            </p:nvSpPr>
            <p:spPr>
              <a:xfrm>
                <a:off x="3431075" y="1114600"/>
                <a:ext cx="164575" cy="360275"/>
              </a:xfrm>
              <a:custGeom>
                <a:avLst/>
                <a:gdLst/>
                <a:ahLst/>
                <a:cxnLst/>
                <a:rect l="l" t="t" r="r" b="b"/>
                <a:pathLst>
                  <a:path w="6583" h="14411" extrusionOk="0">
                    <a:moveTo>
                      <a:pt x="4966" y="1"/>
                    </a:moveTo>
                    <a:cubicBezTo>
                      <a:pt x="4634" y="1"/>
                      <a:pt x="4280" y="302"/>
                      <a:pt x="4050" y="592"/>
                    </a:cubicBezTo>
                    <a:cubicBezTo>
                      <a:pt x="1308" y="4035"/>
                      <a:pt x="1" y="8587"/>
                      <a:pt x="497" y="12961"/>
                    </a:cubicBezTo>
                    <a:lnTo>
                      <a:pt x="163" y="14411"/>
                    </a:lnTo>
                    <a:cubicBezTo>
                      <a:pt x="1114" y="13971"/>
                      <a:pt x="1841" y="13168"/>
                      <a:pt x="2512" y="12365"/>
                    </a:cubicBezTo>
                    <a:cubicBezTo>
                      <a:pt x="3911" y="10684"/>
                      <a:pt x="5199" y="8860"/>
                      <a:pt x="5883" y="6782"/>
                    </a:cubicBezTo>
                    <a:cubicBezTo>
                      <a:pt x="6566" y="4706"/>
                      <a:pt x="6582" y="2329"/>
                      <a:pt x="5518" y="419"/>
                    </a:cubicBezTo>
                    <a:cubicBezTo>
                      <a:pt x="5448" y="295"/>
                      <a:pt x="5372" y="170"/>
                      <a:pt x="5256" y="91"/>
                    </a:cubicBezTo>
                    <a:cubicBezTo>
                      <a:pt x="5164" y="28"/>
                      <a:pt x="5066" y="1"/>
                      <a:pt x="4966" y="1"/>
                    </a:cubicBezTo>
                    <a:close/>
                  </a:path>
                </a:pathLst>
              </a:custGeom>
              <a:solidFill>
                <a:srgbClr val="FD6F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19" name="Google Shape;1419;p37"/>
              <p:cNvSpPr/>
              <p:nvPr/>
            </p:nvSpPr>
            <p:spPr>
              <a:xfrm>
                <a:off x="2125850" y="497875"/>
                <a:ext cx="1398775" cy="1559875"/>
              </a:xfrm>
              <a:custGeom>
                <a:avLst/>
                <a:gdLst/>
                <a:ahLst/>
                <a:cxnLst/>
                <a:rect l="l" t="t" r="r" b="b"/>
                <a:pathLst>
                  <a:path w="55951" h="62395" extrusionOk="0">
                    <a:moveTo>
                      <a:pt x="20569" y="0"/>
                    </a:moveTo>
                    <a:lnTo>
                      <a:pt x="20569" y="0"/>
                    </a:lnTo>
                    <a:cubicBezTo>
                      <a:pt x="22140" y="16130"/>
                      <a:pt x="13732" y="32755"/>
                      <a:pt x="0" y="41280"/>
                    </a:cubicBezTo>
                    <a:cubicBezTo>
                      <a:pt x="954" y="44898"/>
                      <a:pt x="2442" y="48359"/>
                      <a:pt x="4637" y="51438"/>
                    </a:cubicBezTo>
                    <a:cubicBezTo>
                      <a:pt x="8405" y="56725"/>
                      <a:pt x="13466" y="61176"/>
                      <a:pt x="20101" y="62100"/>
                    </a:cubicBezTo>
                    <a:cubicBezTo>
                      <a:pt x="21563" y="62304"/>
                      <a:pt x="23016" y="62394"/>
                      <a:pt x="24462" y="62394"/>
                    </a:cubicBezTo>
                    <a:cubicBezTo>
                      <a:pt x="27775" y="62394"/>
                      <a:pt x="31053" y="61919"/>
                      <a:pt x="34324" y="61237"/>
                    </a:cubicBezTo>
                    <a:cubicBezTo>
                      <a:pt x="41737" y="59692"/>
                      <a:pt x="48009" y="54284"/>
                      <a:pt x="52056" y="48116"/>
                    </a:cubicBezTo>
                    <a:cubicBezTo>
                      <a:pt x="55950" y="42183"/>
                      <a:pt x="54702" y="34558"/>
                      <a:pt x="53102" y="28195"/>
                    </a:cubicBezTo>
                    <a:cubicBezTo>
                      <a:pt x="52137" y="24354"/>
                      <a:pt x="52197" y="20371"/>
                      <a:pt x="51596" y="16475"/>
                    </a:cubicBezTo>
                    <a:cubicBezTo>
                      <a:pt x="51593" y="16449"/>
                      <a:pt x="51589" y="16423"/>
                      <a:pt x="51584" y="16397"/>
                    </a:cubicBezTo>
                    <a:cubicBezTo>
                      <a:pt x="50909" y="12157"/>
                      <a:pt x="49001" y="8030"/>
                      <a:pt x="46226" y="4643"/>
                    </a:cubicBezTo>
                    <a:cubicBezTo>
                      <a:pt x="44016" y="5062"/>
                      <a:pt x="41768" y="5269"/>
                      <a:pt x="39519" y="5269"/>
                    </a:cubicBezTo>
                    <a:cubicBezTo>
                      <a:pt x="32880" y="5269"/>
                      <a:pt x="26236" y="3466"/>
                      <a:pt x="20569" y="0"/>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20" name="Google Shape;1420;p37"/>
              <p:cNvSpPr/>
              <p:nvPr/>
            </p:nvSpPr>
            <p:spPr>
              <a:xfrm>
                <a:off x="1661875" y="864925"/>
                <a:ext cx="792450" cy="767175"/>
              </a:xfrm>
              <a:custGeom>
                <a:avLst/>
                <a:gdLst/>
                <a:ahLst/>
                <a:cxnLst/>
                <a:rect l="l" t="t" r="r" b="b"/>
                <a:pathLst>
                  <a:path w="31698" h="30687" extrusionOk="0">
                    <a:moveTo>
                      <a:pt x="18194" y="0"/>
                    </a:moveTo>
                    <a:cubicBezTo>
                      <a:pt x="17986" y="0"/>
                      <a:pt x="17778" y="31"/>
                      <a:pt x="17580" y="90"/>
                    </a:cubicBezTo>
                    <a:cubicBezTo>
                      <a:pt x="17427" y="137"/>
                      <a:pt x="17278" y="197"/>
                      <a:pt x="17136" y="271"/>
                    </a:cubicBezTo>
                    <a:cubicBezTo>
                      <a:pt x="16653" y="519"/>
                      <a:pt x="16242" y="908"/>
                      <a:pt x="15895" y="1330"/>
                    </a:cubicBezTo>
                    <a:cubicBezTo>
                      <a:pt x="14762" y="2705"/>
                      <a:pt x="14203" y="4481"/>
                      <a:pt x="14016" y="6253"/>
                    </a:cubicBezTo>
                    <a:cubicBezTo>
                      <a:pt x="13828" y="8026"/>
                      <a:pt x="13986" y="9814"/>
                      <a:pt x="14144" y="11588"/>
                    </a:cubicBezTo>
                    <a:cubicBezTo>
                      <a:pt x="13254" y="9489"/>
                      <a:pt x="9557" y="3823"/>
                      <a:pt x="6399" y="3823"/>
                    </a:cubicBezTo>
                    <a:cubicBezTo>
                      <a:pt x="5589" y="3823"/>
                      <a:pt x="4815" y="4195"/>
                      <a:pt x="4133" y="5095"/>
                    </a:cubicBezTo>
                    <a:cubicBezTo>
                      <a:pt x="3070" y="6497"/>
                      <a:pt x="4654" y="8783"/>
                      <a:pt x="5587" y="9814"/>
                    </a:cubicBezTo>
                    <a:cubicBezTo>
                      <a:pt x="6191" y="10482"/>
                      <a:pt x="6663" y="11142"/>
                      <a:pt x="7394" y="11701"/>
                    </a:cubicBezTo>
                    <a:lnTo>
                      <a:pt x="10324" y="13943"/>
                    </a:lnTo>
                    <a:cubicBezTo>
                      <a:pt x="7811" y="14158"/>
                      <a:pt x="5047" y="14790"/>
                      <a:pt x="3064" y="16419"/>
                    </a:cubicBezTo>
                    <a:cubicBezTo>
                      <a:pt x="1684" y="17554"/>
                      <a:pt x="0" y="19835"/>
                      <a:pt x="1932" y="21295"/>
                    </a:cubicBezTo>
                    <a:cubicBezTo>
                      <a:pt x="2539" y="21753"/>
                      <a:pt x="3288" y="21936"/>
                      <a:pt x="4050" y="21936"/>
                    </a:cubicBezTo>
                    <a:cubicBezTo>
                      <a:pt x="4800" y="21936"/>
                      <a:pt x="5563" y="21758"/>
                      <a:pt x="6216" y="21490"/>
                    </a:cubicBezTo>
                    <a:cubicBezTo>
                      <a:pt x="8189" y="20679"/>
                      <a:pt x="9876" y="19237"/>
                      <a:pt x="11494" y="17860"/>
                    </a:cubicBezTo>
                    <a:cubicBezTo>
                      <a:pt x="11642" y="17732"/>
                      <a:pt x="11791" y="17605"/>
                      <a:pt x="11940" y="17477"/>
                    </a:cubicBezTo>
                    <a:lnTo>
                      <a:pt x="11940" y="17477"/>
                    </a:lnTo>
                    <a:cubicBezTo>
                      <a:pt x="10673" y="20358"/>
                      <a:pt x="9943" y="23444"/>
                      <a:pt x="9788" y="26586"/>
                    </a:cubicBezTo>
                    <a:cubicBezTo>
                      <a:pt x="9746" y="27452"/>
                      <a:pt x="9752" y="28347"/>
                      <a:pt x="10078" y="29148"/>
                    </a:cubicBezTo>
                    <a:cubicBezTo>
                      <a:pt x="10403" y="29949"/>
                      <a:pt x="11119" y="30638"/>
                      <a:pt x="11969" y="30684"/>
                    </a:cubicBezTo>
                    <a:cubicBezTo>
                      <a:pt x="12001" y="30686"/>
                      <a:pt x="12033" y="30687"/>
                      <a:pt x="12065" y="30687"/>
                    </a:cubicBezTo>
                    <a:cubicBezTo>
                      <a:pt x="13141" y="30687"/>
                      <a:pt x="13988" y="29705"/>
                      <a:pt x="14557" y="28754"/>
                    </a:cubicBezTo>
                    <a:cubicBezTo>
                      <a:pt x="16401" y="25674"/>
                      <a:pt x="17196" y="21954"/>
                      <a:pt x="16772" y="18371"/>
                    </a:cubicBezTo>
                    <a:lnTo>
                      <a:pt x="16772" y="18371"/>
                    </a:lnTo>
                    <a:cubicBezTo>
                      <a:pt x="17182" y="21828"/>
                      <a:pt x="20608" y="25910"/>
                      <a:pt x="23834" y="26861"/>
                    </a:cubicBezTo>
                    <a:cubicBezTo>
                      <a:pt x="24249" y="26983"/>
                      <a:pt x="24657" y="27046"/>
                      <a:pt x="25044" y="27046"/>
                    </a:cubicBezTo>
                    <a:cubicBezTo>
                      <a:pt x="26354" y="27046"/>
                      <a:pt x="27417" y="26329"/>
                      <a:pt x="27614" y="24763"/>
                    </a:cubicBezTo>
                    <a:cubicBezTo>
                      <a:pt x="27847" y="22899"/>
                      <a:pt x="26448" y="21057"/>
                      <a:pt x="25220" y="19781"/>
                    </a:cubicBezTo>
                    <a:cubicBezTo>
                      <a:pt x="23991" y="18506"/>
                      <a:pt x="22527" y="17496"/>
                      <a:pt x="21043" y="16548"/>
                    </a:cubicBezTo>
                    <a:cubicBezTo>
                      <a:pt x="22155" y="16494"/>
                      <a:pt x="23277" y="16119"/>
                      <a:pt x="24317" y="15750"/>
                    </a:cubicBezTo>
                    <a:cubicBezTo>
                      <a:pt x="26482" y="14981"/>
                      <a:pt x="31698" y="12942"/>
                      <a:pt x="31011" y="9836"/>
                    </a:cubicBezTo>
                    <a:cubicBezTo>
                      <a:pt x="30656" y="8230"/>
                      <a:pt x="29434" y="7684"/>
                      <a:pt x="27966" y="7684"/>
                    </a:cubicBezTo>
                    <a:cubicBezTo>
                      <a:pt x="25900" y="7684"/>
                      <a:pt x="23347" y="8766"/>
                      <a:pt x="22042" y="9498"/>
                    </a:cubicBezTo>
                    <a:cubicBezTo>
                      <a:pt x="21174" y="9985"/>
                      <a:pt x="18976" y="10991"/>
                      <a:pt x="18540" y="11914"/>
                    </a:cubicBezTo>
                    <a:cubicBezTo>
                      <a:pt x="19382" y="10130"/>
                      <a:pt x="20305" y="7906"/>
                      <a:pt x="20265" y="5919"/>
                    </a:cubicBezTo>
                    <a:cubicBezTo>
                      <a:pt x="20236" y="4545"/>
                      <a:pt x="20465" y="1653"/>
                      <a:pt x="19532" y="562"/>
                    </a:cubicBezTo>
                    <a:cubicBezTo>
                      <a:pt x="19206" y="181"/>
                      <a:pt x="18702" y="0"/>
                      <a:pt x="1819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21" name="Google Shape;1421;p37"/>
              <p:cNvSpPr/>
              <p:nvPr/>
            </p:nvSpPr>
            <p:spPr>
              <a:xfrm>
                <a:off x="1806900" y="1041100"/>
                <a:ext cx="470175" cy="440950"/>
              </a:xfrm>
              <a:custGeom>
                <a:avLst/>
                <a:gdLst/>
                <a:ahLst/>
                <a:cxnLst/>
                <a:rect l="l" t="t" r="r" b="b"/>
                <a:pathLst>
                  <a:path w="18807" h="17638" extrusionOk="0">
                    <a:moveTo>
                      <a:pt x="10136" y="9030"/>
                    </a:moveTo>
                    <a:lnTo>
                      <a:pt x="10153" y="9063"/>
                    </a:lnTo>
                    <a:cubicBezTo>
                      <a:pt x="10125" y="9124"/>
                      <a:pt x="10089" y="9181"/>
                      <a:pt x="10063" y="9243"/>
                    </a:cubicBezTo>
                    <a:cubicBezTo>
                      <a:pt x="10089" y="9174"/>
                      <a:pt x="10110" y="9101"/>
                      <a:pt x="10136" y="9030"/>
                    </a:cubicBezTo>
                    <a:close/>
                    <a:moveTo>
                      <a:pt x="10624" y="1"/>
                    </a:moveTo>
                    <a:cubicBezTo>
                      <a:pt x="10596" y="1"/>
                      <a:pt x="10568" y="4"/>
                      <a:pt x="10538" y="13"/>
                    </a:cubicBezTo>
                    <a:cubicBezTo>
                      <a:pt x="10427" y="45"/>
                      <a:pt x="10343" y="135"/>
                      <a:pt x="10272" y="226"/>
                    </a:cubicBezTo>
                    <a:cubicBezTo>
                      <a:pt x="9671" y="993"/>
                      <a:pt x="9494" y="2005"/>
                      <a:pt x="9406" y="2977"/>
                    </a:cubicBezTo>
                    <a:cubicBezTo>
                      <a:pt x="9235" y="4883"/>
                      <a:pt x="9339" y="6800"/>
                      <a:pt x="9480" y="8710"/>
                    </a:cubicBezTo>
                    <a:cubicBezTo>
                      <a:pt x="8294" y="6343"/>
                      <a:pt x="6552" y="4254"/>
                      <a:pt x="4424" y="2676"/>
                    </a:cubicBezTo>
                    <a:cubicBezTo>
                      <a:pt x="4158" y="2477"/>
                      <a:pt x="3830" y="2282"/>
                      <a:pt x="3516" y="2282"/>
                    </a:cubicBezTo>
                    <a:cubicBezTo>
                      <a:pt x="3414" y="2282"/>
                      <a:pt x="3312" y="2303"/>
                      <a:pt x="3215" y="2352"/>
                    </a:cubicBezTo>
                    <a:cubicBezTo>
                      <a:pt x="2859" y="2531"/>
                      <a:pt x="2758" y="3009"/>
                      <a:pt x="2843" y="3399"/>
                    </a:cubicBezTo>
                    <a:cubicBezTo>
                      <a:pt x="2989" y="4073"/>
                      <a:pt x="3525" y="4586"/>
                      <a:pt x="4046" y="5038"/>
                    </a:cubicBezTo>
                    <a:cubicBezTo>
                      <a:pt x="5741" y="6506"/>
                      <a:pt x="7565" y="7818"/>
                      <a:pt x="9498" y="8955"/>
                    </a:cubicBezTo>
                    <a:lnTo>
                      <a:pt x="9498" y="8965"/>
                    </a:lnTo>
                    <a:cubicBezTo>
                      <a:pt x="8308" y="8699"/>
                      <a:pt x="7090" y="8514"/>
                      <a:pt x="5875" y="8514"/>
                    </a:cubicBezTo>
                    <a:cubicBezTo>
                      <a:pt x="5456" y="8514"/>
                      <a:pt x="5037" y="8536"/>
                      <a:pt x="4620" y="8584"/>
                    </a:cubicBezTo>
                    <a:cubicBezTo>
                      <a:pt x="2985" y="8774"/>
                      <a:pt x="1366" y="9394"/>
                      <a:pt x="171" y="10526"/>
                    </a:cubicBezTo>
                    <a:cubicBezTo>
                      <a:pt x="89" y="10604"/>
                      <a:pt x="0" y="10707"/>
                      <a:pt x="26" y="10819"/>
                    </a:cubicBezTo>
                    <a:cubicBezTo>
                      <a:pt x="45" y="10898"/>
                      <a:pt x="118" y="10955"/>
                      <a:pt x="187" y="10995"/>
                    </a:cubicBezTo>
                    <a:cubicBezTo>
                      <a:pt x="446" y="11148"/>
                      <a:pt x="737" y="11202"/>
                      <a:pt x="1037" y="11202"/>
                    </a:cubicBezTo>
                    <a:cubicBezTo>
                      <a:pt x="1377" y="11202"/>
                      <a:pt x="1729" y="11132"/>
                      <a:pt x="2061" y="11058"/>
                    </a:cubicBezTo>
                    <a:cubicBezTo>
                      <a:pt x="4569" y="10496"/>
                      <a:pt x="7047" y="9819"/>
                      <a:pt x="9496" y="9027"/>
                    </a:cubicBezTo>
                    <a:lnTo>
                      <a:pt x="9496" y="9027"/>
                    </a:lnTo>
                    <a:cubicBezTo>
                      <a:pt x="8376" y="10173"/>
                      <a:pt x="7477" y="11514"/>
                      <a:pt x="6844" y="12983"/>
                    </a:cubicBezTo>
                    <a:cubicBezTo>
                      <a:pt x="6268" y="14324"/>
                      <a:pt x="5940" y="15935"/>
                      <a:pt x="6670" y="17197"/>
                    </a:cubicBezTo>
                    <a:cubicBezTo>
                      <a:pt x="6773" y="17376"/>
                      <a:pt x="6908" y="17552"/>
                      <a:pt x="7105" y="17613"/>
                    </a:cubicBezTo>
                    <a:cubicBezTo>
                      <a:pt x="7157" y="17630"/>
                      <a:pt x="7208" y="17638"/>
                      <a:pt x="7259" y="17638"/>
                    </a:cubicBezTo>
                    <a:cubicBezTo>
                      <a:pt x="7614" y="17638"/>
                      <a:pt x="7915" y="17252"/>
                      <a:pt x="8091" y="16908"/>
                    </a:cubicBezTo>
                    <a:cubicBezTo>
                      <a:pt x="9233" y="14681"/>
                      <a:pt x="9805" y="12206"/>
                      <a:pt x="9759" y="9704"/>
                    </a:cubicBezTo>
                    <a:lnTo>
                      <a:pt x="9733" y="9570"/>
                    </a:lnTo>
                    <a:lnTo>
                      <a:pt x="9943" y="9479"/>
                    </a:lnTo>
                    <a:cubicBezTo>
                      <a:pt x="10075" y="9456"/>
                      <a:pt x="10205" y="9421"/>
                      <a:pt x="10337" y="9397"/>
                    </a:cubicBezTo>
                    <a:cubicBezTo>
                      <a:pt x="10997" y="10614"/>
                      <a:pt x="11681" y="11825"/>
                      <a:pt x="12523" y="12923"/>
                    </a:cubicBezTo>
                    <a:cubicBezTo>
                      <a:pt x="13489" y="14180"/>
                      <a:pt x="14683" y="15298"/>
                      <a:pt x="16119" y="15964"/>
                    </a:cubicBezTo>
                    <a:cubicBezTo>
                      <a:pt x="16347" y="16069"/>
                      <a:pt x="16618" y="16153"/>
                      <a:pt x="16867" y="16153"/>
                    </a:cubicBezTo>
                    <a:cubicBezTo>
                      <a:pt x="17086" y="16153"/>
                      <a:pt x="17287" y="16088"/>
                      <a:pt x="17424" y="15913"/>
                    </a:cubicBezTo>
                    <a:cubicBezTo>
                      <a:pt x="17590" y="15702"/>
                      <a:pt x="17583" y="15402"/>
                      <a:pt x="17528" y="15138"/>
                    </a:cubicBezTo>
                    <a:cubicBezTo>
                      <a:pt x="17363" y="14349"/>
                      <a:pt x="16840" y="13686"/>
                      <a:pt x="16302" y="13086"/>
                    </a:cubicBezTo>
                    <a:cubicBezTo>
                      <a:pt x="15207" y="11867"/>
                      <a:pt x="13977" y="10777"/>
                      <a:pt x="12636" y="9834"/>
                    </a:cubicBezTo>
                    <a:cubicBezTo>
                      <a:pt x="12273" y="9579"/>
                      <a:pt x="11878" y="9334"/>
                      <a:pt x="11466" y="9156"/>
                    </a:cubicBezTo>
                    <a:cubicBezTo>
                      <a:pt x="12266" y="8972"/>
                      <a:pt x="13061" y="8770"/>
                      <a:pt x="13844" y="8529"/>
                    </a:cubicBezTo>
                    <a:cubicBezTo>
                      <a:pt x="15515" y="8018"/>
                      <a:pt x="17218" y="7329"/>
                      <a:pt x="18355" y="6002"/>
                    </a:cubicBezTo>
                    <a:cubicBezTo>
                      <a:pt x="18592" y="5727"/>
                      <a:pt x="18807" y="5326"/>
                      <a:pt x="18614" y="5016"/>
                    </a:cubicBezTo>
                    <a:cubicBezTo>
                      <a:pt x="18487" y="4815"/>
                      <a:pt x="18232" y="4738"/>
                      <a:pt x="17997" y="4702"/>
                    </a:cubicBezTo>
                    <a:cubicBezTo>
                      <a:pt x="17790" y="4669"/>
                      <a:pt x="17582" y="4653"/>
                      <a:pt x="17375" y="4653"/>
                    </a:cubicBezTo>
                    <a:cubicBezTo>
                      <a:pt x="16075" y="4653"/>
                      <a:pt x="14803" y="5260"/>
                      <a:pt x="13649" y="5905"/>
                    </a:cubicBezTo>
                    <a:cubicBezTo>
                      <a:pt x="12309" y="6654"/>
                      <a:pt x="10952" y="7556"/>
                      <a:pt x="10241" y="8891"/>
                    </a:cubicBezTo>
                    <a:cubicBezTo>
                      <a:pt x="10221" y="8891"/>
                      <a:pt x="10201" y="8897"/>
                      <a:pt x="10182" y="8898"/>
                    </a:cubicBezTo>
                    <a:cubicBezTo>
                      <a:pt x="10751" y="7316"/>
                      <a:pt x="11138" y="5673"/>
                      <a:pt x="11332" y="4004"/>
                    </a:cubicBezTo>
                    <a:cubicBezTo>
                      <a:pt x="11465" y="2842"/>
                      <a:pt x="11500" y="1639"/>
                      <a:pt x="11129" y="531"/>
                    </a:cubicBezTo>
                    <a:cubicBezTo>
                      <a:pt x="11046" y="284"/>
                      <a:pt x="10862" y="1"/>
                      <a:pt x="1062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22" name="Google Shape;1422;p37"/>
              <p:cNvSpPr/>
              <p:nvPr/>
            </p:nvSpPr>
            <p:spPr>
              <a:xfrm>
                <a:off x="1938975" y="1141975"/>
                <a:ext cx="217225" cy="214325"/>
              </a:xfrm>
              <a:custGeom>
                <a:avLst/>
                <a:gdLst/>
                <a:ahLst/>
                <a:cxnLst/>
                <a:rect l="l" t="t" r="r" b="b"/>
                <a:pathLst>
                  <a:path w="8689" h="8573" extrusionOk="0">
                    <a:moveTo>
                      <a:pt x="5465" y="0"/>
                    </a:moveTo>
                    <a:cubicBezTo>
                      <a:pt x="5386" y="0"/>
                      <a:pt x="5196" y="227"/>
                      <a:pt x="4989" y="631"/>
                    </a:cubicBezTo>
                    <a:cubicBezTo>
                      <a:pt x="4769" y="1062"/>
                      <a:pt x="4543" y="1701"/>
                      <a:pt x="4434" y="2435"/>
                    </a:cubicBezTo>
                    <a:cubicBezTo>
                      <a:pt x="4325" y="3169"/>
                      <a:pt x="4359" y="3847"/>
                      <a:pt x="4447" y="4322"/>
                    </a:cubicBezTo>
                    <a:cubicBezTo>
                      <a:pt x="4449" y="4332"/>
                      <a:pt x="4451" y="4341"/>
                      <a:pt x="4453" y="4351"/>
                    </a:cubicBezTo>
                    <a:cubicBezTo>
                      <a:pt x="4210" y="3995"/>
                      <a:pt x="3853" y="3556"/>
                      <a:pt x="3406" y="3120"/>
                    </a:cubicBezTo>
                    <a:cubicBezTo>
                      <a:pt x="2532" y="2263"/>
                      <a:pt x="1649" y="1753"/>
                      <a:pt x="1420" y="1753"/>
                    </a:cubicBezTo>
                    <a:cubicBezTo>
                      <a:pt x="1394" y="1753"/>
                      <a:pt x="1377" y="1759"/>
                      <a:pt x="1368" y="1772"/>
                    </a:cubicBezTo>
                    <a:cubicBezTo>
                      <a:pt x="1274" y="1905"/>
                      <a:pt x="2074" y="2617"/>
                      <a:pt x="3005" y="3531"/>
                    </a:cubicBezTo>
                    <a:cubicBezTo>
                      <a:pt x="3568" y="4079"/>
                      <a:pt x="4056" y="4578"/>
                      <a:pt x="4385" y="4869"/>
                    </a:cubicBezTo>
                    <a:cubicBezTo>
                      <a:pt x="4029" y="4677"/>
                      <a:pt x="3270" y="4433"/>
                      <a:pt x="2343" y="4409"/>
                    </a:cubicBezTo>
                    <a:cubicBezTo>
                      <a:pt x="2277" y="4406"/>
                      <a:pt x="2211" y="4405"/>
                      <a:pt x="2146" y="4405"/>
                    </a:cubicBezTo>
                    <a:cubicBezTo>
                      <a:pt x="915" y="4405"/>
                      <a:pt x="1" y="4794"/>
                      <a:pt x="46" y="4930"/>
                    </a:cubicBezTo>
                    <a:cubicBezTo>
                      <a:pt x="62" y="4989"/>
                      <a:pt x="206" y="5006"/>
                      <a:pt x="443" y="5006"/>
                    </a:cubicBezTo>
                    <a:cubicBezTo>
                      <a:pt x="766" y="5006"/>
                      <a:pt x="1264" y="4974"/>
                      <a:pt x="1841" y="4974"/>
                    </a:cubicBezTo>
                    <a:cubicBezTo>
                      <a:pt x="1997" y="4974"/>
                      <a:pt x="2159" y="4976"/>
                      <a:pt x="2324" y="4982"/>
                    </a:cubicBezTo>
                    <a:cubicBezTo>
                      <a:pt x="3070" y="5001"/>
                      <a:pt x="3727" y="5086"/>
                      <a:pt x="4143" y="5117"/>
                    </a:cubicBezTo>
                    <a:cubicBezTo>
                      <a:pt x="3837" y="5327"/>
                      <a:pt x="3444" y="5683"/>
                      <a:pt x="3095" y="6175"/>
                    </a:cubicBezTo>
                    <a:cubicBezTo>
                      <a:pt x="2436" y="7092"/>
                      <a:pt x="2265" y="8013"/>
                      <a:pt x="2411" y="8056"/>
                    </a:cubicBezTo>
                    <a:cubicBezTo>
                      <a:pt x="2416" y="8058"/>
                      <a:pt x="2422" y="8059"/>
                      <a:pt x="2427" y="8059"/>
                    </a:cubicBezTo>
                    <a:cubicBezTo>
                      <a:pt x="2592" y="8059"/>
                      <a:pt x="2977" y="7319"/>
                      <a:pt x="3561" y="6508"/>
                    </a:cubicBezTo>
                    <a:cubicBezTo>
                      <a:pt x="3790" y="6187"/>
                      <a:pt x="4016" y="5899"/>
                      <a:pt x="4205" y="5657"/>
                    </a:cubicBezTo>
                    <a:lnTo>
                      <a:pt x="4205" y="5657"/>
                    </a:lnTo>
                    <a:cubicBezTo>
                      <a:pt x="4116" y="5964"/>
                      <a:pt x="4052" y="6277"/>
                      <a:pt x="4016" y="6594"/>
                    </a:cubicBezTo>
                    <a:cubicBezTo>
                      <a:pt x="3953" y="7147"/>
                      <a:pt x="3958" y="7650"/>
                      <a:pt x="4043" y="8029"/>
                    </a:cubicBezTo>
                    <a:cubicBezTo>
                      <a:pt x="4121" y="8380"/>
                      <a:pt x="4274" y="8572"/>
                      <a:pt x="4350" y="8572"/>
                    </a:cubicBezTo>
                    <a:cubicBezTo>
                      <a:pt x="4356" y="8572"/>
                      <a:pt x="4361" y="8571"/>
                      <a:pt x="4366" y="8569"/>
                    </a:cubicBezTo>
                    <a:cubicBezTo>
                      <a:pt x="4443" y="8537"/>
                      <a:pt x="4423" y="8323"/>
                      <a:pt x="4447" y="7993"/>
                    </a:cubicBezTo>
                    <a:cubicBezTo>
                      <a:pt x="4472" y="7661"/>
                      <a:pt x="4527" y="7183"/>
                      <a:pt x="4586" y="6662"/>
                    </a:cubicBezTo>
                    <a:cubicBezTo>
                      <a:pt x="4644" y="6149"/>
                      <a:pt x="4712" y="5684"/>
                      <a:pt x="4750" y="5335"/>
                    </a:cubicBezTo>
                    <a:cubicBezTo>
                      <a:pt x="4908" y="5561"/>
                      <a:pt x="5173" y="5855"/>
                      <a:pt x="5503" y="6154"/>
                    </a:cubicBezTo>
                    <a:cubicBezTo>
                      <a:pt x="6024" y="6624"/>
                      <a:pt x="6522" y="6946"/>
                      <a:pt x="6713" y="6946"/>
                    </a:cubicBezTo>
                    <a:cubicBezTo>
                      <a:pt x="6743" y="6946"/>
                      <a:pt x="6765" y="6938"/>
                      <a:pt x="6779" y="6923"/>
                    </a:cubicBezTo>
                    <a:cubicBezTo>
                      <a:pt x="6883" y="6804"/>
                      <a:pt x="6485" y="6268"/>
                      <a:pt x="5888" y="5728"/>
                    </a:cubicBezTo>
                    <a:cubicBezTo>
                      <a:pt x="5664" y="5522"/>
                      <a:pt x="5423" y="5334"/>
                      <a:pt x="5170" y="5165"/>
                    </a:cubicBezTo>
                    <a:cubicBezTo>
                      <a:pt x="5462" y="5159"/>
                      <a:pt x="5827" y="5146"/>
                      <a:pt x="6229" y="5146"/>
                    </a:cubicBezTo>
                    <a:cubicBezTo>
                      <a:pt x="6332" y="5146"/>
                      <a:pt x="6438" y="5147"/>
                      <a:pt x="6545" y="5149"/>
                    </a:cubicBezTo>
                    <a:cubicBezTo>
                      <a:pt x="7278" y="5157"/>
                      <a:pt x="7924" y="5221"/>
                      <a:pt x="8299" y="5221"/>
                    </a:cubicBezTo>
                    <a:cubicBezTo>
                      <a:pt x="8500" y="5221"/>
                      <a:pt x="8623" y="5202"/>
                      <a:pt x="8639" y="5147"/>
                    </a:cubicBezTo>
                    <a:cubicBezTo>
                      <a:pt x="8689" y="5002"/>
                      <a:pt x="7772" y="4590"/>
                      <a:pt x="6554" y="4574"/>
                    </a:cubicBezTo>
                    <a:cubicBezTo>
                      <a:pt x="6518" y="4573"/>
                      <a:pt x="6482" y="4573"/>
                      <a:pt x="6446" y="4573"/>
                    </a:cubicBezTo>
                    <a:cubicBezTo>
                      <a:pt x="5907" y="4573"/>
                      <a:pt x="5432" y="4653"/>
                      <a:pt x="5078" y="4750"/>
                    </a:cubicBezTo>
                    <a:cubicBezTo>
                      <a:pt x="5132" y="4701"/>
                      <a:pt x="5190" y="4646"/>
                      <a:pt x="5254" y="4588"/>
                    </a:cubicBezTo>
                    <a:cubicBezTo>
                      <a:pt x="5630" y="4236"/>
                      <a:pt x="6041" y="3925"/>
                      <a:pt x="6482" y="3657"/>
                    </a:cubicBezTo>
                    <a:cubicBezTo>
                      <a:pt x="7519" y="3039"/>
                      <a:pt x="8496" y="2687"/>
                      <a:pt x="8444" y="2520"/>
                    </a:cubicBezTo>
                    <a:cubicBezTo>
                      <a:pt x="8433" y="2486"/>
                      <a:pt x="8368" y="2467"/>
                      <a:pt x="8258" y="2467"/>
                    </a:cubicBezTo>
                    <a:cubicBezTo>
                      <a:pt x="8135" y="2467"/>
                      <a:pt x="7956" y="2490"/>
                      <a:pt x="7736" y="2539"/>
                    </a:cubicBezTo>
                    <a:cubicBezTo>
                      <a:pt x="7187" y="2664"/>
                      <a:pt x="6663" y="2877"/>
                      <a:pt x="6182" y="3168"/>
                    </a:cubicBezTo>
                    <a:cubicBezTo>
                      <a:pt x="5611" y="3512"/>
                      <a:pt x="5177" y="3957"/>
                      <a:pt x="4941" y="4328"/>
                    </a:cubicBezTo>
                    <a:cubicBezTo>
                      <a:pt x="4903" y="4386"/>
                      <a:pt x="4873" y="4441"/>
                      <a:pt x="4844" y="4494"/>
                    </a:cubicBezTo>
                    <a:cubicBezTo>
                      <a:pt x="4867" y="4025"/>
                      <a:pt x="4882" y="3310"/>
                      <a:pt x="5003" y="2517"/>
                    </a:cubicBezTo>
                    <a:cubicBezTo>
                      <a:pt x="5197" y="1145"/>
                      <a:pt x="5629" y="80"/>
                      <a:pt x="5480" y="4"/>
                    </a:cubicBezTo>
                    <a:cubicBezTo>
                      <a:pt x="5475" y="1"/>
                      <a:pt x="5470" y="0"/>
                      <a:pt x="54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23" name="Google Shape;1423;p37"/>
              <p:cNvSpPr/>
              <p:nvPr/>
            </p:nvSpPr>
            <p:spPr>
              <a:xfrm>
                <a:off x="2694225" y="1232075"/>
                <a:ext cx="88050" cy="134825"/>
              </a:xfrm>
              <a:custGeom>
                <a:avLst/>
                <a:gdLst/>
                <a:ahLst/>
                <a:cxnLst/>
                <a:rect l="l" t="t" r="r" b="b"/>
                <a:pathLst>
                  <a:path w="3522" h="5393" extrusionOk="0">
                    <a:moveTo>
                      <a:pt x="1394" y="1"/>
                    </a:moveTo>
                    <a:cubicBezTo>
                      <a:pt x="1340" y="1"/>
                      <a:pt x="1285" y="6"/>
                      <a:pt x="1231" y="17"/>
                    </a:cubicBezTo>
                    <a:cubicBezTo>
                      <a:pt x="420" y="178"/>
                      <a:pt x="0" y="1507"/>
                      <a:pt x="294" y="2987"/>
                    </a:cubicBezTo>
                    <a:cubicBezTo>
                      <a:pt x="567" y="4368"/>
                      <a:pt x="1365" y="5392"/>
                      <a:pt x="2129" y="5392"/>
                    </a:cubicBezTo>
                    <a:cubicBezTo>
                      <a:pt x="2184" y="5392"/>
                      <a:pt x="2238" y="5387"/>
                      <a:pt x="2293" y="5376"/>
                    </a:cubicBezTo>
                    <a:cubicBezTo>
                      <a:pt x="3103" y="5216"/>
                      <a:pt x="3522" y="3886"/>
                      <a:pt x="3229" y="2406"/>
                    </a:cubicBezTo>
                    <a:cubicBezTo>
                      <a:pt x="2956" y="1025"/>
                      <a:pt x="2159" y="1"/>
                      <a:pt x="1394" y="1"/>
                    </a:cubicBezTo>
                    <a:close/>
                  </a:path>
                </a:pathLst>
              </a:custGeom>
              <a:solidFill>
                <a:srgbClr val="8438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24" name="Google Shape;1424;p37"/>
              <p:cNvSpPr/>
              <p:nvPr/>
            </p:nvSpPr>
            <p:spPr>
              <a:xfrm>
                <a:off x="3126000" y="1151300"/>
                <a:ext cx="88100" cy="134825"/>
              </a:xfrm>
              <a:custGeom>
                <a:avLst/>
                <a:gdLst/>
                <a:ahLst/>
                <a:cxnLst/>
                <a:rect l="l" t="t" r="r" b="b"/>
                <a:pathLst>
                  <a:path w="3524" h="5393" extrusionOk="0">
                    <a:moveTo>
                      <a:pt x="1394" y="0"/>
                    </a:moveTo>
                    <a:cubicBezTo>
                      <a:pt x="1339" y="0"/>
                      <a:pt x="1285" y="5"/>
                      <a:pt x="1232" y="16"/>
                    </a:cubicBezTo>
                    <a:cubicBezTo>
                      <a:pt x="421" y="177"/>
                      <a:pt x="1" y="1507"/>
                      <a:pt x="295" y="2987"/>
                    </a:cubicBezTo>
                    <a:cubicBezTo>
                      <a:pt x="568" y="4368"/>
                      <a:pt x="1365" y="5393"/>
                      <a:pt x="2130" y="5393"/>
                    </a:cubicBezTo>
                    <a:cubicBezTo>
                      <a:pt x="2184" y="5393"/>
                      <a:pt x="2239" y="5387"/>
                      <a:pt x="2293" y="5377"/>
                    </a:cubicBezTo>
                    <a:cubicBezTo>
                      <a:pt x="3104" y="5216"/>
                      <a:pt x="3524" y="3887"/>
                      <a:pt x="3230" y="2405"/>
                    </a:cubicBezTo>
                    <a:cubicBezTo>
                      <a:pt x="2957" y="1023"/>
                      <a:pt x="2158" y="0"/>
                      <a:pt x="1394" y="0"/>
                    </a:cubicBezTo>
                    <a:close/>
                  </a:path>
                </a:pathLst>
              </a:custGeom>
              <a:solidFill>
                <a:srgbClr val="8438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25" name="Google Shape;1425;p37"/>
              <p:cNvSpPr/>
              <p:nvPr/>
            </p:nvSpPr>
            <p:spPr>
              <a:xfrm>
                <a:off x="4299150" y="2184725"/>
                <a:ext cx="148225" cy="271000"/>
              </a:xfrm>
              <a:custGeom>
                <a:avLst/>
                <a:gdLst/>
                <a:ahLst/>
                <a:cxnLst/>
                <a:rect l="l" t="t" r="r" b="b"/>
                <a:pathLst>
                  <a:path w="5929" h="10840" extrusionOk="0">
                    <a:moveTo>
                      <a:pt x="2266" y="0"/>
                    </a:moveTo>
                    <a:cubicBezTo>
                      <a:pt x="2233" y="0"/>
                      <a:pt x="2200" y="1"/>
                      <a:pt x="2167" y="3"/>
                    </a:cubicBezTo>
                    <a:cubicBezTo>
                      <a:pt x="1282" y="55"/>
                      <a:pt x="556" y="805"/>
                      <a:pt x="278" y="1648"/>
                    </a:cubicBezTo>
                    <a:cubicBezTo>
                      <a:pt x="0" y="2490"/>
                      <a:pt x="81" y="3406"/>
                      <a:pt x="217" y="4282"/>
                    </a:cubicBezTo>
                    <a:cubicBezTo>
                      <a:pt x="411" y="5531"/>
                      <a:pt x="716" y="6782"/>
                      <a:pt x="1338" y="7879"/>
                    </a:cubicBezTo>
                    <a:cubicBezTo>
                      <a:pt x="2242" y="9469"/>
                      <a:pt x="4082" y="10721"/>
                      <a:pt x="5929" y="10839"/>
                    </a:cubicBezTo>
                    <a:lnTo>
                      <a:pt x="5183" y="3321"/>
                    </a:lnTo>
                    <a:cubicBezTo>
                      <a:pt x="5400" y="2281"/>
                      <a:pt x="4699" y="1254"/>
                      <a:pt x="3848" y="621"/>
                    </a:cubicBezTo>
                    <a:cubicBezTo>
                      <a:pt x="3385" y="278"/>
                      <a:pt x="2838" y="0"/>
                      <a:pt x="2266" y="0"/>
                    </a:cubicBezTo>
                    <a:close/>
                  </a:path>
                </a:pathLst>
              </a:custGeom>
              <a:solidFill>
                <a:srgbClr val="ED78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26" name="Google Shape;1426;p37"/>
              <p:cNvSpPr/>
              <p:nvPr/>
            </p:nvSpPr>
            <p:spPr>
              <a:xfrm>
                <a:off x="4320725" y="2225425"/>
                <a:ext cx="124700" cy="177650"/>
              </a:xfrm>
              <a:custGeom>
                <a:avLst/>
                <a:gdLst/>
                <a:ahLst/>
                <a:cxnLst/>
                <a:rect l="l" t="t" r="r" b="b"/>
                <a:pathLst>
                  <a:path w="4988" h="7106" extrusionOk="0">
                    <a:moveTo>
                      <a:pt x="1083" y="0"/>
                    </a:moveTo>
                    <a:cubicBezTo>
                      <a:pt x="913" y="0"/>
                      <a:pt x="740" y="94"/>
                      <a:pt x="630" y="229"/>
                    </a:cubicBezTo>
                    <a:cubicBezTo>
                      <a:pt x="482" y="408"/>
                      <a:pt x="423" y="643"/>
                      <a:pt x="383" y="872"/>
                    </a:cubicBezTo>
                    <a:cubicBezTo>
                      <a:pt x="0" y="2986"/>
                      <a:pt x="873" y="5280"/>
                      <a:pt x="2565" y="6602"/>
                    </a:cubicBezTo>
                    <a:cubicBezTo>
                      <a:pt x="2909" y="6870"/>
                      <a:pt x="3340" y="7106"/>
                      <a:pt x="3759" y="7106"/>
                    </a:cubicBezTo>
                    <a:cubicBezTo>
                      <a:pt x="3893" y="7106"/>
                      <a:pt x="4026" y="7081"/>
                      <a:pt x="4155" y="7026"/>
                    </a:cubicBezTo>
                    <a:cubicBezTo>
                      <a:pt x="4667" y="6805"/>
                      <a:pt x="4872" y="6193"/>
                      <a:pt x="4987" y="5648"/>
                    </a:cubicBezTo>
                    <a:lnTo>
                      <a:pt x="4987" y="5648"/>
                    </a:lnTo>
                    <a:lnTo>
                      <a:pt x="4734" y="6073"/>
                    </a:lnTo>
                    <a:cubicBezTo>
                      <a:pt x="4314" y="3892"/>
                      <a:pt x="2933" y="2037"/>
                      <a:pt x="1548" y="303"/>
                    </a:cubicBezTo>
                    <a:cubicBezTo>
                      <a:pt x="1464" y="197"/>
                      <a:pt x="1373" y="87"/>
                      <a:pt x="1249" y="33"/>
                    </a:cubicBezTo>
                    <a:cubicBezTo>
                      <a:pt x="1195" y="10"/>
                      <a:pt x="1139" y="0"/>
                      <a:pt x="1083" y="0"/>
                    </a:cubicBezTo>
                    <a:close/>
                  </a:path>
                </a:pathLst>
              </a:custGeom>
              <a:solidFill>
                <a:srgbClr val="FD6F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27" name="Google Shape;1427;p37"/>
              <p:cNvSpPr/>
              <p:nvPr/>
            </p:nvSpPr>
            <p:spPr>
              <a:xfrm>
                <a:off x="4333575" y="2222875"/>
                <a:ext cx="94400" cy="167075"/>
              </a:xfrm>
              <a:custGeom>
                <a:avLst/>
                <a:gdLst/>
                <a:ahLst/>
                <a:cxnLst/>
                <a:rect l="l" t="t" r="r" b="b"/>
                <a:pathLst>
                  <a:path w="3776" h="6683" extrusionOk="0">
                    <a:moveTo>
                      <a:pt x="79" y="0"/>
                    </a:moveTo>
                    <a:cubicBezTo>
                      <a:pt x="56" y="0"/>
                      <a:pt x="42" y="5"/>
                      <a:pt x="38" y="14"/>
                    </a:cubicBezTo>
                    <a:cubicBezTo>
                      <a:pt x="0" y="90"/>
                      <a:pt x="378" y="332"/>
                      <a:pt x="901" y="801"/>
                    </a:cubicBezTo>
                    <a:cubicBezTo>
                      <a:pt x="2272" y="2024"/>
                      <a:pt x="3153" y="3702"/>
                      <a:pt x="3380" y="5525"/>
                    </a:cubicBezTo>
                    <a:cubicBezTo>
                      <a:pt x="3470" y="6222"/>
                      <a:pt x="3454" y="6669"/>
                      <a:pt x="3539" y="6682"/>
                    </a:cubicBezTo>
                    <a:cubicBezTo>
                      <a:pt x="3540" y="6682"/>
                      <a:pt x="3541" y="6682"/>
                      <a:pt x="3542" y="6682"/>
                    </a:cubicBezTo>
                    <a:cubicBezTo>
                      <a:pt x="3605" y="6682"/>
                      <a:pt x="3757" y="6242"/>
                      <a:pt x="3764" y="5500"/>
                    </a:cubicBezTo>
                    <a:cubicBezTo>
                      <a:pt x="3776" y="4755"/>
                      <a:pt x="3584" y="3706"/>
                      <a:pt x="3051" y="2685"/>
                    </a:cubicBezTo>
                    <a:cubicBezTo>
                      <a:pt x="2514" y="1666"/>
                      <a:pt x="1758" y="913"/>
                      <a:pt x="1139" y="499"/>
                    </a:cubicBezTo>
                    <a:cubicBezTo>
                      <a:pt x="612" y="143"/>
                      <a:pt x="207" y="0"/>
                      <a:pt x="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28" name="Google Shape;1428;p37"/>
              <p:cNvSpPr/>
              <p:nvPr/>
            </p:nvSpPr>
            <p:spPr>
              <a:xfrm>
                <a:off x="4353150" y="2286975"/>
                <a:ext cx="56350" cy="13925"/>
              </a:xfrm>
              <a:custGeom>
                <a:avLst/>
                <a:gdLst/>
                <a:ahLst/>
                <a:cxnLst/>
                <a:rect l="l" t="t" r="r" b="b"/>
                <a:pathLst>
                  <a:path w="2254" h="557" extrusionOk="0">
                    <a:moveTo>
                      <a:pt x="1190" y="0"/>
                    </a:moveTo>
                    <a:cubicBezTo>
                      <a:pt x="1167" y="0"/>
                      <a:pt x="1144" y="0"/>
                      <a:pt x="1120" y="1"/>
                    </a:cubicBezTo>
                    <a:cubicBezTo>
                      <a:pt x="467" y="17"/>
                      <a:pt x="1" y="310"/>
                      <a:pt x="53" y="447"/>
                    </a:cubicBezTo>
                    <a:cubicBezTo>
                      <a:pt x="83" y="536"/>
                      <a:pt x="274" y="557"/>
                      <a:pt x="546" y="557"/>
                    </a:cubicBezTo>
                    <a:cubicBezTo>
                      <a:pt x="717" y="557"/>
                      <a:pt x="920" y="549"/>
                      <a:pt x="1136" y="544"/>
                    </a:cubicBezTo>
                    <a:cubicBezTo>
                      <a:pt x="1694" y="525"/>
                      <a:pt x="2169" y="535"/>
                      <a:pt x="2211" y="389"/>
                    </a:cubicBezTo>
                    <a:cubicBezTo>
                      <a:pt x="2254" y="254"/>
                      <a:pt x="1809" y="0"/>
                      <a:pt x="119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29" name="Google Shape;1429;p37"/>
              <p:cNvSpPr/>
              <p:nvPr/>
            </p:nvSpPr>
            <p:spPr>
              <a:xfrm>
                <a:off x="2874300" y="1419650"/>
                <a:ext cx="256725" cy="183775"/>
              </a:xfrm>
              <a:custGeom>
                <a:avLst/>
                <a:gdLst/>
                <a:ahLst/>
                <a:cxnLst/>
                <a:rect l="l" t="t" r="r" b="b"/>
                <a:pathLst>
                  <a:path w="10269" h="7351" extrusionOk="0">
                    <a:moveTo>
                      <a:pt x="10268" y="1"/>
                    </a:moveTo>
                    <a:lnTo>
                      <a:pt x="10268" y="1"/>
                    </a:lnTo>
                    <a:cubicBezTo>
                      <a:pt x="9321" y="318"/>
                      <a:pt x="8344" y="583"/>
                      <a:pt x="7372" y="854"/>
                    </a:cubicBezTo>
                    <a:cubicBezTo>
                      <a:pt x="5107" y="1487"/>
                      <a:pt x="2838" y="2047"/>
                      <a:pt x="532" y="2047"/>
                    </a:cubicBezTo>
                    <a:cubicBezTo>
                      <a:pt x="355" y="2047"/>
                      <a:pt x="177" y="2043"/>
                      <a:pt x="0" y="2037"/>
                    </a:cubicBezTo>
                    <a:lnTo>
                      <a:pt x="0" y="2037"/>
                    </a:lnTo>
                    <a:cubicBezTo>
                      <a:pt x="271" y="3527"/>
                      <a:pt x="911" y="4966"/>
                      <a:pt x="2016" y="5993"/>
                    </a:cubicBezTo>
                    <a:cubicBezTo>
                      <a:pt x="2919" y="6833"/>
                      <a:pt x="4153" y="7351"/>
                      <a:pt x="5373" y="7351"/>
                    </a:cubicBezTo>
                    <a:cubicBezTo>
                      <a:pt x="5840" y="7351"/>
                      <a:pt x="6305" y="7275"/>
                      <a:pt x="6748" y="7112"/>
                    </a:cubicBezTo>
                    <a:cubicBezTo>
                      <a:pt x="8235" y="6566"/>
                      <a:pt x="9271" y="5156"/>
                      <a:pt x="9760" y="3648"/>
                    </a:cubicBezTo>
                    <a:cubicBezTo>
                      <a:pt x="10141" y="2475"/>
                      <a:pt x="10238" y="1239"/>
                      <a:pt x="10268" y="1"/>
                    </a:cubicBezTo>
                    <a:close/>
                  </a:path>
                </a:pathLst>
              </a:custGeom>
              <a:solidFill>
                <a:srgbClr val="8438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30" name="Google Shape;1430;p37"/>
              <p:cNvSpPr/>
              <p:nvPr/>
            </p:nvSpPr>
            <p:spPr>
              <a:xfrm>
                <a:off x="2922625" y="1507975"/>
                <a:ext cx="190625" cy="95450"/>
              </a:xfrm>
              <a:custGeom>
                <a:avLst/>
                <a:gdLst/>
                <a:ahLst/>
                <a:cxnLst/>
                <a:rect l="l" t="t" r="r" b="b"/>
                <a:pathLst>
                  <a:path w="7625" h="3818" extrusionOk="0">
                    <a:moveTo>
                      <a:pt x="4781" y="1"/>
                    </a:moveTo>
                    <a:cubicBezTo>
                      <a:pt x="4126" y="1"/>
                      <a:pt x="3473" y="103"/>
                      <a:pt x="2852" y="315"/>
                    </a:cubicBezTo>
                    <a:cubicBezTo>
                      <a:pt x="1723" y="700"/>
                      <a:pt x="734" y="1437"/>
                      <a:pt x="0" y="2374"/>
                    </a:cubicBezTo>
                    <a:cubicBezTo>
                      <a:pt x="29" y="2402"/>
                      <a:pt x="54" y="2432"/>
                      <a:pt x="83" y="2460"/>
                    </a:cubicBezTo>
                    <a:cubicBezTo>
                      <a:pt x="986" y="3300"/>
                      <a:pt x="2220" y="3818"/>
                      <a:pt x="3440" y="3818"/>
                    </a:cubicBezTo>
                    <a:cubicBezTo>
                      <a:pt x="3907" y="3818"/>
                      <a:pt x="4372" y="3742"/>
                      <a:pt x="4815" y="3579"/>
                    </a:cubicBezTo>
                    <a:cubicBezTo>
                      <a:pt x="6121" y="3100"/>
                      <a:pt x="7077" y="1953"/>
                      <a:pt x="7624" y="661"/>
                    </a:cubicBezTo>
                    <a:cubicBezTo>
                      <a:pt x="6743" y="230"/>
                      <a:pt x="5761" y="1"/>
                      <a:pt x="4781" y="1"/>
                    </a:cubicBezTo>
                    <a:close/>
                  </a:path>
                </a:pathLst>
              </a:custGeom>
              <a:solidFill>
                <a:srgbClr val="FC448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31" name="Google Shape;1431;p37"/>
              <p:cNvSpPr/>
              <p:nvPr/>
            </p:nvSpPr>
            <p:spPr>
              <a:xfrm>
                <a:off x="2902375" y="1218775"/>
                <a:ext cx="161275" cy="167325"/>
              </a:xfrm>
              <a:custGeom>
                <a:avLst/>
                <a:gdLst/>
                <a:ahLst/>
                <a:cxnLst/>
                <a:rect l="l" t="t" r="r" b="b"/>
                <a:pathLst>
                  <a:path w="6451" h="6693" extrusionOk="0">
                    <a:moveTo>
                      <a:pt x="217" y="0"/>
                    </a:moveTo>
                    <a:lnTo>
                      <a:pt x="217" y="0"/>
                    </a:lnTo>
                    <a:cubicBezTo>
                      <a:pt x="1" y="1684"/>
                      <a:pt x="290" y="3425"/>
                      <a:pt x="1012" y="4958"/>
                    </a:cubicBezTo>
                    <a:cubicBezTo>
                      <a:pt x="1535" y="6071"/>
                      <a:pt x="2295" y="6693"/>
                      <a:pt x="3320" y="6693"/>
                    </a:cubicBezTo>
                    <a:cubicBezTo>
                      <a:pt x="3732" y="6693"/>
                      <a:pt x="4187" y="6592"/>
                      <a:pt x="4687" y="6383"/>
                    </a:cubicBezTo>
                    <a:cubicBezTo>
                      <a:pt x="5081" y="6217"/>
                      <a:pt x="5418" y="5937"/>
                      <a:pt x="5712" y="5627"/>
                    </a:cubicBezTo>
                    <a:cubicBezTo>
                      <a:pt x="5994" y="5329"/>
                      <a:pt x="6248" y="4987"/>
                      <a:pt x="6356" y="4592"/>
                    </a:cubicBezTo>
                    <a:cubicBezTo>
                      <a:pt x="6451" y="4252"/>
                      <a:pt x="6432" y="3894"/>
                      <a:pt x="6403" y="3542"/>
                    </a:cubicBezTo>
                    <a:cubicBezTo>
                      <a:pt x="6369" y="3144"/>
                      <a:pt x="6320" y="2740"/>
                      <a:pt x="6157" y="2375"/>
                    </a:cubicBezTo>
                    <a:cubicBezTo>
                      <a:pt x="5699" y="1350"/>
                      <a:pt x="4459" y="906"/>
                      <a:pt x="3333" y="906"/>
                    </a:cubicBezTo>
                    <a:cubicBezTo>
                      <a:pt x="3315" y="906"/>
                      <a:pt x="3297" y="906"/>
                      <a:pt x="3279" y="907"/>
                    </a:cubicBezTo>
                    <a:cubicBezTo>
                      <a:pt x="2941" y="912"/>
                      <a:pt x="2604" y="946"/>
                      <a:pt x="2267" y="946"/>
                    </a:cubicBezTo>
                    <a:cubicBezTo>
                      <a:pt x="2136" y="946"/>
                      <a:pt x="2005" y="941"/>
                      <a:pt x="1875" y="927"/>
                    </a:cubicBezTo>
                    <a:cubicBezTo>
                      <a:pt x="1408" y="876"/>
                      <a:pt x="928" y="691"/>
                      <a:pt x="660" y="307"/>
                    </a:cubicBezTo>
                    <a:lnTo>
                      <a:pt x="217" y="0"/>
                    </a:lnTo>
                    <a:close/>
                  </a:path>
                </a:pathLst>
              </a:custGeom>
              <a:solidFill>
                <a:srgbClr val="FD6F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32" name="Google Shape;1432;p37"/>
              <p:cNvSpPr/>
              <p:nvPr/>
            </p:nvSpPr>
            <p:spPr>
              <a:xfrm>
                <a:off x="2467850" y="1430475"/>
                <a:ext cx="357850" cy="235775"/>
              </a:xfrm>
              <a:custGeom>
                <a:avLst/>
                <a:gdLst/>
                <a:ahLst/>
                <a:cxnLst/>
                <a:rect l="l" t="t" r="r" b="b"/>
                <a:pathLst>
                  <a:path w="14314" h="9431" extrusionOk="0">
                    <a:moveTo>
                      <a:pt x="9359" y="1"/>
                    </a:moveTo>
                    <a:cubicBezTo>
                      <a:pt x="7283" y="1"/>
                      <a:pt x="5112" y="566"/>
                      <a:pt x="3451" y="1785"/>
                    </a:cubicBezTo>
                    <a:cubicBezTo>
                      <a:pt x="1469" y="3240"/>
                      <a:pt x="0" y="6429"/>
                      <a:pt x="2406" y="8268"/>
                    </a:cubicBezTo>
                    <a:cubicBezTo>
                      <a:pt x="3444" y="9061"/>
                      <a:pt x="4883" y="9431"/>
                      <a:pt x="6391" y="9431"/>
                    </a:cubicBezTo>
                    <a:cubicBezTo>
                      <a:pt x="9432" y="9431"/>
                      <a:pt x="12750" y="7927"/>
                      <a:pt x="13611" y="5361"/>
                    </a:cubicBezTo>
                    <a:cubicBezTo>
                      <a:pt x="14313" y="3270"/>
                      <a:pt x="12697" y="260"/>
                      <a:pt x="10398" y="48"/>
                    </a:cubicBezTo>
                    <a:cubicBezTo>
                      <a:pt x="10056" y="17"/>
                      <a:pt x="9709" y="1"/>
                      <a:pt x="9359" y="1"/>
                    </a:cubicBezTo>
                    <a:close/>
                  </a:path>
                </a:pathLst>
              </a:custGeom>
              <a:solidFill>
                <a:srgbClr val="FD6F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33" name="Google Shape;1433;p37"/>
              <p:cNvSpPr/>
              <p:nvPr/>
            </p:nvSpPr>
            <p:spPr>
              <a:xfrm>
                <a:off x="3182050" y="1301400"/>
                <a:ext cx="247125" cy="205425"/>
              </a:xfrm>
              <a:custGeom>
                <a:avLst/>
                <a:gdLst/>
                <a:ahLst/>
                <a:cxnLst/>
                <a:rect l="l" t="t" r="r" b="b"/>
                <a:pathLst>
                  <a:path w="9885" h="8217" extrusionOk="0">
                    <a:moveTo>
                      <a:pt x="5667" y="1"/>
                    </a:moveTo>
                    <a:cubicBezTo>
                      <a:pt x="3412" y="1"/>
                      <a:pt x="1019" y="1464"/>
                      <a:pt x="400" y="3613"/>
                    </a:cubicBezTo>
                    <a:cubicBezTo>
                      <a:pt x="0" y="4998"/>
                      <a:pt x="432" y="6648"/>
                      <a:pt x="1605" y="7488"/>
                    </a:cubicBezTo>
                    <a:cubicBezTo>
                      <a:pt x="2132" y="7864"/>
                      <a:pt x="2770" y="8064"/>
                      <a:pt x="3412" y="8157"/>
                    </a:cubicBezTo>
                    <a:cubicBezTo>
                      <a:pt x="3696" y="8197"/>
                      <a:pt x="3982" y="8217"/>
                      <a:pt x="4266" y="8217"/>
                    </a:cubicBezTo>
                    <a:cubicBezTo>
                      <a:pt x="5211" y="8217"/>
                      <a:pt x="6147" y="7999"/>
                      <a:pt x="7000" y="7576"/>
                    </a:cubicBezTo>
                    <a:cubicBezTo>
                      <a:pt x="8079" y="7037"/>
                      <a:pt x="9009" y="6144"/>
                      <a:pt x="9448" y="5019"/>
                    </a:cubicBezTo>
                    <a:cubicBezTo>
                      <a:pt x="9885" y="3894"/>
                      <a:pt x="9776" y="2535"/>
                      <a:pt x="9042" y="1578"/>
                    </a:cubicBezTo>
                    <a:cubicBezTo>
                      <a:pt x="8200" y="478"/>
                      <a:pt x="6956" y="1"/>
                      <a:pt x="5667" y="1"/>
                    </a:cubicBezTo>
                    <a:close/>
                  </a:path>
                </a:pathLst>
              </a:custGeom>
              <a:solidFill>
                <a:srgbClr val="FD6F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34" name="Google Shape;1434;p37"/>
              <p:cNvSpPr/>
              <p:nvPr/>
            </p:nvSpPr>
            <p:spPr>
              <a:xfrm>
                <a:off x="4187450" y="2605925"/>
                <a:ext cx="1180375" cy="1086900"/>
              </a:xfrm>
              <a:custGeom>
                <a:avLst/>
                <a:gdLst/>
                <a:ahLst/>
                <a:cxnLst/>
                <a:rect l="l" t="t" r="r" b="b"/>
                <a:pathLst>
                  <a:path w="47215" h="43476" extrusionOk="0">
                    <a:moveTo>
                      <a:pt x="22789" y="1"/>
                    </a:moveTo>
                    <a:lnTo>
                      <a:pt x="23476" y="5984"/>
                    </a:lnTo>
                    <a:cubicBezTo>
                      <a:pt x="23645" y="7466"/>
                      <a:pt x="23786" y="9083"/>
                      <a:pt x="22975" y="10335"/>
                    </a:cubicBezTo>
                    <a:cubicBezTo>
                      <a:pt x="22157" y="11599"/>
                      <a:pt x="20565" y="12140"/>
                      <a:pt x="19065" y="12269"/>
                    </a:cubicBezTo>
                    <a:cubicBezTo>
                      <a:pt x="18612" y="12308"/>
                      <a:pt x="18158" y="12318"/>
                      <a:pt x="17703" y="12318"/>
                    </a:cubicBezTo>
                    <a:cubicBezTo>
                      <a:pt x="17267" y="12318"/>
                      <a:pt x="16830" y="12309"/>
                      <a:pt x="16393" y="12309"/>
                    </a:cubicBezTo>
                    <a:cubicBezTo>
                      <a:pt x="15776" y="12309"/>
                      <a:pt x="15160" y="12326"/>
                      <a:pt x="14550" y="12411"/>
                    </a:cubicBezTo>
                    <a:cubicBezTo>
                      <a:pt x="8666" y="13231"/>
                      <a:pt x="5541" y="18625"/>
                      <a:pt x="3819" y="23777"/>
                    </a:cubicBezTo>
                    <a:cubicBezTo>
                      <a:pt x="1869" y="29620"/>
                      <a:pt x="358" y="36338"/>
                      <a:pt x="1" y="42439"/>
                    </a:cubicBezTo>
                    <a:lnTo>
                      <a:pt x="44982" y="43476"/>
                    </a:lnTo>
                    <a:cubicBezTo>
                      <a:pt x="46170" y="36507"/>
                      <a:pt x="47215" y="28776"/>
                      <a:pt x="43350" y="22859"/>
                    </a:cubicBezTo>
                    <a:cubicBezTo>
                      <a:pt x="41193" y="19557"/>
                      <a:pt x="37783" y="17313"/>
                      <a:pt x="35051" y="14469"/>
                    </a:cubicBezTo>
                    <a:cubicBezTo>
                      <a:pt x="31177" y="10437"/>
                      <a:pt x="30362" y="5848"/>
                      <a:pt x="30666" y="443"/>
                    </a:cubicBezTo>
                    <a:lnTo>
                      <a:pt x="30666" y="443"/>
                    </a:lnTo>
                    <a:cubicBezTo>
                      <a:pt x="29605" y="728"/>
                      <a:pt x="28507" y="870"/>
                      <a:pt x="27409" y="870"/>
                    </a:cubicBezTo>
                    <a:cubicBezTo>
                      <a:pt x="25832" y="870"/>
                      <a:pt x="24256" y="578"/>
                      <a:pt x="22789" y="1"/>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35" name="Google Shape;1435;p37"/>
              <p:cNvSpPr/>
              <p:nvPr/>
            </p:nvSpPr>
            <p:spPr>
              <a:xfrm>
                <a:off x="1789275" y="1393125"/>
                <a:ext cx="468800" cy="408625"/>
              </a:xfrm>
              <a:custGeom>
                <a:avLst/>
                <a:gdLst/>
                <a:ahLst/>
                <a:cxnLst/>
                <a:rect l="l" t="t" r="r" b="b"/>
                <a:pathLst>
                  <a:path w="18752" h="16345" extrusionOk="0">
                    <a:moveTo>
                      <a:pt x="8328" y="0"/>
                    </a:moveTo>
                    <a:cubicBezTo>
                      <a:pt x="7451" y="0"/>
                      <a:pt x="6556" y="151"/>
                      <a:pt x="5672" y="475"/>
                    </a:cubicBezTo>
                    <a:cubicBezTo>
                      <a:pt x="0" y="2553"/>
                      <a:pt x="2100" y="8786"/>
                      <a:pt x="5336" y="12112"/>
                    </a:cubicBezTo>
                    <a:cubicBezTo>
                      <a:pt x="7054" y="13877"/>
                      <a:pt x="9180" y="15283"/>
                      <a:pt x="11553" y="15942"/>
                    </a:cubicBezTo>
                    <a:cubicBezTo>
                      <a:pt x="12501" y="16206"/>
                      <a:pt x="13490" y="16344"/>
                      <a:pt x="14476" y="16344"/>
                    </a:cubicBezTo>
                    <a:cubicBezTo>
                      <a:pt x="15956" y="16344"/>
                      <a:pt x="17430" y="16033"/>
                      <a:pt x="18752" y="15372"/>
                    </a:cubicBezTo>
                    <a:lnTo>
                      <a:pt x="16242" y="6527"/>
                    </a:lnTo>
                    <a:cubicBezTo>
                      <a:pt x="15435" y="2720"/>
                      <a:pt x="12045" y="0"/>
                      <a:pt x="8328" y="0"/>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36" name="Google Shape;1436;p37"/>
              <p:cNvSpPr/>
              <p:nvPr/>
            </p:nvSpPr>
            <p:spPr>
              <a:xfrm>
                <a:off x="1897450" y="1456950"/>
                <a:ext cx="287525" cy="304100"/>
              </a:xfrm>
              <a:custGeom>
                <a:avLst/>
                <a:gdLst/>
                <a:ahLst/>
                <a:cxnLst/>
                <a:rect l="l" t="t" r="r" b="b"/>
                <a:pathLst>
                  <a:path w="11501" h="12164" extrusionOk="0">
                    <a:moveTo>
                      <a:pt x="1679" y="1"/>
                    </a:moveTo>
                    <a:cubicBezTo>
                      <a:pt x="1213" y="1"/>
                      <a:pt x="784" y="221"/>
                      <a:pt x="491" y="805"/>
                    </a:cubicBezTo>
                    <a:cubicBezTo>
                      <a:pt x="0" y="1786"/>
                      <a:pt x="290" y="3192"/>
                      <a:pt x="521" y="4205"/>
                    </a:cubicBezTo>
                    <a:cubicBezTo>
                      <a:pt x="828" y="5556"/>
                      <a:pt x="1512" y="6796"/>
                      <a:pt x="2326" y="7918"/>
                    </a:cubicBezTo>
                    <a:cubicBezTo>
                      <a:pt x="3252" y="9197"/>
                      <a:pt x="4375" y="10360"/>
                      <a:pt x="5739" y="11153"/>
                    </a:cubicBezTo>
                    <a:cubicBezTo>
                      <a:pt x="6818" y="11781"/>
                      <a:pt x="8060" y="12164"/>
                      <a:pt x="9302" y="12164"/>
                    </a:cubicBezTo>
                    <a:cubicBezTo>
                      <a:pt x="9632" y="12164"/>
                      <a:pt x="9961" y="12137"/>
                      <a:pt x="10287" y="12080"/>
                    </a:cubicBezTo>
                    <a:cubicBezTo>
                      <a:pt x="10775" y="11995"/>
                      <a:pt x="11330" y="11770"/>
                      <a:pt x="11446" y="11287"/>
                    </a:cubicBezTo>
                    <a:cubicBezTo>
                      <a:pt x="11501" y="11055"/>
                      <a:pt x="11439" y="10812"/>
                      <a:pt x="11370" y="10583"/>
                    </a:cubicBezTo>
                    <a:cubicBezTo>
                      <a:pt x="10777" y="8603"/>
                      <a:pt x="9696" y="6802"/>
                      <a:pt x="8351" y="5242"/>
                    </a:cubicBezTo>
                    <a:cubicBezTo>
                      <a:pt x="7103" y="3794"/>
                      <a:pt x="5465" y="2802"/>
                      <a:pt x="4145" y="1474"/>
                    </a:cubicBezTo>
                    <a:cubicBezTo>
                      <a:pt x="4052" y="1382"/>
                      <a:pt x="3961" y="1286"/>
                      <a:pt x="3871" y="1189"/>
                    </a:cubicBezTo>
                    <a:cubicBezTo>
                      <a:pt x="3347" y="620"/>
                      <a:pt x="2461" y="1"/>
                      <a:pt x="1679" y="1"/>
                    </a:cubicBezTo>
                    <a:close/>
                  </a:path>
                </a:pathLst>
              </a:custGeom>
              <a:solidFill>
                <a:srgbClr val="FD6F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37" name="Google Shape;1437;p37"/>
              <p:cNvSpPr/>
              <p:nvPr/>
            </p:nvSpPr>
            <p:spPr>
              <a:xfrm>
                <a:off x="1928600" y="1452900"/>
                <a:ext cx="270175" cy="289150"/>
              </a:xfrm>
              <a:custGeom>
                <a:avLst/>
                <a:gdLst/>
                <a:ahLst/>
                <a:cxnLst/>
                <a:rect l="l" t="t" r="r" b="b"/>
                <a:pathLst>
                  <a:path w="10807" h="11566" extrusionOk="0">
                    <a:moveTo>
                      <a:pt x="55" y="1"/>
                    </a:moveTo>
                    <a:cubicBezTo>
                      <a:pt x="42" y="1"/>
                      <a:pt x="34" y="3"/>
                      <a:pt x="33" y="7"/>
                    </a:cubicBezTo>
                    <a:cubicBezTo>
                      <a:pt x="1" y="85"/>
                      <a:pt x="836" y="452"/>
                      <a:pt x="2082" y="1208"/>
                    </a:cubicBezTo>
                    <a:cubicBezTo>
                      <a:pt x="2707" y="1583"/>
                      <a:pt x="3421" y="2077"/>
                      <a:pt x="4179" y="2667"/>
                    </a:cubicBezTo>
                    <a:cubicBezTo>
                      <a:pt x="5816" y="3960"/>
                      <a:pt x="7244" y="5500"/>
                      <a:pt x="8413" y="7230"/>
                    </a:cubicBezTo>
                    <a:cubicBezTo>
                      <a:pt x="8944" y="8030"/>
                      <a:pt x="9383" y="8778"/>
                      <a:pt x="9710" y="9430"/>
                    </a:cubicBezTo>
                    <a:cubicBezTo>
                      <a:pt x="10362" y="10711"/>
                      <a:pt x="10666" y="11565"/>
                      <a:pt x="10751" y="11565"/>
                    </a:cubicBezTo>
                    <a:cubicBezTo>
                      <a:pt x="10752" y="11565"/>
                      <a:pt x="10753" y="11565"/>
                      <a:pt x="10754" y="11564"/>
                    </a:cubicBezTo>
                    <a:cubicBezTo>
                      <a:pt x="10807" y="11550"/>
                      <a:pt x="10623" y="10645"/>
                      <a:pt x="10030" y="9279"/>
                    </a:cubicBezTo>
                    <a:cubicBezTo>
                      <a:pt x="9738" y="8594"/>
                      <a:pt x="9322" y="7811"/>
                      <a:pt x="8798" y="6977"/>
                    </a:cubicBezTo>
                    <a:cubicBezTo>
                      <a:pt x="7644" y="5171"/>
                      <a:pt x="6174" y="3588"/>
                      <a:pt x="4461" y="2302"/>
                    </a:cubicBezTo>
                    <a:cubicBezTo>
                      <a:pt x="3669" y="1716"/>
                      <a:pt x="2917" y="1242"/>
                      <a:pt x="2258" y="901"/>
                    </a:cubicBezTo>
                    <a:cubicBezTo>
                      <a:pt x="1049" y="265"/>
                      <a:pt x="201" y="1"/>
                      <a:pt x="55" y="1"/>
                    </a:cubicBezTo>
                    <a:close/>
                  </a:path>
                </a:pathLst>
              </a:custGeom>
              <a:solidFill>
                <a:srgbClr val="B251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38" name="Google Shape;1438;p37"/>
              <p:cNvSpPr/>
              <p:nvPr/>
            </p:nvSpPr>
            <p:spPr>
              <a:xfrm>
                <a:off x="1996375" y="1604250"/>
                <a:ext cx="134800" cy="28000"/>
              </a:xfrm>
              <a:custGeom>
                <a:avLst/>
                <a:gdLst/>
                <a:ahLst/>
                <a:cxnLst/>
                <a:rect l="l" t="t" r="r" b="b"/>
                <a:pathLst>
                  <a:path w="5392" h="1120" extrusionOk="0">
                    <a:moveTo>
                      <a:pt x="3433" y="1"/>
                    </a:moveTo>
                    <a:cubicBezTo>
                      <a:pt x="3177" y="1"/>
                      <a:pt x="2906" y="17"/>
                      <a:pt x="2623" y="54"/>
                    </a:cubicBezTo>
                    <a:cubicBezTo>
                      <a:pt x="1069" y="248"/>
                      <a:pt x="1" y="992"/>
                      <a:pt x="75" y="1098"/>
                    </a:cubicBezTo>
                    <a:cubicBezTo>
                      <a:pt x="82" y="1113"/>
                      <a:pt x="103" y="1120"/>
                      <a:pt x="137" y="1120"/>
                    </a:cubicBezTo>
                    <a:cubicBezTo>
                      <a:pt x="397" y="1120"/>
                      <a:pt x="1406" y="707"/>
                      <a:pt x="2688" y="551"/>
                    </a:cubicBezTo>
                    <a:cubicBezTo>
                      <a:pt x="3224" y="479"/>
                      <a:pt x="3725" y="462"/>
                      <a:pt x="4144" y="462"/>
                    </a:cubicBezTo>
                    <a:cubicBezTo>
                      <a:pt x="4509" y="462"/>
                      <a:pt x="4813" y="475"/>
                      <a:pt x="5025" y="475"/>
                    </a:cubicBezTo>
                    <a:cubicBezTo>
                      <a:pt x="5226" y="475"/>
                      <a:pt x="5344" y="463"/>
                      <a:pt x="5354" y="419"/>
                    </a:cubicBezTo>
                    <a:cubicBezTo>
                      <a:pt x="5391" y="319"/>
                      <a:pt x="4580" y="1"/>
                      <a:pt x="3433" y="1"/>
                    </a:cubicBezTo>
                    <a:close/>
                  </a:path>
                </a:pathLst>
              </a:custGeom>
              <a:solidFill>
                <a:srgbClr val="B251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39" name="Google Shape;1439;p37"/>
              <p:cNvSpPr/>
              <p:nvPr/>
            </p:nvSpPr>
            <p:spPr>
              <a:xfrm>
                <a:off x="4187450" y="2912925"/>
                <a:ext cx="1158500" cy="773075"/>
              </a:xfrm>
              <a:custGeom>
                <a:avLst/>
                <a:gdLst/>
                <a:ahLst/>
                <a:cxnLst/>
                <a:rect l="l" t="t" r="r" b="b"/>
                <a:pathLst>
                  <a:path w="46340" h="30923" extrusionOk="0">
                    <a:moveTo>
                      <a:pt x="18878" y="1"/>
                    </a:moveTo>
                    <a:cubicBezTo>
                      <a:pt x="18479" y="28"/>
                      <a:pt x="18079" y="35"/>
                      <a:pt x="17678" y="35"/>
                    </a:cubicBezTo>
                    <a:cubicBezTo>
                      <a:pt x="17263" y="35"/>
                      <a:pt x="16847" y="28"/>
                      <a:pt x="16431" y="28"/>
                    </a:cubicBezTo>
                    <a:cubicBezTo>
                      <a:pt x="15802" y="28"/>
                      <a:pt x="15174" y="45"/>
                      <a:pt x="14550" y="131"/>
                    </a:cubicBezTo>
                    <a:cubicBezTo>
                      <a:pt x="8668" y="951"/>
                      <a:pt x="5543" y="6345"/>
                      <a:pt x="3821" y="11497"/>
                    </a:cubicBezTo>
                    <a:cubicBezTo>
                      <a:pt x="1869" y="17340"/>
                      <a:pt x="358" y="24058"/>
                      <a:pt x="1" y="30159"/>
                    </a:cubicBezTo>
                    <a:lnTo>
                      <a:pt x="33125" y="30922"/>
                    </a:lnTo>
                    <a:lnTo>
                      <a:pt x="34186" y="25865"/>
                    </a:lnTo>
                    <a:cubicBezTo>
                      <a:pt x="35120" y="25969"/>
                      <a:pt x="36060" y="26021"/>
                      <a:pt x="37000" y="26021"/>
                    </a:cubicBezTo>
                    <a:cubicBezTo>
                      <a:pt x="40032" y="26021"/>
                      <a:pt x="43064" y="25484"/>
                      <a:pt x="45914" y="24446"/>
                    </a:cubicBezTo>
                    <a:cubicBezTo>
                      <a:pt x="46340" y="19525"/>
                      <a:pt x="45994" y="14627"/>
                      <a:pt x="43351" y="10579"/>
                    </a:cubicBezTo>
                    <a:cubicBezTo>
                      <a:pt x="41193" y="7277"/>
                      <a:pt x="37785" y="5033"/>
                      <a:pt x="35052" y="2189"/>
                    </a:cubicBezTo>
                    <a:cubicBezTo>
                      <a:pt x="34567" y="1686"/>
                      <a:pt x="34115" y="1152"/>
                      <a:pt x="33698" y="593"/>
                    </a:cubicBezTo>
                    <a:cubicBezTo>
                      <a:pt x="31338" y="2051"/>
                      <a:pt x="28731" y="3101"/>
                      <a:pt x="25983" y="3137"/>
                    </a:cubicBezTo>
                    <a:cubicBezTo>
                      <a:pt x="25944" y="3138"/>
                      <a:pt x="25905" y="3138"/>
                      <a:pt x="25866" y="3138"/>
                    </a:cubicBezTo>
                    <a:cubicBezTo>
                      <a:pt x="23231" y="3138"/>
                      <a:pt x="20509" y="1984"/>
                      <a:pt x="1887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40" name="Google Shape;1440;p37"/>
              <p:cNvSpPr/>
              <p:nvPr/>
            </p:nvSpPr>
            <p:spPr>
              <a:xfrm>
                <a:off x="2299975" y="391875"/>
                <a:ext cx="410375" cy="141475"/>
              </a:xfrm>
              <a:custGeom>
                <a:avLst/>
                <a:gdLst/>
                <a:ahLst/>
                <a:cxnLst/>
                <a:rect l="l" t="t" r="r" b="b"/>
                <a:pathLst>
                  <a:path w="16415" h="5659" extrusionOk="0">
                    <a:moveTo>
                      <a:pt x="1347" y="0"/>
                    </a:moveTo>
                    <a:cubicBezTo>
                      <a:pt x="897" y="0"/>
                      <a:pt x="447" y="32"/>
                      <a:pt x="0" y="96"/>
                    </a:cubicBezTo>
                    <a:cubicBezTo>
                      <a:pt x="1634" y="520"/>
                      <a:pt x="4443" y="1221"/>
                      <a:pt x="7561" y="2282"/>
                    </a:cubicBezTo>
                    <a:cubicBezTo>
                      <a:pt x="12253" y="3854"/>
                      <a:pt x="15906" y="5659"/>
                      <a:pt x="16330" y="5659"/>
                    </a:cubicBezTo>
                    <a:cubicBezTo>
                      <a:pt x="16352" y="5659"/>
                      <a:pt x="16365" y="5654"/>
                      <a:pt x="16370" y="5645"/>
                    </a:cubicBezTo>
                    <a:cubicBezTo>
                      <a:pt x="16415" y="5562"/>
                      <a:pt x="15523" y="4976"/>
                      <a:pt x="13992" y="4189"/>
                    </a:cubicBezTo>
                    <a:cubicBezTo>
                      <a:pt x="12461" y="3403"/>
                      <a:pt x="10283" y="2436"/>
                      <a:pt x="7793" y="1593"/>
                    </a:cubicBezTo>
                    <a:cubicBezTo>
                      <a:pt x="5599" y="853"/>
                      <a:pt x="3540" y="336"/>
                      <a:pt x="1923" y="17"/>
                    </a:cubicBezTo>
                    <a:cubicBezTo>
                      <a:pt x="1732" y="6"/>
                      <a:pt x="1539" y="0"/>
                      <a:pt x="134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41" name="Google Shape;1441;p37"/>
              <p:cNvSpPr/>
              <p:nvPr/>
            </p:nvSpPr>
            <p:spPr>
              <a:xfrm>
                <a:off x="4759700" y="2617525"/>
                <a:ext cx="236425" cy="256600"/>
              </a:xfrm>
              <a:custGeom>
                <a:avLst/>
                <a:gdLst/>
                <a:ahLst/>
                <a:cxnLst/>
                <a:rect l="l" t="t" r="r" b="b"/>
                <a:pathLst>
                  <a:path w="9457" h="10264" extrusionOk="0">
                    <a:moveTo>
                      <a:pt x="7776" y="0"/>
                    </a:moveTo>
                    <a:lnTo>
                      <a:pt x="7637" y="10"/>
                    </a:lnTo>
                    <a:cubicBezTo>
                      <a:pt x="6611" y="273"/>
                      <a:pt x="5558" y="404"/>
                      <a:pt x="4503" y="404"/>
                    </a:cubicBezTo>
                    <a:cubicBezTo>
                      <a:pt x="3932" y="404"/>
                      <a:pt x="3361" y="366"/>
                      <a:pt x="2793" y="288"/>
                    </a:cubicBezTo>
                    <a:cubicBezTo>
                      <a:pt x="1862" y="335"/>
                      <a:pt x="932" y="378"/>
                      <a:pt x="1" y="417"/>
                    </a:cubicBezTo>
                    <a:cubicBezTo>
                      <a:pt x="195" y="2119"/>
                      <a:pt x="390" y="3819"/>
                      <a:pt x="586" y="5520"/>
                    </a:cubicBezTo>
                    <a:cubicBezTo>
                      <a:pt x="745" y="6914"/>
                      <a:pt x="868" y="8422"/>
                      <a:pt x="211" y="9639"/>
                    </a:cubicBezTo>
                    <a:cubicBezTo>
                      <a:pt x="2659" y="10055"/>
                      <a:pt x="5137" y="10264"/>
                      <a:pt x="7618" y="10264"/>
                    </a:cubicBezTo>
                    <a:cubicBezTo>
                      <a:pt x="8231" y="10264"/>
                      <a:pt x="8844" y="10251"/>
                      <a:pt x="9457" y="10225"/>
                    </a:cubicBezTo>
                    <a:cubicBezTo>
                      <a:pt x="7907" y="7157"/>
                      <a:pt x="7564" y="3780"/>
                      <a:pt x="7776" y="0"/>
                    </a:cubicBezTo>
                    <a:close/>
                  </a:path>
                </a:pathLst>
              </a:custGeom>
              <a:solidFill>
                <a:srgbClr val="FD6F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42" name="Google Shape;1442;p37"/>
              <p:cNvSpPr/>
              <p:nvPr/>
            </p:nvSpPr>
            <p:spPr>
              <a:xfrm>
                <a:off x="5264650" y="2289475"/>
                <a:ext cx="306675" cy="286900"/>
              </a:xfrm>
              <a:custGeom>
                <a:avLst/>
                <a:gdLst/>
                <a:ahLst/>
                <a:cxnLst/>
                <a:rect l="l" t="t" r="r" b="b"/>
                <a:pathLst>
                  <a:path w="12267" h="11476" extrusionOk="0">
                    <a:moveTo>
                      <a:pt x="8820" y="1"/>
                    </a:moveTo>
                    <a:cubicBezTo>
                      <a:pt x="8809" y="1"/>
                      <a:pt x="8798" y="1"/>
                      <a:pt x="8786" y="1"/>
                    </a:cubicBezTo>
                    <a:cubicBezTo>
                      <a:pt x="6548" y="8"/>
                      <a:pt x="4347" y="1187"/>
                      <a:pt x="3100" y="3046"/>
                    </a:cubicBezTo>
                    <a:lnTo>
                      <a:pt x="183" y="11162"/>
                    </a:lnTo>
                    <a:cubicBezTo>
                      <a:pt x="169" y="11151"/>
                      <a:pt x="154" y="11146"/>
                      <a:pt x="140" y="11146"/>
                    </a:cubicBezTo>
                    <a:cubicBezTo>
                      <a:pt x="67" y="11146"/>
                      <a:pt x="0" y="11266"/>
                      <a:pt x="49" y="11341"/>
                    </a:cubicBezTo>
                    <a:cubicBezTo>
                      <a:pt x="108" y="11429"/>
                      <a:pt x="230" y="11444"/>
                      <a:pt x="335" y="11450"/>
                    </a:cubicBezTo>
                    <a:cubicBezTo>
                      <a:pt x="679" y="11466"/>
                      <a:pt x="1024" y="11475"/>
                      <a:pt x="1370" y="11475"/>
                    </a:cubicBezTo>
                    <a:cubicBezTo>
                      <a:pt x="3780" y="11475"/>
                      <a:pt x="6219" y="11041"/>
                      <a:pt x="8255" y="9779"/>
                    </a:cubicBezTo>
                    <a:cubicBezTo>
                      <a:pt x="10584" y="8336"/>
                      <a:pt x="12266" y="5637"/>
                      <a:pt x="11920" y="2919"/>
                    </a:cubicBezTo>
                    <a:cubicBezTo>
                      <a:pt x="11785" y="1868"/>
                      <a:pt x="11290" y="780"/>
                      <a:pt x="10343" y="304"/>
                    </a:cubicBezTo>
                    <a:cubicBezTo>
                      <a:pt x="9877" y="68"/>
                      <a:pt x="9342" y="1"/>
                      <a:pt x="8820" y="1"/>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43" name="Google Shape;1443;p37"/>
              <p:cNvSpPr/>
              <p:nvPr/>
            </p:nvSpPr>
            <p:spPr>
              <a:xfrm>
                <a:off x="2380175" y="2430750"/>
                <a:ext cx="241400" cy="584225"/>
              </a:xfrm>
              <a:custGeom>
                <a:avLst/>
                <a:gdLst/>
                <a:ahLst/>
                <a:cxnLst/>
                <a:rect l="l" t="t" r="r" b="b"/>
                <a:pathLst>
                  <a:path w="9656" h="23369" extrusionOk="0">
                    <a:moveTo>
                      <a:pt x="577" y="0"/>
                    </a:moveTo>
                    <a:cubicBezTo>
                      <a:pt x="201" y="0"/>
                      <a:pt x="1" y="72"/>
                      <a:pt x="3" y="118"/>
                    </a:cubicBezTo>
                    <a:cubicBezTo>
                      <a:pt x="3" y="203"/>
                      <a:pt x="382" y="238"/>
                      <a:pt x="1002" y="452"/>
                    </a:cubicBezTo>
                    <a:cubicBezTo>
                      <a:pt x="1617" y="662"/>
                      <a:pt x="2476" y="1090"/>
                      <a:pt x="3300" y="1900"/>
                    </a:cubicBezTo>
                    <a:cubicBezTo>
                      <a:pt x="4987" y="3490"/>
                      <a:pt x="6151" y="6711"/>
                      <a:pt x="7222" y="10200"/>
                    </a:cubicBezTo>
                    <a:cubicBezTo>
                      <a:pt x="9304" y="17276"/>
                      <a:pt x="8878" y="23369"/>
                      <a:pt x="9210" y="23369"/>
                    </a:cubicBezTo>
                    <a:cubicBezTo>
                      <a:pt x="9210" y="23369"/>
                      <a:pt x="9210" y="23369"/>
                      <a:pt x="9210" y="23369"/>
                    </a:cubicBezTo>
                    <a:cubicBezTo>
                      <a:pt x="9210" y="23369"/>
                      <a:pt x="9211" y="23369"/>
                      <a:pt x="9211" y="23369"/>
                    </a:cubicBezTo>
                    <a:cubicBezTo>
                      <a:pt x="9345" y="23369"/>
                      <a:pt x="9640" y="21869"/>
                      <a:pt x="9643" y="19412"/>
                    </a:cubicBezTo>
                    <a:cubicBezTo>
                      <a:pt x="9656" y="16953"/>
                      <a:pt x="9324" y="13523"/>
                      <a:pt x="8269" y="9897"/>
                    </a:cubicBezTo>
                    <a:cubicBezTo>
                      <a:pt x="7740" y="8085"/>
                      <a:pt x="7100" y="6408"/>
                      <a:pt x="6405" y="4920"/>
                    </a:cubicBezTo>
                    <a:cubicBezTo>
                      <a:pt x="5704" y="3430"/>
                      <a:pt x="4819" y="2148"/>
                      <a:pt x="3816" y="1327"/>
                    </a:cubicBezTo>
                    <a:cubicBezTo>
                      <a:pt x="2824" y="499"/>
                      <a:pt x="1804" y="137"/>
                      <a:pt x="1101" y="40"/>
                    </a:cubicBezTo>
                    <a:cubicBezTo>
                      <a:pt x="900" y="11"/>
                      <a:pt x="725" y="0"/>
                      <a:pt x="577" y="0"/>
                    </a:cubicBezTo>
                    <a:close/>
                  </a:path>
                </a:pathLst>
              </a:custGeom>
              <a:solidFill>
                <a:srgbClr val="8438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44" name="Google Shape;1444;p37"/>
              <p:cNvSpPr/>
              <p:nvPr/>
            </p:nvSpPr>
            <p:spPr>
              <a:xfrm>
                <a:off x="4387050" y="1707800"/>
                <a:ext cx="995625" cy="1071275"/>
              </a:xfrm>
              <a:custGeom>
                <a:avLst/>
                <a:gdLst/>
                <a:ahLst/>
                <a:cxnLst/>
                <a:rect l="l" t="t" r="r" b="b"/>
                <a:pathLst>
                  <a:path w="39825" h="42851" extrusionOk="0">
                    <a:moveTo>
                      <a:pt x="12880" y="0"/>
                    </a:moveTo>
                    <a:cubicBezTo>
                      <a:pt x="7235" y="1607"/>
                      <a:pt x="2534" y="6137"/>
                      <a:pt x="1625" y="12132"/>
                    </a:cubicBezTo>
                    <a:cubicBezTo>
                      <a:pt x="1120" y="15456"/>
                      <a:pt x="1823" y="18763"/>
                      <a:pt x="1419" y="22063"/>
                    </a:cubicBezTo>
                    <a:cubicBezTo>
                      <a:pt x="623" y="28574"/>
                      <a:pt x="0" y="34217"/>
                      <a:pt x="5597" y="38850"/>
                    </a:cubicBezTo>
                    <a:cubicBezTo>
                      <a:pt x="9087" y="41739"/>
                      <a:pt x="13688" y="42720"/>
                      <a:pt x="18120" y="42832"/>
                    </a:cubicBezTo>
                    <a:cubicBezTo>
                      <a:pt x="18591" y="42844"/>
                      <a:pt x="19069" y="42851"/>
                      <a:pt x="19553" y="42851"/>
                    </a:cubicBezTo>
                    <a:cubicBezTo>
                      <a:pt x="24714" y="42851"/>
                      <a:pt x="30456" y="42055"/>
                      <a:pt x="33803" y="37971"/>
                    </a:cubicBezTo>
                    <a:cubicBezTo>
                      <a:pt x="37011" y="34056"/>
                      <a:pt x="39100" y="29834"/>
                      <a:pt x="39824" y="24933"/>
                    </a:cubicBezTo>
                    <a:lnTo>
                      <a:pt x="39824" y="24933"/>
                    </a:lnTo>
                    <a:cubicBezTo>
                      <a:pt x="39401" y="24951"/>
                      <a:pt x="38978" y="24960"/>
                      <a:pt x="38557" y="24960"/>
                    </a:cubicBezTo>
                    <a:cubicBezTo>
                      <a:pt x="36073" y="24960"/>
                      <a:pt x="33628" y="24630"/>
                      <a:pt x="31357" y="23646"/>
                    </a:cubicBezTo>
                    <a:cubicBezTo>
                      <a:pt x="28022" y="22201"/>
                      <a:pt x="25417" y="19500"/>
                      <a:pt x="22996" y="16791"/>
                    </a:cubicBezTo>
                    <a:cubicBezTo>
                      <a:pt x="18611" y="11886"/>
                      <a:pt x="14362" y="6253"/>
                      <a:pt x="12880" y="0"/>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45" name="Google Shape;1445;p37"/>
              <p:cNvSpPr/>
              <p:nvPr/>
            </p:nvSpPr>
            <p:spPr>
              <a:xfrm>
                <a:off x="3240825" y="2372850"/>
                <a:ext cx="168675" cy="515925"/>
              </a:xfrm>
              <a:custGeom>
                <a:avLst/>
                <a:gdLst/>
                <a:ahLst/>
                <a:cxnLst/>
                <a:rect l="l" t="t" r="r" b="b"/>
                <a:pathLst>
                  <a:path w="6747" h="20637" extrusionOk="0">
                    <a:moveTo>
                      <a:pt x="143" y="1"/>
                    </a:moveTo>
                    <a:cubicBezTo>
                      <a:pt x="129" y="1"/>
                      <a:pt x="119" y="4"/>
                      <a:pt x="114" y="11"/>
                    </a:cubicBezTo>
                    <a:cubicBezTo>
                      <a:pt x="1" y="144"/>
                      <a:pt x="939" y="977"/>
                      <a:pt x="2038" y="2612"/>
                    </a:cubicBezTo>
                    <a:cubicBezTo>
                      <a:pt x="3151" y="4232"/>
                      <a:pt x="4315" y="6725"/>
                      <a:pt x="4969" y="9664"/>
                    </a:cubicBezTo>
                    <a:cubicBezTo>
                      <a:pt x="5624" y="12608"/>
                      <a:pt x="5779" y="15377"/>
                      <a:pt x="5928" y="17380"/>
                    </a:cubicBezTo>
                    <a:cubicBezTo>
                      <a:pt x="6066" y="19386"/>
                      <a:pt x="6190" y="20636"/>
                      <a:pt x="6345" y="20636"/>
                    </a:cubicBezTo>
                    <a:cubicBezTo>
                      <a:pt x="6345" y="20636"/>
                      <a:pt x="6345" y="20636"/>
                      <a:pt x="6345" y="20636"/>
                    </a:cubicBezTo>
                    <a:cubicBezTo>
                      <a:pt x="6491" y="20635"/>
                      <a:pt x="6639" y="19390"/>
                      <a:pt x="6700" y="17364"/>
                    </a:cubicBezTo>
                    <a:cubicBezTo>
                      <a:pt x="6746" y="15342"/>
                      <a:pt x="6716" y="12501"/>
                      <a:pt x="6032" y="9424"/>
                    </a:cubicBezTo>
                    <a:cubicBezTo>
                      <a:pt x="5350" y="6344"/>
                      <a:pt x="3993" y="3737"/>
                      <a:pt x="2657" y="2151"/>
                    </a:cubicBezTo>
                    <a:cubicBezTo>
                      <a:pt x="1421" y="655"/>
                      <a:pt x="342" y="1"/>
                      <a:pt x="143" y="1"/>
                    </a:cubicBezTo>
                    <a:close/>
                  </a:path>
                </a:pathLst>
              </a:custGeom>
              <a:solidFill>
                <a:srgbClr val="8438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46" name="Google Shape;1446;p37"/>
              <p:cNvSpPr/>
              <p:nvPr/>
            </p:nvSpPr>
            <p:spPr>
              <a:xfrm>
                <a:off x="3671675" y="2539150"/>
                <a:ext cx="486450" cy="413325"/>
              </a:xfrm>
              <a:custGeom>
                <a:avLst/>
                <a:gdLst/>
                <a:ahLst/>
                <a:cxnLst/>
                <a:rect l="l" t="t" r="r" b="b"/>
                <a:pathLst>
                  <a:path w="19458" h="16533" extrusionOk="0">
                    <a:moveTo>
                      <a:pt x="4865" y="1689"/>
                    </a:moveTo>
                    <a:cubicBezTo>
                      <a:pt x="4874" y="1689"/>
                      <a:pt x="4883" y="1689"/>
                      <a:pt x="4892" y="1689"/>
                    </a:cubicBezTo>
                    <a:cubicBezTo>
                      <a:pt x="7793" y="1715"/>
                      <a:pt x="10796" y="4434"/>
                      <a:pt x="12596" y="6425"/>
                    </a:cubicBezTo>
                    <a:cubicBezTo>
                      <a:pt x="14664" y="8711"/>
                      <a:pt x="16024" y="11556"/>
                      <a:pt x="17171" y="14405"/>
                    </a:cubicBezTo>
                    <a:lnTo>
                      <a:pt x="17171" y="14405"/>
                    </a:lnTo>
                    <a:cubicBezTo>
                      <a:pt x="14850" y="13115"/>
                      <a:pt x="12560" y="11782"/>
                      <a:pt x="10378" y="10263"/>
                    </a:cubicBezTo>
                    <a:cubicBezTo>
                      <a:pt x="9141" y="9401"/>
                      <a:pt x="7994" y="8427"/>
                      <a:pt x="6891" y="7404"/>
                    </a:cubicBezTo>
                    <a:cubicBezTo>
                      <a:pt x="6729" y="7256"/>
                      <a:pt x="1505" y="1689"/>
                      <a:pt x="4865" y="1689"/>
                    </a:cubicBezTo>
                    <a:close/>
                    <a:moveTo>
                      <a:pt x="4892" y="1"/>
                    </a:moveTo>
                    <a:cubicBezTo>
                      <a:pt x="4000" y="1"/>
                      <a:pt x="3154" y="239"/>
                      <a:pt x="2426" y="818"/>
                    </a:cubicBezTo>
                    <a:cubicBezTo>
                      <a:pt x="1" y="2749"/>
                      <a:pt x="4019" y="6918"/>
                      <a:pt x="5221" y="8112"/>
                    </a:cubicBezTo>
                    <a:cubicBezTo>
                      <a:pt x="8746" y="11612"/>
                      <a:pt x="13029" y="14048"/>
                      <a:pt x="17349" y="16426"/>
                    </a:cubicBezTo>
                    <a:cubicBezTo>
                      <a:pt x="17484" y="16500"/>
                      <a:pt x="17612" y="16533"/>
                      <a:pt x="17731" y="16533"/>
                    </a:cubicBezTo>
                    <a:cubicBezTo>
                      <a:pt x="18008" y="16533"/>
                      <a:pt x="18231" y="16356"/>
                      <a:pt x="18357" y="16112"/>
                    </a:cubicBezTo>
                    <a:lnTo>
                      <a:pt x="18357" y="16112"/>
                    </a:lnTo>
                    <a:cubicBezTo>
                      <a:pt x="18358" y="16112"/>
                      <a:pt x="18358" y="16112"/>
                      <a:pt x="18358" y="16112"/>
                    </a:cubicBezTo>
                    <a:cubicBezTo>
                      <a:pt x="18894" y="16112"/>
                      <a:pt x="19457" y="15605"/>
                      <a:pt x="19203" y="14947"/>
                    </a:cubicBezTo>
                    <a:lnTo>
                      <a:pt x="19203" y="14946"/>
                    </a:lnTo>
                    <a:cubicBezTo>
                      <a:pt x="17536" y="10635"/>
                      <a:pt x="15468" y="6634"/>
                      <a:pt x="12030" y="3470"/>
                    </a:cubicBezTo>
                    <a:cubicBezTo>
                      <a:pt x="10401" y="1968"/>
                      <a:pt x="7455" y="1"/>
                      <a:pt x="489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47" name="Google Shape;1447;p37"/>
              <p:cNvSpPr/>
              <p:nvPr/>
            </p:nvSpPr>
            <p:spPr>
              <a:xfrm>
                <a:off x="4086225" y="2403000"/>
                <a:ext cx="308875" cy="559125"/>
              </a:xfrm>
              <a:custGeom>
                <a:avLst/>
                <a:gdLst/>
                <a:ahLst/>
                <a:cxnLst/>
                <a:rect l="l" t="t" r="r" b="b"/>
                <a:pathLst>
                  <a:path w="12355" h="22365" extrusionOk="0">
                    <a:moveTo>
                      <a:pt x="6726" y="2007"/>
                    </a:moveTo>
                    <a:cubicBezTo>
                      <a:pt x="7495" y="2007"/>
                      <a:pt x="8279" y="2967"/>
                      <a:pt x="9078" y="4887"/>
                    </a:cubicBezTo>
                    <a:cubicBezTo>
                      <a:pt x="8917" y="5760"/>
                      <a:pt x="8708" y="6625"/>
                      <a:pt x="8455" y="7475"/>
                    </a:cubicBezTo>
                    <a:cubicBezTo>
                      <a:pt x="8036" y="8974"/>
                      <a:pt x="7459" y="10422"/>
                      <a:pt x="6846" y="11850"/>
                    </a:cubicBezTo>
                    <a:cubicBezTo>
                      <a:pt x="5683" y="14561"/>
                      <a:pt x="4088" y="17053"/>
                      <a:pt x="2259" y="19359"/>
                    </a:cubicBezTo>
                    <a:lnTo>
                      <a:pt x="2259" y="19359"/>
                    </a:lnTo>
                    <a:cubicBezTo>
                      <a:pt x="1614" y="13853"/>
                      <a:pt x="2301" y="7690"/>
                      <a:pt x="5347" y="3057"/>
                    </a:cubicBezTo>
                    <a:cubicBezTo>
                      <a:pt x="5801" y="2357"/>
                      <a:pt x="6261" y="2007"/>
                      <a:pt x="6726" y="2007"/>
                    </a:cubicBezTo>
                    <a:close/>
                    <a:moveTo>
                      <a:pt x="8024" y="0"/>
                    </a:moveTo>
                    <a:cubicBezTo>
                      <a:pt x="4205" y="0"/>
                      <a:pt x="2821" y="3809"/>
                      <a:pt x="1760" y="6941"/>
                    </a:cubicBezTo>
                    <a:cubicBezTo>
                      <a:pt x="160" y="11664"/>
                      <a:pt x="1" y="16788"/>
                      <a:pt x="893" y="21662"/>
                    </a:cubicBezTo>
                    <a:cubicBezTo>
                      <a:pt x="981" y="22143"/>
                      <a:pt x="1370" y="22365"/>
                      <a:pt x="1752" y="22365"/>
                    </a:cubicBezTo>
                    <a:cubicBezTo>
                      <a:pt x="2193" y="22365"/>
                      <a:pt x="2626" y="22071"/>
                      <a:pt x="2583" y="21543"/>
                    </a:cubicBezTo>
                    <a:lnTo>
                      <a:pt x="2583" y="21543"/>
                    </a:lnTo>
                    <a:cubicBezTo>
                      <a:pt x="2670" y="21493"/>
                      <a:pt x="2753" y="21425"/>
                      <a:pt x="2829" y="21335"/>
                    </a:cubicBezTo>
                    <a:cubicBezTo>
                      <a:pt x="5905" y="17665"/>
                      <a:pt x="8209" y="13561"/>
                      <a:pt x="9738" y="9026"/>
                    </a:cubicBezTo>
                    <a:cubicBezTo>
                      <a:pt x="10408" y="7039"/>
                      <a:pt x="12355" y="87"/>
                      <a:pt x="8142" y="1"/>
                    </a:cubicBezTo>
                    <a:cubicBezTo>
                      <a:pt x="8102" y="0"/>
                      <a:pt x="8063" y="0"/>
                      <a:pt x="802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48" name="Google Shape;1448;p37"/>
              <p:cNvSpPr/>
              <p:nvPr/>
            </p:nvSpPr>
            <p:spPr>
              <a:xfrm>
                <a:off x="3734250" y="2785600"/>
                <a:ext cx="866925" cy="904075"/>
              </a:xfrm>
              <a:custGeom>
                <a:avLst/>
                <a:gdLst/>
                <a:ahLst/>
                <a:cxnLst/>
                <a:rect l="l" t="t" r="r" b="b"/>
                <a:pathLst>
                  <a:path w="34677" h="36163" extrusionOk="0">
                    <a:moveTo>
                      <a:pt x="33037" y="1"/>
                    </a:moveTo>
                    <a:lnTo>
                      <a:pt x="0" y="6575"/>
                    </a:lnTo>
                    <a:lnTo>
                      <a:pt x="8893" y="36163"/>
                    </a:lnTo>
                    <a:lnTo>
                      <a:pt x="34676" y="31031"/>
                    </a:lnTo>
                    <a:lnTo>
                      <a:pt x="3303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49" name="Google Shape;1449;p37"/>
              <p:cNvSpPr/>
              <p:nvPr/>
            </p:nvSpPr>
            <p:spPr>
              <a:xfrm>
                <a:off x="4084900" y="2865150"/>
                <a:ext cx="282000" cy="770600"/>
              </a:xfrm>
              <a:custGeom>
                <a:avLst/>
                <a:gdLst/>
                <a:ahLst/>
                <a:cxnLst/>
                <a:rect l="l" t="t" r="r" b="b"/>
                <a:pathLst>
                  <a:path w="11280" h="30824" extrusionOk="0">
                    <a:moveTo>
                      <a:pt x="5367" y="0"/>
                    </a:moveTo>
                    <a:cubicBezTo>
                      <a:pt x="3589" y="733"/>
                      <a:pt x="1821" y="1529"/>
                      <a:pt x="0" y="2133"/>
                    </a:cubicBezTo>
                    <a:lnTo>
                      <a:pt x="5710" y="30823"/>
                    </a:lnTo>
                    <a:lnTo>
                      <a:pt x="11280" y="29715"/>
                    </a:lnTo>
                    <a:lnTo>
                      <a:pt x="5367"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50" name="Google Shape;1450;p37"/>
              <p:cNvSpPr/>
              <p:nvPr/>
            </p:nvSpPr>
            <p:spPr>
              <a:xfrm>
                <a:off x="3706700" y="2771025"/>
                <a:ext cx="888775" cy="379825"/>
              </a:xfrm>
              <a:custGeom>
                <a:avLst/>
                <a:gdLst/>
                <a:ahLst/>
                <a:cxnLst/>
                <a:rect l="l" t="t" r="r" b="b"/>
                <a:pathLst>
                  <a:path w="35551" h="15193" extrusionOk="0">
                    <a:moveTo>
                      <a:pt x="34957" y="0"/>
                    </a:moveTo>
                    <a:lnTo>
                      <a:pt x="0" y="6957"/>
                    </a:lnTo>
                    <a:lnTo>
                      <a:pt x="2485" y="15192"/>
                    </a:lnTo>
                    <a:lnTo>
                      <a:pt x="35551" y="8612"/>
                    </a:lnTo>
                    <a:lnTo>
                      <a:pt x="34957" y="0"/>
                    </a:lnTo>
                    <a:close/>
                  </a:path>
                </a:pathLst>
              </a:custGeom>
              <a:solidFill>
                <a:srgbClr val="FF8D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51" name="Google Shape;1451;p37"/>
              <p:cNvSpPr/>
              <p:nvPr/>
            </p:nvSpPr>
            <p:spPr>
              <a:xfrm>
                <a:off x="4134850" y="3151250"/>
                <a:ext cx="754850" cy="744525"/>
              </a:xfrm>
              <a:custGeom>
                <a:avLst/>
                <a:gdLst/>
                <a:ahLst/>
                <a:cxnLst/>
                <a:rect l="l" t="t" r="r" b="b"/>
                <a:pathLst>
                  <a:path w="30194" h="29781" extrusionOk="0">
                    <a:moveTo>
                      <a:pt x="2950" y="6239"/>
                    </a:moveTo>
                    <a:cubicBezTo>
                      <a:pt x="2952" y="6240"/>
                      <a:pt x="2954" y="6242"/>
                      <a:pt x="2956" y="6243"/>
                    </a:cubicBezTo>
                    <a:cubicBezTo>
                      <a:pt x="2954" y="6242"/>
                      <a:pt x="2952" y="6240"/>
                      <a:pt x="2950" y="6239"/>
                    </a:cubicBezTo>
                    <a:close/>
                    <a:moveTo>
                      <a:pt x="4136" y="0"/>
                    </a:moveTo>
                    <a:cubicBezTo>
                      <a:pt x="4093" y="0"/>
                      <a:pt x="4052" y="12"/>
                      <a:pt x="4015" y="41"/>
                    </a:cubicBezTo>
                    <a:cubicBezTo>
                      <a:pt x="3864" y="835"/>
                      <a:pt x="4074" y="1653"/>
                      <a:pt x="4362" y="2409"/>
                    </a:cubicBezTo>
                    <a:cubicBezTo>
                      <a:pt x="4651" y="3163"/>
                      <a:pt x="5021" y="3890"/>
                      <a:pt x="5214" y="4675"/>
                    </a:cubicBezTo>
                    <a:cubicBezTo>
                      <a:pt x="4200" y="3279"/>
                      <a:pt x="3236" y="1828"/>
                      <a:pt x="2134" y="500"/>
                    </a:cubicBezTo>
                    <a:cubicBezTo>
                      <a:pt x="2027" y="372"/>
                      <a:pt x="1943" y="319"/>
                      <a:pt x="1877" y="319"/>
                    </a:cubicBezTo>
                    <a:cubicBezTo>
                      <a:pt x="1625" y="319"/>
                      <a:pt x="1645" y="1091"/>
                      <a:pt x="1694" y="1331"/>
                    </a:cubicBezTo>
                    <a:cubicBezTo>
                      <a:pt x="1786" y="1792"/>
                      <a:pt x="2035" y="2223"/>
                      <a:pt x="2251" y="2635"/>
                    </a:cubicBezTo>
                    <a:cubicBezTo>
                      <a:pt x="2549" y="3207"/>
                      <a:pt x="3134" y="4519"/>
                      <a:pt x="3700" y="4852"/>
                    </a:cubicBezTo>
                    <a:lnTo>
                      <a:pt x="3700" y="4852"/>
                    </a:lnTo>
                    <a:cubicBezTo>
                      <a:pt x="2674" y="4251"/>
                      <a:pt x="1975" y="3205"/>
                      <a:pt x="969" y="2570"/>
                    </a:cubicBezTo>
                    <a:cubicBezTo>
                      <a:pt x="881" y="2513"/>
                      <a:pt x="761" y="2468"/>
                      <a:pt x="658" y="2468"/>
                    </a:cubicBezTo>
                    <a:cubicBezTo>
                      <a:pt x="573" y="2468"/>
                      <a:pt x="498" y="2499"/>
                      <a:pt x="464" y="2580"/>
                    </a:cubicBezTo>
                    <a:cubicBezTo>
                      <a:pt x="438" y="2640"/>
                      <a:pt x="448" y="2711"/>
                      <a:pt x="463" y="2775"/>
                    </a:cubicBezTo>
                    <a:cubicBezTo>
                      <a:pt x="677" y="3753"/>
                      <a:pt x="1784" y="5277"/>
                      <a:pt x="2672" y="6026"/>
                    </a:cubicBezTo>
                    <a:lnTo>
                      <a:pt x="2672" y="6026"/>
                    </a:lnTo>
                    <a:cubicBezTo>
                      <a:pt x="2181" y="5630"/>
                      <a:pt x="1404" y="4968"/>
                      <a:pt x="853" y="4968"/>
                    </a:cubicBezTo>
                    <a:cubicBezTo>
                      <a:pt x="730" y="4968"/>
                      <a:pt x="618" y="5001"/>
                      <a:pt x="523" y="5078"/>
                    </a:cubicBezTo>
                    <a:cubicBezTo>
                      <a:pt x="1" y="5500"/>
                      <a:pt x="774" y="5839"/>
                      <a:pt x="1126" y="6123"/>
                    </a:cubicBezTo>
                    <a:cubicBezTo>
                      <a:pt x="1643" y="6539"/>
                      <a:pt x="2083" y="7004"/>
                      <a:pt x="2445" y="7563"/>
                    </a:cubicBezTo>
                    <a:cubicBezTo>
                      <a:pt x="3117" y="8597"/>
                      <a:pt x="3483" y="9794"/>
                      <a:pt x="4041" y="10887"/>
                    </a:cubicBezTo>
                    <a:cubicBezTo>
                      <a:pt x="4984" y="12742"/>
                      <a:pt x="5566" y="14791"/>
                      <a:pt x="6429" y="16700"/>
                    </a:cubicBezTo>
                    <a:cubicBezTo>
                      <a:pt x="8291" y="20821"/>
                      <a:pt x="10704" y="24672"/>
                      <a:pt x="13600" y="28147"/>
                    </a:cubicBezTo>
                    <a:cubicBezTo>
                      <a:pt x="14063" y="28702"/>
                      <a:pt x="14538" y="29246"/>
                      <a:pt x="15025" y="29781"/>
                    </a:cubicBezTo>
                    <a:lnTo>
                      <a:pt x="30194" y="27884"/>
                    </a:lnTo>
                    <a:cubicBezTo>
                      <a:pt x="23951" y="24922"/>
                      <a:pt x="18961" y="19887"/>
                      <a:pt x="14334" y="14755"/>
                    </a:cubicBezTo>
                    <a:cubicBezTo>
                      <a:pt x="12557" y="12782"/>
                      <a:pt x="10790" y="10748"/>
                      <a:pt x="9626" y="8362"/>
                    </a:cubicBezTo>
                    <a:cubicBezTo>
                      <a:pt x="9006" y="7090"/>
                      <a:pt x="8459" y="5891"/>
                      <a:pt x="8345" y="4461"/>
                    </a:cubicBezTo>
                    <a:cubicBezTo>
                      <a:pt x="8262" y="3435"/>
                      <a:pt x="8304" y="2402"/>
                      <a:pt x="8211" y="1376"/>
                    </a:cubicBezTo>
                    <a:cubicBezTo>
                      <a:pt x="8193" y="1178"/>
                      <a:pt x="8084" y="920"/>
                      <a:pt x="7909" y="920"/>
                    </a:cubicBezTo>
                    <a:cubicBezTo>
                      <a:pt x="7889" y="920"/>
                      <a:pt x="7868" y="923"/>
                      <a:pt x="7847" y="930"/>
                    </a:cubicBezTo>
                    <a:cubicBezTo>
                      <a:pt x="7770" y="955"/>
                      <a:pt x="7718" y="1026"/>
                      <a:pt x="7674" y="1094"/>
                    </a:cubicBezTo>
                    <a:cubicBezTo>
                      <a:pt x="7326" y="1625"/>
                      <a:pt x="6737" y="3061"/>
                      <a:pt x="7001" y="3712"/>
                    </a:cubicBezTo>
                    <a:lnTo>
                      <a:pt x="7001" y="3712"/>
                    </a:lnTo>
                    <a:cubicBezTo>
                      <a:pt x="6430" y="2352"/>
                      <a:pt x="5562" y="1137"/>
                      <a:pt x="4458" y="158"/>
                    </a:cubicBezTo>
                    <a:cubicBezTo>
                      <a:pt x="4368" y="79"/>
                      <a:pt x="4247" y="0"/>
                      <a:pt x="4136" y="0"/>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52" name="Google Shape;1452;p37"/>
              <p:cNvSpPr/>
              <p:nvPr/>
            </p:nvSpPr>
            <p:spPr>
              <a:xfrm>
                <a:off x="4643750" y="2221500"/>
                <a:ext cx="96750" cy="152175"/>
              </a:xfrm>
              <a:custGeom>
                <a:avLst/>
                <a:gdLst/>
                <a:ahLst/>
                <a:cxnLst/>
                <a:rect l="l" t="t" r="r" b="b"/>
                <a:pathLst>
                  <a:path w="3870" h="6087" extrusionOk="0">
                    <a:moveTo>
                      <a:pt x="2163" y="1"/>
                    </a:moveTo>
                    <a:lnTo>
                      <a:pt x="2145" y="57"/>
                    </a:lnTo>
                    <a:cubicBezTo>
                      <a:pt x="1809" y="801"/>
                      <a:pt x="1418" y="1520"/>
                      <a:pt x="972" y="2203"/>
                    </a:cubicBezTo>
                    <a:cubicBezTo>
                      <a:pt x="716" y="2598"/>
                      <a:pt x="439" y="2985"/>
                      <a:pt x="260" y="3419"/>
                    </a:cubicBezTo>
                    <a:cubicBezTo>
                      <a:pt x="79" y="3854"/>
                      <a:pt x="1" y="4351"/>
                      <a:pt x="156" y="4795"/>
                    </a:cubicBezTo>
                    <a:cubicBezTo>
                      <a:pt x="232" y="5018"/>
                      <a:pt x="366" y="5219"/>
                      <a:pt x="512" y="5405"/>
                    </a:cubicBezTo>
                    <a:cubicBezTo>
                      <a:pt x="780" y="5742"/>
                      <a:pt x="1137" y="6055"/>
                      <a:pt x="1567" y="6084"/>
                    </a:cubicBezTo>
                    <a:cubicBezTo>
                      <a:pt x="1592" y="6086"/>
                      <a:pt x="1616" y="6087"/>
                      <a:pt x="1641" y="6087"/>
                    </a:cubicBezTo>
                    <a:cubicBezTo>
                      <a:pt x="1867" y="6087"/>
                      <a:pt x="2089" y="6012"/>
                      <a:pt x="2302" y="5932"/>
                    </a:cubicBezTo>
                    <a:cubicBezTo>
                      <a:pt x="2777" y="5752"/>
                      <a:pt x="3262" y="5516"/>
                      <a:pt x="3546" y="5096"/>
                    </a:cubicBezTo>
                    <a:cubicBezTo>
                      <a:pt x="3824" y="4688"/>
                      <a:pt x="3870" y="4165"/>
                      <a:pt x="3841" y="3671"/>
                    </a:cubicBezTo>
                    <a:cubicBezTo>
                      <a:pt x="3761" y="2297"/>
                      <a:pt x="3150" y="959"/>
                      <a:pt x="2163" y="1"/>
                    </a:cubicBezTo>
                    <a:close/>
                  </a:path>
                </a:pathLst>
              </a:custGeom>
              <a:solidFill>
                <a:srgbClr val="FD6F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53" name="Google Shape;1453;p37"/>
              <p:cNvSpPr/>
              <p:nvPr/>
            </p:nvSpPr>
            <p:spPr>
              <a:xfrm>
                <a:off x="4441200" y="2347850"/>
                <a:ext cx="164300" cy="130925"/>
              </a:xfrm>
              <a:custGeom>
                <a:avLst/>
                <a:gdLst/>
                <a:ahLst/>
                <a:cxnLst/>
                <a:rect l="l" t="t" r="r" b="b"/>
                <a:pathLst>
                  <a:path w="6572" h="5237" extrusionOk="0">
                    <a:moveTo>
                      <a:pt x="3483" y="0"/>
                    </a:moveTo>
                    <a:cubicBezTo>
                      <a:pt x="3471" y="0"/>
                      <a:pt x="3460" y="0"/>
                      <a:pt x="3448" y="0"/>
                    </a:cubicBezTo>
                    <a:cubicBezTo>
                      <a:pt x="1605" y="6"/>
                      <a:pt x="155" y="645"/>
                      <a:pt x="69" y="2729"/>
                    </a:cubicBezTo>
                    <a:cubicBezTo>
                      <a:pt x="0" y="4349"/>
                      <a:pt x="1808" y="5237"/>
                      <a:pt x="3455" y="5237"/>
                    </a:cubicBezTo>
                    <a:cubicBezTo>
                      <a:pt x="4260" y="5237"/>
                      <a:pt x="5026" y="5025"/>
                      <a:pt x="5516" y="4584"/>
                    </a:cubicBezTo>
                    <a:cubicBezTo>
                      <a:pt x="6187" y="3981"/>
                      <a:pt x="6572" y="3037"/>
                      <a:pt x="6494" y="2135"/>
                    </a:cubicBezTo>
                    <a:cubicBezTo>
                      <a:pt x="6333" y="294"/>
                      <a:pt x="5022" y="0"/>
                      <a:pt x="3483" y="0"/>
                    </a:cubicBezTo>
                    <a:close/>
                  </a:path>
                </a:pathLst>
              </a:custGeom>
              <a:solidFill>
                <a:srgbClr val="FD6F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54" name="Google Shape;1454;p37"/>
              <p:cNvSpPr/>
              <p:nvPr/>
            </p:nvSpPr>
            <p:spPr>
              <a:xfrm>
                <a:off x="4799500" y="2351850"/>
                <a:ext cx="244775" cy="166100"/>
              </a:xfrm>
              <a:custGeom>
                <a:avLst/>
                <a:gdLst/>
                <a:ahLst/>
                <a:cxnLst/>
                <a:rect l="l" t="t" r="r" b="b"/>
                <a:pathLst>
                  <a:path w="9791" h="6644" extrusionOk="0">
                    <a:moveTo>
                      <a:pt x="5208" y="0"/>
                    </a:moveTo>
                    <a:cubicBezTo>
                      <a:pt x="2588" y="0"/>
                      <a:pt x="0" y="1456"/>
                      <a:pt x="1120" y="4078"/>
                    </a:cubicBezTo>
                    <a:cubicBezTo>
                      <a:pt x="1846" y="5780"/>
                      <a:pt x="3737" y="6644"/>
                      <a:pt x="5565" y="6644"/>
                    </a:cubicBezTo>
                    <a:cubicBezTo>
                      <a:pt x="6348" y="6644"/>
                      <a:pt x="7120" y="6485"/>
                      <a:pt x="7784" y="6166"/>
                    </a:cubicBezTo>
                    <a:cubicBezTo>
                      <a:pt x="8819" y="5668"/>
                      <a:pt x="9648" y="4648"/>
                      <a:pt x="9694" y="3500"/>
                    </a:cubicBezTo>
                    <a:cubicBezTo>
                      <a:pt x="9791" y="1103"/>
                      <a:pt x="7488" y="0"/>
                      <a:pt x="5208" y="0"/>
                    </a:cubicBezTo>
                    <a:close/>
                  </a:path>
                </a:pathLst>
              </a:custGeom>
              <a:solidFill>
                <a:srgbClr val="FD6F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55" name="Google Shape;1455;p37"/>
              <p:cNvSpPr/>
              <p:nvPr/>
            </p:nvSpPr>
            <p:spPr>
              <a:xfrm>
                <a:off x="4550350" y="2221700"/>
                <a:ext cx="48475" cy="85500"/>
              </a:xfrm>
              <a:custGeom>
                <a:avLst/>
                <a:gdLst/>
                <a:ahLst/>
                <a:cxnLst/>
                <a:rect l="l" t="t" r="r" b="b"/>
                <a:pathLst>
                  <a:path w="1939" h="3420" extrusionOk="0">
                    <a:moveTo>
                      <a:pt x="913" y="1"/>
                    </a:moveTo>
                    <a:cubicBezTo>
                      <a:pt x="905" y="1"/>
                      <a:pt x="896" y="1"/>
                      <a:pt x="888" y="1"/>
                    </a:cubicBezTo>
                    <a:cubicBezTo>
                      <a:pt x="377" y="26"/>
                      <a:pt x="1" y="811"/>
                      <a:pt x="45" y="1755"/>
                    </a:cubicBezTo>
                    <a:cubicBezTo>
                      <a:pt x="90" y="2684"/>
                      <a:pt x="526" y="3419"/>
                      <a:pt x="1026" y="3419"/>
                    </a:cubicBezTo>
                    <a:cubicBezTo>
                      <a:pt x="1034" y="3419"/>
                      <a:pt x="1042" y="3419"/>
                      <a:pt x="1050" y="3419"/>
                    </a:cubicBezTo>
                    <a:cubicBezTo>
                      <a:pt x="1562" y="3396"/>
                      <a:pt x="1938" y="2611"/>
                      <a:pt x="1893" y="1667"/>
                    </a:cubicBezTo>
                    <a:cubicBezTo>
                      <a:pt x="1849" y="738"/>
                      <a:pt x="1412" y="1"/>
                      <a:pt x="91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56" name="Google Shape;1456;p37"/>
              <p:cNvSpPr/>
              <p:nvPr/>
            </p:nvSpPr>
            <p:spPr>
              <a:xfrm>
                <a:off x="4817925" y="2233025"/>
                <a:ext cx="49050" cy="85475"/>
              </a:xfrm>
              <a:custGeom>
                <a:avLst/>
                <a:gdLst/>
                <a:ahLst/>
                <a:cxnLst/>
                <a:rect l="l" t="t" r="r" b="b"/>
                <a:pathLst>
                  <a:path w="1962" h="3419" extrusionOk="0">
                    <a:moveTo>
                      <a:pt x="1053" y="1"/>
                    </a:moveTo>
                    <a:cubicBezTo>
                      <a:pt x="554" y="1"/>
                      <a:pt x="112" y="730"/>
                      <a:pt x="57" y="1654"/>
                    </a:cubicBezTo>
                    <a:cubicBezTo>
                      <a:pt x="0" y="2596"/>
                      <a:pt x="368" y="3387"/>
                      <a:pt x="878" y="3418"/>
                    </a:cubicBezTo>
                    <a:cubicBezTo>
                      <a:pt x="888" y="3418"/>
                      <a:pt x="898" y="3418"/>
                      <a:pt x="908" y="3418"/>
                    </a:cubicBezTo>
                    <a:cubicBezTo>
                      <a:pt x="1407" y="3418"/>
                      <a:pt x="1849" y="2689"/>
                      <a:pt x="1905" y="1765"/>
                    </a:cubicBezTo>
                    <a:cubicBezTo>
                      <a:pt x="1961" y="821"/>
                      <a:pt x="1593" y="32"/>
                      <a:pt x="1084" y="1"/>
                    </a:cubicBezTo>
                    <a:cubicBezTo>
                      <a:pt x="1073" y="1"/>
                      <a:pt x="1063" y="1"/>
                      <a:pt x="105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57" name="Google Shape;1457;p37"/>
              <p:cNvSpPr/>
              <p:nvPr/>
            </p:nvSpPr>
            <p:spPr>
              <a:xfrm>
                <a:off x="4638000" y="2043800"/>
                <a:ext cx="71775" cy="332925"/>
              </a:xfrm>
              <a:custGeom>
                <a:avLst/>
                <a:gdLst/>
                <a:ahLst/>
                <a:cxnLst/>
                <a:rect l="l" t="t" r="r" b="b"/>
                <a:pathLst>
                  <a:path w="2871" h="13317" extrusionOk="0">
                    <a:moveTo>
                      <a:pt x="924" y="0"/>
                    </a:moveTo>
                    <a:cubicBezTo>
                      <a:pt x="922" y="0"/>
                      <a:pt x="921" y="1"/>
                      <a:pt x="920" y="1"/>
                    </a:cubicBezTo>
                    <a:cubicBezTo>
                      <a:pt x="842" y="36"/>
                      <a:pt x="1178" y="808"/>
                      <a:pt x="1638" y="2059"/>
                    </a:cubicBezTo>
                    <a:cubicBezTo>
                      <a:pt x="2089" y="3293"/>
                      <a:pt x="2601" y="5129"/>
                      <a:pt x="2012" y="7048"/>
                    </a:cubicBezTo>
                    <a:cubicBezTo>
                      <a:pt x="1734" y="8009"/>
                      <a:pt x="1249" y="8791"/>
                      <a:pt x="697" y="9505"/>
                    </a:cubicBezTo>
                    <a:cubicBezTo>
                      <a:pt x="433" y="9872"/>
                      <a:pt x="187" y="10276"/>
                      <a:pt x="97" y="10714"/>
                    </a:cubicBezTo>
                    <a:cubicBezTo>
                      <a:pt x="0" y="11153"/>
                      <a:pt x="70" y="11567"/>
                      <a:pt x="183" y="11909"/>
                    </a:cubicBezTo>
                    <a:cubicBezTo>
                      <a:pt x="420" y="12607"/>
                      <a:pt x="905" y="13018"/>
                      <a:pt x="1263" y="13179"/>
                    </a:cubicBezTo>
                    <a:cubicBezTo>
                      <a:pt x="1494" y="13287"/>
                      <a:pt x="1670" y="13316"/>
                      <a:pt x="1769" y="13316"/>
                    </a:cubicBezTo>
                    <a:cubicBezTo>
                      <a:pt x="1827" y="13316"/>
                      <a:pt x="1859" y="13306"/>
                      <a:pt x="1860" y="13296"/>
                    </a:cubicBezTo>
                    <a:cubicBezTo>
                      <a:pt x="1871" y="13251"/>
                      <a:pt x="1663" y="13202"/>
                      <a:pt x="1369" y="12995"/>
                    </a:cubicBezTo>
                    <a:cubicBezTo>
                      <a:pt x="1079" y="12797"/>
                      <a:pt x="710" y="12403"/>
                      <a:pt x="551" y="11797"/>
                    </a:cubicBezTo>
                    <a:cubicBezTo>
                      <a:pt x="477" y="11496"/>
                      <a:pt x="443" y="11153"/>
                      <a:pt x="536" y="10817"/>
                    </a:cubicBezTo>
                    <a:cubicBezTo>
                      <a:pt x="624" y="10478"/>
                      <a:pt x="836" y="10148"/>
                      <a:pt x="1101" y="9802"/>
                    </a:cubicBezTo>
                    <a:cubicBezTo>
                      <a:pt x="1660" y="9130"/>
                      <a:pt x="2246" y="8228"/>
                      <a:pt x="2535" y="7201"/>
                    </a:cubicBezTo>
                    <a:cubicBezTo>
                      <a:pt x="2837" y="6176"/>
                      <a:pt x="2870" y="5126"/>
                      <a:pt x="2713" y="4220"/>
                    </a:cubicBezTo>
                    <a:cubicBezTo>
                      <a:pt x="2562" y="3310"/>
                      <a:pt x="2270" y="2538"/>
                      <a:pt x="1996" y="1916"/>
                    </a:cubicBezTo>
                    <a:cubicBezTo>
                      <a:pt x="1443" y="698"/>
                      <a:pt x="996" y="0"/>
                      <a:pt x="92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58" name="Google Shape;1458;p37"/>
              <p:cNvSpPr/>
              <p:nvPr/>
            </p:nvSpPr>
            <p:spPr>
              <a:xfrm>
                <a:off x="4699175" y="2344375"/>
                <a:ext cx="25400" cy="17200"/>
              </a:xfrm>
              <a:custGeom>
                <a:avLst/>
                <a:gdLst/>
                <a:ahLst/>
                <a:cxnLst/>
                <a:rect l="l" t="t" r="r" b="b"/>
                <a:pathLst>
                  <a:path w="1016" h="688" extrusionOk="0">
                    <a:moveTo>
                      <a:pt x="721" y="1"/>
                    </a:moveTo>
                    <a:cubicBezTo>
                      <a:pt x="619" y="1"/>
                      <a:pt x="497" y="31"/>
                      <a:pt x="377" y="100"/>
                    </a:cubicBezTo>
                    <a:cubicBezTo>
                      <a:pt x="112" y="252"/>
                      <a:pt x="1" y="504"/>
                      <a:pt x="98" y="619"/>
                    </a:cubicBezTo>
                    <a:cubicBezTo>
                      <a:pt x="138" y="666"/>
                      <a:pt x="202" y="688"/>
                      <a:pt x="279" y="688"/>
                    </a:cubicBezTo>
                    <a:cubicBezTo>
                      <a:pt x="387" y="688"/>
                      <a:pt x="520" y="646"/>
                      <a:pt x="648" y="574"/>
                    </a:cubicBezTo>
                    <a:cubicBezTo>
                      <a:pt x="865" y="451"/>
                      <a:pt x="1016" y="265"/>
                      <a:pt x="965" y="123"/>
                    </a:cubicBezTo>
                    <a:cubicBezTo>
                      <a:pt x="939" y="46"/>
                      <a:pt x="845" y="1"/>
                      <a:pt x="72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59" name="Google Shape;1459;p37"/>
              <p:cNvSpPr/>
              <p:nvPr/>
            </p:nvSpPr>
            <p:spPr>
              <a:xfrm>
                <a:off x="4459275" y="2039200"/>
                <a:ext cx="153475" cy="79150"/>
              </a:xfrm>
              <a:custGeom>
                <a:avLst/>
                <a:gdLst/>
                <a:ahLst/>
                <a:cxnLst/>
                <a:rect l="l" t="t" r="r" b="b"/>
                <a:pathLst>
                  <a:path w="6139" h="3166" extrusionOk="0">
                    <a:moveTo>
                      <a:pt x="4667" y="0"/>
                    </a:moveTo>
                    <a:cubicBezTo>
                      <a:pt x="4046" y="0"/>
                      <a:pt x="3268" y="126"/>
                      <a:pt x="2502" y="484"/>
                    </a:cubicBezTo>
                    <a:cubicBezTo>
                      <a:pt x="1554" y="928"/>
                      <a:pt x="866" y="1612"/>
                      <a:pt x="491" y="2166"/>
                    </a:cubicBezTo>
                    <a:cubicBezTo>
                      <a:pt x="109" y="2724"/>
                      <a:pt x="0" y="3132"/>
                      <a:pt x="62" y="3161"/>
                    </a:cubicBezTo>
                    <a:cubicBezTo>
                      <a:pt x="66" y="3164"/>
                      <a:pt x="71" y="3165"/>
                      <a:pt x="76" y="3165"/>
                    </a:cubicBezTo>
                    <a:cubicBezTo>
                      <a:pt x="243" y="3165"/>
                      <a:pt x="1043" y="1758"/>
                      <a:pt x="2733" y="977"/>
                    </a:cubicBezTo>
                    <a:cubicBezTo>
                      <a:pt x="4469" y="158"/>
                      <a:pt x="6107" y="492"/>
                      <a:pt x="6121" y="332"/>
                    </a:cubicBezTo>
                    <a:cubicBezTo>
                      <a:pt x="6139" y="265"/>
                      <a:pt x="5756" y="85"/>
                      <a:pt x="5083" y="20"/>
                    </a:cubicBezTo>
                    <a:cubicBezTo>
                      <a:pt x="4955" y="7"/>
                      <a:pt x="4815" y="0"/>
                      <a:pt x="466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60" name="Google Shape;1460;p37"/>
              <p:cNvSpPr/>
              <p:nvPr/>
            </p:nvSpPr>
            <p:spPr>
              <a:xfrm>
                <a:off x="4764275" y="2039800"/>
                <a:ext cx="144425" cy="32475"/>
              </a:xfrm>
              <a:custGeom>
                <a:avLst/>
                <a:gdLst/>
                <a:ahLst/>
                <a:cxnLst/>
                <a:rect l="l" t="t" r="r" b="b"/>
                <a:pathLst>
                  <a:path w="5777" h="1299" extrusionOk="0">
                    <a:moveTo>
                      <a:pt x="3515" y="1"/>
                    </a:moveTo>
                    <a:cubicBezTo>
                      <a:pt x="2579" y="1"/>
                      <a:pt x="1749" y="224"/>
                      <a:pt x="1167" y="493"/>
                    </a:cubicBezTo>
                    <a:cubicBezTo>
                      <a:pt x="380" y="849"/>
                      <a:pt x="0" y="1234"/>
                      <a:pt x="39" y="1286"/>
                    </a:cubicBezTo>
                    <a:cubicBezTo>
                      <a:pt x="45" y="1295"/>
                      <a:pt x="55" y="1298"/>
                      <a:pt x="71" y="1298"/>
                    </a:cubicBezTo>
                    <a:cubicBezTo>
                      <a:pt x="192" y="1298"/>
                      <a:pt x="621" y="1069"/>
                      <a:pt x="1304" y="853"/>
                    </a:cubicBezTo>
                    <a:cubicBezTo>
                      <a:pt x="1843" y="680"/>
                      <a:pt x="2559" y="534"/>
                      <a:pt x="3354" y="534"/>
                    </a:cubicBezTo>
                    <a:cubicBezTo>
                      <a:pt x="3687" y="534"/>
                      <a:pt x="4033" y="559"/>
                      <a:pt x="4387" y="619"/>
                    </a:cubicBezTo>
                    <a:cubicBezTo>
                      <a:pt x="4893" y="706"/>
                      <a:pt x="5354" y="861"/>
                      <a:pt x="5777" y="1040"/>
                    </a:cubicBezTo>
                    <a:cubicBezTo>
                      <a:pt x="5555" y="772"/>
                      <a:pt x="5335" y="504"/>
                      <a:pt x="5116" y="234"/>
                    </a:cubicBezTo>
                    <a:cubicBezTo>
                      <a:pt x="4906" y="170"/>
                      <a:pt x="4694" y="119"/>
                      <a:pt x="4478" y="82"/>
                    </a:cubicBezTo>
                    <a:cubicBezTo>
                      <a:pt x="4149" y="26"/>
                      <a:pt x="3826" y="1"/>
                      <a:pt x="351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61" name="Google Shape;1461;p37"/>
              <p:cNvSpPr/>
              <p:nvPr/>
            </p:nvSpPr>
            <p:spPr>
              <a:xfrm>
                <a:off x="4630750" y="2354800"/>
                <a:ext cx="144125" cy="78025"/>
              </a:xfrm>
              <a:custGeom>
                <a:avLst/>
                <a:gdLst/>
                <a:ahLst/>
                <a:cxnLst/>
                <a:rect l="l" t="t" r="r" b="b"/>
                <a:pathLst>
                  <a:path w="5765" h="3121" extrusionOk="0">
                    <a:moveTo>
                      <a:pt x="5691" y="0"/>
                    </a:moveTo>
                    <a:cubicBezTo>
                      <a:pt x="5610" y="0"/>
                      <a:pt x="5413" y="373"/>
                      <a:pt x="5071" y="913"/>
                    </a:cubicBezTo>
                    <a:cubicBezTo>
                      <a:pt x="4714" y="1460"/>
                      <a:pt x="4139" y="2212"/>
                      <a:pt x="3221" y="2474"/>
                    </a:cubicBezTo>
                    <a:cubicBezTo>
                      <a:pt x="2960" y="2554"/>
                      <a:pt x="2702" y="2588"/>
                      <a:pt x="2454" y="2588"/>
                    </a:cubicBezTo>
                    <a:cubicBezTo>
                      <a:pt x="1827" y="2588"/>
                      <a:pt x="1265" y="2368"/>
                      <a:pt x="896" y="2106"/>
                    </a:cubicBezTo>
                    <a:cubicBezTo>
                      <a:pt x="392" y="1765"/>
                      <a:pt x="159" y="1420"/>
                      <a:pt x="73" y="1420"/>
                    </a:cubicBezTo>
                    <a:cubicBezTo>
                      <a:pt x="69" y="1420"/>
                      <a:pt x="64" y="1422"/>
                      <a:pt x="60" y="1424"/>
                    </a:cubicBezTo>
                    <a:cubicBezTo>
                      <a:pt x="1" y="1447"/>
                      <a:pt x="114" y="1908"/>
                      <a:pt x="658" y="2410"/>
                    </a:cubicBezTo>
                    <a:cubicBezTo>
                      <a:pt x="981" y="2700"/>
                      <a:pt x="1369" y="2911"/>
                      <a:pt x="1789" y="3023"/>
                    </a:cubicBezTo>
                    <a:cubicBezTo>
                      <a:pt x="2034" y="3088"/>
                      <a:pt x="2285" y="3120"/>
                      <a:pt x="2536" y="3120"/>
                    </a:cubicBezTo>
                    <a:cubicBezTo>
                      <a:pt x="2820" y="3120"/>
                      <a:pt x="3103" y="3079"/>
                      <a:pt x="3378" y="2997"/>
                    </a:cubicBezTo>
                    <a:cubicBezTo>
                      <a:pt x="3928" y="2836"/>
                      <a:pt x="4394" y="2509"/>
                      <a:pt x="4717" y="2151"/>
                    </a:cubicBezTo>
                    <a:cubicBezTo>
                      <a:pt x="5044" y="1792"/>
                      <a:pt x="5259" y="1418"/>
                      <a:pt x="5408" y="1098"/>
                    </a:cubicBezTo>
                    <a:cubicBezTo>
                      <a:pt x="5698" y="454"/>
                      <a:pt x="5764" y="26"/>
                      <a:pt x="5700" y="2"/>
                    </a:cubicBezTo>
                    <a:cubicBezTo>
                      <a:pt x="5698" y="1"/>
                      <a:pt x="5695" y="0"/>
                      <a:pt x="569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62" name="Google Shape;1462;p37"/>
              <p:cNvSpPr/>
              <p:nvPr/>
            </p:nvSpPr>
            <p:spPr>
              <a:xfrm>
                <a:off x="2926300" y="1365225"/>
                <a:ext cx="48875" cy="26925"/>
              </a:xfrm>
              <a:custGeom>
                <a:avLst/>
                <a:gdLst/>
                <a:ahLst/>
                <a:cxnLst/>
                <a:rect l="l" t="t" r="r" b="b"/>
                <a:pathLst>
                  <a:path w="1955" h="1077" extrusionOk="0">
                    <a:moveTo>
                      <a:pt x="197" y="0"/>
                    </a:moveTo>
                    <a:cubicBezTo>
                      <a:pt x="153" y="0"/>
                      <a:pt x="120" y="11"/>
                      <a:pt x="99" y="34"/>
                    </a:cubicBezTo>
                    <a:cubicBezTo>
                      <a:pt x="1" y="146"/>
                      <a:pt x="295" y="563"/>
                      <a:pt x="834" y="842"/>
                    </a:cubicBezTo>
                    <a:cubicBezTo>
                      <a:pt x="1151" y="1007"/>
                      <a:pt x="1458" y="1076"/>
                      <a:pt x="1664" y="1076"/>
                    </a:cubicBezTo>
                    <a:cubicBezTo>
                      <a:pt x="1808" y="1076"/>
                      <a:pt x="1902" y="1043"/>
                      <a:pt x="1917" y="984"/>
                    </a:cubicBezTo>
                    <a:cubicBezTo>
                      <a:pt x="1954" y="835"/>
                      <a:pt x="1561" y="609"/>
                      <a:pt x="1086" y="359"/>
                    </a:cubicBezTo>
                    <a:cubicBezTo>
                      <a:pt x="706" y="163"/>
                      <a:pt x="370" y="0"/>
                      <a:pt x="197" y="0"/>
                    </a:cubicBezTo>
                    <a:close/>
                  </a:path>
                </a:pathLst>
              </a:custGeom>
              <a:solidFill>
                <a:srgbClr val="B251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63" name="Google Shape;1463;p37"/>
              <p:cNvSpPr/>
              <p:nvPr/>
            </p:nvSpPr>
            <p:spPr>
              <a:xfrm>
                <a:off x="2541725" y="972350"/>
                <a:ext cx="177475" cy="80925"/>
              </a:xfrm>
              <a:custGeom>
                <a:avLst/>
                <a:gdLst/>
                <a:ahLst/>
                <a:cxnLst/>
                <a:rect l="l" t="t" r="r" b="b"/>
                <a:pathLst>
                  <a:path w="7099" h="3237" extrusionOk="0">
                    <a:moveTo>
                      <a:pt x="5336" y="1"/>
                    </a:moveTo>
                    <a:cubicBezTo>
                      <a:pt x="5301" y="1"/>
                      <a:pt x="5266" y="1"/>
                      <a:pt x="5230" y="1"/>
                    </a:cubicBezTo>
                    <a:cubicBezTo>
                      <a:pt x="4070" y="13"/>
                      <a:pt x="2416" y="327"/>
                      <a:pt x="851" y="1268"/>
                    </a:cubicBezTo>
                    <a:cubicBezTo>
                      <a:pt x="581" y="1930"/>
                      <a:pt x="301" y="2588"/>
                      <a:pt x="1" y="3236"/>
                    </a:cubicBezTo>
                    <a:cubicBezTo>
                      <a:pt x="438" y="2851"/>
                      <a:pt x="909" y="2507"/>
                      <a:pt x="1408" y="2205"/>
                    </a:cubicBezTo>
                    <a:cubicBezTo>
                      <a:pt x="2794" y="1371"/>
                      <a:pt x="4242" y="970"/>
                      <a:pt x="5308" y="769"/>
                    </a:cubicBezTo>
                    <a:cubicBezTo>
                      <a:pt x="6375" y="565"/>
                      <a:pt x="7075" y="515"/>
                      <a:pt x="7086" y="355"/>
                    </a:cubicBezTo>
                    <a:cubicBezTo>
                      <a:pt x="7099" y="220"/>
                      <a:pt x="6445" y="1"/>
                      <a:pt x="5336" y="1"/>
                    </a:cubicBezTo>
                    <a:close/>
                  </a:path>
                </a:pathLst>
              </a:custGeom>
              <a:solidFill>
                <a:srgbClr val="B251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64" name="Google Shape;1464;p37"/>
              <p:cNvSpPr/>
              <p:nvPr/>
            </p:nvSpPr>
            <p:spPr>
              <a:xfrm>
                <a:off x="3022800" y="867275"/>
                <a:ext cx="285625" cy="65450"/>
              </a:xfrm>
              <a:custGeom>
                <a:avLst/>
                <a:gdLst/>
                <a:ahLst/>
                <a:cxnLst/>
                <a:rect l="l" t="t" r="r" b="b"/>
                <a:pathLst>
                  <a:path w="11425" h="2618" extrusionOk="0">
                    <a:moveTo>
                      <a:pt x="5213" y="0"/>
                    </a:moveTo>
                    <a:cubicBezTo>
                      <a:pt x="3597" y="0"/>
                      <a:pt x="2180" y="414"/>
                      <a:pt x="1218" y="948"/>
                    </a:cubicBezTo>
                    <a:cubicBezTo>
                      <a:pt x="691" y="1246"/>
                      <a:pt x="330" y="1628"/>
                      <a:pt x="165" y="1934"/>
                    </a:cubicBezTo>
                    <a:cubicBezTo>
                      <a:pt x="0" y="2244"/>
                      <a:pt x="2" y="2445"/>
                      <a:pt x="65" y="2474"/>
                    </a:cubicBezTo>
                    <a:cubicBezTo>
                      <a:pt x="73" y="2477"/>
                      <a:pt x="81" y="2479"/>
                      <a:pt x="89" y="2479"/>
                    </a:cubicBezTo>
                    <a:cubicBezTo>
                      <a:pt x="247" y="2479"/>
                      <a:pt x="618" y="1957"/>
                      <a:pt x="1548" y="1644"/>
                    </a:cubicBezTo>
                    <a:cubicBezTo>
                      <a:pt x="2411" y="1350"/>
                      <a:pt x="3671" y="1087"/>
                      <a:pt x="5061" y="1087"/>
                    </a:cubicBezTo>
                    <a:cubicBezTo>
                      <a:pt x="5241" y="1087"/>
                      <a:pt x="5422" y="1092"/>
                      <a:pt x="5606" y="1101"/>
                    </a:cubicBezTo>
                    <a:cubicBezTo>
                      <a:pt x="7219" y="1166"/>
                      <a:pt x="8637" y="1599"/>
                      <a:pt x="9637" y="1984"/>
                    </a:cubicBezTo>
                    <a:cubicBezTo>
                      <a:pt x="10485" y="2325"/>
                      <a:pt x="11051" y="2618"/>
                      <a:pt x="11262" y="2618"/>
                    </a:cubicBezTo>
                    <a:cubicBezTo>
                      <a:pt x="11298" y="2618"/>
                      <a:pt x="11324" y="2609"/>
                      <a:pt x="11339" y="2590"/>
                    </a:cubicBezTo>
                    <a:cubicBezTo>
                      <a:pt x="11424" y="2483"/>
                      <a:pt x="10971" y="1913"/>
                      <a:pt x="9983" y="1295"/>
                    </a:cubicBezTo>
                    <a:cubicBezTo>
                      <a:pt x="8999" y="694"/>
                      <a:pt x="7451" y="83"/>
                      <a:pt x="5655" y="11"/>
                    </a:cubicBezTo>
                    <a:cubicBezTo>
                      <a:pt x="5506" y="4"/>
                      <a:pt x="5358" y="0"/>
                      <a:pt x="5213" y="0"/>
                    </a:cubicBezTo>
                    <a:close/>
                  </a:path>
                </a:pathLst>
              </a:custGeom>
              <a:solidFill>
                <a:srgbClr val="B251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65" name="Google Shape;1465;p37"/>
              <p:cNvSpPr/>
              <p:nvPr/>
            </p:nvSpPr>
            <p:spPr>
              <a:xfrm>
                <a:off x="2886825" y="1024675"/>
                <a:ext cx="181525" cy="343700"/>
              </a:xfrm>
              <a:custGeom>
                <a:avLst/>
                <a:gdLst/>
                <a:ahLst/>
                <a:cxnLst/>
                <a:rect l="l" t="t" r="r" b="b"/>
                <a:pathLst>
                  <a:path w="7261" h="13748" extrusionOk="0">
                    <a:moveTo>
                      <a:pt x="357" y="1"/>
                    </a:moveTo>
                    <a:cubicBezTo>
                      <a:pt x="293" y="1"/>
                      <a:pt x="42" y="1010"/>
                      <a:pt x="12" y="2681"/>
                    </a:cubicBezTo>
                    <a:cubicBezTo>
                      <a:pt x="0" y="3665"/>
                      <a:pt x="75" y="4648"/>
                      <a:pt x="236" y="5618"/>
                    </a:cubicBezTo>
                    <a:cubicBezTo>
                      <a:pt x="332" y="6193"/>
                      <a:pt x="455" y="6763"/>
                      <a:pt x="608" y="7325"/>
                    </a:cubicBezTo>
                    <a:cubicBezTo>
                      <a:pt x="773" y="7899"/>
                      <a:pt x="1040" y="8614"/>
                      <a:pt x="1725" y="8988"/>
                    </a:cubicBezTo>
                    <a:cubicBezTo>
                      <a:pt x="2100" y="9187"/>
                      <a:pt x="2483" y="9241"/>
                      <a:pt x="2849" y="9241"/>
                    </a:cubicBezTo>
                    <a:cubicBezTo>
                      <a:pt x="3146" y="9241"/>
                      <a:pt x="3431" y="9205"/>
                      <a:pt x="3690" y="9185"/>
                    </a:cubicBezTo>
                    <a:cubicBezTo>
                      <a:pt x="3972" y="9154"/>
                      <a:pt x="4244" y="9129"/>
                      <a:pt x="4500" y="9129"/>
                    </a:cubicBezTo>
                    <a:cubicBezTo>
                      <a:pt x="4781" y="9129"/>
                      <a:pt x="5043" y="9159"/>
                      <a:pt x="5280" y="9246"/>
                    </a:cubicBezTo>
                    <a:cubicBezTo>
                      <a:pt x="6211" y="9590"/>
                      <a:pt x="6739" y="10505"/>
                      <a:pt x="6821" y="11255"/>
                    </a:cubicBezTo>
                    <a:cubicBezTo>
                      <a:pt x="6919" y="12033"/>
                      <a:pt x="6706" y="12676"/>
                      <a:pt x="6537" y="13089"/>
                    </a:cubicBezTo>
                    <a:cubicBezTo>
                      <a:pt x="6360" y="13506"/>
                      <a:pt x="6217" y="13722"/>
                      <a:pt x="6251" y="13746"/>
                    </a:cubicBezTo>
                    <a:cubicBezTo>
                      <a:pt x="6253" y="13747"/>
                      <a:pt x="6255" y="13748"/>
                      <a:pt x="6257" y="13748"/>
                    </a:cubicBezTo>
                    <a:cubicBezTo>
                      <a:pt x="6297" y="13748"/>
                      <a:pt x="6492" y="13573"/>
                      <a:pt x="6726" y="13184"/>
                    </a:cubicBezTo>
                    <a:cubicBezTo>
                      <a:pt x="6963" y="12779"/>
                      <a:pt x="7261" y="12107"/>
                      <a:pt x="7204" y="11218"/>
                    </a:cubicBezTo>
                    <a:cubicBezTo>
                      <a:pt x="7157" y="10348"/>
                      <a:pt x="6609" y="9243"/>
                      <a:pt x="5455" y="8775"/>
                    </a:cubicBezTo>
                    <a:cubicBezTo>
                      <a:pt x="5124" y="8645"/>
                      <a:pt x="4782" y="8606"/>
                      <a:pt x="4441" y="8606"/>
                    </a:cubicBezTo>
                    <a:cubicBezTo>
                      <a:pt x="3918" y="8606"/>
                      <a:pt x="3395" y="8698"/>
                      <a:pt x="2911" y="8698"/>
                    </a:cubicBezTo>
                    <a:cubicBezTo>
                      <a:pt x="2581" y="8698"/>
                      <a:pt x="2269" y="8655"/>
                      <a:pt x="1987" y="8510"/>
                    </a:cubicBezTo>
                    <a:cubicBezTo>
                      <a:pt x="1522" y="8268"/>
                      <a:pt x="1282" y="7721"/>
                      <a:pt x="1121" y="7176"/>
                    </a:cubicBezTo>
                    <a:cubicBezTo>
                      <a:pt x="962" y="6617"/>
                      <a:pt x="833" y="6060"/>
                      <a:pt x="731" y="5531"/>
                    </a:cubicBezTo>
                    <a:cubicBezTo>
                      <a:pt x="526" y="4468"/>
                      <a:pt x="437" y="3495"/>
                      <a:pt x="397" y="2675"/>
                    </a:cubicBezTo>
                    <a:cubicBezTo>
                      <a:pt x="329" y="1033"/>
                      <a:pt x="445" y="11"/>
                      <a:pt x="358" y="1"/>
                    </a:cubicBezTo>
                    <a:cubicBezTo>
                      <a:pt x="357" y="1"/>
                      <a:pt x="357" y="1"/>
                      <a:pt x="357" y="1"/>
                    </a:cubicBezTo>
                    <a:close/>
                  </a:path>
                </a:pathLst>
              </a:custGeom>
              <a:solidFill>
                <a:srgbClr val="B251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grpSp>
        <p:sp>
          <p:nvSpPr>
            <p:cNvPr id="1466" name="Google Shape;1466;p37"/>
            <p:cNvSpPr/>
            <p:nvPr/>
          </p:nvSpPr>
          <p:spPr>
            <a:xfrm>
              <a:off x="5112025" y="3782200"/>
              <a:ext cx="574200" cy="893350"/>
            </a:xfrm>
            <a:custGeom>
              <a:avLst/>
              <a:gdLst/>
              <a:ahLst/>
              <a:cxnLst/>
              <a:rect l="l" t="t" r="r" b="b"/>
              <a:pathLst>
                <a:path w="22968" h="35734" extrusionOk="0">
                  <a:moveTo>
                    <a:pt x="1698" y="1"/>
                  </a:moveTo>
                  <a:cubicBezTo>
                    <a:pt x="1677" y="1"/>
                    <a:pt x="1575" y="134"/>
                    <a:pt x="1399" y="389"/>
                  </a:cubicBezTo>
                  <a:cubicBezTo>
                    <a:pt x="1147" y="787"/>
                    <a:pt x="937" y="1209"/>
                    <a:pt x="774" y="1651"/>
                  </a:cubicBezTo>
                  <a:cubicBezTo>
                    <a:pt x="328" y="2787"/>
                    <a:pt x="0" y="4603"/>
                    <a:pt x="357" y="6781"/>
                  </a:cubicBezTo>
                  <a:cubicBezTo>
                    <a:pt x="530" y="7867"/>
                    <a:pt x="850" y="9036"/>
                    <a:pt x="1407" y="10216"/>
                  </a:cubicBezTo>
                  <a:cubicBezTo>
                    <a:pt x="1690" y="10802"/>
                    <a:pt x="2047" y="11388"/>
                    <a:pt x="2511" y="11919"/>
                  </a:cubicBezTo>
                  <a:cubicBezTo>
                    <a:pt x="2985" y="12440"/>
                    <a:pt x="3544" y="12915"/>
                    <a:pt x="4183" y="13289"/>
                  </a:cubicBezTo>
                  <a:cubicBezTo>
                    <a:pt x="6770" y="14821"/>
                    <a:pt x="10091" y="14821"/>
                    <a:pt x="13071" y="16082"/>
                  </a:cubicBezTo>
                  <a:cubicBezTo>
                    <a:pt x="16074" y="17338"/>
                    <a:pt x="18472" y="19506"/>
                    <a:pt x="20009" y="21856"/>
                  </a:cubicBezTo>
                  <a:cubicBezTo>
                    <a:pt x="21565" y="24213"/>
                    <a:pt x="22248" y="26746"/>
                    <a:pt x="22431" y="28868"/>
                  </a:cubicBezTo>
                  <a:cubicBezTo>
                    <a:pt x="22628" y="31003"/>
                    <a:pt x="22356" y="32746"/>
                    <a:pt x="22095" y="33914"/>
                  </a:cubicBezTo>
                  <a:cubicBezTo>
                    <a:pt x="21825" y="35089"/>
                    <a:pt x="21581" y="35716"/>
                    <a:pt x="21628" y="35733"/>
                  </a:cubicBezTo>
                  <a:cubicBezTo>
                    <a:pt x="21628" y="35733"/>
                    <a:pt x="21629" y="35733"/>
                    <a:pt x="21629" y="35733"/>
                  </a:cubicBezTo>
                  <a:cubicBezTo>
                    <a:pt x="21650" y="35733"/>
                    <a:pt x="21722" y="35583"/>
                    <a:pt x="21845" y="35294"/>
                  </a:cubicBezTo>
                  <a:cubicBezTo>
                    <a:pt x="21974" y="35000"/>
                    <a:pt x="22133" y="34554"/>
                    <a:pt x="22301" y="33968"/>
                  </a:cubicBezTo>
                  <a:cubicBezTo>
                    <a:pt x="22628" y="32799"/>
                    <a:pt x="22967" y="31031"/>
                    <a:pt x="22817" y="28839"/>
                  </a:cubicBezTo>
                  <a:cubicBezTo>
                    <a:pt x="22676" y="26661"/>
                    <a:pt x="22016" y="24037"/>
                    <a:pt x="20429" y="21584"/>
                  </a:cubicBezTo>
                  <a:cubicBezTo>
                    <a:pt x="18865" y="19138"/>
                    <a:pt x="16396" y="16883"/>
                    <a:pt x="13282" y="15580"/>
                  </a:cubicBezTo>
                  <a:cubicBezTo>
                    <a:pt x="11726" y="14919"/>
                    <a:pt x="10110" y="14607"/>
                    <a:pt x="8599" y="14269"/>
                  </a:cubicBezTo>
                  <a:cubicBezTo>
                    <a:pt x="7089" y="13930"/>
                    <a:pt x="5638" y="13555"/>
                    <a:pt x="4436" y="12856"/>
                  </a:cubicBezTo>
                  <a:cubicBezTo>
                    <a:pt x="3835" y="12510"/>
                    <a:pt x="3314" y="12077"/>
                    <a:pt x="2869" y="11602"/>
                  </a:cubicBezTo>
                  <a:cubicBezTo>
                    <a:pt x="2435" y="11115"/>
                    <a:pt x="2091" y="10571"/>
                    <a:pt x="1812" y="10016"/>
                  </a:cubicBezTo>
                  <a:cubicBezTo>
                    <a:pt x="1265" y="8900"/>
                    <a:pt x="929" y="7763"/>
                    <a:pt x="736" y="6717"/>
                  </a:cubicBezTo>
                  <a:cubicBezTo>
                    <a:pt x="344" y="4612"/>
                    <a:pt x="601" y="2850"/>
                    <a:pt x="974" y="1721"/>
                  </a:cubicBezTo>
                  <a:cubicBezTo>
                    <a:pt x="1338" y="579"/>
                    <a:pt x="1753" y="33"/>
                    <a:pt x="1700" y="1"/>
                  </a:cubicBezTo>
                  <a:cubicBezTo>
                    <a:pt x="1700" y="1"/>
                    <a:pt x="1699" y="1"/>
                    <a:pt x="1698" y="1"/>
                  </a:cubicBezTo>
                  <a:close/>
                </a:path>
              </a:pathLst>
            </a:custGeom>
            <a:solidFill>
              <a:srgbClr val="C2D7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67" name="Google Shape;1467;p37"/>
            <p:cNvSpPr/>
            <p:nvPr/>
          </p:nvSpPr>
          <p:spPr>
            <a:xfrm>
              <a:off x="4959925" y="3890350"/>
              <a:ext cx="572475" cy="972200"/>
            </a:xfrm>
            <a:custGeom>
              <a:avLst/>
              <a:gdLst/>
              <a:ahLst/>
              <a:cxnLst/>
              <a:rect l="l" t="t" r="r" b="b"/>
              <a:pathLst>
                <a:path w="22899" h="38888" extrusionOk="0">
                  <a:moveTo>
                    <a:pt x="1048" y="0"/>
                  </a:moveTo>
                  <a:cubicBezTo>
                    <a:pt x="1028" y="0"/>
                    <a:pt x="949" y="152"/>
                    <a:pt x="815" y="447"/>
                  </a:cubicBezTo>
                  <a:cubicBezTo>
                    <a:pt x="683" y="748"/>
                    <a:pt x="516" y="1210"/>
                    <a:pt x="380" y="1824"/>
                  </a:cubicBezTo>
                  <a:cubicBezTo>
                    <a:pt x="118" y="3039"/>
                    <a:pt x="1" y="4956"/>
                    <a:pt x="851" y="7083"/>
                  </a:cubicBezTo>
                  <a:cubicBezTo>
                    <a:pt x="1313" y="8240"/>
                    <a:pt x="2018" y="9284"/>
                    <a:pt x="2919" y="10146"/>
                  </a:cubicBezTo>
                  <a:cubicBezTo>
                    <a:pt x="3878" y="11081"/>
                    <a:pt x="5074" y="11868"/>
                    <a:pt x="6354" y="12601"/>
                  </a:cubicBezTo>
                  <a:cubicBezTo>
                    <a:pt x="8924" y="14044"/>
                    <a:pt x="11775" y="15556"/>
                    <a:pt x="14605" y="17405"/>
                  </a:cubicBezTo>
                  <a:cubicBezTo>
                    <a:pt x="16017" y="18328"/>
                    <a:pt x="17355" y="19291"/>
                    <a:pt x="18456" y="20412"/>
                  </a:cubicBezTo>
                  <a:cubicBezTo>
                    <a:pt x="19524" y="21476"/>
                    <a:pt x="20360" y="22752"/>
                    <a:pt x="20910" y="24158"/>
                  </a:cubicBezTo>
                  <a:cubicBezTo>
                    <a:pt x="21443" y="25500"/>
                    <a:pt x="21751" y="26856"/>
                    <a:pt x="21976" y="28134"/>
                  </a:cubicBezTo>
                  <a:cubicBezTo>
                    <a:pt x="22186" y="29320"/>
                    <a:pt x="22335" y="30518"/>
                    <a:pt x="22422" y="31720"/>
                  </a:cubicBezTo>
                  <a:cubicBezTo>
                    <a:pt x="22584" y="33927"/>
                    <a:pt x="22510" y="35724"/>
                    <a:pt x="22432" y="36960"/>
                  </a:cubicBezTo>
                  <a:cubicBezTo>
                    <a:pt x="22347" y="38199"/>
                    <a:pt x="22265" y="38882"/>
                    <a:pt x="22307" y="38888"/>
                  </a:cubicBezTo>
                  <a:cubicBezTo>
                    <a:pt x="22308" y="38888"/>
                    <a:pt x="22308" y="38888"/>
                    <a:pt x="22308" y="38888"/>
                  </a:cubicBezTo>
                  <a:cubicBezTo>
                    <a:pt x="22327" y="38888"/>
                    <a:pt x="22369" y="38720"/>
                    <a:pt x="22431" y="38401"/>
                  </a:cubicBezTo>
                  <a:cubicBezTo>
                    <a:pt x="22493" y="38078"/>
                    <a:pt x="22568" y="37599"/>
                    <a:pt x="22642" y="36981"/>
                  </a:cubicBezTo>
                  <a:cubicBezTo>
                    <a:pt x="22843" y="35227"/>
                    <a:pt x="22898" y="33459"/>
                    <a:pt x="22804" y="31697"/>
                  </a:cubicBezTo>
                  <a:cubicBezTo>
                    <a:pt x="22743" y="30477"/>
                    <a:pt x="22616" y="29264"/>
                    <a:pt x="22420" y="28059"/>
                  </a:cubicBezTo>
                  <a:cubicBezTo>
                    <a:pt x="22212" y="26760"/>
                    <a:pt x="21915" y="25371"/>
                    <a:pt x="21375" y="23972"/>
                  </a:cubicBezTo>
                  <a:cubicBezTo>
                    <a:pt x="20848" y="22572"/>
                    <a:pt x="19985" y="21195"/>
                    <a:pt x="18835" y="20038"/>
                  </a:cubicBezTo>
                  <a:cubicBezTo>
                    <a:pt x="17695" y="18866"/>
                    <a:pt x="16327" y="17880"/>
                    <a:pt x="14900" y="16949"/>
                  </a:cubicBezTo>
                  <a:cubicBezTo>
                    <a:pt x="12046" y="15084"/>
                    <a:pt x="9169" y="13575"/>
                    <a:pt x="6601" y="12163"/>
                  </a:cubicBezTo>
                  <a:cubicBezTo>
                    <a:pt x="5327" y="11451"/>
                    <a:pt x="4160" y="10701"/>
                    <a:pt x="3230" y="9819"/>
                  </a:cubicBezTo>
                  <a:cubicBezTo>
                    <a:pt x="2360" y="9011"/>
                    <a:pt x="1669" y="8029"/>
                    <a:pt x="1204" y="6936"/>
                  </a:cubicBezTo>
                  <a:cubicBezTo>
                    <a:pt x="525" y="5337"/>
                    <a:pt x="311" y="3579"/>
                    <a:pt x="587" y="1863"/>
                  </a:cubicBezTo>
                  <a:cubicBezTo>
                    <a:pt x="793" y="649"/>
                    <a:pt x="1103" y="22"/>
                    <a:pt x="1049" y="1"/>
                  </a:cubicBezTo>
                  <a:cubicBezTo>
                    <a:pt x="1049" y="0"/>
                    <a:pt x="1049" y="0"/>
                    <a:pt x="1048" y="0"/>
                  </a:cubicBezTo>
                  <a:close/>
                </a:path>
              </a:pathLst>
            </a:custGeom>
            <a:solidFill>
              <a:srgbClr val="C2D7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68" name="Google Shape;1468;p37"/>
            <p:cNvSpPr/>
            <p:nvPr/>
          </p:nvSpPr>
          <p:spPr>
            <a:xfrm>
              <a:off x="4819300" y="3944350"/>
              <a:ext cx="482675" cy="1066125"/>
            </a:xfrm>
            <a:custGeom>
              <a:avLst/>
              <a:gdLst/>
              <a:ahLst/>
              <a:cxnLst/>
              <a:rect l="l" t="t" r="r" b="b"/>
              <a:pathLst>
                <a:path w="19307" h="42645" extrusionOk="0">
                  <a:moveTo>
                    <a:pt x="899" y="1"/>
                  </a:moveTo>
                  <a:cubicBezTo>
                    <a:pt x="879" y="1"/>
                    <a:pt x="808" y="156"/>
                    <a:pt x="689" y="452"/>
                  </a:cubicBezTo>
                  <a:cubicBezTo>
                    <a:pt x="571" y="754"/>
                    <a:pt x="429" y="1215"/>
                    <a:pt x="306" y="1824"/>
                  </a:cubicBezTo>
                  <a:cubicBezTo>
                    <a:pt x="73" y="3036"/>
                    <a:pt x="0" y="4884"/>
                    <a:pt x="581" y="7040"/>
                  </a:cubicBezTo>
                  <a:cubicBezTo>
                    <a:pt x="1138" y="9199"/>
                    <a:pt x="2411" y="11592"/>
                    <a:pt x="4259" y="13859"/>
                  </a:cubicBezTo>
                  <a:cubicBezTo>
                    <a:pt x="6086" y="16155"/>
                    <a:pt x="8453" y="18331"/>
                    <a:pt x="10773" y="20726"/>
                  </a:cubicBezTo>
                  <a:cubicBezTo>
                    <a:pt x="13098" y="23114"/>
                    <a:pt x="15072" y="25630"/>
                    <a:pt x="16220" y="28271"/>
                  </a:cubicBezTo>
                  <a:cubicBezTo>
                    <a:pt x="17396" y="30896"/>
                    <a:pt x="17949" y="33461"/>
                    <a:pt x="18326" y="35610"/>
                  </a:cubicBezTo>
                  <a:cubicBezTo>
                    <a:pt x="18694" y="37766"/>
                    <a:pt x="18875" y="39534"/>
                    <a:pt x="19018" y="40752"/>
                  </a:cubicBezTo>
                  <a:cubicBezTo>
                    <a:pt x="19157" y="41970"/>
                    <a:pt x="19243" y="42645"/>
                    <a:pt x="19283" y="42645"/>
                  </a:cubicBezTo>
                  <a:cubicBezTo>
                    <a:pt x="19283" y="42645"/>
                    <a:pt x="19283" y="42645"/>
                    <a:pt x="19283" y="42645"/>
                  </a:cubicBezTo>
                  <a:cubicBezTo>
                    <a:pt x="19300" y="42643"/>
                    <a:pt x="19306" y="42472"/>
                    <a:pt x="19297" y="42150"/>
                  </a:cubicBezTo>
                  <a:cubicBezTo>
                    <a:pt x="19289" y="41825"/>
                    <a:pt x="19267" y="41349"/>
                    <a:pt x="19229" y="40735"/>
                  </a:cubicBezTo>
                  <a:cubicBezTo>
                    <a:pt x="19150" y="39508"/>
                    <a:pt x="19028" y="37731"/>
                    <a:pt x="18707" y="35549"/>
                  </a:cubicBezTo>
                  <a:cubicBezTo>
                    <a:pt x="18375" y="33375"/>
                    <a:pt x="17857" y="30766"/>
                    <a:pt x="16678" y="28068"/>
                  </a:cubicBezTo>
                  <a:cubicBezTo>
                    <a:pt x="16060" y="26659"/>
                    <a:pt x="15285" y="25323"/>
                    <a:pt x="14370" y="24086"/>
                  </a:cubicBezTo>
                  <a:cubicBezTo>
                    <a:pt x="13427" y="22796"/>
                    <a:pt x="12332" y="21559"/>
                    <a:pt x="11166" y="20348"/>
                  </a:cubicBezTo>
                  <a:cubicBezTo>
                    <a:pt x="8826" y="17933"/>
                    <a:pt x="6467" y="15784"/>
                    <a:pt x="4650" y="13544"/>
                  </a:cubicBezTo>
                  <a:cubicBezTo>
                    <a:pt x="2809" y="11327"/>
                    <a:pt x="1542" y="9026"/>
                    <a:pt x="953" y="6938"/>
                  </a:cubicBezTo>
                  <a:cubicBezTo>
                    <a:pt x="340" y="4851"/>
                    <a:pt x="351" y="3057"/>
                    <a:pt x="516" y="1858"/>
                  </a:cubicBezTo>
                  <a:cubicBezTo>
                    <a:pt x="694" y="654"/>
                    <a:pt x="952" y="19"/>
                    <a:pt x="901" y="1"/>
                  </a:cubicBezTo>
                  <a:cubicBezTo>
                    <a:pt x="900" y="1"/>
                    <a:pt x="900" y="1"/>
                    <a:pt x="899" y="1"/>
                  </a:cubicBezTo>
                  <a:close/>
                </a:path>
              </a:pathLst>
            </a:custGeom>
            <a:solidFill>
              <a:srgbClr val="C2D7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grpSp>
      <p:sp>
        <p:nvSpPr>
          <p:cNvPr id="1469" name="Google Shape;1469;p37"/>
          <p:cNvSpPr/>
          <p:nvPr/>
        </p:nvSpPr>
        <p:spPr>
          <a:xfrm rot="-4774543">
            <a:off x="2432698" y="1056151"/>
            <a:ext cx="7326607" cy="10119627"/>
          </a:xfrm>
          <a:custGeom>
            <a:avLst/>
            <a:gdLst/>
            <a:ahLst/>
            <a:cxnLst/>
            <a:rect l="l" t="t" r="r" b="b"/>
            <a:pathLst>
              <a:path w="17110" h="23087" extrusionOk="0">
                <a:moveTo>
                  <a:pt x="11060" y="0"/>
                </a:moveTo>
                <a:cubicBezTo>
                  <a:pt x="8458" y="0"/>
                  <a:pt x="4658" y="1566"/>
                  <a:pt x="3223" y="2864"/>
                </a:cubicBezTo>
                <a:cubicBezTo>
                  <a:pt x="252" y="5519"/>
                  <a:pt x="0" y="12336"/>
                  <a:pt x="732" y="15865"/>
                </a:cubicBezTo>
                <a:cubicBezTo>
                  <a:pt x="1322" y="18750"/>
                  <a:pt x="3136" y="21525"/>
                  <a:pt x="5878" y="22606"/>
                </a:cubicBezTo>
                <a:cubicBezTo>
                  <a:pt x="6704" y="22933"/>
                  <a:pt x="7578" y="23086"/>
                  <a:pt x="8457" y="23086"/>
                </a:cubicBezTo>
                <a:cubicBezTo>
                  <a:pt x="10604" y="23086"/>
                  <a:pt x="12780" y="22176"/>
                  <a:pt x="14346" y="20673"/>
                </a:cubicBezTo>
                <a:cubicBezTo>
                  <a:pt x="15241" y="19809"/>
                  <a:pt x="15973" y="18739"/>
                  <a:pt x="16279" y="17526"/>
                </a:cubicBezTo>
                <a:cubicBezTo>
                  <a:pt x="17110" y="14248"/>
                  <a:pt x="14651" y="11047"/>
                  <a:pt x="14422" y="7671"/>
                </a:cubicBezTo>
                <a:cubicBezTo>
                  <a:pt x="14335" y="6371"/>
                  <a:pt x="14586" y="5071"/>
                  <a:pt x="14520" y="3771"/>
                </a:cubicBezTo>
                <a:cubicBezTo>
                  <a:pt x="14444" y="2482"/>
                  <a:pt x="13985" y="1094"/>
                  <a:pt x="12882" y="406"/>
                </a:cubicBezTo>
                <a:cubicBezTo>
                  <a:pt x="12419" y="122"/>
                  <a:pt x="11786" y="0"/>
                  <a:pt x="110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Black" pitchFamily="2" charset="0"/>
              <a:ea typeface="+mn-ea"/>
              <a:cs typeface="Arial"/>
              <a:sym typeface="Arial"/>
            </a:endParaRPr>
          </a:p>
        </p:txBody>
      </p:sp>
      <p:sp>
        <p:nvSpPr>
          <p:cNvPr id="1470" name="Google Shape;1470;p37"/>
          <p:cNvSpPr txBox="1">
            <a:spLocks noGrp="1"/>
          </p:cNvSpPr>
          <p:nvPr>
            <p:ph type="ctrTitle"/>
          </p:nvPr>
        </p:nvSpPr>
        <p:spPr>
          <a:xfrm>
            <a:off x="1323262" y="4102047"/>
            <a:ext cx="8780891" cy="2078376"/>
          </a:xfrm>
          <a:prstGeom prst="rect">
            <a:avLst/>
          </a:prstGeom>
        </p:spPr>
        <p:txBody>
          <a:bodyPr spcFirstLastPara="1" wrap="square" lIns="121900" tIns="121900" rIns="121900" bIns="121900" anchor="b" anchorCtr="0">
            <a:noAutofit/>
          </a:bodyPr>
          <a:lstStyle/>
          <a:p>
            <a:pPr marL="347663" algn="l">
              <a:lnSpc>
                <a:spcPct val="100000"/>
              </a:lnSpc>
            </a:pPr>
            <a:r>
              <a:rPr lang="en" sz="4000">
                <a:solidFill>
                  <a:schemeClr val="bg1"/>
                </a:solidFill>
                <a:latin typeface="Nunito Black" pitchFamily="2" charset="0"/>
                <a:cs typeface="Calibri" panose="020F0502020204030204" pitchFamily="34" charset="0"/>
              </a:rPr>
              <a:t>GIỚI THIỆU CÔNG CỤ THEO DÕI</a:t>
            </a:r>
            <a:br>
              <a:rPr lang="en" sz="4400">
                <a:solidFill>
                  <a:schemeClr val="bg1"/>
                </a:solidFill>
                <a:latin typeface="Nunito Black" pitchFamily="2" charset="0"/>
                <a:cs typeface="Calibri" panose="020F0502020204030204" pitchFamily="34" charset="0"/>
              </a:rPr>
            </a:br>
            <a:r>
              <a:rPr lang="en" sz="4400">
                <a:solidFill>
                  <a:schemeClr val="bg1"/>
                </a:solidFill>
                <a:latin typeface="Nunito Black" pitchFamily="2" charset="0"/>
                <a:cs typeface="Calibri" panose="020F0502020204030204" pitchFamily="34" charset="0"/>
              </a:rPr>
              <a:t>	</a:t>
            </a:r>
            <a:r>
              <a:rPr lang="en" sz="3600">
                <a:solidFill>
                  <a:schemeClr val="bg1"/>
                </a:solidFill>
                <a:latin typeface="Nunito" pitchFamily="2" charset="0"/>
                <a:cs typeface="Calibri" panose="020F0502020204030204" pitchFamily="34" charset="0"/>
              </a:rPr>
              <a:t>• </a:t>
            </a:r>
            <a:r>
              <a:rPr lang="en-US" sz="3600">
                <a:solidFill>
                  <a:schemeClr val="bg1"/>
                </a:solidFill>
                <a:latin typeface="Nunito" pitchFamily="2" charset="0"/>
                <a:cs typeface="Calibri" panose="020F0502020204030204" pitchFamily="34" charset="0"/>
              </a:rPr>
              <a:t>Cân nặng của mẹ khi mang thai</a:t>
            </a:r>
            <a:br>
              <a:rPr lang="en-US" sz="3600">
                <a:solidFill>
                  <a:schemeClr val="bg1"/>
                </a:solidFill>
                <a:latin typeface="Nunito" pitchFamily="2" charset="0"/>
                <a:cs typeface="Calibri" panose="020F0502020204030204" pitchFamily="34" charset="0"/>
              </a:rPr>
            </a:br>
            <a:r>
              <a:rPr lang="en-US" sz="3600">
                <a:solidFill>
                  <a:schemeClr val="bg1"/>
                </a:solidFill>
                <a:latin typeface="Nunito" pitchFamily="2" charset="0"/>
                <a:cs typeface="Calibri" panose="020F0502020204030204" pitchFamily="34" charset="0"/>
              </a:rPr>
              <a:t>	</a:t>
            </a:r>
            <a:r>
              <a:rPr lang="en" sz="3600">
                <a:solidFill>
                  <a:schemeClr val="bg1"/>
                </a:solidFill>
                <a:latin typeface="Nunito" pitchFamily="2" charset="0"/>
                <a:cs typeface="Calibri" panose="020F0502020204030204" pitchFamily="34" charset="0"/>
              </a:rPr>
              <a:t>• </a:t>
            </a:r>
            <a:r>
              <a:rPr lang="en-US" sz="3600">
                <a:solidFill>
                  <a:schemeClr val="bg1"/>
                </a:solidFill>
                <a:latin typeface="Nunito" pitchFamily="2" charset="0"/>
                <a:cs typeface="Calibri" panose="020F0502020204030204" pitchFamily="34" charset="0"/>
              </a:rPr>
              <a:t>Cân nặng &amp; chiều cao của bé</a:t>
            </a:r>
            <a:endParaRPr sz="4400">
              <a:latin typeface="Nunito" pitchFamily="2" charset="0"/>
              <a:cs typeface="Calibri" panose="020F0502020204030204" pitchFamily="34" charset="0"/>
            </a:endParaRPr>
          </a:p>
        </p:txBody>
      </p:sp>
      <p:pic>
        <p:nvPicPr>
          <p:cNvPr id="97" name="Picture 96" descr="A picture containing logo&#10;&#10;Description automatically generated">
            <a:extLst>
              <a:ext uri="{FF2B5EF4-FFF2-40B4-BE49-F238E27FC236}">
                <a16:creationId xmlns:a16="http://schemas.microsoft.com/office/drawing/2014/main" id="{7800C801-593E-489C-98A0-F3E70BEB03D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883443" y="258963"/>
            <a:ext cx="2062112" cy="574007"/>
          </a:xfrm>
          <a:prstGeom prst="rect">
            <a:avLst/>
          </a:prstGeom>
        </p:spPr>
      </p:pic>
    </p:spTree>
    <p:extLst>
      <p:ext uri="{BB962C8B-B14F-4D97-AF65-F5344CB8AC3E}">
        <p14:creationId xmlns:p14="http://schemas.microsoft.com/office/powerpoint/2010/main" val="2833784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4EF0E0F-A117-4DF2-B63B-6E5EE48FC943}"/>
              </a:ext>
            </a:extLst>
          </p:cNvPr>
          <p:cNvSpPr txBox="1">
            <a:spLocks/>
          </p:cNvSpPr>
          <p:nvPr/>
        </p:nvSpPr>
        <p:spPr>
          <a:xfrm>
            <a:off x="917600" y="326567"/>
            <a:ext cx="10356800" cy="758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60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843838"/>
                </a:solidFill>
                <a:effectLst/>
                <a:uLnTx/>
                <a:uFillTx/>
                <a:latin typeface="Nunito Black" pitchFamily="2" charset="0"/>
                <a:cs typeface="Calibri" panose="020F0502020204030204" pitchFamily="34" charset="0"/>
                <a:sym typeface="Arial"/>
              </a:rPr>
              <a:t>VAI TRÒ CỦA VIỆC THEO DÕI</a:t>
            </a:r>
          </a:p>
          <a:p>
            <a:pPr marL="0" marR="0" lvl="0" indent="0" algn="ctr" defTabSz="1219170" rtl="0" eaLnBrk="1" fontAlgn="auto" latinLnBrk="0" hangingPunct="1">
              <a:lnSpc>
                <a:spcPct val="100000"/>
              </a:lnSpc>
              <a:spcBef>
                <a:spcPts val="60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0070C0"/>
                </a:solidFill>
                <a:effectLst/>
                <a:uLnTx/>
                <a:uFillTx/>
                <a:latin typeface="Nunito" pitchFamily="2" charset="0"/>
                <a:cs typeface="Calibri" panose="020F0502020204030204" pitchFamily="34" charset="0"/>
                <a:sym typeface="Arial"/>
              </a:rPr>
              <a:t>CÂN NẶNG CẦN TĂNG CHO MẸ </a:t>
            </a:r>
            <a:r>
              <a:rPr kumimoji="0" lang="en-US" sz="2800" b="1" i="0" u="none" strike="noStrike" kern="0" cap="none" spc="0" normalizeH="0" baseline="0" noProof="0">
                <a:ln>
                  <a:noFill/>
                </a:ln>
                <a:solidFill>
                  <a:srgbClr val="0070C0"/>
                </a:solidFill>
                <a:effectLst/>
                <a:uLnTx/>
                <a:uFillTx/>
                <a:latin typeface="Nunito" pitchFamily="2" charset="0"/>
                <a:cs typeface="Calibri" panose="020F0502020204030204" pitchFamily="34" charset="0"/>
                <a:sym typeface="Arial"/>
              </a:rPr>
              <a:t>KHI MANG THAI</a:t>
            </a:r>
          </a:p>
          <a:p>
            <a:pPr marL="0" marR="0" lvl="0" indent="0" algn="ctr" defTabSz="1219170" rtl="0" eaLnBrk="1" fontAlgn="auto" latinLnBrk="0" hangingPunct="1">
              <a:lnSpc>
                <a:spcPct val="100000"/>
              </a:lnSpc>
              <a:spcBef>
                <a:spcPts val="60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0070C0"/>
                </a:solidFill>
                <a:effectLst/>
                <a:uLnTx/>
                <a:uFillTx/>
                <a:latin typeface="Nunito" pitchFamily="2" charset="0"/>
                <a:cs typeface="Calibri" panose="020F0502020204030204" pitchFamily="34" charset="0"/>
                <a:sym typeface="Arial"/>
              </a:rPr>
              <a:t>&amp; CÂN NẶNG VÀ CHIỀU CAO CHO BÉ</a:t>
            </a:r>
            <a:endParaRPr kumimoji="0" lang="en-US" sz="2800" b="1" i="0" u="none" strike="noStrike" kern="0" cap="none" spc="0" normalizeH="0" baseline="0" noProof="0">
              <a:ln>
                <a:noFill/>
              </a:ln>
              <a:solidFill>
                <a:srgbClr val="0070C0"/>
              </a:solidFill>
              <a:effectLst/>
              <a:uLnTx/>
              <a:uFillTx/>
              <a:latin typeface="Nunito" pitchFamily="2"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id="{BCA63A87-C52A-4EF0-9092-3CA8C7296812}"/>
              </a:ext>
            </a:extLst>
          </p:cNvPr>
          <p:cNvPicPr>
            <a:picLocks noChangeAspect="1"/>
          </p:cNvPicPr>
          <p:nvPr/>
        </p:nvPicPr>
        <p:blipFill>
          <a:blip r:embed="rId2"/>
          <a:stretch>
            <a:fillRect/>
          </a:stretch>
        </p:blipFill>
        <p:spPr>
          <a:xfrm>
            <a:off x="1512822" y="2102545"/>
            <a:ext cx="3062967" cy="3048000"/>
          </a:xfrm>
          <a:prstGeom prst="rect">
            <a:avLst/>
          </a:prstGeom>
        </p:spPr>
      </p:pic>
      <p:pic>
        <p:nvPicPr>
          <p:cNvPr id="8" name="Picture 7">
            <a:extLst>
              <a:ext uri="{FF2B5EF4-FFF2-40B4-BE49-F238E27FC236}">
                <a16:creationId xmlns:a16="http://schemas.microsoft.com/office/drawing/2014/main" id="{1C428D72-F945-487B-8463-95C5AAA99179}"/>
              </a:ext>
            </a:extLst>
          </p:cNvPr>
          <p:cNvPicPr>
            <a:picLocks noChangeAspect="1"/>
          </p:cNvPicPr>
          <p:nvPr/>
        </p:nvPicPr>
        <p:blipFill>
          <a:blip r:embed="rId3"/>
          <a:stretch>
            <a:fillRect/>
          </a:stretch>
        </p:blipFill>
        <p:spPr>
          <a:xfrm>
            <a:off x="7624563" y="2102545"/>
            <a:ext cx="3048000" cy="3048000"/>
          </a:xfrm>
          <a:prstGeom prst="rect">
            <a:avLst/>
          </a:prstGeom>
        </p:spPr>
      </p:pic>
      <p:sp>
        <p:nvSpPr>
          <p:cNvPr id="2" name="TextBox 1">
            <a:extLst>
              <a:ext uri="{FF2B5EF4-FFF2-40B4-BE49-F238E27FC236}">
                <a16:creationId xmlns:a16="http://schemas.microsoft.com/office/drawing/2014/main" id="{C2B38CCA-42D7-4D5C-A3DC-2836359E0D9C}"/>
              </a:ext>
            </a:extLst>
          </p:cNvPr>
          <p:cNvSpPr txBox="1"/>
          <p:nvPr/>
        </p:nvSpPr>
        <p:spPr>
          <a:xfrm>
            <a:off x="87744" y="4806424"/>
            <a:ext cx="5913120" cy="1464231"/>
          </a:xfrm>
          <a:prstGeom prst="roundRect">
            <a:avLst/>
          </a:prstGeom>
          <a:solidFill>
            <a:schemeClr val="accent5"/>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FFFFFF"/>
                </a:solidFill>
                <a:effectLst/>
                <a:uLnTx/>
                <a:uFillTx/>
                <a:latin typeface="Nunito" pitchFamily="2" charset="0"/>
                <a:ea typeface="+mn-ea"/>
                <a:cs typeface="Calibri" panose="020F0502020204030204" pitchFamily="34" charset="0"/>
                <a:sym typeface="Arial"/>
              </a:rPr>
              <a:t>Việc theo dõi cân nặng cần tăng của mẹ khi mang thai sẽ giúp mẹ kiểm soát được cân nặng đúng theo khuyến nghị ở từng giai đoạn thai kì, từ đó, đảm bảo sức khỏe cho cả mẹ và thai nhi.</a:t>
            </a:r>
          </a:p>
        </p:txBody>
      </p:sp>
      <p:sp>
        <p:nvSpPr>
          <p:cNvPr id="4" name="TextBox 3">
            <a:extLst>
              <a:ext uri="{FF2B5EF4-FFF2-40B4-BE49-F238E27FC236}">
                <a16:creationId xmlns:a16="http://schemas.microsoft.com/office/drawing/2014/main" id="{FED9EE29-0C09-458E-94E1-A976C581E32D}"/>
              </a:ext>
            </a:extLst>
          </p:cNvPr>
          <p:cNvSpPr txBox="1"/>
          <p:nvPr/>
        </p:nvSpPr>
        <p:spPr>
          <a:xfrm>
            <a:off x="6192869" y="4806424"/>
            <a:ext cx="5911387" cy="1464231"/>
          </a:xfrm>
          <a:prstGeom prst="roundRect">
            <a:avLst/>
          </a:prstGeom>
          <a:solidFill>
            <a:schemeClr val="accent6">
              <a:lumMod val="75000"/>
            </a:schemeClr>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FFFFFF"/>
                </a:solidFill>
                <a:effectLst/>
                <a:uLnTx/>
                <a:uFillTx/>
                <a:latin typeface="Nunito" pitchFamily="2" charset="0"/>
                <a:ea typeface="+mn-ea"/>
                <a:cs typeface="Calibri" panose="020F0502020204030204" pitchFamily="34" charset="0"/>
                <a:sym typeface="Arial"/>
              </a:rPr>
              <a:t>V</a:t>
            </a:r>
            <a:r>
              <a:rPr kumimoji="0" lang="vi-VN" sz="2000" b="0" i="0" u="none" strike="noStrike" kern="0" cap="none" spc="0" normalizeH="0" baseline="0" noProof="0">
                <a:ln>
                  <a:noFill/>
                </a:ln>
                <a:solidFill>
                  <a:srgbClr val="FFFFFF"/>
                </a:solidFill>
                <a:effectLst/>
                <a:uLnTx/>
                <a:uFillTx/>
                <a:latin typeface="Nunito" pitchFamily="2" charset="0"/>
                <a:ea typeface="+mn-ea"/>
                <a:cs typeface="Calibri" panose="020F0502020204030204" pitchFamily="34" charset="0"/>
                <a:sym typeface="Arial"/>
              </a:rPr>
              <a:t>iệc theo dõi sự tăng trưởng về chiều cao và cân nặng ở mỗi giai đoạn của bé là rất cần thiết</a:t>
            </a:r>
            <a:r>
              <a:rPr kumimoji="0" lang="en-US" sz="2000" b="0" i="0" u="none" strike="noStrike" kern="0" cap="none" spc="0" normalizeH="0" baseline="0" noProof="0">
                <a:ln>
                  <a:noFill/>
                </a:ln>
                <a:solidFill>
                  <a:srgbClr val="FFFFFF"/>
                </a:solidFill>
                <a:effectLst/>
                <a:uLnTx/>
                <a:uFillTx/>
                <a:latin typeface="Nunito" pitchFamily="2" charset="0"/>
                <a:ea typeface="+mn-ea"/>
                <a:cs typeface="Calibri" panose="020F0502020204030204" pitchFamily="34" charset="0"/>
                <a:sym typeface="Arial"/>
              </a:rPr>
              <a:t> </a:t>
            </a:r>
            <a:r>
              <a:rPr kumimoji="0" lang="en-US" sz="2000" b="0" i="0" u="none" strike="noStrike" kern="0" cap="none" spc="0" normalizeH="0" baseline="0" noProof="0" err="1">
                <a:ln>
                  <a:noFill/>
                </a:ln>
                <a:solidFill>
                  <a:srgbClr val="FFFFFF"/>
                </a:solidFill>
                <a:effectLst/>
                <a:uLnTx/>
                <a:uFillTx/>
                <a:latin typeface="Nunito" pitchFamily="2" charset="0"/>
                <a:ea typeface="+mn-ea"/>
                <a:cs typeface="Calibri" panose="020F0502020204030204" pitchFamily="34" charset="0"/>
                <a:sym typeface="Arial"/>
              </a:rPr>
              <a:t>vì</a:t>
            </a:r>
            <a:r>
              <a:rPr kumimoji="0" lang="en-US" sz="2000" b="0" i="0" u="none" strike="noStrike" kern="0" cap="none" spc="0" normalizeH="0" baseline="0" noProof="0">
                <a:ln>
                  <a:noFill/>
                </a:ln>
                <a:solidFill>
                  <a:srgbClr val="FFFFFF"/>
                </a:solidFill>
                <a:effectLst/>
                <a:uLnTx/>
                <a:uFillTx/>
                <a:latin typeface="Nunito" pitchFamily="2" charset="0"/>
                <a:ea typeface="+mn-ea"/>
                <a:cs typeface="Calibri" panose="020F0502020204030204" pitchFamily="34" charset="0"/>
                <a:sym typeface="Arial"/>
              </a:rPr>
              <a:t> </a:t>
            </a:r>
            <a:r>
              <a:rPr kumimoji="0" lang="en-US" sz="2000" b="0" i="0" u="none" strike="noStrike" kern="0" cap="none" spc="0" normalizeH="0" baseline="0" noProof="0" err="1">
                <a:ln>
                  <a:noFill/>
                </a:ln>
                <a:solidFill>
                  <a:srgbClr val="FFFFFF"/>
                </a:solidFill>
                <a:effectLst/>
                <a:uLnTx/>
                <a:uFillTx/>
                <a:latin typeface="Nunito" pitchFamily="2" charset="0"/>
                <a:ea typeface="+mn-ea"/>
                <a:cs typeface="Calibri" panose="020F0502020204030204" pitchFamily="34" charset="0"/>
                <a:sym typeface="Arial"/>
              </a:rPr>
              <a:t>các</a:t>
            </a:r>
            <a:r>
              <a:rPr kumimoji="0" lang="en-US" sz="2000" b="0" i="0" u="none" strike="noStrike" kern="0" cap="none" spc="0" normalizeH="0" baseline="0" noProof="0">
                <a:ln>
                  <a:noFill/>
                </a:ln>
                <a:solidFill>
                  <a:srgbClr val="FFFFFF"/>
                </a:solidFill>
                <a:effectLst/>
                <a:uLnTx/>
                <a:uFillTx/>
                <a:latin typeface="Nunito" pitchFamily="2" charset="0"/>
                <a:ea typeface="+mn-ea"/>
                <a:cs typeface="Calibri" panose="020F0502020204030204" pitchFamily="34" charset="0"/>
                <a:sym typeface="Arial"/>
              </a:rPr>
              <a:t> y</a:t>
            </a:r>
            <a:r>
              <a:rPr kumimoji="0" lang="vi-VN" sz="2000" b="0" i="0" u="none" strike="noStrike" kern="0" cap="none" spc="0" normalizeH="0" baseline="0" noProof="0">
                <a:ln>
                  <a:noFill/>
                </a:ln>
                <a:solidFill>
                  <a:srgbClr val="FFFFFF"/>
                </a:solidFill>
                <a:effectLst/>
                <a:uLnTx/>
                <a:uFillTx/>
                <a:latin typeface="Nunito" pitchFamily="2" charset="0"/>
                <a:ea typeface="+mn-ea"/>
                <a:cs typeface="Calibri" panose="020F0502020204030204" pitchFamily="34" charset="0"/>
                <a:sym typeface="Arial"/>
              </a:rPr>
              <a:t>ếu tố này phản ánh tình trạng sức khỏe, thể chất cũng như khả năng phát triển của trẻ.</a:t>
            </a:r>
            <a:endParaRPr kumimoji="0" lang="en-US" sz="2000" b="0" i="0" u="none" strike="noStrike" kern="0" cap="none" spc="0" normalizeH="0" baseline="0" noProof="0">
              <a:ln>
                <a:noFill/>
              </a:ln>
              <a:solidFill>
                <a:srgbClr val="FFFFFF"/>
              </a:solidFill>
              <a:effectLst/>
              <a:uLnTx/>
              <a:uFillTx/>
              <a:latin typeface="Nunito" pitchFamily="2" charset="0"/>
              <a:ea typeface="+mn-ea"/>
              <a:cs typeface="Calibri" panose="020F0502020204030204" pitchFamily="34" charset="0"/>
              <a:sym typeface="Arial"/>
            </a:endParaRPr>
          </a:p>
        </p:txBody>
      </p:sp>
    </p:spTree>
    <p:extLst>
      <p:ext uri="{BB962C8B-B14F-4D97-AF65-F5344CB8AC3E}">
        <p14:creationId xmlns:p14="http://schemas.microsoft.com/office/powerpoint/2010/main" val="1626488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509;p40">
            <a:extLst>
              <a:ext uri="{FF2B5EF4-FFF2-40B4-BE49-F238E27FC236}">
                <a16:creationId xmlns:a16="http://schemas.microsoft.com/office/drawing/2014/main" id="{021DE085-2100-4969-A9A4-933A1982F312}"/>
              </a:ext>
            </a:extLst>
          </p:cNvPr>
          <p:cNvGrpSpPr/>
          <p:nvPr/>
        </p:nvGrpSpPr>
        <p:grpSpPr>
          <a:xfrm flipH="1">
            <a:off x="815535" y="2334921"/>
            <a:ext cx="3703824" cy="4645696"/>
            <a:chOff x="11291650" y="-1210748"/>
            <a:chExt cx="3140145" cy="3938675"/>
          </a:xfrm>
        </p:grpSpPr>
        <p:grpSp>
          <p:nvGrpSpPr>
            <p:cNvPr id="4" name="Google Shape;1510;p40">
              <a:extLst>
                <a:ext uri="{FF2B5EF4-FFF2-40B4-BE49-F238E27FC236}">
                  <a16:creationId xmlns:a16="http://schemas.microsoft.com/office/drawing/2014/main" id="{25238422-FAB3-473A-8CF9-2B5D59CBE0F9}"/>
                </a:ext>
              </a:extLst>
            </p:cNvPr>
            <p:cNvGrpSpPr/>
            <p:nvPr/>
          </p:nvGrpSpPr>
          <p:grpSpPr>
            <a:xfrm>
              <a:off x="11291650" y="-1210748"/>
              <a:ext cx="3140145" cy="3938675"/>
              <a:chOff x="1734625" y="238100"/>
              <a:chExt cx="4175725" cy="5237600"/>
            </a:xfrm>
          </p:grpSpPr>
          <p:sp>
            <p:nvSpPr>
              <p:cNvPr id="19" name="Google Shape;1511;p40">
                <a:extLst>
                  <a:ext uri="{FF2B5EF4-FFF2-40B4-BE49-F238E27FC236}">
                    <a16:creationId xmlns:a16="http://schemas.microsoft.com/office/drawing/2014/main" id="{0BF56B97-6E56-4761-873A-4DFD2CD6BDA6}"/>
                  </a:ext>
                </a:extLst>
              </p:cNvPr>
              <p:cNvSpPr/>
              <p:nvPr/>
            </p:nvSpPr>
            <p:spPr>
              <a:xfrm>
                <a:off x="1757925" y="238100"/>
                <a:ext cx="4058650" cy="5073425"/>
              </a:xfrm>
              <a:custGeom>
                <a:avLst/>
                <a:gdLst/>
                <a:ahLst/>
                <a:cxnLst/>
                <a:rect l="l" t="t" r="r" b="b"/>
                <a:pathLst>
                  <a:path w="162346" h="202937" extrusionOk="0">
                    <a:moveTo>
                      <a:pt x="58917" y="1"/>
                    </a:moveTo>
                    <a:cubicBezTo>
                      <a:pt x="49923" y="1"/>
                      <a:pt x="37436" y="2511"/>
                      <a:pt x="26540" y="14131"/>
                    </a:cubicBezTo>
                    <a:cubicBezTo>
                      <a:pt x="2870" y="39371"/>
                      <a:pt x="21708" y="87818"/>
                      <a:pt x="20589" y="105022"/>
                    </a:cubicBezTo>
                    <a:cubicBezTo>
                      <a:pt x="19469" y="122226"/>
                      <a:pt x="7288" y="134516"/>
                      <a:pt x="3577" y="152647"/>
                    </a:cubicBezTo>
                    <a:cubicBezTo>
                      <a:pt x="1" y="170119"/>
                      <a:pt x="12270" y="202937"/>
                      <a:pt x="66812" y="202937"/>
                    </a:cubicBezTo>
                    <a:cubicBezTo>
                      <a:pt x="68875" y="202937"/>
                      <a:pt x="70998" y="202890"/>
                      <a:pt x="73182" y="202793"/>
                    </a:cubicBezTo>
                    <a:cubicBezTo>
                      <a:pt x="141467" y="199780"/>
                      <a:pt x="161012" y="172963"/>
                      <a:pt x="161622" y="142233"/>
                    </a:cubicBezTo>
                    <a:cubicBezTo>
                      <a:pt x="162346" y="105698"/>
                      <a:pt x="117818" y="76580"/>
                      <a:pt x="110817" y="56285"/>
                    </a:cubicBezTo>
                    <a:cubicBezTo>
                      <a:pt x="98516" y="20617"/>
                      <a:pt x="85639" y="1059"/>
                      <a:pt x="60919" y="42"/>
                    </a:cubicBezTo>
                    <a:cubicBezTo>
                      <a:pt x="60274" y="15"/>
                      <a:pt x="59606" y="1"/>
                      <a:pt x="589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20" name="Google Shape;1512;p40">
                <a:extLst>
                  <a:ext uri="{FF2B5EF4-FFF2-40B4-BE49-F238E27FC236}">
                    <a16:creationId xmlns:a16="http://schemas.microsoft.com/office/drawing/2014/main" id="{CE32BBB5-4213-41D6-B7E3-E2E866F08A7B}"/>
                  </a:ext>
                </a:extLst>
              </p:cNvPr>
              <p:cNvSpPr/>
              <p:nvPr/>
            </p:nvSpPr>
            <p:spPr>
              <a:xfrm>
                <a:off x="4914425" y="2196175"/>
                <a:ext cx="995925" cy="2624150"/>
              </a:xfrm>
              <a:custGeom>
                <a:avLst/>
                <a:gdLst/>
                <a:ahLst/>
                <a:cxnLst/>
                <a:rect l="l" t="t" r="r" b="b"/>
                <a:pathLst>
                  <a:path w="39837" h="104966" extrusionOk="0">
                    <a:moveTo>
                      <a:pt x="0" y="1"/>
                    </a:moveTo>
                    <a:lnTo>
                      <a:pt x="0" y="1"/>
                    </a:lnTo>
                    <a:cubicBezTo>
                      <a:pt x="4049" y="3312"/>
                      <a:pt x="7847" y="6917"/>
                      <a:pt x="11484" y="10664"/>
                    </a:cubicBezTo>
                    <a:cubicBezTo>
                      <a:pt x="15128" y="14409"/>
                      <a:pt x="18581" y="18340"/>
                      <a:pt x="21767" y="22472"/>
                    </a:cubicBezTo>
                    <a:cubicBezTo>
                      <a:pt x="24953" y="26604"/>
                      <a:pt x="27909" y="30922"/>
                      <a:pt x="30424" y="35490"/>
                    </a:cubicBezTo>
                    <a:cubicBezTo>
                      <a:pt x="32943" y="40049"/>
                      <a:pt x="35034" y="44857"/>
                      <a:pt x="36440" y="49868"/>
                    </a:cubicBezTo>
                    <a:cubicBezTo>
                      <a:pt x="39307" y="59871"/>
                      <a:pt x="38766" y="70805"/>
                      <a:pt x="34939" y="80493"/>
                    </a:cubicBezTo>
                    <a:cubicBezTo>
                      <a:pt x="33047" y="85350"/>
                      <a:pt x="30367" y="89883"/>
                      <a:pt x="27170" y="94005"/>
                    </a:cubicBezTo>
                    <a:cubicBezTo>
                      <a:pt x="25569" y="96068"/>
                      <a:pt x="23837" y="98025"/>
                      <a:pt x="21983" y="99865"/>
                    </a:cubicBezTo>
                    <a:cubicBezTo>
                      <a:pt x="20125" y="101699"/>
                      <a:pt x="18167" y="103444"/>
                      <a:pt x="16040" y="104965"/>
                    </a:cubicBezTo>
                    <a:cubicBezTo>
                      <a:pt x="18193" y="103478"/>
                      <a:pt x="20181" y="101765"/>
                      <a:pt x="22074" y="99959"/>
                    </a:cubicBezTo>
                    <a:cubicBezTo>
                      <a:pt x="23965" y="98144"/>
                      <a:pt x="25735" y="96209"/>
                      <a:pt x="27376" y="94166"/>
                    </a:cubicBezTo>
                    <a:cubicBezTo>
                      <a:pt x="30650" y="90075"/>
                      <a:pt x="33373" y="85524"/>
                      <a:pt x="35333" y="80650"/>
                    </a:cubicBezTo>
                    <a:cubicBezTo>
                      <a:pt x="39320" y="70913"/>
                      <a:pt x="39837" y="59839"/>
                      <a:pt x="36997" y="49713"/>
                    </a:cubicBezTo>
                    <a:cubicBezTo>
                      <a:pt x="35611" y="44637"/>
                      <a:pt x="33449" y="39806"/>
                      <a:pt x="30907" y="35222"/>
                    </a:cubicBezTo>
                    <a:cubicBezTo>
                      <a:pt x="28352" y="30639"/>
                      <a:pt x="25382" y="26298"/>
                      <a:pt x="22145" y="22178"/>
                    </a:cubicBezTo>
                    <a:cubicBezTo>
                      <a:pt x="15635" y="13968"/>
                      <a:pt x="8189" y="6508"/>
                      <a:pt x="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21" name="Google Shape;1513;p40">
                <a:extLst>
                  <a:ext uri="{FF2B5EF4-FFF2-40B4-BE49-F238E27FC236}">
                    <a16:creationId xmlns:a16="http://schemas.microsoft.com/office/drawing/2014/main" id="{19E05960-BECF-4102-95A4-606F0E9CA3DB}"/>
                  </a:ext>
                </a:extLst>
              </p:cNvPr>
              <p:cNvSpPr/>
              <p:nvPr/>
            </p:nvSpPr>
            <p:spPr>
              <a:xfrm>
                <a:off x="1734625" y="3425900"/>
                <a:ext cx="382050" cy="1112125"/>
              </a:xfrm>
              <a:custGeom>
                <a:avLst/>
                <a:gdLst/>
                <a:ahLst/>
                <a:cxnLst/>
                <a:rect l="l" t="t" r="r" b="b"/>
                <a:pathLst>
                  <a:path w="15282" h="44485" extrusionOk="0">
                    <a:moveTo>
                      <a:pt x="15282" y="0"/>
                    </a:moveTo>
                    <a:cubicBezTo>
                      <a:pt x="12604" y="3069"/>
                      <a:pt x="10235" y="6402"/>
                      <a:pt x="8087" y="9867"/>
                    </a:cubicBezTo>
                    <a:cubicBezTo>
                      <a:pt x="5938" y="13335"/>
                      <a:pt x="4096" y="16998"/>
                      <a:pt x="2610" y="20809"/>
                    </a:cubicBezTo>
                    <a:cubicBezTo>
                      <a:pt x="1211" y="24642"/>
                      <a:pt x="143" y="28660"/>
                      <a:pt x="51" y="32772"/>
                    </a:cubicBezTo>
                    <a:cubicBezTo>
                      <a:pt x="0" y="34819"/>
                      <a:pt x="157" y="36885"/>
                      <a:pt x="668" y="38872"/>
                    </a:cubicBezTo>
                    <a:cubicBezTo>
                      <a:pt x="1180" y="40855"/>
                      <a:pt x="1970" y="42761"/>
                      <a:pt x="3057" y="44485"/>
                    </a:cubicBezTo>
                    <a:cubicBezTo>
                      <a:pt x="1093" y="40913"/>
                      <a:pt x="253" y="36815"/>
                      <a:pt x="505" y="32789"/>
                    </a:cubicBezTo>
                    <a:cubicBezTo>
                      <a:pt x="689" y="28752"/>
                      <a:pt x="1736" y="24796"/>
                      <a:pt x="3163" y="21019"/>
                    </a:cubicBezTo>
                    <a:cubicBezTo>
                      <a:pt x="4589" y="17230"/>
                      <a:pt x="6423" y="13600"/>
                      <a:pt x="8476" y="10102"/>
                    </a:cubicBezTo>
                    <a:cubicBezTo>
                      <a:pt x="9501" y="8350"/>
                      <a:pt x="10583" y="6632"/>
                      <a:pt x="11721" y="4950"/>
                    </a:cubicBezTo>
                    <a:cubicBezTo>
                      <a:pt x="12847" y="3257"/>
                      <a:pt x="14034" y="1608"/>
                      <a:pt x="1528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22" name="Google Shape;1514;p40">
                <a:extLst>
                  <a:ext uri="{FF2B5EF4-FFF2-40B4-BE49-F238E27FC236}">
                    <a16:creationId xmlns:a16="http://schemas.microsoft.com/office/drawing/2014/main" id="{91BC1E8A-9A33-4A1E-BEBB-79F09BA52CE2}"/>
                  </a:ext>
                </a:extLst>
              </p:cNvPr>
              <p:cNvSpPr/>
              <p:nvPr/>
            </p:nvSpPr>
            <p:spPr>
              <a:xfrm>
                <a:off x="2456675" y="1789550"/>
                <a:ext cx="100275" cy="160925"/>
              </a:xfrm>
              <a:custGeom>
                <a:avLst/>
                <a:gdLst/>
                <a:ahLst/>
                <a:cxnLst/>
                <a:rect l="l" t="t" r="r" b="b"/>
                <a:pathLst>
                  <a:path w="4011" h="6437" extrusionOk="0">
                    <a:moveTo>
                      <a:pt x="0" y="1"/>
                    </a:moveTo>
                    <a:cubicBezTo>
                      <a:pt x="1075" y="2338"/>
                      <a:pt x="2205" y="4512"/>
                      <a:pt x="3311" y="6437"/>
                    </a:cubicBezTo>
                    <a:cubicBezTo>
                      <a:pt x="3726" y="5792"/>
                      <a:pt x="3952" y="5045"/>
                      <a:pt x="3964" y="4280"/>
                    </a:cubicBezTo>
                    <a:cubicBezTo>
                      <a:pt x="4010" y="2011"/>
                      <a:pt x="2245" y="121"/>
                      <a:pt x="0" y="1"/>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23" name="Google Shape;1515;p40">
                <a:extLst>
                  <a:ext uri="{FF2B5EF4-FFF2-40B4-BE49-F238E27FC236}">
                    <a16:creationId xmlns:a16="http://schemas.microsoft.com/office/drawing/2014/main" id="{8139FB94-B536-4BE9-9E63-845370557DA3}"/>
                  </a:ext>
                </a:extLst>
              </p:cNvPr>
              <p:cNvSpPr/>
              <p:nvPr/>
            </p:nvSpPr>
            <p:spPr>
              <a:xfrm>
                <a:off x="3624950" y="1307600"/>
                <a:ext cx="159400" cy="193775"/>
              </a:xfrm>
              <a:custGeom>
                <a:avLst/>
                <a:gdLst/>
                <a:ahLst/>
                <a:cxnLst/>
                <a:rect l="l" t="t" r="r" b="b"/>
                <a:pathLst>
                  <a:path w="6376" h="7751" extrusionOk="0">
                    <a:moveTo>
                      <a:pt x="3907" y="0"/>
                    </a:moveTo>
                    <a:cubicBezTo>
                      <a:pt x="3216" y="0"/>
                      <a:pt x="2521" y="271"/>
                      <a:pt x="1993" y="726"/>
                    </a:cubicBezTo>
                    <a:cubicBezTo>
                      <a:pt x="1296" y="1341"/>
                      <a:pt x="886" y="2164"/>
                      <a:pt x="585" y="2981"/>
                    </a:cubicBezTo>
                    <a:cubicBezTo>
                      <a:pt x="300" y="3814"/>
                      <a:pt x="110" y="4658"/>
                      <a:pt x="35" y="5537"/>
                    </a:cubicBezTo>
                    <a:lnTo>
                      <a:pt x="0" y="5934"/>
                    </a:lnTo>
                    <a:lnTo>
                      <a:pt x="388" y="5813"/>
                    </a:lnTo>
                    <a:lnTo>
                      <a:pt x="980" y="5630"/>
                    </a:lnTo>
                    <a:cubicBezTo>
                      <a:pt x="1180" y="5588"/>
                      <a:pt x="1379" y="5546"/>
                      <a:pt x="1580" y="5511"/>
                    </a:cubicBezTo>
                    <a:cubicBezTo>
                      <a:pt x="1684" y="5502"/>
                      <a:pt x="1789" y="5497"/>
                      <a:pt x="1893" y="5497"/>
                    </a:cubicBezTo>
                    <a:cubicBezTo>
                      <a:pt x="2186" y="5497"/>
                      <a:pt x="2476" y="5539"/>
                      <a:pt x="2738" y="5662"/>
                    </a:cubicBezTo>
                    <a:cubicBezTo>
                      <a:pt x="3089" y="5830"/>
                      <a:pt x="3365" y="6144"/>
                      <a:pt x="3544" y="6518"/>
                    </a:cubicBezTo>
                    <a:cubicBezTo>
                      <a:pt x="3720" y="6895"/>
                      <a:pt x="3817" y="7319"/>
                      <a:pt x="3847" y="7751"/>
                    </a:cubicBezTo>
                    <a:cubicBezTo>
                      <a:pt x="3903" y="7312"/>
                      <a:pt x="3865" y="6866"/>
                      <a:pt x="3732" y="6445"/>
                    </a:cubicBezTo>
                    <a:cubicBezTo>
                      <a:pt x="3603" y="6017"/>
                      <a:pt x="3326" y="5595"/>
                      <a:pt x="2904" y="5358"/>
                    </a:cubicBezTo>
                    <a:cubicBezTo>
                      <a:pt x="2491" y="5118"/>
                      <a:pt x="2016" y="5055"/>
                      <a:pt x="1560" y="5055"/>
                    </a:cubicBezTo>
                    <a:cubicBezTo>
                      <a:pt x="1555" y="5055"/>
                      <a:pt x="1551" y="5055"/>
                      <a:pt x="1546" y="5055"/>
                    </a:cubicBezTo>
                    <a:cubicBezTo>
                      <a:pt x="1320" y="5076"/>
                      <a:pt x="1091" y="5096"/>
                      <a:pt x="867" y="5137"/>
                    </a:cubicBezTo>
                    <a:lnTo>
                      <a:pt x="627" y="5200"/>
                    </a:lnTo>
                    <a:lnTo>
                      <a:pt x="627" y="5200"/>
                    </a:lnTo>
                    <a:cubicBezTo>
                      <a:pt x="742" y="4516"/>
                      <a:pt x="906" y="3828"/>
                      <a:pt x="1142" y="3180"/>
                    </a:cubicBezTo>
                    <a:cubicBezTo>
                      <a:pt x="1409" y="2405"/>
                      <a:pt x="1792" y="1669"/>
                      <a:pt x="2348" y="1122"/>
                    </a:cubicBezTo>
                    <a:cubicBezTo>
                      <a:pt x="2826" y="695"/>
                      <a:pt x="3453" y="390"/>
                      <a:pt x="4108" y="390"/>
                    </a:cubicBezTo>
                    <a:cubicBezTo>
                      <a:pt x="4236" y="390"/>
                      <a:pt x="4366" y="402"/>
                      <a:pt x="4496" y="427"/>
                    </a:cubicBezTo>
                    <a:cubicBezTo>
                      <a:pt x="5253" y="579"/>
                      <a:pt x="6078" y="1028"/>
                      <a:pt x="6376" y="1838"/>
                    </a:cubicBezTo>
                    <a:cubicBezTo>
                      <a:pt x="6325" y="1406"/>
                      <a:pt x="6053" y="1025"/>
                      <a:pt x="5731" y="730"/>
                    </a:cubicBezTo>
                    <a:cubicBezTo>
                      <a:pt x="5405" y="422"/>
                      <a:pt x="5005" y="202"/>
                      <a:pt x="4570" y="88"/>
                    </a:cubicBezTo>
                    <a:cubicBezTo>
                      <a:pt x="4353" y="29"/>
                      <a:pt x="4130" y="0"/>
                      <a:pt x="3907"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24" name="Google Shape;1516;p40">
                <a:extLst>
                  <a:ext uri="{FF2B5EF4-FFF2-40B4-BE49-F238E27FC236}">
                    <a16:creationId xmlns:a16="http://schemas.microsoft.com/office/drawing/2014/main" id="{CEDCD954-A5AC-4D44-B02B-59DCF649B317}"/>
                  </a:ext>
                </a:extLst>
              </p:cNvPr>
              <p:cNvSpPr/>
              <p:nvPr/>
            </p:nvSpPr>
            <p:spPr>
              <a:xfrm>
                <a:off x="1859125" y="421025"/>
                <a:ext cx="2862250" cy="5054675"/>
              </a:xfrm>
              <a:custGeom>
                <a:avLst/>
                <a:gdLst/>
                <a:ahLst/>
                <a:cxnLst/>
                <a:rect l="l" t="t" r="r" b="b"/>
                <a:pathLst>
                  <a:path w="114490" h="202187" extrusionOk="0">
                    <a:moveTo>
                      <a:pt x="11575" y="190738"/>
                    </a:moveTo>
                    <a:cubicBezTo>
                      <a:pt x="12575" y="191561"/>
                      <a:pt x="13619" y="192267"/>
                      <a:pt x="14585" y="192810"/>
                    </a:cubicBezTo>
                    <a:lnTo>
                      <a:pt x="14585" y="192810"/>
                    </a:lnTo>
                    <a:cubicBezTo>
                      <a:pt x="14462" y="192752"/>
                      <a:pt x="14348" y="192698"/>
                      <a:pt x="14247" y="192646"/>
                    </a:cubicBezTo>
                    <a:cubicBezTo>
                      <a:pt x="12651" y="191833"/>
                      <a:pt x="12187" y="191301"/>
                      <a:pt x="11575" y="190738"/>
                    </a:cubicBezTo>
                    <a:close/>
                    <a:moveTo>
                      <a:pt x="48848" y="0"/>
                    </a:moveTo>
                    <a:cubicBezTo>
                      <a:pt x="48597" y="0"/>
                      <a:pt x="48346" y="4"/>
                      <a:pt x="48094" y="11"/>
                    </a:cubicBezTo>
                    <a:cubicBezTo>
                      <a:pt x="33250" y="461"/>
                      <a:pt x="22662" y="6998"/>
                      <a:pt x="18442" y="22770"/>
                    </a:cubicBezTo>
                    <a:cubicBezTo>
                      <a:pt x="15884" y="32310"/>
                      <a:pt x="19429" y="44979"/>
                      <a:pt x="23903" y="54739"/>
                    </a:cubicBezTo>
                    <a:cubicBezTo>
                      <a:pt x="24978" y="57078"/>
                      <a:pt x="26108" y="59251"/>
                      <a:pt x="27215" y="61175"/>
                    </a:cubicBezTo>
                    <a:cubicBezTo>
                      <a:pt x="29123" y="64490"/>
                      <a:pt x="30981" y="67058"/>
                      <a:pt x="32424" y="68454"/>
                    </a:cubicBezTo>
                    <a:cubicBezTo>
                      <a:pt x="34193" y="70171"/>
                      <a:pt x="37041" y="70766"/>
                      <a:pt x="40139" y="70766"/>
                    </a:cubicBezTo>
                    <a:cubicBezTo>
                      <a:pt x="46985" y="70766"/>
                      <a:pt x="55052" y="67862"/>
                      <a:pt x="55393" y="67742"/>
                    </a:cubicBezTo>
                    <a:lnTo>
                      <a:pt x="55405" y="67730"/>
                    </a:lnTo>
                    <a:cubicBezTo>
                      <a:pt x="55405" y="67730"/>
                      <a:pt x="56175" y="71657"/>
                      <a:pt x="56171" y="75504"/>
                    </a:cubicBezTo>
                    <a:cubicBezTo>
                      <a:pt x="56169" y="75587"/>
                      <a:pt x="56174" y="75670"/>
                      <a:pt x="56167" y="75753"/>
                    </a:cubicBezTo>
                    <a:cubicBezTo>
                      <a:pt x="56171" y="75770"/>
                      <a:pt x="56171" y="75789"/>
                      <a:pt x="56165" y="75806"/>
                    </a:cubicBezTo>
                    <a:cubicBezTo>
                      <a:pt x="56170" y="75871"/>
                      <a:pt x="56169" y="75930"/>
                      <a:pt x="56168" y="75995"/>
                    </a:cubicBezTo>
                    <a:lnTo>
                      <a:pt x="56167" y="76066"/>
                    </a:lnTo>
                    <a:cubicBezTo>
                      <a:pt x="56164" y="76149"/>
                      <a:pt x="56163" y="76233"/>
                      <a:pt x="56156" y="76310"/>
                    </a:cubicBezTo>
                    <a:cubicBezTo>
                      <a:pt x="56158" y="76313"/>
                      <a:pt x="56158" y="76318"/>
                      <a:pt x="56156" y="76322"/>
                    </a:cubicBezTo>
                    <a:cubicBezTo>
                      <a:pt x="56162" y="76330"/>
                      <a:pt x="56162" y="76342"/>
                      <a:pt x="56156" y="76352"/>
                    </a:cubicBezTo>
                    <a:cubicBezTo>
                      <a:pt x="56153" y="76470"/>
                      <a:pt x="56151" y="76588"/>
                      <a:pt x="56142" y="76701"/>
                    </a:cubicBezTo>
                    <a:cubicBezTo>
                      <a:pt x="56060" y="78447"/>
                      <a:pt x="55774" y="80096"/>
                      <a:pt x="55141" y="81233"/>
                    </a:cubicBezTo>
                    <a:cubicBezTo>
                      <a:pt x="54969" y="81550"/>
                      <a:pt x="54725" y="81883"/>
                      <a:pt x="54428" y="82244"/>
                    </a:cubicBezTo>
                    <a:cubicBezTo>
                      <a:pt x="54423" y="82255"/>
                      <a:pt x="54416" y="82265"/>
                      <a:pt x="54410" y="82274"/>
                    </a:cubicBezTo>
                    <a:cubicBezTo>
                      <a:pt x="51047" y="86334"/>
                      <a:pt x="40639" y="93023"/>
                      <a:pt x="35017" y="98650"/>
                    </a:cubicBezTo>
                    <a:cubicBezTo>
                      <a:pt x="24244" y="109446"/>
                      <a:pt x="20133" y="136338"/>
                      <a:pt x="20133" y="136338"/>
                    </a:cubicBezTo>
                    <a:cubicBezTo>
                      <a:pt x="11186" y="143430"/>
                      <a:pt x="8892" y="153459"/>
                      <a:pt x="8324" y="157360"/>
                    </a:cubicBezTo>
                    <a:cubicBezTo>
                      <a:pt x="8174" y="158400"/>
                      <a:pt x="8143" y="159004"/>
                      <a:pt x="8143" y="159004"/>
                    </a:cubicBezTo>
                    <a:cubicBezTo>
                      <a:pt x="8143" y="159004"/>
                      <a:pt x="0" y="169275"/>
                      <a:pt x="2858" y="179949"/>
                    </a:cubicBezTo>
                    <a:cubicBezTo>
                      <a:pt x="5959" y="191526"/>
                      <a:pt x="13964" y="194608"/>
                      <a:pt x="16421" y="194608"/>
                    </a:cubicBezTo>
                    <a:cubicBezTo>
                      <a:pt x="16838" y="194608"/>
                      <a:pt x="17095" y="194519"/>
                      <a:pt x="17141" y="194368"/>
                    </a:cubicBezTo>
                    <a:cubicBezTo>
                      <a:pt x="17199" y="194173"/>
                      <a:pt x="16900" y="193936"/>
                      <a:pt x="16460" y="193691"/>
                    </a:cubicBezTo>
                    <a:lnTo>
                      <a:pt x="16460" y="193691"/>
                    </a:lnTo>
                    <a:cubicBezTo>
                      <a:pt x="17004" y="193888"/>
                      <a:pt x="17474" y="193994"/>
                      <a:pt x="17832" y="193994"/>
                    </a:cubicBezTo>
                    <a:cubicBezTo>
                      <a:pt x="18159" y="193994"/>
                      <a:pt x="18392" y="193906"/>
                      <a:pt x="18505" y="193718"/>
                    </a:cubicBezTo>
                    <a:cubicBezTo>
                      <a:pt x="18694" y="193391"/>
                      <a:pt x="17270" y="192616"/>
                      <a:pt x="16050" y="191637"/>
                    </a:cubicBezTo>
                    <a:cubicBezTo>
                      <a:pt x="14872" y="190684"/>
                      <a:pt x="13894" y="189503"/>
                      <a:pt x="13673" y="189220"/>
                    </a:cubicBezTo>
                    <a:lnTo>
                      <a:pt x="13673" y="189220"/>
                    </a:lnTo>
                    <a:cubicBezTo>
                      <a:pt x="15625" y="191374"/>
                      <a:pt x="17933" y="192932"/>
                      <a:pt x="18680" y="192932"/>
                    </a:cubicBezTo>
                    <a:cubicBezTo>
                      <a:pt x="18699" y="192932"/>
                      <a:pt x="18717" y="192931"/>
                      <a:pt x="18734" y="192929"/>
                    </a:cubicBezTo>
                    <a:cubicBezTo>
                      <a:pt x="19417" y="192842"/>
                      <a:pt x="19146" y="191859"/>
                      <a:pt x="19146" y="191859"/>
                    </a:cubicBezTo>
                    <a:lnTo>
                      <a:pt x="19146" y="191859"/>
                    </a:lnTo>
                    <a:cubicBezTo>
                      <a:pt x="19773" y="192190"/>
                      <a:pt x="21120" y="192745"/>
                      <a:pt x="21302" y="192826"/>
                    </a:cubicBezTo>
                    <a:cubicBezTo>
                      <a:pt x="21309" y="192828"/>
                      <a:pt x="21317" y="192830"/>
                      <a:pt x="21326" y="192832"/>
                    </a:cubicBezTo>
                    <a:cubicBezTo>
                      <a:pt x="21326" y="192832"/>
                      <a:pt x="21206" y="192817"/>
                      <a:pt x="21033" y="192817"/>
                    </a:cubicBezTo>
                    <a:cubicBezTo>
                      <a:pt x="20603" y="192817"/>
                      <a:pt x="19845" y="192907"/>
                      <a:pt x="19794" y="193536"/>
                    </a:cubicBezTo>
                    <a:cubicBezTo>
                      <a:pt x="19739" y="194223"/>
                      <a:pt x="23402" y="195456"/>
                      <a:pt x="25015" y="195968"/>
                    </a:cubicBezTo>
                    <a:cubicBezTo>
                      <a:pt x="23613" y="195566"/>
                      <a:pt x="20721" y="194608"/>
                      <a:pt x="19317" y="194608"/>
                    </a:cubicBezTo>
                    <a:cubicBezTo>
                      <a:pt x="18880" y="194608"/>
                      <a:pt x="18587" y="194701"/>
                      <a:pt x="18528" y="194932"/>
                    </a:cubicBezTo>
                    <a:cubicBezTo>
                      <a:pt x="18310" y="195760"/>
                      <a:pt x="21246" y="197000"/>
                      <a:pt x="23160" y="197700"/>
                    </a:cubicBezTo>
                    <a:lnTo>
                      <a:pt x="23160" y="197700"/>
                    </a:lnTo>
                    <a:cubicBezTo>
                      <a:pt x="21546" y="197191"/>
                      <a:pt x="20483" y="196997"/>
                      <a:pt x="19846" y="196997"/>
                    </a:cubicBezTo>
                    <a:cubicBezTo>
                      <a:pt x="18762" y="196997"/>
                      <a:pt x="18909" y="197558"/>
                      <a:pt x="19668" y="198084"/>
                    </a:cubicBezTo>
                    <a:cubicBezTo>
                      <a:pt x="24541" y="201454"/>
                      <a:pt x="31050" y="202187"/>
                      <a:pt x="35788" y="202187"/>
                    </a:cubicBezTo>
                    <a:cubicBezTo>
                      <a:pt x="39433" y="202187"/>
                      <a:pt x="42031" y="201753"/>
                      <a:pt x="42031" y="201753"/>
                    </a:cubicBezTo>
                    <a:cubicBezTo>
                      <a:pt x="58728" y="199842"/>
                      <a:pt x="106681" y="181078"/>
                      <a:pt x="110421" y="172036"/>
                    </a:cubicBezTo>
                    <a:cubicBezTo>
                      <a:pt x="114490" y="162194"/>
                      <a:pt x="95634" y="109237"/>
                      <a:pt x="91617" y="101067"/>
                    </a:cubicBezTo>
                    <a:cubicBezTo>
                      <a:pt x="87884" y="93466"/>
                      <a:pt x="77737" y="84959"/>
                      <a:pt x="75868" y="79914"/>
                    </a:cubicBezTo>
                    <a:cubicBezTo>
                      <a:pt x="75728" y="79532"/>
                      <a:pt x="75634" y="79168"/>
                      <a:pt x="75593" y="78829"/>
                    </a:cubicBezTo>
                    <a:cubicBezTo>
                      <a:pt x="74469" y="69355"/>
                      <a:pt x="72864" y="45628"/>
                      <a:pt x="72864" y="45627"/>
                    </a:cubicBezTo>
                    <a:lnTo>
                      <a:pt x="72864" y="45627"/>
                    </a:lnTo>
                    <a:cubicBezTo>
                      <a:pt x="73118" y="45665"/>
                      <a:pt x="73369" y="45683"/>
                      <a:pt x="73615" y="45683"/>
                    </a:cubicBezTo>
                    <a:cubicBezTo>
                      <a:pt x="77216" y="45683"/>
                      <a:pt x="79880" y="41811"/>
                      <a:pt x="79368" y="37368"/>
                    </a:cubicBezTo>
                    <a:cubicBezTo>
                      <a:pt x="78855" y="32937"/>
                      <a:pt x="75256" y="32542"/>
                      <a:pt x="73988" y="32542"/>
                    </a:cubicBezTo>
                    <a:cubicBezTo>
                      <a:pt x="73713" y="32542"/>
                      <a:pt x="73547" y="32560"/>
                      <a:pt x="73547" y="32560"/>
                    </a:cubicBezTo>
                    <a:cubicBezTo>
                      <a:pt x="76285" y="11655"/>
                      <a:pt x="62810" y="0"/>
                      <a:pt x="4884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25" name="Google Shape;1517;p40">
                <a:extLst>
                  <a:ext uri="{FF2B5EF4-FFF2-40B4-BE49-F238E27FC236}">
                    <a16:creationId xmlns:a16="http://schemas.microsoft.com/office/drawing/2014/main" id="{9B042616-2F1F-4903-B6B2-4DC76B81BB1C}"/>
                  </a:ext>
                </a:extLst>
              </p:cNvPr>
              <p:cNvSpPr/>
              <p:nvPr/>
            </p:nvSpPr>
            <p:spPr>
              <a:xfrm>
                <a:off x="2199075" y="355550"/>
                <a:ext cx="1635400" cy="1073450"/>
              </a:xfrm>
              <a:custGeom>
                <a:avLst/>
                <a:gdLst/>
                <a:ahLst/>
                <a:cxnLst/>
                <a:rect l="l" t="t" r="r" b="b"/>
                <a:pathLst>
                  <a:path w="65416" h="42938" extrusionOk="0">
                    <a:moveTo>
                      <a:pt x="35343" y="0"/>
                    </a:moveTo>
                    <a:cubicBezTo>
                      <a:pt x="33440" y="0"/>
                      <a:pt x="31419" y="176"/>
                      <a:pt x="29274" y="552"/>
                    </a:cubicBezTo>
                    <a:cubicBezTo>
                      <a:pt x="5952" y="4642"/>
                      <a:pt x="0" y="22750"/>
                      <a:pt x="4629" y="42937"/>
                    </a:cubicBezTo>
                    <a:cubicBezTo>
                      <a:pt x="4629" y="42937"/>
                      <a:pt x="10775" y="35619"/>
                      <a:pt x="14655" y="17360"/>
                    </a:cubicBezTo>
                    <a:cubicBezTo>
                      <a:pt x="14672" y="17283"/>
                      <a:pt x="14705" y="17246"/>
                      <a:pt x="14756" y="17246"/>
                    </a:cubicBezTo>
                    <a:cubicBezTo>
                      <a:pt x="15678" y="17246"/>
                      <a:pt x="22294" y="29480"/>
                      <a:pt x="36039" y="35005"/>
                    </a:cubicBezTo>
                    <a:cubicBezTo>
                      <a:pt x="44390" y="38363"/>
                      <a:pt x="50010" y="37888"/>
                      <a:pt x="51620" y="38963"/>
                    </a:cubicBezTo>
                    <a:cubicBezTo>
                      <a:pt x="53218" y="40031"/>
                      <a:pt x="53625" y="42875"/>
                      <a:pt x="54716" y="42875"/>
                    </a:cubicBezTo>
                    <a:cubicBezTo>
                      <a:pt x="54725" y="42875"/>
                      <a:pt x="54733" y="42875"/>
                      <a:pt x="54741" y="42874"/>
                    </a:cubicBezTo>
                    <a:cubicBezTo>
                      <a:pt x="55850" y="42831"/>
                      <a:pt x="54088" y="36206"/>
                      <a:pt x="59948" y="35179"/>
                    </a:cubicBezTo>
                    <a:cubicBezTo>
                      <a:pt x="65416" y="34220"/>
                      <a:pt x="61906" y="0"/>
                      <a:pt x="3534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26" name="Google Shape;1518;p40">
                <a:extLst>
                  <a:ext uri="{FF2B5EF4-FFF2-40B4-BE49-F238E27FC236}">
                    <a16:creationId xmlns:a16="http://schemas.microsoft.com/office/drawing/2014/main" id="{7D69E64E-9472-49B5-8854-5CF9CB570B93}"/>
                  </a:ext>
                </a:extLst>
              </p:cNvPr>
              <p:cNvSpPr/>
              <p:nvPr/>
            </p:nvSpPr>
            <p:spPr>
              <a:xfrm>
                <a:off x="3244200" y="2015525"/>
                <a:ext cx="205850" cy="307225"/>
              </a:xfrm>
              <a:custGeom>
                <a:avLst/>
                <a:gdLst/>
                <a:ahLst/>
                <a:cxnLst/>
                <a:rect l="l" t="t" r="r" b="b"/>
                <a:pathLst>
                  <a:path w="8234" h="12289" extrusionOk="0">
                    <a:moveTo>
                      <a:pt x="8233" y="0"/>
                    </a:moveTo>
                    <a:cubicBezTo>
                      <a:pt x="7993" y="168"/>
                      <a:pt x="7752" y="329"/>
                      <a:pt x="7513" y="484"/>
                    </a:cubicBezTo>
                    <a:cubicBezTo>
                      <a:pt x="7470" y="508"/>
                      <a:pt x="7434" y="535"/>
                      <a:pt x="7399" y="552"/>
                    </a:cubicBezTo>
                    <a:cubicBezTo>
                      <a:pt x="7378" y="574"/>
                      <a:pt x="7350" y="590"/>
                      <a:pt x="7321" y="598"/>
                    </a:cubicBezTo>
                    <a:cubicBezTo>
                      <a:pt x="7302" y="620"/>
                      <a:pt x="7276" y="635"/>
                      <a:pt x="7249" y="645"/>
                    </a:cubicBezTo>
                    <a:lnTo>
                      <a:pt x="7243" y="651"/>
                    </a:lnTo>
                    <a:cubicBezTo>
                      <a:pt x="4441" y="2409"/>
                      <a:pt x="1558" y="3443"/>
                      <a:pt x="460" y="3807"/>
                    </a:cubicBezTo>
                    <a:lnTo>
                      <a:pt x="425" y="3818"/>
                    </a:lnTo>
                    <a:cubicBezTo>
                      <a:pt x="371" y="3836"/>
                      <a:pt x="322" y="3853"/>
                      <a:pt x="282" y="3864"/>
                    </a:cubicBezTo>
                    <a:cubicBezTo>
                      <a:pt x="269" y="3868"/>
                      <a:pt x="245" y="3874"/>
                      <a:pt x="227" y="3880"/>
                    </a:cubicBezTo>
                    <a:cubicBezTo>
                      <a:pt x="180" y="3897"/>
                      <a:pt x="144" y="3908"/>
                      <a:pt x="114" y="3919"/>
                    </a:cubicBezTo>
                    <a:cubicBezTo>
                      <a:pt x="81" y="3932"/>
                      <a:pt x="48" y="3942"/>
                      <a:pt x="13" y="3947"/>
                    </a:cubicBezTo>
                    <a:cubicBezTo>
                      <a:pt x="7" y="3953"/>
                      <a:pt x="7" y="3953"/>
                      <a:pt x="1" y="3953"/>
                    </a:cubicBezTo>
                    <a:cubicBezTo>
                      <a:pt x="1" y="3953"/>
                      <a:pt x="772" y="7880"/>
                      <a:pt x="767" y="11726"/>
                    </a:cubicBezTo>
                    <a:cubicBezTo>
                      <a:pt x="766" y="11809"/>
                      <a:pt x="771" y="11892"/>
                      <a:pt x="762" y="11974"/>
                    </a:cubicBezTo>
                    <a:cubicBezTo>
                      <a:pt x="768" y="11992"/>
                      <a:pt x="768" y="12010"/>
                      <a:pt x="761" y="12027"/>
                    </a:cubicBezTo>
                    <a:cubicBezTo>
                      <a:pt x="766" y="12094"/>
                      <a:pt x="765" y="12153"/>
                      <a:pt x="764" y="12218"/>
                    </a:cubicBezTo>
                    <a:lnTo>
                      <a:pt x="762" y="12289"/>
                    </a:lnTo>
                    <a:cubicBezTo>
                      <a:pt x="1092" y="12192"/>
                      <a:pt x="1415" y="12074"/>
                      <a:pt x="1730" y="11934"/>
                    </a:cubicBezTo>
                    <a:lnTo>
                      <a:pt x="1736" y="11934"/>
                    </a:lnTo>
                    <a:cubicBezTo>
                      <a:pt x="2060" y="11796"/>
                      <a:pt x="2376" y="11638"/>
                      <a:pt x="2682" y="11461"/>
                    </a:cubicBezTo>
                    <a:lnTo>
                      <a:pt x="2682" y="11455"/>
                    </a:lnTo>
                    <a:cubicBezTo>
                      <a:pt x="2696" y="11448"/>
                      <a:pt x="2711" y="11438"/>
                      <a:pt x="2723" y="11426"/>
                    </a:cubicBezTo>
                    <a:cubicBezTo>
                      <a:pt x="2819" y="11374"/>
                      <a:pt x="2908" y="11318"/>
                      <a:pt x="2999" y="11260"/>
                    </a:cubicBezTo>
                    <a:cubicBezTo>
                      <a:pt x="3035" y="11231"/>
                      <a:pt x="3077" y="11208"/>
                      <a:pt x="3113" y="11179"/>
                    </a:cubicBezTo>
                    <a:cubicBezTo>
                      <a:pt x="3119" y="11179"/>
                      <a:pt x="3125" y="11173"/>
                      <a:pt x="3131" y="11173"/>
                    </a:cubicBezTo>
                    <a:cubicBezTo>
                      <a:pt x="3198" y="11121"/>
                      <a:pt x="3270" y="11075"/>
                      <a:pt x="3335" y="11030"/>
                    </a:cubicBezTo>
                    <a:lnTo>
                      <a:pt x="3335" y="11024"/>
                    </a:lnTo>
                    <a:cubicBezTo>
                      <a:pt x="3831" y="10667"/>
                      <a:pt x="4289" y="10258"/>
                      <a:pt x="4699" y="9805"/>
                    </a:cubicBezTo>
                    <a:lnTo>
                      <a:pt x="4807" y="9684"/>
                    </a:lnTo>
                    <a:lnTo>
                      <a:pt x="4813" y="9684"/>
                    </a:lnTo>
                    <a:cubicBezTo>
                      <a:pt x="5305" y="9123"/>
                      <a:pt x="5721" y="8516"/>
                      <a:pt x="6082" y="7888"/>
                    </a:cubicBezTo>
                    <a:lnTo>
                      <a:pt x="6106" y="7847"/>
                    </a:lnTo>
                    <a:lnTo>
                      <a:pt x="6100" y="7847"/>
                    </a:lnTo>
                    <a:cubicBezTo>
                      <a:pt x="6156" y="7753"/>
                      <a:pt x="6210" y="7665"/>
                      <a:pt x="6253" y="7571"/>
                    </a:cubicBezTo>
                    <a:cubicBezTo>
                      <a:pt x="6270" y="7550"/>
                      <a:pt x="6285" y="7527"/>
                      <a:pt x="6297" y="7501"/>
                    </a:cubicBezTo>
                    <a:cubicBezTo>
                      <a:pt x="6364" y="7378"/>
                      <a:pt x="6432" y="7250"/>
                      <a:pt x="6494" y="7121"/>
                    </a:cubicBezTo>
                    <a:cubicBezTo>
                      <a:pt x="6524" y="7056"/>
                      <a:pt x="6556" y="6990"/>
                      <a:pt x="6581" y="6927"/>
                    </a:cubicBezTo>
                    <a:cubicBezTo>
                      <a:pt x="6629" y="6839"/>
                      <a:pt x="6673" y="6749"/>
                      <a:pt x="6710" y="6657"/>
                    </a:cubicBezTo>
                    <a:cubicBezTo>
                      <a:pt x="8167" y="3384"/>
                      <a:pt x="8233" y="1"/>
                      <a:pt x="8233" y="0"/>
                    </a:cubicBezTo>
                    <a:close/>
                  </a:path>
                </a:pathLst>
              </a:custGeom>
              <a:solidFill>
                <a:srgbClr val="FD6F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27" name="Google Shape;1519;p40">
                <a:extLst>
                  <a:ext uri="{FF2B5EF4-FFF2-40B4-BE49-F238E27FC236}">
                    <a16:creationId xmlns:a16="http://schemas.microsoft.com/office/drawing/2014/main" id="{BCABDA5F-4634-46A9-B5EC-4476CFA2F3B0}"/>
                  </a:ext>
                </a:extLst>
              </p:cNvPr>
              <p:cNvSpPr/>
              <p:nvPr/>
            </p:nvSpPr>
            <p:spPr>
              <a:xfrm>
                <a:off x="3268750" y="2106225"/>
                <a:ext cx="2325" cy="850"/>
              </a:xfrm>
              <a:custGeom>
                <a:avLst/>
                <a:gdLst/>
                <a:ahLst/>
                <a:cxnLst/>
                <a:rect l="l" t="t" r="r" b="b"/>
                <a:pathLst>
                  <a:path w="93" h="34" extrusionOk="0">
                    <a:moveTo>
                      <a:pt x="89" y="0"/>
                    </a:moveTo>
                    <a:cubicBezTo>
                      <a:pt x="89" y="0"/>
                      <a:pt x="88" y="0"/>
                      <a:pt x="86" y="1"/>
                    </a:cubicBezTo>
                    <a:lnTo>
                      <a:pt x="1" y="33"/>
                    </a:lnTo>
                    <a:cubicBezTo>
                      <a:pt x="75" y="8"/>
                      <a:pt x="92" y="0"/>
                      <a:pt x="89"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28" name="Google Shape;1520;p40">
                <a:extLst>
                  <a:ext uri="{FF2B5EF4-FFF2-40B4-BE49-F238E27FC236}">
                    <a16:creationId xmlns:a16="http://schemas.microsoft.com/office/drawing/2014/main" id="{6F68C887-02AD-4209-8592-31CBBC3558A8}"/>
                  </a:ext>
                </a:extLst>
              </p:cNvPr>
              <p:cNvSpPr/>
              <p:nvPr/>
            </p:nvSpPr>
            <p:spPr>
              <a:xfrm>
                <a:off x="3409825" y="2149475"/>
                <a:ext cx="625" cy="3850"/>
              </a:xfrm>
              <a:custGeom>
                <a:avLst/>
                <a:gdLst/>
                <a:ahLst/>
                <a:cxnLst/>
                <a:rect l="l" t="t" r="r" b="b"/>
                <a:pathLst>
                  <a:path w="25" h="154" extrusionOk="0">
                    <a:moveTo>
                      <a:pt x="1" y="1"/>
                    </a:moveTo>
                    <a:cubicBezTo>
                      <a:pt x="1" y="53"/>
                      <a:pt x="8" y="105"/>
                      <a:pt x="25" y="154"/>
                    </a:cubicBezTo>
                    <a:lnTo>
                      <a:pt x="1" y="1"/>
                    </a:ln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29" name="Google Shape;1521;p40">
                <a:extLst>
                  <a:ext uri="{FF2B5EF4-FFF2-40B4-BE49-F238E27FC236}">
                    <a16:creationId xmlns:a16="http://schemas.microsoft.com/office/drawing/2014/main" id="{66F33CDE-E534-4443-BD0E-5044DC18E4F5}"/>
                  </a:ext>
                </a:extLst>
              </p:cNvPr>
              <p:cNvSpPr/>
              <p:nvPr/>
            </p:nvSpPr>
            <p:spPr>
              <a:xfrm>
                <a:off x="3428025" y="2184850"/>
                <a:ext cx="350" cy="1925"/>
              </a:xfrm>
              <a:custGeom>
                <a:avLst/>
                <a:gdLst/>
                <a:ahLst/>
                <a:cxnLst/>
                <a:rect l="l" t="t" r="r" b="b"/>
                <a:pathLst>
                  <a:path w="14" h="77" extrusionOk="0">
                    <a:moveTo>
                      <a:pt x="3" y="1"/>
                    </a:moveTo>
                    <a:lnTo>
                      <a:pt x="3" y="3"/>
                    </a:lnTo>
                    <a:lnTo>
                      <a:pt x="1" y="73"/>
                    </a:lnTo>
                    <a:cubicBezTo>
                      <a:pt x="4" y="75"/>
                      <a:pt x="9" y="76"/>
                      <a:pt x="14" y="76"/>
                    </a:cubicBezTo>
                    <a:lnTo>
                      <a:pt x="3" y="1"/>
                    </a:ln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30" name="Google Shape;1522;p40">
                <a:extLst>
                  <a:ext uri="{FF2B5EF4-FFF2-40B4-BE49-F238E27FC236}">
                    <a16:creationId xmlns:a16="http://schemas.microsoft.com/office/drawing/2014/main" id="{706401B8-9A35-4980-8C64-14826A87AF74}"/>
                  </a:ext>
                </a:extLst>
              </p:cNvPr>
              <p:cNvSpPr/>
              <p:nvPr/>
            </p:nvSpPr>
            <p:spPr>
              <a:xfrm>
                <a:off x="3425275" y="2076625"/>
                <a:ext cx="150" cy="1125"/>
              </a:xfrm>
              <a:custGeom>
                <a:avLst/>
                <a:gdLst/>
                <a:ahLst/>
                <a:cxnLst/>
                <a:rect l="l" t="t" r="r" b="b"/>
                <a:pathLst>
                  <a:path w="6" h="45" extrusionOk="0">
                    <a:moveTo>
                      <a:pt x="6" y="0"/>
                    </a:moveTo>
                    <a:lnTo>
                      <a:pt x="6" y="0"/>
                    </a:lnTo>
                    <a:cubicBezTo>
                      <a:pt x="2" y="15"/>
                      <a:pt x="1" y="30"/>
                      <a:pt x="1" y="45"/>
                    </a:cubicBezTo>
                    <a:cubicBezTo>
                      <a:pt x="2" y="30"/>
                      <a:pt x="3" y="18"/>
                      <a:pt x="6"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31" name="Google Shape;1523;p40">
                <a:extLst>
                  <a:ext uri="{FF2B5EF4-FFF2-40B4-BE49-F238E27FC236}">
                    <a16:creationId xmlns:a16="http://schemas.microsoft.com/office/drawing/2014/main" id="{5A6A32A5-5C48-41BA-B160-9F21D60B1A34}"/>
                  </a:ext>
                </a:extLst>
              </p:cNvPr>
              <p:cNvSpPr/>
              <p:nvPr/>
            </p:nvSpPr>
            <p:spPr>
              <a:xfrm>
                <a:off x="3366050" y="2059500"/>
                <a:ext cx="75" cy="150"/>
              </a:xfrm>
              <a:custGeom>
                <a:avLst/>
                <a:gdLst/>
                <a:ahLst/>
                <a:cxnLst/>
                <a:rect l="l" t="t" r="r" b="b"/>
                <a:pathLst>
                  <a:path w="3" h="6" extrusionOk="0">
                    <a:moveTo>
                      <a:pt x="2" y="1"/>
                    </a:moveTo>
                    <a:lnTo>
                      <a:pt x="2" y="1"/>
                    </a:lnTo>
                    <a:cubicBezTo>
                      <a:pt x="1" y="2"/>
                      <a:pt x="1" y="4"/>
                      <a:pt x="1" y="5"/>
                    </a:cubicBezTo>
                    <a:lnTo>
                      <a:pt x="2" y="1"/>
                    </a:ln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32" name="Google Shape;1524;p40">
                <a:extLst>
                  <a:ext uri="{FF2B5EF4-FFF2-40B4-BE49-F238E27FC236}">
                    <a16:creationId xmlns:a16="http://schemas.microsoft.com/office/drawing/2014/main" id="{88465E7C-B254-4C58-B203-C5C8B78F7A4B}"/>
                  </a:ext>
                </a:extLst>
              </p:cNvPr>
              <p:cNvSpPr/>
              <p:nvPr/>
            </p:nvSpPr>
            <p:spPr>
              <a:xfrm>
                <a:off x="3366100" y="2058625"/>
                <a:ext cx="950" cy="900"/>
              </a:xfrm>
              <a:custGeom>
                <a:avLst/>
                <a:gdLst/>
                <a:ahLst/>
                <a:cxnLst/>
                <a:rect l="l" t="t" r="r" b="b"/>
                <a:pathLst>
                  <a:path w="38" h="36" extrusionOk="0">
                    <a:moveTo>
                      <a:pt x="30" y="1"/>
                    </a:moveTo>
                    <a:cubicBezTo>
                      <a:pt x="28" y="1"/>
                      <a:pt x="20" y="4"/>
                      <a:pt x="4" y="13"/>
                    </a:cubicBezTo>
                    <a:lnTo>
                      <a:pt x="0" y="36"/>
                    </a:lnTo>
                    <a:cubicBezTo>
                      <a:pt x="8" y="24"/>
                      <a:pt x="37" y="1"/>
                      <a:pt x="30" y="1"/>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33" name="Google Shape;1525;p40">
                <a:extLst>
                  <a:ext uri="{FF2B5EF4-FFF2-40B4-BE49-F238E27FC236}">
                    <a16:creationId xmlns:a16="http://schemas.microsoft.com/office/drawing/2014/main" id="{97558F8B-FBF7-4B3D-8B99-E56B0A588861}"/>
                  </a:ext>
                </a:extLst>
              </p:cNvPr>
              <p:cNvSpPr/>
              <p:nvPr/>
            </p:nvSpPr>
            <p:spPr>
              <a:xfrm>
                <a:off x="3419350" y="2117350"/>
                <a:ext cx="600" cy="925"/>
              </a:xfrm>
              <a:custGeom>
                <a:avLst/>
                <a:gdLst/>
                <a:ahLst/>
                <a:cxnLst/>
                <a:rect l="l" t="t" r="r" b="b"/>
                <a:pathLst>
                  <a:path w="24" h="37" extrusionOk="0">
                    <a:moveTo>
                      <a:pt x="23" y="0"/>
                    </a:moveTo>
                    <a:lnTo>
                      <a:pt x="23" y="0"/>
                    </a:lnTo>
                    <a:cubicBezTo>
                      <a:pt x="13" y="10"/>
                      <a:pt x="5" y="22"/>
                      <a:pt x="0" y="36"/>
                    </a:cubicBezTo>
                    <a:cubicBezTo>
                      <a:pt x="9" y="24"/>
                      <a:pt x="17" y="12"/>
                      <a:pt x="23"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34" name="Google Shape;1526;p40">
                <a:extLst>
                  <a:ext uri="{FF2B5EF4-FFF2-40B4-BE49-F238E27FC236}">
                    <a16:creationId xmlns:a16="http://schemas.microsoft.com/office/drawing/2014/main" id="{1CBE6E57-C68C-46A2-9F26-865135DC06EA}"/>
                  </a:ext>
                </a:extLst>
              </p:cNvPr>
              <p:cNvSpPr/>
              <p:nvPr/>
            </p:nvSpPr>
            <p:spPr>
              <a:xfrm>
                <a:off x="3422125" y="2097875"/>
                <a:ext cx="325" cy="1200"/>
              </a:xfrm>
              <a:custGeom>
                <a:avLst/>
                <a:gdLst/>
                <a:ahLst/>
                <a:cxnLst/>
                <a:rect l="l" t="t" r="r" b="b"/>
                <a:pathLst>
                  <a:path w="13" h="48" extrusionOk="0">
                    <a:moveTo>
                      <a:pt x="12" y="1"/>
                    </a:moveTo>
                    <a:cubicBezTo>
                      <a:pt x="9" y="16"/>
                      <a:pt x="4" y="33"/>
                      <a:pt x="0" y="44"/>
                    </a:cubicBezTo>
                    <a:cubicBezTo>
                      <a:pt x="2" y="45"/>
                      <a:pt x="4" y="47"/>
                      <a:pt x="6" y="48"/>
                    </a:cubicBezTo>
                    <a:lnTo>
                      <a:pt x="12" y="1"/>
                    </a:ln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35" name="Google Shape;1527;p40">
                <a:extLst>
                  <a:ext uri="{FF2B5EF4-FFF2-40B4-BE49-F238E27FC236}">
                    <a16:creationId xmlns:a16="http://schemas.microsoft.com/office/drawing/2014/main" id="{7883F9E3-DD0C-4083-AC84-1B9D87CB7E70}"/>
                  </a:ext>
                </a:extLst>
              </p:cNvPr>
              <p:cNvSpPr/>
              <p:nvPr/>
            </p:nvSpPr>
            <p:spPr>
              <a:xfrm>
                <a:off x="3416275" y="2153350"/>
                <a:ext cx="500" cy="2575"/>
              </a:xfrm>
              <a:custGeom>
                <a:avLst/>
                <a:gdLst/>
                <a:ahLst/>
                <a:cxnLst/>
                <a:rect l="l" t="t" r="r" b="b"/>
                <a:pathLst>
                  <a:path w="20" h="103" extrusionOk="0">
                    <a:moveTo>
                      <a:pt x="8" y="0"/>
                    </a:moveTo>
                    <a:cubicBezTo>
                      <a:pt x="6" y="0"/>
                      <a:pt x="3" y="1"/>
                      <a:pt x="1" y="4"/>
                    </a:cubicBezTo>
                    <a:lnTo>
                      <a:pt x="14" y="103"/>
                    </a:lnTo>
                    <a:lnTo>
                      <a:pt x="20" y="31"/>
                    </a:lnTo>
                    <a:cubicBezTo>
                      <a:pt x="19" y="13"/>
                      <a:pt x="15" y="0"/>
                      <a:pt x="8"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36" name="Google Shape;1528;p40">
                <a:extLst>
                  <a:ext uri="{FF2B5EF4-FFF2-40B4-BE49-F238E27FC236}">
                    <a16:creationId xmlns:a16="http://schemas.microsoft.com/office/drawing/2014/main" id="{6EE9163B-DAD1-4634-9123-98E7F7F8935F}"/>
                  </a:ext>
                </a:extLst>
              </p:cNvPr>
              <p:cNvSpPr/>
              <p:nvPr/>
            </p:nvSpPr>
            <p:spPr>
              <a:xfrm>
                <a:off x="3411525" y="2154275"/>
                <a:ext cx="975" cy="950"/>
              </a:xfrm>
              <a:custGeom>
                <a:avLst/>
                <a:gdLst/>
                <a:ahLst/>
                <a:cxnLst/>
                <a:rect l="l" t="t" r="r" b="b"/>
                <a:pathLst>
                  <a:path w="39" h="38" extrusionOk="0">
                    <a:moveTo>
                      <a:pt x="18" y="1"/>
                    </a:moveTo>
                    <a:cubicBezTo>
                      <a:pt x="10" y="14"/>
                      <a:pt x="6" y="21"/>
                      <a:pt x="0" y="31"/>
                    </a:cubicBezTo>
                    <a:cubicBezTo>
                      <a:pt x="5" y="35"/>
                      <a:pt x="12" y="37"/>
                      <a:pt x="18" y="37"/>
                    </a:cubicBezTo>
                    <a:cubicBezTo>
                      <a:pt x="26" y="37"/>
                      <a:pt x="34" y="33"/>
                      <a:pt x="39" y="26"/>
                    </a:cubicBezTo>
                    <a:lnTo>
                      <a:pt x="18" y="1"/>
                    </a:ln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37" name="Google Shape;1529;p40">
                <a:extLst>
                  <a:ext uri="{FF2B5EF4-FFF2-40B4-BE49-F238E27FC236}">
                    <a16:creationId xmlns:a16="http://schemas.microsoft.com/office/drawing/2014/main" id="{073F95D1-9AF4-4AB6-9062-BD8B8ABDBFEC}"/>
                  </a:ext>
                </a:extLst>
              </p:cNvPr>
              <p:cNvSpPr/>
              <p:nvPr/>
            </p:nvSpPr>
            <p:spPr>
              <a:xfrm>
                <a:off x="3443325" y="2042125"/>
                <a:ext cx="300" cy="825"/>
              </a:xfrm>
              <a:custGeom>
                <a:avLst/>
                <a:gdLst/>
                <a:ahLst/>
                <a:cxnLst/>
                <a:rect l="l" t="t" r="r" b="b"/>
                <a:pathLst>
                  <a:path w="12" h="33" extrusionOk="0">
                    <a:moveTo>
                      <a:pt x="1" y="0"/>
                    </a:moveTo>
                    <a:cubicBezTo>
                      <a:pt x="1" y="24"/>
                      <a:pt x="4" y="32"/>
                      <a:pt x="11" y="33"/>
                    </a:cubicBezTo>
                    <a:lnTo>
                      <a:pt x="1" y="0"/>
                    </a:ln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38" name="Google Shape;1530;p40">
                <a:extLst>
                  <a:ext uri="{FF2B5EF4-FFF2-40B4-BE49-F238E27FC236}">
                    <a16:creationId xmlns:a16="http://schemas.microsoft.com/office/drawing/2014/main" id="{AF936335-9D6C-4405-8162-440EC8525E3C}"/>
                  </a:ext>
                </a:extLst>
              </p:cNvPr>
              <p:cNvSpPr/>
              <p:nvPr/>
            </p:nvSpPr>
            <p:spPr>
              <a:xfrm>
                <a:off x="3418675" y="2145175"/>
                <a:ext cx="375" cy="875"/>
              </a:xfrm>
              <a:custGeom>
                <a:avLst/>
                <a:gdLst/>
                <a:ahLst/>
                <a:cxnLst/>
                <a:rect l="l" t="t" r="r" b="b"/>
                <a:pathLst>
                  <a:path w="15" h="35" extrusionOk="0">
                    <a:moveTo>
                      <a:pt x="1" y="34"/>
                    </a:moveTo>
                    <a:lnTo>
                      <a:pt x="14" y="1"/>
                    </a:ln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39" name="Google Shape;1531;p40">
                <a:extLst>
                  <a:ext uri="{FF2B5EF4-FFF2-40B4-BE49-F238E27FC236}">
                    <a16:creationId xmlns:a16="http://schemas.microsoft.com/office/drawing/2014/main" id="{BFACAF96-B33D-4942-9F2B-3C6A18104BF0}"/>
                  </a:ext>
                </a:extLst>
              </p:cNvPr>
              <p:cNvSpPr/>
              <p:nvPr/>
            </p:nvSpPr>
            <p:spPr>
              <a:xfrm>
                <a:off x="3321050" y="2312500"/>
                <a:ext cx="2025" cy="1050"/>
              </a:xfrm>
              <a:custGeom>
                <a:avLst/>
                <a:gdLst/>
                <a:ahLst/>
                <a:cxnLst/>
                <a:rect l="l" t="t" r="r" b="b"/>
                <a:pathLst>
                  <a:path w="81" h="42" extrusionOk="0">
                    <a:moveTo>
                      <a:pt x="80" y="0"/>
                    </a:moveTo>
                    <a:lnTo>
                      <a:pt x="1" y="41"/>
                    </a:lnTo>
                    <a:cubicBezTo>
                      <a:pt x="28" y="29"/>
                      <a:pt x="55" y="16"/>
                      <a:pt x="80"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40" name="Google Shape;1532;p40">
                <a:extLst>
                  <a:ext uri="{FF2B5EF4-FFF2-40B4-BE49-F238E27FC236}">
                    <a16:creationId xmlns:a16="http://schemas.microsoft.com/office/drawing/2014/main" id="{ACB16CE3-9AD5-4149-A948-B7167B0BD7DC}"/>
                  </a:ext>
                </a:extLst>
              </p:cNvPr>
              <p:cNvSpPr/>
              <p:nvPr/>
            </p:nvSpPr>
            <p:spPr>
              <a:xfrm>
                <a:off x="3277975" y="2342775"/>
                <a:ext cx="3000" cy="1725"/>
              </a:xfrm>
              <a:custGeom>
                <a:avLst/>
                <a:gdLst/>
                <a:ahLst/>
                <a:cxnLst/>
                <a:rect l="l" t="t" r="r" b="b"/>
                <a:pathLst>
                  <a:path w="120" h="69" extrusionOk="0">
                    <a:moveTo>
                      <a:pt x="120" y="0"/>
                    </a:moveTo>
                    <a:cubicBezTo>
                      <a:pt x="80" y="22"/>
                      <a:pt x="42" y="49"/>
                      <a:pt x="1" y="69"/>
                    </a:cubicBezTo>
                    <a:cubicBezTo>
                      <a:pt x="45" y="54"/>
                      <a:pt x="85" y="30"/>
                      <a:pt x="120"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41" name="Google Shape;1533;p40">
                <a:extLst>
                  <a:ext uri="{FF2B5EF4-FFF2-40B4-BE49-F238E27FC236}">
                    <a16:creationId xmlns:a16="http://schemas.microsoft.com/office/drawing/2014/main" id="{8EF874E5-BBE2-4858-9932-A600398FA566}"/>
                  </a:ext>
                </a:extLst>
              </p:cNvPr>
              <p:cNvSpPr/>
              <p:nvPr/>
            </p:nvSpPr>
            <p:spPr>
              <a:xfrm>
                <a:off x="3280950" y="2342425"/>
                <a:ext cx="575" cy="325"/>
              </a:xfrm>
              <a:custGeom>
                <a:avLst/>
                <a:gdLst/>
                <a:ahLst/>
                <a:cxnLst/>
                <a:rect l="l" t="t" r="r" b="b"/>
                <a:pathLst>
                  <a:path w="23" h="13" extrusionOk="0">
                    <a:moveTo>
                      <a:pt x="14" y="1"/>
                    </a:moveTo>
                    <a:lnTo>
                      <a:pt x="1" y="13"/>
                    </a:lnTo>
                    <a:lnTo>
                      <a:pt x="23" y="1"/>
                    </a:ln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42" name="Google Shape;1534;p40">
                <a:extLst>
                  <a:ext uri="{FF2B5EF4-FFF2-40B4-BE49-F238E27FC236}">
                    <a16:creationId xmlns:a16="http://schemas.microsoft.com/office/drawing/2014/main" id="{3469F379-D4E4-43AE-87A8-17D8170D44A7}"/>
                  </a:ext>
                </a:extLst>
              </p:cNvPr>
              <p:cNvSpPr/>
              <p:nvPr/>
            </p:nvSpPr>
            <p:spPr>
              <a:xfrm>
                <a:off x="3346850" y="2306225"/>
                <a:ext cx="975" cy="1175"/>
              </a:xfrm>
              <a:custGeom>
                <a:avLst/>
                <a:gdLst/>
                <a:ahLst/>
                <a:cxnLst/>
                <a:rect l="l" t="t" r="r" b="b"/>
                <a:pathLst>
                  <a:path w="39" h="47" extrusionOk="0">
                    <a:moveTo>
                      <a:pt x="39" y="0"/>
                    </a:moveTo>
                    <a:lnTo>
                      <a:pt x="39" y="0"/>
                    </a:lnTo>
                    <a:cubicBezTo>
                      <a:pt x="24" y="14"/>
                      <a:pt x="11" y="29"/>
                      <a:pt x="0" y="46"/>
                    </a:cubicBezTo>
                    <a:lnTo>
                      <a:pt x="39" y="0"/>
                    </a:ln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43" name="Google Shape;1535;p40">
                <a:extLst>
                  <a:ext uri="{FF2B5EF4-FFF2-40B4-BE49-F238E27FC236}">
                    <a16:creationId xmlns:a16="http://schemas.microsoft.com/office/drawing/2014/main" id="{047D8256-F68D-4E41-8714-1E869EF79A77}"/>
                  </a:ext>
                </a:extLst>
              </p:cNvPr>
              <p:cNvSpPr/>
              <p:nvPr/>
            </p:nvSpPr>
            <p:spPr>
              <a:xfrm>
                <a:off x="3338925" y="2301150"/>
                <a:ext cx="975" cy="1050"/>
              </a:xfrm>
              <a:custGeom>
                <a:avLst/>
                <a:gdLst/>
                <a:ahLst/>
                <a:cxnLst/>
                <a:rect l="l" t="t" r="r" b="b"/>
                <a:pathLst>
                  <a:path w="39" h="42" extrusionOk="0">
                    <a:moveTo>
                      <a:pt x="39" y="1"/>
                    </a:moveTo>
                    <a:lnTo>
                      <a:pt x="0" y="42"/>
                    </a:lnTo>
                    <a:cubicBezTo>
                      <a:pt x="15" y="30"/>
                      <a:pt x="28" y="15"/>
                      <a:pt x="39" y="1"/>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44" name="Google Shape;1536;p40">
                <a:extLst>
                  <a:ext uri="{FF2B5EF4-FFF2-40B4-BE49-F238E27FC236}">
                    <a16:creationId xmlns:a16="http://schemas.microsoft.com/office/drawing/2014/main" id="{EE30F40B-FB56-44AF-80AC-0526E8AD57D4}"/>
                  </a:ext>
                </a:extLst>
              </p:cNvPr>
              <p:cNvSpPr/>
              <p:nvPr/>
            </p:nvSpPr>
            <p:spPr>
              <a:xfrm>
                <a:off x="3397425" y="2248500"/>
                <a:ext cx="1400" cy="2775"/>
              </a:xfrm>
              <a:custGeom>
                <a:avLst/>
                <a:gdLst/>
                <a:ahLst/>
                <a:cxnLst/>
                <a:rect l="l" t="t" r="r" b="b"/>
                <a:pathLst>
                  <a:path w="56" h="111" extrusionOk="0">
                    <a:moveTo>
                      <a:pt x="56" y="1"/>
                    </a:moveTo>
                    <a:lnTo>
                      <a:pt x="56" y="1"/>
                    </a:lnTo>
                    <a:cubicBezTo>
                      <a:pt x="32" y="33"/>
                      <a:pt x="14" y="71"/>
                      <a:pt x="0" y="110"/>
                    </a:cubicBezTo>
                    <a:lnTo>
                      <a:pt x="56" y="1"/>
                    </a:ln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45" name="Google Shape;1537;p40">
                <a:extLst>
                  <a:ext uri="{FF2B5EF4-FFF2-40B4-BE49-F238E27FC236}">
                    <a16:creationId xmlns:a16="http://schemas.microsoft.com/office/drawing/2014/main" id="{6AF0EADE-458C-4ACF-A365-D1D5164B8A0D}"/>
                  </a:ext>
                </a:extLst>
              </p:cNvPr>
              <p:cNvSpPr/>
              <p:nvPr/>
            </p:nvSpPr>
            <p:spPr>
              <a:xfrm>
                <a:off x="3346300" y="2298325"/>
                <a:ext cx="325" cy="625"/>
              </a:xfrm>
              <a:custGeom>
                <a:avLst/>
                <a:gdLst/>
                <a:ahLst/>
                <a:cxnLst/>
                <a:rect l="l" t="t" r="r" b="b"/>
                <a:pathLst>
                  <a:path w="13" h="25" extrusionOk="0">
                    <a:moveTo>
                      <a:pt x="12" y="1"/>
                    </a:moveTo>
                    <a:cubicBezTo>
                      <a:pt x="2" y="14"/>
                      <a:pt x="0" y="25"/>
                      <a:pt x="9" y="25"/>
                    </a:cubicBezTo>
                    <a:cubicBezTo>
                      <a:pt x="10" y="18"/>
                      <a:pt x="12" y="9"/>
                      <a:pt x="12" y="1"/>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46" name="Google Shape;1538;p40">
                <a:extLst>
                  <a:ext uri="{FF2B5EF4-FFF2-40B4-BE49-F238E27FC236}">
                    <a16:creationId xmlns:a16="http://schemas.microsoft.com/office/drawing/2014/main" id="{9917DF1D-FAB1-4128-8F8C-B136B3E3D10F}"/>
                  </a:ext>
                </a:extLst>
              </p:cNvPr>
              <p:cNvSpPr/>
              <p:nvPr/>
            </p:nvSpPr>
            <p:spPr>
              <a:xfrm>
                <a:off x="3363900" y="2226600"/>
                <a:ext cx="275" cy="1125"/>
              </a:xfrm>
              <a:custGeom>
                <a:avLst/>
                <a:gdLst/>
                <a:ahLst/>
                <a:cxnLst/>
                <a:rect l="l" t="t" r="r" b="b"/>
                <a:pathLst>
                  <a:path w="11" h="45" extrusionOk="0">
                    <a:moveTo>
                      <a:pt x="5" y="1"/>
                    </a:moveTo>
                    <a:lnTo>
                      <a:pt x="5" y="1"/>
                    </a:lnTo>
                    <a:cubicBezTo>
                      <a:pt x="0" y="31"/>
                      <a:pt x="4" y="43"/>
                      <a:pt x="11" y="44"/>
                    </a:cubicBezTo>
                    <a:lnTo>
                      <a:pt x="5" y="1"/>
                    </a:ln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47" name="Google Shape;1539;p40">
                <a:extLst>
                  <a:ext uri="{FF2B5EF4-FFF2-40B4-BE49-F238E27FC236}">
                    <a16:creationId xmlns:a16="http://schemas.microsoft.com/office/drawing/2014/main" id="{73499885-03F5-4E42-9F6B-C13A970658EC}"/>
                  </a:ext>
                </a:extLst>
              </p:cNvPr>
              <p:cNvSpPr/>
              <p:nvPr/>
            </p:nvSpPr>
            <p:spPr>
              <a:xfrm>
                <a:off x="3203275" y="2167050"/>
                <a:ext cx="50" cy="75"/>
              </a:xfrm>
              <a:custGeom>
                <a:avLst/>
                <a:gdLst/>
                <a:ahLst/>
                <a:cxnLst/>
                <a:rect l="l" t="t" r="r" b="b"/>
                <a:pathLst>
                  <a:path w="2" h="3" extrusionOk="0">
                    <a:moveTo>
                      <a:pt x="1" y="0"/>
                    </a:moveTo>
                    <a:lnTo>
                      <a:pt x="1" y="0"/>
                    </a:lnTo>
                    <a:cubicBezTo>
                      <a:pt x="1" y="0"/>
                      <a:pt x="0" y="3"/>
                      <a:pt x="1"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48" name="Google Shape;1540;p40">
                <a:extLst>
                  <a:ext uri="{FF2B5EF4-FFF2-40B4-BE49-F238E27FC236}">
                    <a16:creationId xmlns:a16="http://schemas.microsoft.com/office/drawing/2014/main" id="{D6B37E9D-A00C-4B27-ADCE-5C88B28A3187}"/>
                  </a:ext>
                </a:extLst>
              </p:cNvPr>
              <p:cNvSpPr/>
              <p:nvPr/>
            </p:nvSpPr>
            <p:spPr>
              <a:xfrm>
                <a:off x="3351500" y="2243175"/>
                <a:ext cx="100" cy="200"/>
              </a:xfrm>
              <a:custGeom>
                <a:avLst/>
                <a:gdLst/>
                <a:ahLst/>
                <a:cxnLst/>
                <a:rect l="l" t="t" r="r" b="b"/>
                <a:pathLst>
                  <a:path w="4" h="8" extrusionOk="0">
                    <a:moveTo>
                      <a:pt x="1" y="0"/>
                    </a:moveTo>
                    <a:lnTo>
                      <a:pt x="2" y="4"/>
                    </a:lnTo>
                    <a:cubicBezTo>
                      <a:pt x="2" y="3"/>
                      <a:pt x="1" y="2"/>
                      <a:pt x="1" y="0"/>
                    </a:cubicBezTo>
                    <a:close/>
                    <a:moveTo>
                      <a:pt x="2" y="4"/>
                    </a:moveTo>
                    <a:lnTo>
                      <a:pt x="2" y="4"/>
                    </a:lnTo>
                    <a:cubicBezTo>
                      <a:pt x="2" y="5"/>
                      <a:pt x="3" y="6"/>
                      <a:pt x="3" y="8"/>
                    </a:cubicBezTo>
                    <a:lnTo>
                      <a:pt x="2" y="4"/>
                    </a:ln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49" name="Google Shape;1541;p40">
                <a:extLst>
                  <a:ext uri="{FF2B5EF4-FFF2-40B4-BE49-F238E27FC236}">
                    <a16:creationId xmlns:a16="http://schemas.microsoft.com/office/drawing/2014/main" id="{32DAA9AB-C810-4B4C-87D9-73E522C631C6}"/>
                  </a:ext>
                </a:extLst>
              </p:cNvPr>
              <p:cNvSpPr/>
              <p:nvPr/>
            </p:nvSpPr>
            <p:spPr>
              <a:xfrm>
                <a:off x="3380125" y="2276250"/>
                <a:ext cx="475" cy="325"/>
              </a:xfrm>
              <a:custGeom>
                <a:avLst/>
                <a:gdLst/>
                <a:ahLst/>
                <a:cxnLst/>
                <a:rect l="l" t="t" r="r" b="b"/>
                <a:pathLst>
                  <a:path w="19" h="13" extrusionOk="0">
                    <a:moveTo>
                      <a:pt x="16" y="0"/>
                    </a:moveTo>
                    <a:cubicBezTo>
                      <a:pt x="13" y="0"/>
                      <a:pt x="8" y="4"/>
                      <a:pt x="1" y="10"/>
                    </a:cubicBezTo>
                    <a:cubicBezTo>
                      <a:pt x="4" y="13"/>
                      <a:pt x="8" y="13"/>
                      <a:pt x="13" y="13"/>
                    </a:cubicBezTo>
                    <a:cubicBezTo>
                      <a:pt x="18" y="4"/>
                      <a:pt x="18" y="0"/>
                      <a:pt x="16"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50" name="Google Shape;1542;p40">
                <a:extLst>
                  <a:ext uri="{FF2B5EF4-FFF2-40B4-BE49-F238E27FC236}">
                    <a16:creationId xmlns:a16="http://schemas.microsoft.com/office/drawing/2014/main" id="{E5EE528A-D518-4AB2-AC0F-8BD5B00D6B7A}"/>
                  </a:ext>
                </a:extLst>
              </p:cNvPr>
              <p:cNvSpPr/>
              <p:nvPr/>
            </p:nvSpPr>
            <p:spPr>
              <a:xfrm>
                <a:off x="3351575" y="2243350"/>
                <a:ext cx="175" cy="175"/>
              </a:xfrm>
              <a:custGeom>
                <a:avLst/>
                <a:gdLst/>
                <a:ahLst/>
                <a:cxnLst/>
                <a:rect l="l" t="t" r="r" b="b"/>
                <a:pathLst>
                  <a:path w="7" h="7" extrusionOk="0">
                    <a:moveTo>
                      <a:pt x="6" y="7"/>
                    </a:moveTo>
                    <a:lnTo>
                      <a:pt x="0" y="1"/>
                    </a:ln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51" name="Google Shape;1543;p40">
                <a:extLst>
                  <a:ext uri="{FF2B5EF4-FFF2-40B4-BE49-F238E27FC236}">
                    <a16:creationId xmlns:a16="http://schemas.microsoft.com/office/drawing/2014/main" id="{A1ACDDC2-84F7-4F06-9260-DF3CA0FBBCB7}"/>
                  </a:ext>
                </a:extLst>
              </p:cNvPr>
              <p:cNvSpPr/>
              <p:nvPr/>
            </p:nvSpPr>
            <p:spPr>
              <a:xfrm>
                <a:off x="3277050" y="2306325"/>
                <a:ext cx="1100" cy="350"/>
              </a:xfrm>
              <a:custGeom>
                <a:avLst/>
                <a:gdLst/>
                <a:ahLst/>
                <a:cxnLst/>
                <a:rect l="l" t="t" r="r" b="b"/>
                <a:pathLst>
                  <a:path w="44" h="14" extrusionOk="0">
                    <a:moveTo>
                      <a:pt x="16" y="1"/>
                    </a:moveTo>
                    <a:cubicBezTo>
                      <a:pt x="11" y="1"/>
                      <a:pt x="6" y="1"/>
                      <a:pt x="0" y="1"/>
                    </a:cubicBezTo>
                    <a:cubicBezTo>
                      <a:pt x="12" y="6"/>
                      <a:pt x="27" y="11"/>
                      <a:pt x="40" y="13"/>
                    </a:cubicBezTo>
                    <a:cubicBezTo>
                      <a:pt x="44" y="5"/>
                      <a:pt x="37" y="1"/>
                      <a:pt x="16" y="1"/>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52" name="Google Shape;1544;p40">
                <a:extLst>
                  <a:ext uri="{FF2B5EF4-FFF2-40B4-BE49-F238E27FC236}">
                    <a16:creationId xmlns:a16="http://schemas.microsoft.com/office/drawing/2014/main" id="{BEE266AE-4589-4D18-A50C-5C4D1A8EF180}"/>
                  </a:ext>
                </a:extLst>
              </p:cNvPr>
              <p:cNvSpPr/>
              <p:nvPr/>
            </p:nvSpPr>
            <p:spPr>
              <a:xfrm>
                <a:off x="3296300" y="2300700"/>
                <a:ext cx="450" cy="75"/>
              </a:xfrm>
              <a:custGeom>
                <a:avLst/>
                <a:gdLst/>
                <a:ahLst/>
                <a:cxnLst/>
                <a:rect l="l" t="t" r="r" b="b"/>
                <a:pathLst>
                  <a:path w="18" h="3" extrusionOk="0">
                    <a:moveTo>
                      <a:pt x="0" y="1"/>
                    </a:moveTo>
                    <a:lnTo>
                      <a:pt x="17" y="2"/>
                    </a:ln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53" name="Google Shape;1545;p40">
                <a:extLst>
                  <a:ext uri="{FF2B5EF4-FFF2-40B4-BE49-F238E27FC236}">
                    <a16:creationId xmlns:a16="http://schemas.microsoft.com/office/drawing/2014/main" id="{9E8CA373-CC4D-451B-8532-38C730F700DE}"/>
                  </a:ext>
                </a:extLst>
              </p:cNvPr>
              <p:cNvSpPr/>
              <p:nvPr/>
            </p:nvSpPr>
            <p:spPr>
              <a:xfrm>
                <a:off x="3351475" y="2242000"/>
                <a:ext cx="175" cy="1200"/>
              </a:xfrm>
              <a:custGeom>
                <a:avLst/>
                <a:gdLst/>
                <a:ahLst/>
                <a:cxnLst/>
                <a:rect l="l" t="t" r="r" b="b"/>
                <a:pathLst>
                  <a:path w="7" h="48" extrusionOk="0">
                    <a:moveTo>
                      <a:pt x="7" y="1"/>
                    </a:moveTo>
                    <a:cubicBezTo>
                      <a:pt x="3" y="16"/>
                      <a:pt x="1" y="32"/>
                      <a:pt x="2" y="47"/>
                    </a:cubicBezTo>
                    <a:cubicBezTo>
                      <a:pt x="2" y="32"/>
                      <a:pt x="3" y="16"/>
                      <a:pt x="7" y="1"/>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54" name="Google Shape;1546;p40">
                <a:extLst>
                  <a:ext uri="{FF2B5EF4-FFF2-40B4-BE49-F238E27FC236}">
                    <a16:creationId xmlns:a16="http://schemas.microsoft.com/office/drawing/2014/main" id="{11F797BD-FD9A-4019-9BD0-A5AE7A561993}"/>
                  </a:ext>
                </a:extLst>
              </p:cNvPr>
              <p:cNvSpPr/>
              <p:nvPr/>
            </p:nvSpPr>
            <p:spPr>
              <a:xfrm>
                <a:off x="3406725" y="2175350"/>
                <a:ext cx="3925" cy="4875"/>
              </a:xfrm>
              <a:custGeom>
                <a:avLst/>
                <a:gdLst/>
                <a:ahLst/>
                <a:cxnLst/>
                <a:rect l="l" t="t" r="r" b="b"/>
                <a:pathLst>
                  <a:path w="157" h="195" extrusionOk="0">
                    <a:moveTo>
                      <a:pt x="155" y="1"/>
                    </a:moveTo>
                    <a:cubicBezTo>
                      <a:pt x="129" y="1"/>
                      <a:pt x="0" y="174"/>
                      <a:pt x="58" y="195"/>
                    </a:cubicBezTo>
                    <a:lnTo>
                      <a:pt x="154" y="28"/>
                    </a:lnTo>
                    <a:lnTo>
                      <a:pt x="156" y="1"/>
                    </a:lnTo>
                    <a:cubicBezTo>
                      <a:pt x="156" y="1"/>
                      <a:pt x="156" y="1"/>
                      <a:pt x="155" y="1"/>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55" name="Google Shape;1547;p40">
                <a:extLst>
                  <a:ext uri="{FF2B5EF4-FFF2-40B4-BE49-F238E27FC236}">
                    <a16:creationId xmlns:a16="http://schemas.microsoft.com/office/drawing/2014/main" id="{1A1BB681-1536-40DA-AC90-FBFE7F1B8D92}"/>
                  </a:ext>
                </a:extLst>
              </p:cNvPr>
              <p:cNvSpPr/>
              <p:nvPr/>
            </p:nvSpPr>
            <p:spPr>
              <a:xfrm>
                <a:off x="3325250" y="2061450"/>
                <a:ext cx="23575" cy="13600"/>
              </a:xfrm>
              <a:custGeom>
                <a:avLst/>
                <a:gdLst/>
                <a:ahLst/>
                <a:cxnLst/>
                <a:rect l="l" t="t" r="r" b="b"/>
                <a:pathLst>
                  <a:path w="943" h="544" extrusionOk="0">
                    <a:moveTo>
                      <a:pt x="942" y="1"/>
                    </a:moveTo>
                    <a:cubicBezTo>
                      <a:pt x="672" y="166"/>
                      <a:pt x="396" y="321"/>
                      <a:pt x="121" y="476"/>
                    </a:cubicBezTo>
                    <a:lnTo>
                      <a:pt x="121" y="476"/>
                    </a:lnTo>
                    <a:cubicBezTo>
                      <a:pt x="352" y="347"/>
                      <a:pt x="590" y="219"/>
                      <a:pt x="942" y="1"/>
                    </a:cubicBezTo>
                    <a:close/>
                    <a:moveTo>
                      <a:pt x="121" y="476"/>
                    </a:moveTo>
                    <a:cubicBezTo>
                      <a:pt x="80" y="498"/>
                      <a:pt x="40" y="520"/>
                      <a:pt x="0" y="543"/>
                    </a:cubicBezTo>
                    <a:cubicBezTo>
                      <a:pt x="40" y="521"/>
                      <a:pt x="81" y="498"/>
                      <a:pt x="121" y="476"/>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56" name="Google Shape;1548;p40">
                <a:extLst>
                  <a:ext uri="{FF2B5EF4-FFF2-40B4-BE49-F238E27FC236}">
                    <a16:creationId xmlns:a16="http://schemas.microsoft.com/office/drawing/2014/main" id="{303E9629-5D11-4390-9DC2-3792CDA88748}"/>
                  </a:ext>
                </a:extLst>
              </p:cNvPr>
              <p:cNvSpPr/>
              <p:nvPr/>
            </p:nvSpPr>
            <p:spPr>
              <a:xfrm>
                <a:off x="3283750" y="2342325"/>
                <a:ext cx="2050" cy="850"/>
              </a:xfrm>
              <a:custGeom>
                <a:avLst/>
                <a:gdLst/>
                <a:ahLst/>
                <a:cxnLst/>
                <a:rect l="l" t="t" r="r" b="b"/>
                <a:pathLst>
                  <a:path w="82" h="34" extrusionOk="0">
                    <a:moveTo>
                      <a:pt x="82" y="0"/>
                    </a:moveTo>
                    <a:lnTo>
                      <a:pt x="1" y="34"/>
                    </a:lnTo>
                    <a:cubicBezTo>
                      <a:pt x="29" y="25"/>
                      <a:pt x="56" y="13"/>
                      <a:pt x="82"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57" name="Google Shape;1549;p40">
                <a:extLst>
                  <a:ext uri="{FF2B5EF4-FFF2-40B4-BE49-F238E27FC236}">
                    <a16:creationId xmlns:a16="http://schemas.microsoft.com/office/drawing/2014/main" id="{60F31968-B977-4231-BDC0-377459235C8F}"/>
                  </a:ext>
                </a:extLst>
              </p:cNvPr>
              <p:cNvSpPr/>
              <p:nvPr/>
            </p:nvSpPr>
            <p:spPr>
              <a:xfrm>
                <a:off x="3304675" y="2333775"/>
                <a:ext cx="4025" cy="1550"/>
              </a:xfrm>
              <a:custGeom>
                <a:avLst/>
                <a:gdLst/>
                <a:ahLst/>
                <a:cxnLst/>
                <a:rect l="l" t="t" r="r" b="b"/>
                <a:pathLst>
                  <a:path w="161" h="62" extrusionOk="0">
                    <a:moveTo>
                      <a:pt x="149" y="1"/>
                    </a:moveTo>
                    <a:cubicBezTo>
                      <a:pt x="148" y="1"/>
                      <a:pt x="146" y="1"/>
                      <a:pt x="144" y="2"/>
                    </a:cubicBezTo>
                    <a:cubicBezTo>
                      <a:pt x="104" y="16"/>
                      <a:pt x="43" y="47"/>
                      <a:pt x="4" y="47"/>
                    </a:cubicBezTo>
                    <a:cubicBezTo>
                      <a:pt x="3" y="47"/>
                      <a:pt x="2" y="47"/>
                      <a:pt x="0" y="47"/>
                    </a:cubicBezTo>
                    <a:lnTo>
                      <a:pt x="0" y="47"/>
                    </a:lnTo>
                    <a:cubicBezTo>
                      <a:pt x="2" y="57"/>
                      <a:pt x="10" y="61"/>
                      <a:pt x="22" y="61"/>
                    </a:cubicBezTo>
                    <a:cubicBezTo>
                      <a:pt x="66" y="61"/>
                      <a:pt x="161" y="1"/>
                      <a:pt x="149" y="1"/>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58" name="Google Shape;1550;p40">
                <a:extLst>
                  <a:ext uri="{FF2B5EF4-FFF2-40B4-BE49-F238E27FC236}">
                    <a16:creationId xmlns:a16="http://schemas.microsoft.com/office/drawing/2014/main" id="{AAD9A9A3-6549-40D0-B6FB-AB9E398DA696}"/>
                  </a:ext>
                </a:extLst>
              </p:cNvPr>
              <p:cNvSpPr/>
              <p:nvPr/>
            </p:nvSpPr>
            <p:spPr>
              <a:xfrm>
                <a:off x="3283450" y="2315450"/>
                <a:ext cx="3975" cy="2075"/>
              </a:xfrm>
              <a:custGeom>
                <a:avLst/>
                <a:gdLst/>
                <a:ahLst/>
                <a:cxnLst/>
                <a:rect l="l" t="t" r="r" b="b"/>
                <a:pathLst>
                  <a:path w="159" h="83" extrusionOk="0">
                    <a:moveTo>
                      <a:pt x="124" y="0"/>
                    </a:moveTo>
                    <a:lnTo>
                      <a:pt x="1" y="82"/>
                    </a:lnTo>
                    <a:lnTo>
                      <a:pt x="159" y="5"/>
                    </a:lnTo>
                    <a:lnTo>
                      <a:pt x="124" y="0"/>
                    </a:ln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59" name="Google Shape;1551;p40">
                <a:extLst>
                  <a:ext uri="{FF2B5EF4-FFF2-40B4-BE49-F238E27FC236}">
                    <a16:creationId xmlns:a16="http://schemas.microsoft.com/office/drawing/2014/main" id="{826FE773-2095-4DB8-BBF2-0BBAF785721D}"/>
                  </a:ext>
                </a:extLst>
              </p:cNvPr>
              <p:cNvSpPr/>
              <p:nvPr/>
            </p:nvSpPr>
            <p:spPr>
              <a:xfrm>
                <a:off x="3325975" y="2285625"/>
                <a:ext cx="775" cy="1200"/>
              </a:xfrm>
              <a:custGeom>
                <a:avLst/>
                <a:gdLst/>
                <a:ahLst/>
                <a:cxnLst/>
                <a:rect l="l" t="t" r="r" b="b"/>
                <a:pathLst>
                  <a:path w="31" h="48" extrusionOk="0">
                    <a:moveTo>
                      <a:pt x="30" y="0"/>
                    </a:moveTo>
                    <a:cubicBezTo>
                      <a:pt x="18" y="15"/>
                      <a:pt x="9" y="30"/>
                      <a:pt x="0" y="47"/>
                    </a:cubicBezTo>
                    <a:cubicBezTo>
                      <a:pt x="12" y="33"/>
                      <a:pt x="22" y="17"/>
                      <a:pt x="30"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60" name="Google Shape;1552;p40">
                <a:extLst>
                  <a:ext uri="{FF2B5EF4-FFF2-40B4-BE49-F238E27FC236}">
                    <a16:creationId xmlns:a16="http://schemas.microsoft.com/office/drawing/2014/main" id="{0A2C21AB-0A5B-4AB5-96EF-F91E7CA4ECBE}"/>
                  </a:ext>
                </a:extLst>
              </p:cNvPr>
              <p:cNvSpPr/>
              <p:nvPr/>
            </p:nvSpPr>
            <p:spPr>
              <a:xfrm>
                <a:off x="3373050" y="2285850"/>
                <a:ext cx="2875" cy="3350"/>
              </a:xfrm>
              <a:custGeom>
                <a:avLst/>
                <a:gdLst/>
                <a:ahLst/>
                <a:cxnLst/>
                <a:rect l="l" t="t" r="r" b="b"/>
                <a:pathLst>
                  <a:path w="115" h="134" extrusionOk="0">
                    <a:moveTo>
                      <a:pt x="70" y="1"/>
                    </a:moveTo>
                    <a:cubicBezTo>
                      <a:pt x="67" y="1"/>
                      <a:pt x="64" y="7"/>
                      <a:pt x="58" y="25"/>
                    </a:cubicBezTo>
                    <a:lnTo>
                      <a:pt x="0" y="133"/>
                    </a:lnTo>
                    <a:lnTo>
                      <a:pt x="115" y="39"/>
                    </a:lnTo>
                    <a:lnTo>
                      <a:pt x="115" y="39"/>
                    </a:lnTo>
                    <a:cubicBezTo>
                      <a:pt x="111" y="41"/>
                      <a:pt x="108" y="42"/>
                      <a:pt x="105" y="42"/>
                    </a:cubicBezTo>
                    <a:cubicBezTo>
                      <a:pt x="83" y="42"/>
                      <a:pt x="78" y="1"/>
                      <a:pt x="70" y="1"/>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61" name="Google Shape;1553;p40">
                <a:extLst>
                  <a:ext uri="{FF2B5EF4-FFF2-40B4-BE49-F238E27FC236}">
                    <a16:creationId xmlns:a16="http://schemas.microsoft.com/office/drawing/2014/main" id="{2151EFBD-7579-4D82-9EA8-DF9F592AC45F}"/>
                  </a:ext>
                </a:extLst>
              </p:cNvPr>
              <p:cNvSpPr/>
              <p:nvPr/>
            </p:nvSpPr>
            <p:spPr>
              <a:xfrm>
                <a:off x="3375900" y="2286375"/>
                <a:ext cx="575" cy="475"/>
              </a:xfrm>
              <a:custGeom>
                <a:avLst/>
                <a:gdLst/>
                <a:ahLst/>
                <a:cxnLst/>
                <a:rect l="l" t="t" r="r" b="b"/>
                <a:pathLst>
                  <a:path w="23" h="19" extrusionOk="0">
                    <a:moveTo>
                      <a:pt x="23" y="0"/>
                    </a:moveTo>
                    <a:lnTo>
                      <a:pt x="1" y="18"/>
                    </a:lnTo>
                    <a:cubicBezTo>
                      <a:pt x="9" y="14"/>
                      <a:pt x="17" y="8"/>
                      <a:pt x="23"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62" name="Google Shape;1554;p40">
                <a:extLst>
                  <a:ext uri="{FF2B5EF4-FFF2-40B4-BE49-F238E27FC236}">
                    <a16:creationId xmlns:a16="http://schemas.microsoft.com/office/drawing/2014/main" id="{D1AF65AE-4E2D-4016-908F-18707EC66C3C}"/>
                  </a:ext>
                </a:extLst>
              </p:cNvPr>
              <p:cNvSpPr/>
              <p:nvPr/>
            </p:nvSpPr>
            <p:spPr>
              <a:xfrm>
                <a:off x="3313975" y="2293025"/>
                <a:ext cx="5150" cy="3125"/>
              </a:xfrm>
              <a:custGeom>
                <a:avLst/>
                <a:gdLst/>
                <a:ahLst/>
                <a:cxnLst/>
                <a:rect l="l" t="t" r="r" b="b"/>
                <a:pathLst>
                  <a:path w="206" h="125" extrusionOk="0">
                    <a:moveTo>
                      <a:pt x="169" y="1"/>
                    </a:moveTo>
                    <a:lnTo>
                      <a:pt x="169" y="1"/>
                    </a:lnTo>
                    <a:cubicBezTo>
                      <a:pt x="109" y="36"/>
                      <a:pt x="52" y="78"/>
                      <a:pt x="0" y="125"/>
                    </a:cubicBezTo>
                    <a:cubicBezTo>
                      <a:pt x="1" y="125"/>
                      <a:pt x="2" y="125"/>
                      <a:pt x="3" y="125"/>
                    </a:cubicBezTo>
                    <a:cubicBezTo>
                      <a:pt x="44" y="125"/>
                      <a:pt x="206" y="35"/>
                      <a:pt x="169" y="1"/>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63" name="Google Shape;1555;p40">
                <a:extLst>
                  <a:ext uri="{FF2B5EF4-FFF2-40B4-BE49-F238E27FC236}">
                    <a16:creationId xmlns:a16="http://schemas.microsoft.com/office/drawing/2014/main" id="{47C57A6B-BAAC-4876-906B-F73E57FA455D}"/>
                  </a:ext>
                </a:extLst>
              </p:cNvPr>
              <p:cNvSpPr/>
              <p:nvPr/>
            </p:nvSpPr>
            <p:spPr>
              <a:xfrm>
                <a:off x="3382900" y="2268900"/>
                <a:ext cx="3300" cy="4025"/>
              </a:xfrm>
              <a:custGeom>
                <a:avLst/>
                <a:gdLst/>
                <a:ahLst/>
                <a:cxnLst/>
                <a:rect l="l" t="t" r="r" b="b"/>
                <a:pathLst>
                  <a:path w="132" h="161" extrusionOk="0">
                    <a:moveTo>
                      <a:pt x="132" y="0"/>
                    </a:moveTo>
                    <a:lnTo>
                      <a:pt x="114" y="8"/>
                    </a:lnTo>
                    <a:lnTo>
                      <a:pt x="0" y="161"/>
                    </a:lnTo>
                    <a:cubicBezTo>
                      <a:pt x="44" y="108"/>
                      <a:pt x="92" y="57"/>
                      <a:pt x="132"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64" name="Google Shape;1556;p40">
                <a:extLst>
                  <a:ext uri="{FF2B5EF4-FFF2-40B4-BE49-F238E27FC236}">
                    <a16:creationId xmlns:a16="http://schemas.microsoft.com/office/drawing/2014/main" id="{D4C35A6B-D3E9-45CF-98C6-3E5DDE7286BD}"/>
                  </a:ext>
                </a:extLst>
              </p:cNvPr>
              <p:cNvSpPr/>
              <p:nvPr/>
            </p:nvSpPr>
            <p:spPr>
              <a:xfrm>
                <a:off x="3402575" y="2249950"/>
                <a:ext cx="2400" cy="4150"/>
              </a:xfrm>
              <a:custGeom>
                <a:avLst/>
                <a:gdLst/>
                <a:ahLst/>
                <a:cxnLst/>
                <a:rect l="l" t="t" r="r" b="b"/>
                <a:pathLst>
                  <a:path w="96" h="166" extrusionOk="0">
                    <a:moveTo>
                      <a:pt x="96" y="1"/>
                    </a:moveTo>
                    <a:lnTo>
                      <a:pt x="62" y="17"/>
                    </a:lnTo>
                    <a:lnTo>
                      <a:pt x="0" y="166"/>
                    </a:lnTo>
                    <a:lnTo>
                      <a:pt x="33" y="150"/>
                    </a:lnTo>
                    <a:lnTo>
                      <a:pt x="96" y="1"/>
                    </a:ln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65" name="Google Shape;1557;p40">
                <a:extLst>
                  <a:ext uri="{FF2B5EF4-FFF2-40B4-BE49-F238E27FC236}">
                    <a16:creationId xmlns:a16="http://schemas.microsoft.com/office/drawing/2014/main" id="{F7F79E0F-BBF1-46B1-822C-9FDB0F78DC44}"/>
                  </a:ext>
                </a:extLst>
              </p:cNvPr>
              <p:cNvSpPr/>
              <p:nvPr/>
            </p:nvSpPr>
            <p:spPr>
              <a:xfrm>
                <a:off x="3346900" y="2245300"/>
                <a:ext cx="4425" cy="4675"/>
              </a:xfrm>
              <a:custGeom>
                <a:avLst/>
                <a:gdLst/>
                <a:ahLst/>
                <a:cxnLst/>
                <a:rect l="l" t="t" r="r" b="b"/>
                <a:pathLst>
                  <a:path w="177" h="187" extrusionOk="0">
                    <a:moveTo>
                      <a:pt x="79" y="1"/>
                    </a:moveTo>
                    <a:lnTo>
                      <a:pt x="79" y="1"/>
                    </a:lnTo>
                    <a:cubicBezTo>
                      <a:pt x="1" y="72"/>
                      <a:pt x="5" y="187"/>
                      <a:pt x="35" y="187"/>
                    </a:cubicBezTo>
                    <a:cubicBezTo>
                      <a:pt x="36" y="187"/>
                      <a:pt x="37" y="187"/>
                      <a:pt x="38" y="187"/>
                    </a:cubicBezTo>
                    <a:lnTo>
                      <a:pt x="176" y="29"/>
                    </a:lnTo>
                    <a:cubicBezTo>
                      <a:pt x="169" y="28"/>
                      <a:pt x="162" y="27"/>
                      <a:pt x="156" y="27"/>
                    </a:cubicBezTo>
                    <a:cubicBezTo>
                      <a:pt x="92" y="27"/>
                      <a:pt x="131" y="80"/>
                      <a:pt x="43" y="150"/>
                    </a:cubicBezTo>
                    <a:lnTo>
                      <a:pt x="79" y="1"/>
                    </a:ln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66" name="Google Shape;1558;p40">
                <a:extLst>
                  <a:ext uri="{FF2B5EF4-FFF2-40B4-BE49-F238E27FC236}">
                    <a16:creationId xmlns:a16="http://schemas.microsoft.com/office/drawing/2014/main" id="{14256F90-2CA1-4ACD-87EA-2F9F96EEC8CD}"/>
                  </a:ext>
                </a:extLst>
              </p:cNvPr>
              <p:cNvSpPr/>
              <p:nvPr/>
            </p:nvSpPr>
            <p:spPr>
              <a:xfrm>
                <a:off x="3452300" y="2123550"/>
                <a:ext cx="775" cy="2675"/>
              </a:xfrm>
              <a:custGeom>
                <a:avLst/>
                <a:gdLst/>
                <a:ahLst/>
                <a:cxnLst/>
                <a:rect l="l" t="t" r="r" b="b"/>
                <a:pathLst>
                  <a:path w="31" h="107" extrusionOk="0">
                    <a:moveTo>
                      <a:pt x="31" y="0"/>
                    </a:moveTo>
                    <a:cubicBezTo>
                      <a:pt x="19" y="35"/>
                      <a:pt x="8" y="70"/>
                      <a:pt x="1" y="106"/>
                    </a:cubicBezTo>
                    <a:lnTo>
                      <a:pt x="31" y="0"/>
                    </a:ln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67" name="Google Shape;1559;p40">
                <a:extLst>
                  <a:ext uri="{FF2B5EF4-FFF2-40B4-BE49-F238E27FC236}">
                    <a16:creationId xmlns:a16="http://schemas.microsoft.com/office/drawing/2014/main" id="{30776957-8714-4F7B-9869-92D663C0610A}"/>
                  </a:ext>
                </a:extLst>
              </p:cNvPr>
              <p:cNvSpPr/>
              <p:nvPr/>
            </p:nvSpPr>
            <p:spPr>
              <a:xfrm>
                <a:off x="3470450" y="1991700"/>
                <a:ext cx="200" cy="6375"/>
              </a:xfrm>
              <a:custGeom>
                <a:avLst/>
                <a:gdLst/>
                <a:ahLst/>
                <a:cxnLst/>
                <a:rect l="l" t="t" r="r" b="b"/>
                <a:pathLst>
                  <a:path w="8" h="255" extrusionOk="0">
                    <a:moveTo>
                      <a:pt x="0" y="0"/>
                    </a:moveTo>
                    <a:lnTo>
                      <a:pt x="4" y="254"/>
                    </a:lnTo>
                    <a:cubicBezTo>
                      <a:pt x="7" y="170"/>
                      <a:pt x="5" y="85"/>
                      <a:pt x="0"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68" name="Google Shape;1560;p40">
                <a:extLst>
                  <a:ext uri="{FF2B5EF4-FFF2-40B4-BE49-F238E27FC236}">
                    <a16:creationId xmlns:a16="http://schemas.microsoft.com/office/drawing/2014/main" id="{FCD6C579-9324-4C1C-9A8A-F9721C307A88}"/>
                  </a:ext>
                </a:extLst>
              </p:cNvPr>
              <p:cNvSpPr/>
              <p:nvPr/>
            </p:nvSpPr>
            <p:spPr>
              <a:xfrm>
                <a:off x="3430650" y="2008225"/>
                <a:ext cx="3000" cy="2225"/>
              </a:xfrm>
              <a:custGeom>
                <a:avLst/>
                <a:gdLst/>
                <a:ahLst/>
                <a:cxnLst/>
                <a:rect l="l" t="t" r="r" b="b"/>
                <a:pathLst>
                  <a:path w="120" h="89" extrusionOk="0">
                    <a:moveTo>
                      <a:pt x="120" y="1"/>
                    </a:moveTo>
                    <a:lnTo>
                      <a:pt x="0" y="89"/>
                    </a:ln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69" name="Google Shape;1561;p40">
                <a:extLst>
                  <a:ext uri="{FF2B5EF4-FFF2-40B4-BE49-F238E27FC236}">
                    <a16:creationId xmlns:a16="http://schemas.microsoft.com/office/drawing/2014/main" id="{FCE4FBFE-B5C5-48B2-9D5E-12AF7137FEAD}"/>
                  </a:ext>
                </a:extLst>
              </p:cNvPr>
              <p:cNvSpPr/>
              <p:nvPr/>
            </p:nvSpPr>
            <p:spPr>
              <a:xfrm>
                <a:off x="3350700" y="2061375"/>
                <a:ext cx="175" cy="200"/>
              </a:xfrm>
              <a:custGeom>
                <a:avLst/>
                <a:gdLst/>
                <a:ahLst/>
                <a:cxnLst/>
                <a:rect l="l" t="t" r="r" b="b"/>
                <a:pathLst>
                  <a:path w="7" h="8" extrusionOk="0">
                    <a:moveTo>
                      <a:pt x="6" y="0"/>
                    </a:moveTo>
                    <a:cubicBezTo>
                      <a:pt x="2" y="5"/>
                      <a:pt x="0" y="7"/>
                      <a:pt x="2" y="7"/>
                    </a:cubicBezTo>
                    <a:cubicBezTo>
                      <a:pt x="3" y="7"/>
                      <a:pt x="4" y="7"/>
                      <a:pt x="5" y="6"/>
                    </a:cubicBezTo>
                    <a:lnTo>
                      <a:pt x="6" y="0"/>
                    </a:ln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70" name="Google Shape;1562;p40">
                <a:extLst>
                  <a:ext uri="{FF2B5EF4-FFF2-40B4-BE49-F238E27FC236}">
                    <a16:creationId xmlns:a16="http://schemas.microsoft.com/office/drawing/2014/main" id="{B8CDCE3B-B59F-40DF-914F-7587529FCFA4}"/>
                  </a:ext>
                </a:extLst>
              </p:cNvPr>
              <p:cNvSpPr/>
              <p:nvPr/>
            </p:nvSpPr>
            <p:spPr>
              <a:xfrm>
                <a:off x="3350850" y="2055775"/>
                <a:ext cx="7700" cy="5625"/>
              </a:xfrm>
              <a:custGeom>
                <a:avLst/>
                <a:gdLst/>
                <a:ahLst/>
                <a:cxnLst/>
                <a:rect l="l" t="t" r="r" b="b"/>
                <a:pathLst>
                  <a:path w="308" h="225" extrusionOk="0">
                    <a:moveTo>
                      <a:pt x="308" y="0"/>
                    </a:moveTo>
                    <a:lnTo>
                      <a:pt x="6" y="179"/>
                    </a:lnTo>
                    <a:lnTo>
                      <a:pt x="0" y="224"/>
                    </a:lnTo>
                    <a:cubicBezTo>
                      <a:pt x="23" y="200"/>
                      <a:pt x="122" y="123"/>
                      <a:pt x="170" y="113"/>
                    </a:cubicBezTo>
                    <a:lnTo>
                      <a:pt x="170" y="113"/>
                    </a:lnTo>
                    <a:lnTo>
                      <a:pt x="138" y="160"/>
                    </a:lnTo>
                    <a:lnTo>
                      <a:pt x="308" y="0"/>
                    </a:ln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71" name="Google Shape;1563;p40">
                <a:extLst>
                  <a:ext uri="{FF2B5EF4-FFF2-40B4-BE49-F238E27FC236}">
                    <a16:creationId xmlns:a16="http://schemas.microsoft.com/office/drawing/2014/main" id="{152E0D34-5A57-4079-835B-9FC6C942EBF5}"/>
                  </a:ext>
                </a:extLst>
              </p:cNvPr>
              <p:cNvSpPr/>
              <p:nvPr/>
            </p:nvSpPr>
            <p:spPr>
              <a:xfrm>
                <a:off x="3391450" y="2034375"/>
                <a:ext cx="2675" cy="1600"/>
              </a:xfrm>
              <a:custGeom>
                <a:avLst/>
                <a:gdLst/>
                <a:ahLst/>
                <a:cxnLst/>
                <a:rect l="l" t="t" r="r" b="b"/>
                <a:pathLst>
                  <a:path w="107" h="64" extrusionOk="0">
                    <a:moveTo>
                      <a:pt x="107" y="1"/>
                    </a:moveTo>
                    <a:lnTo>
                      <a:pt x="31" y="16"/>
                    </a:lnTo>
                    <a:lnTo>
                      <a:pt x="1" y="63"/>
                    </a:lnTo>
                    <a:lnTo>
                      <a:pt x="107" y="1"/>
                    </a:ln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72" name="Google Shape;1564;p40">
                <a:extLst>
                  <a:ext uri="{FF2B5EF4-FFF2-40B4-BE49-F238E27FC236}">
                    <a16:creationId xmlns:a16="http://schemas.microsoft.com/office/drawing/2014/main" id="{E13B295D-1F33-41B3-AC2B-A0A04329AA75}"/>
                  </a:ext>
                </a:extLst>
              </p:cNvPr>
              <p:cNvSpPr/>
              <p:nvPr/>
            </p:nvSpPr>
            <p:spPr>
              <a:xfrm>
                <a:off x="3388800" y="2035950"/>
                <a:ext cx="2675" cy="2050"/>
              </a:xfrm>
              <a:custGeom>
                <a:avLst/>
                <a:gdLst/>
                <a:ahLst/>
                <a:cxnLst/>
                <a:rect l="l" t="t" r="r" b="b"/>
                <a:pathLst>
                  <a:path w="107" h="82" extrusionOk="0">
                    <a:moveTo>
                      <a:pt x="107" y="0"/>
                    </a:moveTo>
                    <a:lnTo>
                      <a:pt x="1" y="63"/>
                    </a:lnTo>
                    <a:cubicBezTo>
                      <a:pt x="15" y="75"/>
                      <a:pt x="33" y="81"/>
                      <a:pt x="52" y="81"/>
                    </a:cubicBezTo>
                    <a:lnTo>
                      <a:pt x="107" y="0"/>
                    </a:ln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73" name="Google Shape;1565;p40">
                <a:extLst>
                  <a:ext uri="{FF2B5EF4-FFF2-40B4-BE49-F238E27FC236}">
                    <a16:creationId xmlns:a16="http://schemas.microsoft.com/office/drawing/2014/main" id="{DD407184-F447-4B46-B193-C010DDE153DC}"/>
                  </a:ext>
                </a:extLst>
              </p:cNvPr>
              <p:cNvSpPr/>
              <p:nvPr/>
            </p:nvSpPr>
            <p:spPr>
              <a:xfrm>
                <a:off x="3377775" y="2041450"/>
                <a:ext cx="3975" cy="2225"/>
              </a:xfrm>
              <a:custGeom>
                <a:avLst/>
                <a:gdLst/>
                <a:ahLst/>
                <a:cxnLst/>
                <a:rect l="l" t="t" r="r" b="b"/>
                <a:pathLst>
                  <a:path w="159" h="89" extrusionOk="0">
                    <a:moveTo>
                      <a:pt x="158" y="1"/>
                    </a:moveTo>
                    <a:lnTo>
                      <a:pt x="1" y="89"/>
                    </a:ln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74" name="Google Shape;1566;p40">
                <a:extLst>
                  <a:ext uri="{FF2B5EF4-FFF2-40B4-BE49-F238E27FC236}">
                    <a16:creationId xmlns:a16="http://schemas.microsoft.com/office/drawing/2014/main" id="{F4B64199-CC15-4796-B655-35B2D45BC8E1}"/>
                  </a:ext>
                </a:extLst>
              </p:cNvPr>
              <p:cNvSpPr/>
              <p:nvPr/>
            </p:nvSpPr>
            <p:spPr>
              <a:xfrm>
                <a:off x="3381725" y="2039775"/>
                <a:ext cx="3175" cy="1675"/>
              </a:xfrm>
              <a:custGeom>
                <a:avLst/>
                <a:gdLst/>
                <a:ahLst/>
                <a:cxnLst/>
                <a:rect l="l" t="t" r="r" b="b"/>
                <a:pathLst>
                  <a:path w="127" h="67" extrusionOk="0">
                    <a:moveTo>
                      <a:pt x="120" y="0"/>
                    </a:moveTo>
                    <a:lnTo>
                      <a:pt x="0" y="67"/>
                    </a:lnTo>
                    <a:lnTo>
                      <a:pt x="127" y="4"/>
                    </a:lnTo>
                    <a:lnTo>
                      <a:pt x="120" y="0"/>
                    </a:ln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75" name="Google Shape;1567;p40">
                <a:extLst>
                  <a:ext uri="{FF2B5EF4-FFF2-40B4-BE49-F238E27FC236}">
                    <a16:creationId xmlns:a16="http://schemas.microsoft.com/office/drawing/2014/main" id="{178B901E-5AA7-419D-93A9-6A99B2C1D096}"/>
                  </a:ext>
                </a:extLst>
              </p:cNvPr>
              <p:cNvSpPr/>
              <p:nvPr/>
            </p:nvSpPr>
            <p:spPr>
              <a:xfrm>
                <a:off x="3431300" y="2059425"/>
                <a:ext cx="550" cy="1350"/>
              </a:xfrm>
              <a:custGeom>
                <a:avLst/>
                <a:gdLst/>
                <a:ahLst/>
                <a:cxnLst/>
                <a:rect l="l" t="t" r="r" b="b"/>
                <a:pathLst>
                  <a:path w="22" h="54" extrusionOk="0">
                    <a:moveTo>
                      <a:pt x="1" y="0"/>
                    </a:moveTo>
                    <a:cubicBezTo>
                      <a:pt x="3" y="19"/>
                      <a:pt x="13" y="27"/>
                      <a:pt x="21" y="53"/>
                    </a:cubicBezTo>
                    <a:cubicBezTo>
                      <a:pt x="19" y="19"/>
                      <a:pt x="8" y="14"/>
                      <a:pt x="1"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76" name="Google Shape;1568;p40">
                <a:extLst>
                  <a:ext uri="{FF2B5EF4-FFF2-40B4-BE49-F238E27FC236}">
                    <a16:creationId xmlns:a16="http://schemas.microsoft.com/office/drawing/2014/main" id="{2DAD8AF8-414D-4BFA-800E-8739911517BB}"/>
                  </a:ext>
                </a:extLst>
              </p:cNvPr>
              <p:cNvSpPr/>
              <p:nvPr/>
            </p:nvSpPr>
            <p:spPr>
              <a:xfrm>
                <a:off x="3420150" y="2058425"/>
                <a:ext cx="750" cy="50"/>
              </a:xfrm>
              <a:custGeom>
                <a:avLst/>
                <a:gdLst/>
                <a:ahLst/>
                <a:cxnLst/>
                <a:rect l="l" t="t" r="r" b="b"/>
                <a:pathLst>
                  <a:path w="30" h="2" extrusionOk="0">
                    <a:moveTo>
                      <a:pt x="28" y="1"/>
                    </a:moveTo>
                    <a:cubicBezTo>
                      <a:pt x="26" y="1"/>
                      <a:pt x="3" y="1"/>
                      <a:pt x="3" y="1"/>
                    </a:cubicBezTo>
                    <a:cubicBezTo>
                      <a:pt x="1" y="2"/>
                      <a:pt x="1" y="2"/>
                      <a:pt x="1" y="2"/>
                    </a:cubicBezTo>
                    <a:cubicBezTo>
                      <a:pt x="1" y="2"/>
                      <a:pt x="5" y="1"/>
                      <a:pt x="12" y="1"/>
                    </a:cubicBezTo>
                    <a:cubicBezTo>
                      <a:pt x="26" y="1"/>
                      <a:pt x="30" y="1"/>
                      <a:pt x="28" y="1"/>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77" name="Google Shape;1569;p40">
                <a:extLst>
                  <a:ext uri="{FF2B5EF4-FFF2-40B4-BE49-F238E27FC236}">
                    <a16:creationId xmlns:a16="http://schemas.microsoft.com/office/drawing/2014/main" id="{587E3AD3-D714-466C-BE38-CECDFA92123F}"/>
                  </a:ext>
                </a:extLst>
              </p:cNvPr>
              <p:cNvSpPr/>
              <p:nvPr/>
            </p:nvSpPr>
            <p:spPr>
              <a:xfrm>
                <a:off x="3438075" y="2023875"/>
                <a:ext cx="4225" cy="4025"/>
              </a:xfrm>
              <a:custGeom>
                <a:avLst/>
                <a:gdLst/>
                <a:ahLst/>
                <a:cxnLst/>
                <a:rect l="l" t="t" r="r" b="b"/>
                <a:pathLst>
                  <a:path w="169" h="161" extrusionOk="0">
                    <a:moveTo>
                      <a:pt x="152" y="0"/>
                    </a:moveTo>
                    <a:lnTo>
                      <a:pt x="152" y="0"/>
                    </a:lnTo>
                    <a:cubicBezTo>
                      <a:pt x="123" y="34"/>
                      <a:pt x="3" y="133"/>
                      <a:pt x="1" y="160"/>
                    </a:cubicBezTo>
                    <a:lnTo>
                      <a:pt x="168" y="29"/>
                    </a:lnTo>
                    <a:lnTo>
                      <a:pt x="168" y="29"/>
                    </a:lnTo>
                    <a:cubicBezTo>
                      <a:pt x="160" y="34"/>
                      <a:pt x="155" y="36"/>
                      <a:pt x="151" y="36"/>
                    </a:cubicBezTo>
                    <a:cubicBezTo>
                      <a:pt x="140" y="36"/>
                      <a:pt x="146" y="18"/>
                      <a:pt x="152"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78" name="Google Shape;1570;p40">
                <a:extLst>
                  <a:ext uri="{FF2B5EF4-FFF2-40B4-BE49-F238E27FC236}">
                    <a16:creationId xmlns:a16="http://schemas.microsoft.com/office/drawing/2014/main" id="{0B06B54E-EDAD-4717-9CF9-C092AD803981}"/>
                  </a:ext>
                </a:extLst>
              </p:cNvPr>
              <p:cNvSpPr/>
              <p:nvPr/>
            </p:nvSpPr>
            <p:spPr>
              <a:xfrm>
                <a:off x="3442275" y="2023125"/>
                <a:ext cx="1925" cy="1500"/>
              </a:xfrm>
              <a:custGeom>
                <a:avLst/>
                <a:gdLst/>
                <a:ahLst/>
                <a:cxnLst/>
                <a:rect l="l" t="t" r="r" b="b"/>
                <a:pathLst>
                  <a:path w="77" h="60" extrusionOk="0">
                    <a:moveTo>
                      <a:pt x="76" y="0"/>
                    </a:moveTo>
                    <a:lnTo>
                      <a:pt x="0" y="59"/>
                    </a:lnTo>
                    <a:cubicBezTo>
                      <a:pt x="27" y="41"/>
                      <a:pt x="52" y="22"/>
                      <a:pt x="76"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79" name="Google Shape;1571;p40">
                <a:extLst>
                  <a:ext uri="{FF2B5EF4-FFF2-40B4-BE49-F238E27FC236}">
                    <a16:creationId xmlns:a16="http://schemas.microsoft.com/office/drawing/2014/main" id="{64071454-ADF3-44A9-9B72-399C898A6153}"/>
                  </a:ext>
                </a:extLst>
              </p:cNvPr>
              <p:cNvSpPr/>
              <p:nvPr/>
            </p:nvSpPr>
            <p:spPr>
              <a:xfrm>
                <a:off x="3441850" y="2023550"/>
                <a:ext cx="225" cy="350"/>
              </a:xfrm>
              <a:custGeom>
                <a:avLst/>
                <a:gdLst/>
                <a:ahLst/>
                <a:cxnLst/>
                <a:rect l="l" t="t" r="r" b="b"/>
                <a:pathLst>
                  <a:path w="9" h="14" extrusionOk="0">
                    <a:moveTo>
                      <a:pt x="4" y="1"/>
                    </a:moveTo>
                    <a:cubicBezTo>
                      <a:pt x="4" y="1"/>
                      <a:pt x="4" y="1"/>
                      <a:pt x="3" y="1"/>
                    </a:cubicBezTo>
                    <a:lnTo>
                      <a:pt x="1" y="13"/>
                    </a:lnTo>
                    <a:cubicBezTo>
                      <a:pt x="5" y="7"/>
                      <a:pt x="8" y="1"/>
                      <a:pt x="4" y="1"/>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80" name="Google Shape;1572;p40">
                <a:extLst>
                  <a:ext uri="{FF2B5EF4-FFF2-40B4-BE49-F238E27FC236}">
                    <a16:creationId xmlns:a16="http://schemas.microsoft.com/office/drawing/2014/main" id="{E0671967-6AD8-43EE-B1C1-D0DC5A9A71DF}"/>
                  </a:ext>
                </a:extLst>
              </p:cNvPr>
              <p:cNvSpPr/>
              <p:nvPr/>
            </p:nvSpPr>
            <p:spPr>
              <a:xfrm>
                <a:off x="3290950" y="2091925"/>
                <a:ext cx="2000" cy="750"/>
              </a:xfrm>
              <a:custGeom>
                <a:avLst/>
                <a:gdLst/>
                <a:ahLst/>
                <a:cxnLst/>
                <a:rect l="l" t="t" r="r" b="b"/>
                <a:pathLst>
                  <a:path w="80" h="30" extrusionOk="0">
                    <a:moveTo>
                      <a:pt x="79" y="0"/>
                    </a:moveTo>
                    <a:lnTo>
                      <a:pt x="1" y="29"/>
                    </a:lnTo>
                    <a:cubicBezTo>
                      <a:pt x="27" y="21"/>
                      <a:pt x="54" y="11"/>
                      <a:pt x="79"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81" name="Google Shape;1573;p40">
                <a:extLst>
                  <a:ext uri="{FF2B5EF4-FFF2-40B4-BE49-F238E27FC236}">
                    <a16:creationId xmlns:a16="http://schemas.microsoft.com/office/drawing/2014/main" id="{66E163B7-54EF-485F-B739-4E19F2FB0402}"/>
                  </a:ext>
                </a:extLst>
              </p:cNvPr>
              <p:cNvSpPr/>
              <p:nvPr/>
            </p:nvSpPr>
            <p:spPr>
              <a:xfrm>
                <a:off x="3264025" y="2108475"/>
                <a:ext cx="425" cy="225"/>
              </a:xfrm>
              <a:custGeom>
                <a:avLst/>
                <a:gdLst/>
                <a:ahLst/>
                <a:cxnLst/>
                <a:rect l="l" t="t" r="r" b="b"/>
                <a:pathLst>
                  <a:path w="17" h="9" extrusionOk="0">
                    <a:moveTo>
                      <a:pt x="16" y="1"/>
                    </a:moveTo>
                    <a:lnTo>
                      <a:pt x="1" y="8"/>
                    </a:ln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82" name="Google Shape;1574;p40">
                <a:extLst>
                  <a:ext uri="{FF2B5EF4-FFF2-40B4-BE49-F238E27FC236}">
                    <a16:creationId xmlns:a16="http://schemas.microsoft.com/office/drawing/2014/main" id="{7C429CCE-8D0F-4CE5-A48E-66F594FDCE32}"/>
                  </a:ext>
                </a:extLst>
              </p:cNvPr>
              <p:cNvSpPr/>
              <p:nvPr/>
            </p:nvSpPr>
            <p:spPr>
              <a:xfrm>
                <a:off x="3254175" y="2108675"/>
                <a:ext cx="9875" cy="3025"/>
              </a:xfrm>
              <a:custGeom>
                <a:avLst/>
                <a:gdLst/>
                <a:ahLst/>
                <a:cxnLst/>
                <a:rect l="l" t="t" r="r" b="b"/>
                <a:pathLst>
                  <a:path w="395" h="121" extrusionOk="0">
                    <a:moveTo>
                      <a:pt x="395" y="0"/>
                    </a:moveTo>
                    <a:lnTo>
                      <a:pt x="108" y="88"/>
                    </a:lnTo>
                    <a:lnTo>
                      <a:pt x="115" y="86"/>
                    </a:lnTo>
                    <a:lnTo>
                      <a:pt x="115" y="86"/>
                    </a:lnTo>
                    <a:lnTo>
                      <a:pt x="1" y="121"/>
                    </a:lnTo>
                    <a:cubicBezTo>
                      <a:pt x="109" y="89"/>
                      <a:pt x="334" y="24"/>
                      <a:pt x="395"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83" name="Google Shape;1575;p40">
                <a:extLst>
                  <a:ext uri="{FF2B5EF4-FFF2-40B4-BE49-F238E27FC236}">
                    <a16:creationId xmlns:a16="http://schemas.microsoft.com/office/drawing/2014/main" id="{DD582711-F1D6-4718-9E75-7E434A004FFD}"/>
                  </a:ext>
                </a:extLst>
              </p:cNvPr>
              <p:cNvSpPr/>
              <p:nvPr/>
            </p:nvSpPr>
            <p:spPr>
              <a:xfrm>
                <a:off x="2041050" y="2418950"/>
                <a:ext cx="2643800" cy="3021674"/>
              </a:xfrm>
              <a:custGeom>
                <a:avLst/>
                <a:gdLst/>
                <a:ahLst/>
                <a:cxnLst/>
                <a:rect l="l" t="t" r="r" b="b"/>
                <a:pathLst>
                  <a:path w="105752" h="120867" extrusionOk="0">
                    <a:moveTo>
                      <a:pt x="68591" y="0"/>
                    </a:moveTo>
                    <a:cubicBezTo>
                      <a:pt x="62000" y="8320"/>
                      <a:pt x="52005" y="13997"/>
                      <a:pt x="47077" y="13997"/>
                    </a:cubicBezTo>
                    <a:cubicBezTo>
                      <a:pt x="46167" y="13997"/>
                      <a:pt x="45430" y="13803"/>
                      <a:pt x="44919" y="13397"/>
                    </a:cubicBezTo>
                    <a:cubicBezTo>
                      <a:pt x="41750" y="10869"/>
                      <a:pt x="46801" y="2877"/>
                      <a:pt x="47131" y="2356"/>
                    </a:cubicBezTo>
                    <a:lnTo>
                      <a:pt x="47131" y="2356"/>
                    </a:lnTo>
                    <a:cubicBezTo>
                      <a:pt x="43766" y="6417"/>
                      <a:pt x="33357" y="13105"/>
                      <a:pt x="27736" y="18736"/>
                    </a:cubicBezTo>
                    <a:cubicBezTo>
                      <a:pt x="16966" y="29527"/>
                      <a:pt x="12852" y="56421"/>
                      <a:pt x="12852" y="56421"/>
                    </a:cubicBezTo>
                    <a:cubicBezTo>
                      <a:pt x="3910" y="63514"/>
                      <a:pt x="1611" y="73544"/>
                      <a:pt x="1047" y="77442"/>
                    </a:cubicBezTo>
                    <a:cubicBezTo>
                      <a:pt x="985" y="78103"/>
                      <a:pt x="922" y="78656"/>
                      <a:pt x="864" y="79087"/>
                    </a:cubicBezTo>
                    <a:cubicBezTo>
                      <a:pt x="0" y="85681"/>
                      <a:pt x="770" y="91319"/>
                      <a:pt x="2430" y="93898"/>
                    </a:cubicBezTo>
                    <a:cubicBezTo>
                      <a:pt x="3220" y="95113"/>
                      <a:pt x="11426" y="99551"/>
                      <a:pt x="10757" y="101355"/>
                    </a:cubicBezTo>
                    <a:cubicBezTo>
                      <a:pt x="10624" y="101707"/>
                      <a:pt x="10306" y="101846"/>
                      <a:pt x="9879" y="101846"/>
                    </a:cubicBezTo>
                    <a:cubicBezTo>
                      <a:pt x="8268" y="101846"/>
                      <a:pt x="5112" y="99865"/>
                      <a:pt x="4590" y="99865"/>
                    </a:cubicBezTo>
                    <a:cubicBezTo>
                      <a:pt x="4545" y="99865"/>
                      <a:pt x="4520" y="99879"/>
                      <a:pt x="4516" y="99910"/>
                    </a:cubicBezTo>
                    <a:cubicBezTo>
                      <a:pt x="4462" y="100396"/>
                      <a:pt x="6204" y="103565"/>
                      <a:pt x="8880" y="107285"/>
                    </a:cubicBezTo>
                    <a:cubicBezTo>
                      <a:pt x="11544" y="111003"/>
                      <a:pt x="11867" y="111941"/>
                      <a:pt x="11867" y="111941"/>
                    </a:cubicBezTo>
                    <a:cubicBezTo>
                      <a:pt x="13181" y="112965"/>
                      <a:pt x="13856" y="112876"/>
                      <a:pt x="14024" y="112907"/>
                    </a:cubicBezTo>
                    <a:cubicBezTo>
                      <a:pt x="14031" y="112911"/>
                      <a:pt x="14038" y="112913"/>
                      <a:pt x="14045" y="112913"/>
                    </a:cubicBezTo>
                    <a:cubicBezTo>
                      <a:pt x="15596" y="113153"/>
                      <a:pt x="20083" y="113395"/>
                      <a:pt x="23521" y="113395"/>
                    </a:cubicBezTo>
                    <a:cubicBezTo>
                      <a:pt x="25811" y="113395"/>
                      <a:pt x="27636" y="113288"/>
                      <a:pt x="27818" y="113000"/>
                    </a:cubicBezTo>
                    <a:cubicBezTo>
                      <a:pt x="28270" y="112275"/>
                      <a:pt x="20736" y="108393"/>
                      <a:pt x="22327" y="107100"/>
                    </a:cubicBezTo>
                    <a:cubicBezTo>
                      <a:pt x="22508" y="106955"/>
                      <a:pt x="22792" y="106890"/>
                      <a:pt x="23156" y="106890"/>
                    </a:cubicBezTo>
                    <a:cubicBezTo>
                      <a:pt x="26004" y="106890"/>
                      <a:pt x="33734" y="110871"/>
                      <a:pt x="34884" y="111320"/>
                    </a:cubicBezTo>
                    <a:cubicBezTo>
                      <a:pt x="35430" y="111533"/>
                      <a:pt x="36021" y="111617"/>
                      <a:pt x="36615" y="111617"/>
                    </a:cubicBezTo>
                    <a:cubicBezTo>
                      <a:pt x="38848" y="111617"/>
                      <a:pt x="41116" y="110430"/>
                      <a:pt x="41116" y="110430"/>
                    </a:cubicBezTo>
                    <a:lnTo>
                      <a:pt x="41116" y="110430"/>
                    </a:lnTo>
                    <a:cubicBezTo>
                      <a:pt x="40369" y="113683"/>
                      <a:pt x="41486" y="118941"/>
                      <a:pt x="44405" y="120866"/>
                    </a:cubicBezTo>
                    <a:cubicBezTo>
                      <a:pt x="47103" y="120532"/>
                      <a:pt x="46372" y="120549"/>
                      <a:pt x="49273" y="119889"/>
                    </a:cubicBezTo>
                    <a:cubicBezTo>
                      <a:pt x="49280" y="119884"/>
                      <a:pt x="49287" y="119883"/>
                      <a:pt x="49296" y="119883"/>
                    </a:cubicBezTo>
                    <a:cubicBezTo>
                      <a:pt x="49380" y="119868"/>
                      <a:pt x="49458" y="119848"/>
                      <a:pt x="49543" y="119826"/>
                    </a:cubicBezTo>
                    <a:cubicBezTo>
                      <a:pt x="49555" y="119821"/>
                      <a:pt x="49566" y="119821"/>
                      <a:pt x="49576" y="119817"/>
                    </a:cubicBezTo>
                    <a:cubicBezTo>
                      <a:pt x="49667" y="119801"/>
                      <a:pt x="49757" y="119774"/>
                      <a:pt x="49852" y="119754"/>
                    </a:cubicBezTo>
                    <a:cubicBezTo>
                      <a:pt x="49861" y="119751"/>
                      <a:pt x="49871" y="119749"/>
                      <a:pt x="49880" y="119749"/>
                    </a:cubicBezTo>
                    <a:cubicBezTo>
                      <a:pt x="49882" y="119749"/>
                      <a:pt x="49884" y="119749"/>
                      <a:pt x="49886" y="119749"/>
                    </a:cubicBezTo>
                    <a:cubicBezTo>
                      <a:pt x="49960" y="119734"/>
                      <a:pt x="50027" y="119718"/>
                      <a:pt x="50101" y="119697"/>
                    </a:cubicBezTo>
                    <a:cubicBezTo>
                      <a:pt x="51603" y="119346"/>
                      <a:pt x="53120" y="118955"/>
                      <a:pt x="54654" y="118525"/>
                    </a:cubicBezTo>
                    <a:cubicBezTo>
                      <a:pt x="76376" y="112467"/>
                      <a:pt x="100078" y="99531"/>
                      <a:pt x="103145" y="92117"/>
                    </a:cubicBezTo>
                    <a:cubicBezTo>
                      <a:pt x="105751" y="85814"/>
                      <a:pt x="98949" y="61812"/>
                      <a:pt x="92669" y="43226"/>
                    </a:cubicBezTo>
                    <a:lnTo>
                      <a:pt x="92663" y="43226"/>
                    </a:lnTo>
                    <a:cubicBezTo>
                      <a:pt x="89144" y="32800"/>
                      <a:pt x="85782" y="24083"/>
                      <a:pt x="84336" y="21150"/>
                    </a:cubicBezTo>
                    <a:cubicBezTo>
                      <a:pt x="80606" y="13553"/>
                      <a:pt x="70461" y="5045"/>
                      <a:pt x="6859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84" name="Google Shape;1576;p40">
                <a:extLst>
                  <a:ext uri="{FF2B5EF4-FFF2-40B4-BE49-F238E27FC236}">
                    <a16:creationId xmlns:a16="http://schemas.microsoft.com/office/drawing/2014/main" id="{A6A4966D-15A3-4BBD-BFB8-CBC4CB043A1A}"/>
                  </a:ext>
                </a:extLst>
              </p:cNvPr>
              <p:cNvSpPr/>
              <p:nvPr/>
            </p:nvSpPr>
            <p:spPr>
              <a:xfrm>
                <a:off x="2362375" y="2931100"/>
                <a:ext cx="482550" cy="898425"/>
              </a:xfrm>
              <a:custGeom>
                <a:avLst/>
                <a:gdLst/>
                <a:ahLst/>
                <a:cxnLst/>
                <a:rect l="l" t="t" r="r" b="b"/>
                <a:pathLst>
                  <a:path w="19302" h="35937" extrusionOk="0">
                    <a:moveTo>
                      <a:pt x="9825" y="26950"/>
                    </a:moveTo>
                    <a:lnTo>
                      <a:pt x="9811" y="26965"/>
                    </a:lnTo>
                    <a:lnTo>
                      <a:pt x="9811" y="26965"/>
                    </a:lnTo>
                    <a:cubicBezTo>
                      <a:pt x="9815" y="26960"/>
                      <a:pt x="9819" y="26955"/>
                      <a:pt x="9825" y="26950"/>
                    </a:cubicBezTo>
                    <a:close/>
                    <a:moveTo>
                      <a:pt x="19302" y="0"/>
                    </a:moveTo>
                    <a:cubicBezTo>
                      <a:pt x="16467" y="2432"/>
                      <a:pt x="13810" y="5090"/>
                      <a:pt x="11485" y="8056"/>
                    </a:cubicBezTo>
                    <a:cubicBezTo>
                      <a:pt x="10327" y="9541"/>
                      <a:pt x="9256" y="11113"/>
                      <a:pt x="8440" y="12874"/>
                    </a:cubicBezTo>
                    <a:cubicBezTo>
                      <a:pt x="8044" y="13759"/>
                      <a:pt x="7726" y="14710"/>
                      <a:pt x="7652" y="15756"/>
                    </a:cubicBezTo>
                    <a:cubicBezTo>
                      <a:pt x="7608" y="16728"/>
                      <a:pt x="7647" y="17687"/>
                      <a:pt x="7753" y="18641"/>
                    </a:cubicBezTo>
                    <a:cubicBezTo>
                      <a:pt x="7979" y="20545"/>
                      <a:pt x="8457" y="22396"/>
                      <a:pt x="9020" y="24187"/>
                    </a:cubicBezTo>
                    <a:cubicBezTo>
                      <a:pt x="9291" y="25069"/>
                      <a:pt x="9637" y="25989"/>
                      <a:pt x="9784" y="26784"/>
                    </a:cubicBezTo>
                    <a:cubicBezTo>
                      <a:pt x="9794" y="26848"/>
                      <a:pt x="9799" y="26914"/>
                      <a:pt x="9798" y="26980"/>
                    </a:cubicBezTo>
                    <a:lnTo>
                      <a:pt x="9798" y="26980"/>
                    </a:lnTo>
                    <a:lnTo>
                      <a:pt x="9755" y="27031"/>
                    </a:lnTo>
                    <a:cubicBezTo>
                      <a:pt x="9640" y="27161"/>
                      <a:pt x="9468" y="27325"/>
                      <a:pt x="9304" y="27475"/>
                    </a:cubicBezTo>
                    <a:cubicBezTo>
                      <a:pt x="8974" y="27784"/>
                      <a:pt x="8622" y="28089"/>
                      <a:pt x="8273" y="28392"/>
                    </a:cubicBezTo>
                    <a:cubicBezTo>
                      <a:pt x="5446" y="30802"/>
                      <a:pt x="2574" y="33225"/>
                      <a:pt x="1" y="35937"/>
                    </a:cubicBezTo>
                    <a:cubicBezTo>
                      <a:pt x="2886" y="33564"/>
                      <a:pt x="5916" y="31413"/>
                      <a:pt x="8861" y="29106"/>
                    </a:cubicBezTo>
                    <a:cubicBezTo>
                      <a:pt x="9229" y="28815"/>
                      <a:pt x="9598" y="28528"/>
                      <a:pt x="9964" y="28217"/>
                    </a:cubicBezTo>
                    <a:cubicBezTo>
                      <a:pt x="10161" y="28055"/>
                      <a:pt x="10348" y="27881"/>
                      <a:pt x="10524" y="27697"/>
                    </a:cubicBezTo>
                    <a:lnTo>
                      <a:pt x="10680" y="27510"/>
                    </a:lnTo>
                    <a:cubicBezTo>
                      <a:pt x="10751" y="27399"/>
                      <a:pt x="10797" y="27274"/>
                      <a:pt x="10814" y="27143"/>
                    </a:cubicBezTo>
                    <a:cubicBezTo>
                      <a:pt x="10844" y="26938"/>
                      <a:pt x="10828" y="26793"/>
                      <a:pt x="10814" y="26652"/>
                    </a:cubicBezTo>
                    <a:cubicBezTo>
                      <a:pt x="10648" y="25605"/>
                      <a:pt x="10338" y="24769"/>
                      <a:pt x="10093" y="23861"/>
                    </a:cubicBezTo>
                    <a:cubicBezTo>
                      <a:pt x="9573" y="22088"/>
                      <a:pt x="9125" y="20310"/>
                      <a:pt x="8931" y="18506"/>
                    </a:cubicBezTo>
                    <a:cubicBezTo>
                      <a:pt x="8820" y="17612"/>
                      <a:pt x="8779" y="16710"/>
                      <a:pt x="8809" y="15810"/>
                    </a:cubicBezTo>
                    <a:cubicBezTo>
                      <a:pt x="8853" y="14990"/>
                      <a:pt x="9126" y="14142"/>
                      <a:pt x="9467" y="13320"/>
                    </a:cubicBezTo>
                    <a:cubicBezTo>
                      <a:pt x="10162" y="11667"/>
                      <a:pt x="11179" y="10119"/>
                      <a:pt x="12225" y="8605"/>
                    </a:cubicBezTo>
                    <a:cubicBezTo>
                      <a:pt x="13295" y="7101"/>
                      <a:pt x="14441" y="5641"/>
                      <a:pt x="15630" y="4214"/>
                    </a:cubicBezTo>
                    <a:cubicBezTo>
                      <a:pt x="16804" y="2771"/>
                      <a:pt x="18051" y="1387"/>
                      <a:pt x="19302" y="0"/>
                    </a:cubicBezTo>
                    <a:close/>
                  </a:path>
                </a:pathLst>
              </a:custGeom>
              <a:solidFill>
                <a:srgbClr val="5869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85" name="Google Shape;1577;p40">
                <a:extLst>
                  <a:ext uri="{FF2B5EF4-FFF2-40B4-BE49-F238E27FC236}">
                    <a16:creationId xmlns:a16="http://schemas.microsoft.com/office/drawing/2014/main" id="{5136EED9-43DB-4FC2-8F75-149652B83ED3}"/>
                  </a:ext>
                </a:extLst>
              </p:cNvPr>
              <p:cNvSpPr/>
              <p:nvPr/>
            </p:nvSpPr>
            <p:spPr>
              <a:xfrm>
                <a:off x="3093325" y="3616200"/>
                <a:ext cx="545450" cy="102625"/>
              </a:xfrm>
              <a:custGeom>
                <a:avLst/>
                <a:gdLst/>
                <a:ahLst/>
                <a:cxnLst/>
                <a:rect l="l" t="t" r="r" b="b"/>
                <a:pathLst>
                  <a:path w="21818" h="4105" extrusionOk="0">
                    <a:moveTo>
                      <a:pt x="0" y="0"/>
                    </a:moveTo>
                    <a:lnTo>
                      <a:pt x="0" y="0"/>
                    </a:lnTo>
                    <a:cubicBezTo>
                      <a:pt x="1471" y="1274"/>
                      <a:pt x="3220" y="2222"/>
                      <a:pt x="5055" y="2922"/>
                    </a:cubicBezTo>
                    <a:cubicBezTo>
                      <a:pt x="6895" y="3623"/>
                      <a:pt x="8863" y="4008"/>
                      <a:pt x="10845" y="4086"/>
                    </a:cubicBezTo>
                    <a:cubicBezTo>
                      <a:pt x="11044" y="4099"/>
                      <a:pt x="11243" y="4105"/>
                      <a:pt x="11442" y="4105"/>
                    </a:cubicBezTo>
                    <a:cubicBezTo>
                      <a:pt x="12235" y="4105"/>
                      <a:pt x="13027" y="4017"/>
                      <a:pt x="13816" y="3951"/>
                    </a:cubicBezTo>
                    <a:cubicBezTo>
                      <a:pt x="14787" y="3740"/>
                      <a:pt x="15777" y="3619"/>
                      <a:pt x="16700" y="3243"/>
                    </a:cubicBezTo>
                    <a:lnTo>
                      <a:pt x="17399" y="3003"/>
                    </a:lnTo>
                    <a:cubicBezTo>
                      <a:pt x="17634" y="2927"/>
                      <a:pt x="17866" y="2847"/>
                      <a:pt x="18083" y="2726"/>
                    </a:cubicBezTo>
                    <a:lnTo>
                      <a:pt x="19400" y="2064"/>
                    </a:lnTo>
                    <a:cubicBezTo>
                      <a:pt x="19844" y="1858"/>
                      <a:pt x="20239" y="1559"/>
                      <a:pt x="20640" y="1283"/>
                    </a:cubicBezTo>
                    <a:cubicBezTo>
                      <a:pt x="21040" y="1003"/>
                      <a:pt x="21432" y="717"/>
                      <a:pt x="21817" y="427"/>
                    </a:cubicBezTo>
                    <a:lnTo>
                      <a:pt x="21817" y="427"/>
                    </a:lnTo>
                    <a:cubicBezTo>
                      <a:pt x="21364" y="611"/>
                      <a:pt x="20918" y="799"/>
                      <a:pt x="20481" y="995"/>
                    </a:cubicBezTo>
                    <a:cubicBezTo>
                      <a:pt x="20040" y="1182"/>
                      <a:pt x="19623" y="1414"/>
                      <a:pt x="19157" y="1536"/>
                    </a:cubicBezTo>
                    <a:lnTo>
                      <a:pt x="17812" y="1998"/>
                    </a:lnTo>
                    <a:cubicBezTo>
                      <a:pt x="17371" y="2165"/>
                      <a:pt x="16897" y="2232"/>
                      <a:pt x="16446" y="2353"/>
                    </a:cubicBezTo>
                    <a:cubicBezTo>
                      <a:pt x="15541" y="2610"/>
                      <a:pt x="14604" y="2698"/>
                      <a:pt x="13683" y="2837"/>
                    </a:cubicBezTo>
                    <a:cubicBezTo>
                      <a:pt x="12997" y="2868"/>
                      <a:pt x="12313" y="2933"/>
                      <a:pt x="11629" y="2933"/>
                    </a:cubicBezTo>
                    <a:cubicBezTo>
                      <a:pt x="11382" y="2933"/>
                      <a:pt x="11134" y="2925"/>
                      <a:pt x="10887" y="2903"/>
                    </a:cubicBezTo>
                    <a:cubicBezTo>
                      <a:pt x="9023" y="2851"/>
                      <a:pt x="7162" y="2541"/>
                      <a:pt x="5340" y="2046"/>
                    </a:cubicBezTo>
                    <a:cubicBezTo>
                      <a:pt x="3522" y="1534"/>
                      <a:pt x="1736" y="860"/>
                      <a:pt x="0" y="0"/>
                    </a:cubicBezTo>
                    <a:close/>
                  </a:path>
                </a:pathLst>
              </a:custGeom>
              <a:solidFill>
                <a:srgbClr val="5869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86" name="Google Shape;1578;p40">
                <a:extLst>
                  <a:ext uri="{FF2B5EF4-FFF2-40B4-BE49-F238E27FC236}">
                    <a16:creationId xmlns:a16="http://schemas.microsoft.com/office/drawing/2014/main" id="{3480ECD8-DAFF-4EEE-AC07-A8B015A10A9F}"/>
                  </a:ext>
                </a:extLst>
              </p:cNvPr>
              <p:cNvSpPr/>
              <p:nvPr/>
            </p:nvSpPr>
            <p:spPr>
              <a:xfrm>
                <a:off x="3573175" y="3226750"/>
                <a:ext cx="84525" cy="57950"/>
              </a:xfrm>
              <a:custGeom>
                <a:avLst/>
                <a:gdLst/>
                <a:ahLst/>
                <a:cxnLst/>
                <a:rect l="l" t="t" r="r" b="b"/>
                <a:pathLst>
                  <a:path w="3381" h="2318" extrusionOk="0">
                    <a:moveTo>
                      <a:pt x="0" y="0"/>
                    </a:moveTo>
                    <a:cubicBezTo>
                      <a:pt x="431" y="578"/>
                      <a:pt x="965" y="1009"/>
                      <a:pt x="1523" y="1403"/>
                    </a:cubicBezTo>
                    <a:cubicBezTo>
                      <a:pt x="2091" y="1782"/>
                      <a:pt x="2685" y="2124"/>
                      <a:pt x="3380" y="2317"/>
                    </a:cubicBezTo>
                    <a:cubicBezTo>
                      <a:pt x="2950" y="1738"/>
                      <a:pt x="2416" y="1307"/>
                      <a:pt x="1858" y="915"/>
                    </a:cubicBezTo>
                    <a:cubicBezTo>
                      <a:pt x="1288" y="536"/>
                      <a:pt x="695" y="194"/>
                      <a:pt x="0" y="0"/>
                    </a:cubicBezTo>
                    <a:close/>
                  </a:path>
                </a:pathLst>
              </a:custGeom>
              <a:solidFill>
                <a:srgbClr val="5869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87" name="Google Shape;1579;p40">
                <a:extLst>
                  <a:ext uri="{FF2B5EF4-FFF2-40B4-BE49-F238E27FC236}">
                    <a16:creationId xmlns:a16="http://schemas.microsoft.com/office/drawing/2014/main" id="{3D4E1370-05C0-4E37-A357-9BE5CB44E73E}"/>
                  </a:ext>
                </a:extLst>
              </p:cNvPr>
              <p:cNvSpPr/>
              <p:nvPr/>
            </p:nvSpPr>
            <p:spPr>
              <a:xfrm>
                <a:off x="3026975" y="3176250"/>
                <a:ext cx="1132375" cy="2018100"/>
              </a:xfrm>
              <a:custGeom>
                <a:avLst/>
                <a:gdLst/>
                <a:ahLst/>
                <a:cxnLst/>
                <a:rect l="l" t="t" r="r" b="b"/>
                <a:pathLst>
                  <a:path w="45295" h="80724" extrusionOk="0">
                    <a:moveTo>
                      <a:pt x="23603" y="1"/>
                    </a:moveTo>
                    <a:cubicBezTo>
                      <a:pt x="25217" y="4311"/>
                      <a:pt x="26889" y="8593"/>
                      <a:pt x="28520" y="12893"/>
                    </a:cubicBezTo>
                    <a:lnTo>
                      <a:pt x="33084" y="24667"/>
                    </a:lnTo>
                    <a:lnTo>
                      <a:pt x="33180" y="24910"/>
                    </a:lnTo>
                    <a:lnTo>
                      <a:pt x="33180" y="24921"/>
                    </a:lnTo>
                    <a:lnTo>
                      <a:pt x="33506" y="25757"/>
                    </a:lnTo>
                    <a:cubicBezTo>
                      <a:pt x="36803" y="34339"/>
                      <a:pt x="40264" y="42873"/>
                      <a:pt x="43347" y="51512"/>
                    </a:cubicBezTo>
                    <a:cubicBezTo>
                      <a:pt x="43533" y="52049"/>
                      <a:pt x="43724" y="52591"/>
                      <a:pt x="43893" y="53121"/>
                    </a:cubicBezTo>
                    <a:cubicBezTo>
                      <a:pt x="43977" y="53387"/>
                      <a:pt x="44062" y="53662"/>
                      <a:pt x="44114" y="53899"/>
                    </a:cubicBezTo>
                    <a:lnTo>
                      <a:pt x="44114" y="53910"/>
                    </a:lnTo>
                    <a:cubicBezTo>
                      <a:pt x="44061" y="53976"/>
                      <a:pt x="44004" y="54039"/>
                      <a:pt x="43941" y="54097"/>
                    </a:cubicBezTo>
                    <a:cubicBezTo>
                      <a:pt x="43164" y="54839"/>
                      <a:pt x="42242" y="55550"/>
                      <a:pt x="41348" y="56244"/>
                    </a:cubicBezTo>
                    <a:cubicBezTo>
                      <a:pt x="39532" y="57640"/>
                      <a:pt x="37667" y="58976"/>
                      <a:pt x="35785" y="60291"/>
                    </a:cubicBezTo>
                    <a:cubicBezTo>
                      <a:pt x="32033" y="62926"/>
                      <a:pt x="28183" y="65430"/>
                      <a:pt x="24321" y="67916"/>
                    </a:cubicBezTo>
                    <a:cubicBezTo>
                      <a:pt x="20449" y="70381"/>
                      <a:pt x="16517" y="72760"/>
                      <a:pt x="12493" y="74968"/>
                    </a:cubicBezTo>
                    <a:cubicBezTo>
                      <a:pt x="10837" y="75878"/>
                      <a:pt x="9183" y="76771"/>
                      <a:pt x="7485" y="77601"/>
                    </a:cubicBezTo>
                    <a:cubicBezTo>
                      <a:pt x="7473" y="77606"/>
                      <a:pt x="7468" y="77612"/>
                      <a:pt x="7456" y="77617"/>
                    </a:cubicBezTo>
                    <a:cubicBezTo>
                      <a:pt x="7382" y="77656"/>
                      <a:pt x="7309" y="77687"/>
                      <a:pt x="7235" y="77719"/>
                    </a:cubicBezTo>
                    <a:cubicBezTo>
                      <a:pt x="7049" y="77817"/>
                      <a:pt x="6862" y="77909"/>
                      <a:pt x="6669" y="77994"/>
                    </a:cubicBezTo>
                    <a:cubicBezTo>
                      <a:pt x="6669" y="78000"/>
                      <a:pt x="6669" y="78000"/>
                      <a:pt x="6663" y="78000"/>
                    </a:cubicBezTo>
                    <a:cubicBezTo>
                      <a:pt x="6602" y="78033"/>
                      <a:pt x="6539" y="78059"/>
                      <a:pt x="6476" y="78092"/>
                    </a:cubicBezTo>
                    <a:cubicBezTo>
                      <a:pt x="6171" y="78236"/>
                      <a:pt x="5865" y="78382"/>
                      <a:pt x="5554" y="78522"/>
                    </a:cubicBezTo>
                    <a:cubicBezTo>
                      <a:pt x="5540" y="78530"/>
                      <a:pt x="5524" y="78538"/>
                      <a:pt x="5509" y="78544"/>
                    </a:cubicBezTo>
                    <a:cubicBezTo>
                      <a:pt x="4916" y="78812"/>
                      <a:pt x="4322" y="79075"/>
                      <a:pt x="3717" y="79327"/>
                    </a:cubicBezTo>
                    <a:lnTo>
                      <a:pt x="3711" y="79333"/>
                    </a:lnTo>
                    <a:lnTo>
                      <a:pt x="3706" y="79333"/>
                    </a:lnTo>
                    <a:cubicBezTo>
                      <a:pt x="2490" y="79847"/>
                      <a:pt x="1259" y="80316"/>
                      <a:pt x="1" y="80723"/>
                    </a:cubicBezTo>
                    <a:cubicBezTo>
                      <a:pt x="1285" y="80396"/>
                      <a:pt x="2543" y="79988"/>
                      <a:pt x="3786" y="79518"/>
                    </a:cubicBezTo>
                    <a:lnTo>
                      <a:pt x="3802" y="79518"/>
                    </a:lnTo>
                    <a:lnTo>
                      <a:pt x="3808" y="79514"/>
                    </a:lnTo>
                    <a:lnTo>
                      <a:pt x="3814" y="79514"/>
                    </a:lnTo>
                    <a:lnTo>
                      <a:pt x="3814" y="79508"/>
                    </a:lnTo>
                    <a:cubicBezTo>
                      <a:pt x="3820" y="79503"/>
                      <a:pt x="3831" y="79503"/>
                      <a:pt x="3837" y="79497"/>
                    </a:cubicBezTo>
                    <a:cubicBezTo>
                      <a:pt x="3922" y="79472"/>
                      <a:pt x="4000" y="79439"/>
                      <a:pt x="4080" y="79406"/>
                    </a:cubicBezTo>
                    <a:cubicBezTo>
                      <a:pt x="4237" y="79349"/>
                      <a:pt x="4396" y="79291"/>
                      <a:pt x="4548" y="79226"/>
                    </a:cubicBezTo>
                    <a:cubicBezTo>
                      <a:pt x="4609" y="79206"/>
                      <a:pt x="4666" y="79184"/>
                      <a:pt x="4724" y="79157"/>
                    </a:cubicBezTo>
                    <a:lnTo>
                      <a:pt x="4729" y="79157"/>
                    </a:lnTo>
                    <a:cubicBezTo>
                      <a:pt x="4893" y="79098"/>
                      <a:pt x="5052" y="79034"/>
                      <a:pt x="5210" y="78964"/>
                    </a:cubicBezTo>
                    <a:lnTo>
                      <a:pt x="5216" y="78964"/>
                    </a:lnTo>
                    <a:cubicBezTo>
                      <a:pt x="5258" y="78950"/>
                      <a:pt x="5300" y="78932"/>
                      <a:pt x="5340" y="78911"/>
                    </a:cubicBezTo>
                    <a:cubicBezTo>
                      <a:pt x="5346" y="78911"/>
                      <a:pt x="5351" y="78905"/>
                      <a:pt x="5357" y="78905"/>
                    </a:cubicBezTo>
                    <a:cubicBezTo>
                      <a:pt x="5492" y="78852"/>
                      <a:pt x="5634" y="78799"/>
                      <a:pt x="5763" y="78740"/>
                    </a:cubicBezTo>
                    <a:cubicBezTo>
                      <a:pt x="5777" y="78734"/>
                      <a:pt x="5791" y="78727"/>
                      <a:pt x="5803" y="78718"/>
                    </a:cubicBezTo>
                    <a:cubicBezTo>
                      <a:pt x="6040" y="78628"/>
                      <a:pt x="6277" y="78526"/>
                      <a:pt x="6510" y="78423"/>
                    </a:cubicBezTo>
                    <a:cubicBezTo>
                      <a:pt x="6600" y="78386"/>
                      <a:pt x="6691" y="78344"/>
                      <a:pt x="6781" y="78300"/>
                    </a:cubicBezTo>
                    <a:cubicBezTo>
                      <a:pt x="6787" y="78300"/>
                      <a:pt x="6793" y="78299"/>
                      <a:pt x="6798" y="78294"/>
                    </a:cubicBezTo>
                    <a:cubicBezTo>
                      <a:pt x="7058" y="78188"/>
                      <a:pt x="7318" y="78075"/>
                      <a:pt x="7573" y="77957"/>
                    </a:cubicBezTo>
                    <a:cubicBezTo>
                      <a:pt x="7844" y="77839"/>
                      <a:pt x="8116" y="77715"/>
                      <a:pt x="8387" y="77592"/>
                    </a:cubicBezTo>
                    <a:cubicBezTo>
                      <a:pt x="8715" y="77446"/>
                      <a:pt x="9038" y="77295"/>
                      <a:pt x="9361" y="77140"/>
                    </a:cubicBezTo>
                    <a:cubicBezTo>
                      <a:pt x="9649" y="77005"/>
                      <a:pt x="9938" y="76865"/>
                      <a:pt x="10226" y="76724"/>
                    </a:cubicBezTo>
                    <a:lnTo>
                      <a:pt x="10238" y="76713"/>
                    </a:lnTo>
                    <a:cubicBezTo>
                      <a:pt x="10302" y="76689"/>
                      <a:pt x="10365" y="76660"/>
                      <a:pt x="10425" y="76628"/>
                    </a:cubicBezTo>
                    <a:cubicBezTo>
                      <a:pt x="10684" y="76510"/>
                      <a:pt x="10944" y="76386"/>
                      <a:pt x="11206" y="76255"/>
                    </a:cubicBezTo>
                    <a:cubicBezTo>
                      <a:pt x="11726" y="76002"/>
                      <a:pt x="12247" y="75743"/>
                      <a:pt x="12763" y="75479"/>
                    </a:cubicBezTo>
                    <a:cubicBezTo>
                      <a:pt x="13402" y="75149"/>
                      <a:pt x="14037" y="74814"/>
                      <a:pt x="14666" y="74479"/>
                    </a:cubicBezTo>
                    <a:cubicBezTo>
                      <a:pt x="14697" y="74460"/>
                      <a:pt x="14729" y="74443"/>
                      <a:pt x="14763" y="74430"/>
                    </a:cubicBezTo>
                    <a:cubicBezTo>
                      <a:pt x="15086" y="74258"/>
                      <a:pt x="15409" y="74084"/>
                      <a:pt x="15732" y="73906"/>
                    </a:cubicBezTo>
                    <a:cubicBezTo>
                      <a:pt x="16573" y="73454"/>
                      <a:pt x="17409" y="72991"/>
                      <a:pt x="18243" y="72520"/>
                    </a:cubicBezTo>
                    <a:cubicBezTo>
                      <a:pt x="18889" y="72156"/>
                      <a:pt x="19530" y="71793"/>
                      <a:pt x="20165" y="71425"/>
                    </a:cubicBezTo>
                    <a:cubicBezTo>
                      <a:pt x="20211" y="71404"/>
                      <a:pt x="20255" y="71376"/>
                      <a:pt x="20301" y="71349"/>
                    </a:cubicBezTo>
                    <a:cubicBezTo>
                      <a:pt x="20379" y="71307"/>
                      <a:pt x="20454" y="71263"/>
                      <a:pt x="20527" y="71214"/>
                    </a:cubicBezTo>
                    <a:cubicBezTo>
                      <a:pt x="20533" y="71214"/>
                      <a:pt x="20538" y="71208"/>
                      <a:pt x="20544" y="71203"/>
                    </a:cubicBezTo>
                    <a:cubicBezTo>
                      <a:pt x="20817" y="71051"/>
                      <a:pt x="21089" y="70893"/>
                      <a:pt x="21355" y="70735"/>
                    </a:cubicBezTo>
                    <a:lnTo>
                      <a:pt x="21361" y="70731"/>
                    </a:lnTo>
                    <a:cubicBezTo>
                      <a:pt x="21594" y="70594"/>
                      <a:pt x="21831" y="70459"/>
                      <a:pt x="22065" y="70318"/>
                    </a:cubicBezTo>
                    <a:cubicBezTo>
                      <a:pt x="22093" y="70302"/>
                      <a:pt x="22126" y="70280"/>
                      <a:pt x="22155" y="70264"/>
                    </a:cubicBezTo>
                    <a:cubicBezTo>
                      <a:pt x="22558" y="70030"/>
                      <a:pt x="22954" y="69792"/>
                      <a:pt x="23358" y="69553"/>
                    </a:cubicBezTo>
                    <a:cubicBezTo>
                      <a:pt x="23363" y="69547"/>
                      <a:pt x="23375" y="69547"/>
                      <a:pt x="23380" y="69542"/>
                    </a:cubicBezTo>
                    <a:cubicBezTo>
                      <a:pt x="23794" y="69292"/>
                      <a:pt x="24215" y="69042"/>
                      <a:pt x="24628" y="68793"/>
                    </a:cubicBezTo>
                    <a:cubicBezTo>
                      <a:pt x="24697" y="68748"/>
                      <a:pt x="24759" y="68711"/>
                      <a:pt x="24827" y="68674"/>
                    </a:cubicBezTo>
                    <a:cubicBezTo>
                      <a:pt x="25026" y="68553"/>
                      <a:pt x="25218" y="68434"/>
                      <a:pt x="25411" y="68315"/>
                    </a:cubicBezTo>
                    <a:cubicBezTo>
                      <a:pt x="25433" y="68304"/>
                      <a:pt x="25455" y="68292"/>
                      <a:pt x="25474" y="68276"/>
                    </a:cubicBezTo>
                    <a:cubicBezTo>
                      <a:pt x="25945" y="68000"/>
                      <a:pt x="26404" y="67712"/>
                      <a:pt x="26870" y="67424"/>
                    </a:cubicBezTo>
                    <a:cubicBezTo>
                      <a:pt x="26875" y="67418"/>
                      <a:pt x="26881" y="67418"/>
                      <a:pt x="26892" y="67413"/>
                    </a:cubicBezTo>
                    <a:lnTo>
                      <a:pt x="27097" y="67282"/>
                    </a:lnTo>
                    <a:cubicBezTo>
                      <a:pt x="27107" y="67273"/>
                      <a:pt x="27119" y="67267"/>
                      <a:pt x="27131" y="67266"/>
                    </a:cubicBezTo>
                    <a:cubicBezTo>
                      <a:pt x="27187" y="67228"/>
                      <a:pt x="27239" y="67195"/>
                      <a:pt x="27296" y="67157"/>
                    </a:cubicBezTo>
                    <a:cubicBezTo>
                      <a:pt x="27937" y="66760"/>
                      <a:pt x="28573" y="66358"/>
                      <a:pt x="29203" y="65955"/>
                    </a:cubicBezTo>
                    <a:cubicBezTo>
                      <a:pt x="29362" y="65858"/>
                      <a:pt x="29521" y="65754"/>
                      <a:pt x="29674" y="65650"/>
                    </a:cubicBezTo>
                    <a:cubicBezTo>
                      <a:pt x="30294" y="65253"/>
                      <a:pt x="30912" y="64856"/>
                      <a:pt x="31525" y="64448"/>
                    </a:cubicBezTo>
                    <a:cubicBezTo>
                      <a:pt x="31719" y="64322"/>
                      <a:pt x="31912" y="64197"/>
                      <a:pt x="32100" y="64072"/>
                    </a:cubicBezTo>
                    <a:cubicBezTo>
                      <a:pt x="32770" y="63631"/>
                      <a:pt x="33434" y="63189"/>
                      <a:pt x="34099" y="62737"/>
                    </a:cubicBezTo>
                    <a:cubicBezTo>
                      <a:pt x="34867" y="62226"/>
                      <a:pt x="35633" y="61702"/>
                      <a:pt x="36401" y="61179"/>
                    </a:cubicBezTo>
                    <a:cubicBezTo>
                      <a:pt x="38298" y="59870"/>
                      <a:pt x="40181" y="58539"/>
                      <a:pt x="42030" y="57150"/>
                    </a:cubicBezTo>
                    <a:cubicBezTo>
                      <a:pt x="42145" y="57064"/>
                      <a:pt x="42252" y="56982"/>
                      <a:pt x="42366" y="56888"/>
                    </a:cubicBezTo>
                    <a:cubicBezTo>
                      <a:pt x="42400" y="56861"/>
                      <a:pt x="42435" y="56840"/>
                      <a:pt x="42469" y="56812"/>
                    </a:cubicBezTo>
                    <a:cubicBezTo>
                      <a:pt x="42492" y="56790"/>
                      <a:pt x="42519" y="56773"/>
                      <a:pt x="42542" y="56752"/>
                    </a:cubicBezTo>
                    <a:cubicBezTo>
                      <a:pt x="42719" y="56620"/>
                      <a:pt x="42895" y="56484"/>
                      <a:pt x="43060" y="56353"/>
                    </a:cubicBezTo>
                    <a:cubicBezTo>
                      <a:pt x="43073" y="56347"/>
                      <a:pt x="43079" y="56336"/>
                      <a:pt x="43089" y="56331"/>
                    </a:cubicBezTo>
                    <a:lnTo>
                      <a:pt x="43106" y="56314"/>
                    </a:lnTo>
                    <a:cubicBezTo>
                      <a:pt x="43112" y="56314"/>
                      <a:pt x="43118" y="56308"/>
                      <a:pt x="43123" y="56303"/>
                    </a:cubicBezTo>
                    <a:cubicBezTo>
                      <a:pt x="43127" y="56300"/>
                      <a:pt x="43130" y="56298"/>
                      <a:pt x="43135" y="56297"/>
                    </a:cubicBezTo>
                    <a:lnTo>
                      <a:pt x="43135" y="56292"/>
                    </a:lnTo>
                    <a:lnTo>
                      <a:pt x="43140" y="56292"/>
                    </a:lnTo>
                    <a:lnTo>
                      <a:pt x="43140" y="56286"/>
                    </a:lnTo>
                    <a:cubicBezTo>
                      <a:pt x="43146" y="56286"/>
                      <a:pt x="43152" y="56282"/>
                      <a:pt x="43157" y="56282"/>
                    </a:cubicBezTo>
                    <a:lnTo>
                      <a:pt x="43157" y="56276"/>
                    </a:lnTo>
                    <a:cubicBezTo>
                      <a:pt x="43165" y="56267"/>
                      <a:pt x="43175" y="56260"/>
                      <a:pt x="43186" y="56254"/>
                    </a:cubicBezTo>
                    <a:cubicBezTo>
                      <a:pt x="43198" y="56242"/>
                      <a:pt x="43211" y="56230"/>
                      <a:pt x="43226" y="56221"/>
                    </a:cubicBezTo>
                    <a:lnTo>
                      <a:pt x="43232" y="56221"/>
                    </a:lnTo>
                    <a:lnTo>
                      <a:pt x="43232" y="56215"/>
                    </a:lnTo>
                    <a:lnTo>
                      <a:pt x="43236" y="56215"/>
                    </a:lnTo>
                    <a:lnTo>
                      <a:pt x="43236" y="56209"/>
                    </a:lnTo>
                    <a:cubicBezTo>
                      <a:pt x="43242" y="56205"/>
                      <a:pt x="43248" y="56205"/>
                      <a:pt x="43253" y="56198"/>
                    </a:cubicBezTo>
                    <a:cubicBezTo>
                      <a:pt x="43259" y="56194"/>
                      <a:pt x="43265" y="56188"/>
                      <a:pt x="43271" y="56188"/>
                    </a:cubicBezTo>
                    <a:lnTo>
                      <a:pt x="43271" y="56183"/>
                    </a:lnTo>
                    <a:cubicBezTo>
                      <a:pt x="43275" y="56182"/>
                      <a:pt x="43279" y="56179"/>
                      <a:pt x="43282" y="56177"/>
                    </a:cubicBezTo>
                    <a:cubicBezTo>
                      <a:pt x="43299" y="56160"/>
                      <a:pt x="43316" y="56149"/>
                      <a:pt x="43327" y="56138"/>
                    </a:cubicBezTo>
                    <a:cubicBezTo>
                      <a:pt x="43333" y="56133"/>
                      <a:pt x="43339" y="56127"/>
                      <a:pt x="43344" y="56127"/>
                    </a:cubicBezTo>
                    <a:cubicBezTo>
                      <a:pt x="43369" y="56103"/>
                      <a:pt x="43395" y="56082"/>
                      <a:pt x="43424" y="56062"/>
                    </a:cubicBezTo>
                    <a:cubicBezTo>
                      <a:pt x="43438" y="56048"/>
                      <a:pt x="43453" y="56035"/>
                      <a:pt x="43469" y="56024"/>
                    </a:cubicBezTo>
                    <a:cubicBezTo>
                      <a:pt x="43509" y="55996"/>
                      <a:pt x="43548" y="55964"/>
                      <a:pt x="43588" y="55931"/>
                    </a:cubicBezTo>
                    <a:cubicBezTo>
                      <a:pt x="43680" y="55854"/>
                      <a:pt x="43771" y="55783"/>
                      <a:pt x="43851" y="55712"/>
                    </a:cubicBezTo>
                    <a:cubicBezTo>
                      <a:pt x="43936" y="55645"/>
                      <a:pt x="44016" y="55574"/>
                      <a:pt x="44102" y="55503"/>
                    </a:cubicBezTo>
                    <a:lnTo>
                      <a:pt x="44124" y="55482"/>
                    </a:lnTo>
                    <a:cubicBezTo>
                      <a:pt x="44159" y="55457"/>
                      <a:pt x="44192" y="55430"/>
                      <a:pt x="44222" y="55400"/>
                    </a:cubicBezTo>
                    <a:lnTo>
                      <a:pt x="44262" y="55366"/>
                    </a:lnTo>
                    <a:lnTo>
                      <a:pt x="44267" y="55361"/>
                    </a:lnTo>
                    <a:lnTo>
                      <a:pt x="44267" y="55355"/>
                    </a:lnTo>
                    <a:cubicBezTo>
                      <a:pt x="44273" y="55355"/>
                      <a:pt x="44279" y="55355"/>
                      <a:pt x="44279" y="55350"/>
                    </a:cubicBezTo>
                    <a:lnTo>
                      <a:pt x="44352" y="55284"/>
                    </a:lnTo>
                    <a:lnTo>
                      <a:pt x="44364" y="55278"/>
                    </a:lnTo>
                    <a:lnTo>
                      <a:pt x="44364" y="55273"/>
                    </a:lnTo>
                    <a:cubicBezTo>
                      <a:pt x="44364" y="55274"/>
                      <a:pt x="44365" y="55275"/>
                      <a:pt x="44365" y="55275"/>
                    </a:cubicBezTo>
                    <a:cubicBezTo>
                      <a:pt x="44367" y="55275"/>
                      <a:pt x="44371" y="55271"/>
                      <a:pt x="44375" y="55267"/>
                    </a:cubicBezTo>
                    <a:lnTo>
                      <a:pt x="44450" y="55202"/>
                    </a:lnTo>
                    <a:cubicBezTo>
                      <a:pt x="44463" y="55188"/>
                      <a:pt x="44479" y="55174"/>
                      <a:pt x="44494" y="55163"/>
                    </a:cubicBezTo>
                    <a:lnTo>
                      <a:pt x="44621" y="55043"/>
                    </a:lnTo>
                    <a:lnTo>
                      <a:pt x="44649" y="55015"/>
                    </a:lnTo>
                    <a:lnTo>
                      <a:pt x="44684" y="54983"/>
                    </a:lnTo>
                    <a:cubicBezTo>
                      <a:pt x="44694" y="54971"/>
                      <a:pt x="44711" y="54960"/>
                      <a:pt x="44723" y="54949"/>
                    </a:cubicBezTo>
                    <a:lnTo>
                      <a:pt x="44746" y="54927"/>
                    </a:lnTo>
                    <a:lnTo>
                      <a:pt x="44746" y="54921"/>
                    </a:lnTo>
                    <a:cubicBezTo>
                      <a:pt x="44762" y="54912"/>
                      <a:pt x="44776" y="54898"/>
                      <a:pt x="44786" y="54883"/>
                    </a:cubicBezTo>
                    <a:lnTo>
                      <a:pt x="44792" y="54878"/>
                    </a:lnTo>
                    <a:cubicBezTo>
                      <a:pt x="44798" y="54872"/>
                      <a:pt x="44798" y="54867"/>
                      <a:pt x="44803" y="54861"/>
                    </a:cubicBezTo>
                    <a:cubicBezTo>
                      <a:pt x="44814" y="54857"/>
                      <a:pt x="44822" y="54849"/>
                      <a:pt x="44826" y="54839"/>
                    </a:cubicBezTo>
                    <a:cubicBezTo>
                      <a:pt x="44860" y="54813"/>
                      <a:pt x="44890" y="54784"/>
                      <a:pt x="44917" y="54751"/>
                    </a:cubicBezTo>
                    <a:cubicBezTo>
                      <a:pt x="44976" y="54686"/>
                      <a:pt x="45033" y="54618"/>
                      <a:pt x="45085" y="54548"/>
                    </a:cubicBezTo>
                    <a:lnTo>
                      <a:pt x="45085" y="54542"/>
                    </a:lnTo>
                    <a:lnTo>
                      <a:pt x="45107" y="54520"/>
                    </a:lnTo>
                    <a:cubicBezTo>
                      <a:pt x="45110" y="54520"/>
                      <a:pt x="45113" y="54518"/>
                      <a:pt x="45113" y="54514"/>
                    </a:cubicBezTo>
                    <a:cubicBezTo>
                      <a:pt x="45119" y="54508"/>
                      <a:pt x="45119" y="54503"/>
                      <a:pt x="45125" y="54497"/>
                    </a:cubicBezTo>
                    <a:lnTo>
                      <a:pt x="45125" y="54492"/>
                    </a:lnTo>
                    <a:lnTo>
                      <a:pt x="45135" y="54480"/>
                    </a:lnTo>
                    <a:cubicBezTo>
                      <a:pt x="45141" y="54475"/>
                      <a:pt x="45147" y="54465"/>
                      <a:pt x="45154" y="54458"/>
                    </a:cubicBezTo>
                    <a:cubicBezTo>
                      <a:pt x="45158" y="54454"/>
                      <a:pt x="45160" y="54448"/>
                      <a:pt x="45164" y="54442"/>
                    </a:cubicBezTo>
                    <a:cubicBezTo>
                      <a:pt x="45170" y="54431"/>
                      <a:pt x="45176" y="54420"/>
                      <a:pt x="45182" y="54409"/>
                    </a:cubicBezTo>
                    <a:cubicBezTo>
                      <a:pt x="45193" y="54391"/>
                      <a:pt x="45203" y="54373"/>
                      <a:pt x="45211" y="54354"/>
                    </a:cubicBezTo>
                    <a:lnTo>
                      <a:pt x="45211" y="54348"/>
                    </a:lnTo>
                    <a:lnTo>
                      <a:pt x="45240" y="54292"/>
                    </a:lnTo>
                    <a:lnTo>
                      <a:pt x="45240" y="54281"/>
                    </a:lnTo>
                    <a:lnTo>
                      <a:pt x="45246" y="54275"/>
                    </a:lnTo>
                    <a:lnTo>
                      <a:pt x="45246" y="54264"/>
                    </a:lnTo>
                    <a:cubicBezTo>
                      <a:pt x="45249" y="54264"/>
                      <a:pt x="45251" y="54262"/>
                      <a:pt x="45251" y="54258"/>
                    </a:cubicBezTo>
                    <a:lnTo>
                      <a:pt x="45251" y="54248"/>
                    </a:lnTo>
                    <a:cubicBezTo>
                      <a:pt x="45256" y="54237"/>
                      <a:pt x="45260" y="54225"/>
                      <a:pt x="45263" y="54214"/>
                    </a:cubicBezTo>
                    <a:cubicBezTo>
                      <a:pt x="45270" y="54196"/>
                      <a:pt x="45275" y="54178"/>
                      <a:pt x="45276" y="54158"/>
                    </a:cubicBezTo>
                    <a:lnTo>
                      <a:pt x="45281" y="54142"/>
                    </a:lnTo>
                    <a:lnTo>
                      <a:pt x="45282" y="54086"/>
                    </a:lnTo>
                    <a:lnTo>
                      <a:pt x="45288" y="54086"/>
                    </a:lnTo>
                    <a:lnTo>
                      <a:pt x="45291" y="53990"/>
                    </a:lnTo>
                    <a:cubicBezTo>
                      <a:pt x="45295" y="53964"/>
                      <a:pt x="45295" y="53937"/>
                      <a:pt x="45293" y="53911"/>
                    </a:cubicBezTo>
                    <a:cubicBezTo>
                      <a:pt x="45295" y="53896"/>
                      <a:pt x="45293" y="53880"/>
                      <a:pt x="45288" y="53866"/>
                    </a:cubicBezTo>
                    <a:cubicBezTo>
                      <a:pt x="45290" y="53849"/>
                      <a:pt x="45287" y="53832"/>
                      <a:pt x="45284" y="53815"/>
                    </a:cubicBezTo>
                    <a:lnTo>
                      <a:pt x="45284" y="53798"/>
                    </a:lnTo>
                    <a:cubicBezTo>
                      <a:pt x="45279" y="53770"/>
                      <a:pt x="45273" y="53748"/>
                      <a:pt x="45268" y="53720"/>
                    </a:cubicBezTo>
                    <a:lnTo>
                      <a:pt x="45268" y="53708"/>
                    </a:lnTo>
                    <a:lnTo>
                      <a:pt x="45258" y="53657"/>
                    </a:lnTo>
                    <a:cubicBezTo>
                      <a:pt x="45252" y="53640"/>
                      <a:pt x="45254" y="53629"/>
                      <a:pt x="45248" y="53613"/>
                    </a:cubicBezTo>
                    <a:lnTo>
                      <a:pt x="45243" y="53601"/>
                    </a:lnTo>
                    <a:lnTo>
                      <a:pt x="45237" y="53584"/>
                    </a:lnTo>
                    <a:lnTo>
                      <a:pt x="45237" y="53573"/>
                    </a:lnTo>
                    <a:cubicBezTo>
                      <a:pt x="45207" y="53444"/>
                      <a:pt x="45175" y="53320"/>
                      <a:pt x="45138" y="53207"/>
                    </a:cubicBezTo>
                    <a:cubicBezTo>
                      <a:pt x="45132" y="53179"/>
                      <a:pt x="45122" y="53150"/>
                      <a:pt x="45117" y="53122"/>
                    </a:cubicBezTo>
                    <a:cubicBezTo>
                      <a:pt x="45111" y="53111"/>
                      <a:pt x="45111" y="53105"/>
                      <a:pt x="45107" y="53093"/>
                    </a:cubicBezTo>
                    <a:cubicBezTo>
                      <a:pt x="45107" y="53086"/>
                      <a:pt x="45105" y="53078"/>
                      <a:pt x="45102" y="53072"/>
                    </a:cubicBezTo>
                    <a:cubicBezTo>
                      <a:pt x="45102" y="53060"/>
                      <a:pt x="45097" y="53049"/>
                      <a:pt x="45097" y="53038"/>
                    </a:cubicBezTo>
                    <a:lnTo>
                      <a:pt x="45091" y="53032"/>
                    </a:lnTo>
                    <a:cubicBezTo>
                      <a:pt x="45091" y="53027"/>
                      <a:pt x="45088" y="53023"/>
                      <a:pt x="45086" y="53021"/>
                    </a:cubicBezTo>
                    <a:lnTo>
                      <a:pt x="45086" y="53009"/>
                    </a:lnTo>
                    <a:cubicBezTo>
                      <a:pt x="45081" y="53003"/>
                      <a:pt x="45080" y="52994"/>
                      <a:pt x="45080" y="52987"/>
                    </a:cubicBezTo>
                    <a:cubicBezTo>
                      <a:pt x="45075" y="52964"/>
                      <a:pt x="45070" y="52947"/>
                      <a:pt x="45064" y="52931"/>
                    </a:cubicBezTo>
                    <a:lnTo>
                      <a:pt x="45064" y="52925"/>
                    </a:lnTo>
                    <a:cubicBezTo>
                      <a:pt x="45060" y="52920"/>
                      <a:pt x="45060" y="52920"/>
                      <a:pt x="45060" y="52914"/>
                    </a:cubicBezTo>
                    <a:cubicBezTo>
                      <a:pt x="45054" y="52902"/>
                      <a:pt x="45054" y="52891"/>
                      <a:pt x="45049" y="52880"/>
                    </a:cubicBezTo>
                    <a:lnTo>
                      <a:pt x="45043" y="52874"/>
                    </a:lnTo>
                    <a:cubicBezTo>
                      <a:pt x="45039" y="52869"/>
                      <a:pt x="45037" y="52863"/>
                      <a:pt x="45038" y="52857"/>
                    </a:cubicBezTo>
                    <a:cubicBezTo>
                      <a:pt x="45039" y="52851"/>
                      <a:pt x="45037" y="52845"/>
                      <a:pt x="45033" y="52840"/>
                    </a:cubicBezTo>
                    <a:cubicBezTo>
                      <a:pt x="45033" y="52834"/>
                      <a:pt x="45032" y="52828"/>
                      <a:pt x="45027" y="52823"/>
                    </a:cubicBezTo>
                    <a:cubicBezTo>
                      <a:pt x="45027" y="52817"/>
                      <a:pt x="45022" y="52811"/>
                      <a:pt x="45022" y="52806"/>
                    </a:cubicBezTo>
                    <a:cubicBezTo>
                      <a:pt x="45028" y="52800"/>
                      <a:pt x="45022" y="52800"/>
                      <a:pt x="45022" y="52800"/>
                    </a:cubicBezTo>
                    <a:lnTo>
                      <a:pt x="45016" y="52794"/>
                    </a:lnTo>
                    <a:lnTo>
                      <a:pt x="45016" y="52790"/>
                    </a:lnTo>
                    <a:cubicBezTo>
                      <a:pt x="45022" y="52784"/>
                      <a:pt x="45016" y="52784"/>
                      <a:pt x="45016" y="52784"/>
                    </a:cubicBezTo>
                    <a:lnTo>
                      <a:pt x="45016" y="52773"/>
                    </a:lnTo>
                    <a:lnTo>
                      <a:pt x="45011" y="52767"/>
                    </a:lnTo>
                    <a:cubicBezTo>
                      <a:pt x="45013" y="52761"/>
                      <a:pt x="45010" y="52755"/>
                      <a:pt x="45005" y="52750"/>
                    </a:cubicBezTo>
                    <a:lnTo>
                      <a:pt x="45005" y="52744"/>
                    </a:lnTo>
                    <a:cubicBezTo>
                      <a:pt x="45005" y="52734"/>
                      <a:pt x="45002" y="52723"/>
                      <a:pt x="44994" y="52716"/>
                    </a:cubicBezTo>
                    <a:lnTo>
                      <a:pt x="44994" y="52710"/>
                    </a:lnTo>
                    <a:cubicBezTo>
                      <a:pt x="44996" y="52708"/>
                      <a:pt x="44993" y="52705"/>
                      <a:pt x="44991" y="52705"/>
                    </a:cubicBezTo>
                    <a:cubicBezTo>
                      <a:pt x="44990" y="52705"/>
                      <a:pt x="44990" y="52705"/>
                      <a:pt x="44990" y="52705"/>
                    </a:cubicBezTo>
                    <a:lnTo>
                      <a:pt x="44990" y="52699"/>
                    </a:lnTo>
                    <a:cubicBezTo>
                      <a:pt x="44990" y="52693"/>
                      <a:pt x="44984" y="52687"/>
                      <a:pt x="44984" y="52682"/>
                    </a:cubicBezTo>
                    <a:cubicBezTo>
                      <a:pt x="44985" y="52676"/>
                      <a:pt x="44984" y="52669"/>
                      <a:pt x="44979" y="52665"/>
                    </a:cubicBezTo>
                    <a:cubicBezTo>
                      <a:pt x="44978" y="52653"/>
                      <a:pt x="44974" y="52641"/>
                      <a:pt x="44968" y="52632"/>
                    </a:cubicBezTo>
                    <a:cubicBezTo>
                      <a:pt x="44968" y="52626"/>
                      <a:pt x="44968" y="52626"/>
                      <a:pt x="44963" y="52620"/>
                    </a:cubicBezTo>
                    <a:cubicBezTo>
                      <a:pt x="44963" y="52609"/>
                      <a:pt x="44963" y="52603"/>
                      <a:pt x="44958" y="52598"/>
                    </a:cubicBezTo>
                    <a:lnTo>
                      <a:pt x="44958" y="52592"/>
                    </a:lnTo>
                    <a:cubicBezTo>
                      <a:pt x="44958" y="52586"/>
                      <a:pt x="44958" y="52581"/>
                      <a:pt x="44952" y="52581"/>
                    </a:cubicBezTo>
                    <a:lnTo>
                      <a:pt x="44952" y="52575"/>
                    </a:lnTo>
                    <a:cubicBezTo>
                      <a:pt x="44952" y="52571"/>
                      <a:pt x="44950" y="52569"/>
                      <a:pt x="44946" y="52569"/>
                    </a:cubicBezTo>
                    <a:cubicBezTo>
                      <a:pt x="44947" y="52564"/>
                      <a:pt x="44941" y="52558"/>
                      <a:pt x="44941" y="52546"/>
                    </a:cubicBezTo>
                    <a:cubicBezTo>
                      <a:pt x="44941" y="52541"/>
                      <a:pt x="44941" y="52535"/>
                      <a:pt x="44937" y="52535"/>
                    </a:cubicBezTo>
                    <a:cubicBezTo>
                      <a:pt x="44937" y="52529"/>
                      <a:pt x="44931" y="52524"/>
                      <a:pt x="44931" y="52518"/>
                    </a:cubicBezTo>
                    <a:lnTo>
                      <a:pt x="44931" y="52512"/>
                    </a:lnTo>
                    <a:cubicBezTo>
                      <a:pt x="44931" y="52508"/>
                      <a:pt x="44926" y="52502"/>
                      <a:pt x="44926" y="52496"/>
                    </a:cubicBezTo>
                    <a:lnTo>
                      <a:pt x="44926" y="52491"/>
                    </a:lnTo>
                    <a:lnTo>
                      <a:pt x="44920" y="52491"/>
                    </a:lnTo>
                    <a:lnTo>
                      <a:pt x="44920" y="52479"/>
                    </a:lnTo>
                    <a:lnTo>
                      <a:pt x="44920" y="52474"/>
                    </a:lnTo>
                    <a:cubicBezTo>
                      <a:pt x="44917" y="52474"/>
                      <a:pt x="44915" y="52471"/>
                      <a:pt x="44915" y="52468"/>
                    </a:cubicBezTo>
                    <a:cubicBezTo>
                      <a:pt x="44910" y="52452"/>
                      <a:pt x="44905" y="52438"/>
                      <a:pt x="44898" y="52423"/>
                    </a:cubicBezTo>
                    <a:cubicBezTo>
                      <a:pt x="44898" y="52417"/>
                      <a:pt x="44893" y="52411"/>
                      <a:pt x="44893" y="52400"/>
                    </a:cubicBezTo>
                    <a:lnTo>
                      <a:pt x="44887" y="52394"/>
                    </a:lnTo>
                    <a:cubicBezTo>
                      <a:pt x="44888" y="52388"/>
                      <a:pt x="44882" y="52384"/>
                      <a:pt x="44882" y="52371"/>
                    </a:cubicBezTo>
                    <a:cubicBezTo>
                      <a:pt x="44866" y="52299"/>
                      <a:pt x="44841" y="52227"/>
                      <a:pt x="44814" y="52157"/>
                    </a:cubicBezTo>
                    <a:cubicBezTo>
                      <a:pt x="44809" y="52157"/>
                      <a:pt x="44809" y="52157"/>
                      <a:pt x="44809" y="52152"/>
                    </a:cubicBezTo>
                    <a:cubicBezTo>
                      <a:pt x="44798" y="52129"/>
                      <a:pt x="44793" y="52102"/>
                      <a:pt x="44782" y="52079"/>
                    </a:cubicBezTo>
                    <a:lnTo>
                      <a:pt x="44782" y="52068"/>
                    </a:lnTo>
                    <a:cubicBezTo>
                      <a:pt x="44782" y="52057"/>
                      <a:pt x="44781" y="52047"/>
                      <a:pt x="44776" y="52039"/>
                    </a:cubicBezTo>
                    <a:cubicBezTo>
                      <a:pt x="44772" y="52028"/>
                      <a:pt x="44766" y="52016"/>
                      <a:pt x="44761" y="52005"/>
                    </a:cubicBezTo>
                    <a:lnTo>
                      <a:pt x="44761" y="51999"/>
                    </a:lnTo>
                    <a:lnTo>
                      <a:pt x="44756" y="51988"/>
                    </a:lnTo>
                    <a:cubicBezTo>
                      <a:pt x="44756" y="51977"/>
                      <a:pt x="44756" y="51961"/>
                      <a:pt x="44750" y="51955"/>
                    </a:cubicBezTo>
                    <a:cubicBezTo>
                      <a:pt x="44746" y="51950"/>
                      <a:pt x="44744" y="51944"/>
                      <a:pt x="44745" y="51938"/>
                    </a:cubicBezTo>
                    <a:cubicBezTo>
                      <a:pt x="44739" y="51932"/>
                      <a:pt x="44740" y="51927"/>
                      <a:pt x="44734" y="51921"/>
                    </a:cubicBezTo>
                    <a:lnTo>
                      <a:pt x="44728" y="51915"/>
                    </a:lnTo>
                    <a:lnTo>
                      <a:pt x="44728" y="51909"/>
                    </a:lnTo>
                    <a:cubicBezTo>
                      <a:pt x="44719" y="51881"/>
                      <a:pt x="44713" y="51864"/>
                      <a:pt x="44708" y="51847"/>
                    </a:cubicBezTo>
                    <a:lnTo>
                      <a:pt x="44703" y="51824"/>
                    </a:lnTo>
                    <a:cubicBezTo>
                      <a:pt x="44697" y="51824"/>
                      <a:pt x="44697" y="51824"/>
                      <a:pt x="44697" y="51818"/>
                    </a:cubicBezTo>
                    <a:lnTo>
                      <a:pt x="44692" y="51797"/>
                    </a:lnTo>
                    <a:cubicBezTo>
                      <a:pt x="44686" y="51791"/>
                      <a:pt x="44692" y="51791"/>
                      <a:pt x="44692" y="51791"/>
                    </a:cubicBezTo>
                    <a:lnTo>
                      <a:pt x="44686" y="51774"/>
                    </a:lnTo>
                    <a:lnTo>
                      <a:pt x="44681" y="51768"/>
                    </a:lnTo>
                    <a:lnTo>
                      <a:pt x="44666" y="51711"/>
                    </a:lnTo>
                    <a:cubicBezTo>
                      <a:pt x="44661" y="51711"/>
                      <a:pt x="44661" y="51706"/>
                      <a:pt x="44661" y="51700"/>
                    </a:cubicBezTo>
                    <a:lnTo>
                      <a:pt x="44592" y="51492"/>
                    </a:lnTo>
                    <a:cubicBezTo>
                      <a:pt x="44592" y="51486"/>
                      <a:pt x="44592" y="51486"/>
                      <a:pt x="44586" y="51480"/>
                    </a:cubicBezTo>
                    <a:cubicBezTo>
                      <a:pt x="44580" y="51464"/>
                      <a:pt x="44574" y="51447"/>
                      <a:pt x="44570" y="51429"/>
                    </a:cubicBezTo>
                    <a:cubicBezTo>
                      <a:pt x="44565" y="51412"/>
                      <a:pt x="44555" y="51389"/>
                      <a:pt x="44550" y="51368"/>
                    </a:cubicBezTo>
                    <a:cubicBezTo>
                      <a:pt x="44550" y="51362"/>
                      <a:pt x="44544" y="51356"/>
                      <a:pt x="44544" y="51351"/>
                    </a:cubicBezTo>
                    <a:cubicBezTo>
                      <a:pt x="44538" y="51340"/>
                      <a:pt x="44534" y="51328"/>
                      <a:pt x="44533" y="51317"/>
                    </a:cubicBezTo>
                    <a:cubicBezTo>
                      <a:pt x="44517" y="51277"/>
                      <a:pt x="44512" y="51260"/>
                      <a:pt x="44512" y="51260"/>
                    </a:cubicBezTo>
                    <a:cubicBezTo>
                      <a:pt x="44496" y="51215"/>
                      <a:pt x="44480" y="51164"/>
                      <a:pt x="44464" y="51119"/>
                    </a:cubicBezTo>
                    <a:cubicBezTo>
                      <a:pt x="44449" y="51068"/>
                      <a:pt x="44427" y="51017"/>
                      <a:pt x="44405" y="50966"/>
                    </a:cubicBezTo>
                    <a:cubicBezTo>
                      <a:pt x="44399" y="50956"/>
                      <a:pt x="44397" y="50945"/>
                      <a:pt x="44396" y="50933"/>
                    </a:cubicBezTo>
                    <a:lnTo>
                      <a:pt x="44341" y="50797"/>
                    </a:lnTo>
                    <a:cubicBezTo>
                      <a:pt x="44339" y="50794"/>
                      <a:pt x="44337" y="50791"/>
                      <a:pt x="44337" y="50786"/>
                    </a:cubicBezTo>
                    <a:lnTo>
                      <a:pt x="44326" y="50752"/>
                    </a:lnTo>
                    <a:cubicBezTo>
                      <a:pt x="44262" y="50571"/>
                      <a:pt x="44198" y="50390"/>
                      <a:pt x="44129" y="50210"/>
                    </a:cubicBezTo>
                    <a:cubicBezTo>
                      <a:pt x="43847" y="49425"/>
                      <a:pt x="43555" y="48646"/>
                      <a:pt x="43261" y="47872"/>
                    </a:cubicBezTo>
                    <a:cubicBezTo>
                      <a:pt x="43229" y="47782"/>
                      <a:pt x="43197" y="47691"/>
                      <a:pt x="43159" y="47601"/>
                    </a:cubicBezTo>
                    <a:cubicBezTo>
                      <a:pt x="42791" y="46627"/>
                      <a:pt x="42418" y="45657"/>
                      <a:pt x="42045" y="44691"/>
                    </a:cubicBezTo>
                    <a:cubicBezTo>
                      <a:pt x="42013" y="44601"/>
                      <a:pt x="41975" y="44516"/>
                      <a:pt x="41943" y="44426"/>
                    </a:cubicBezTo>
                    <a:cubicBezTo>
                      <a:pt x="41939" y="44416"/>
                      <a:pt x="41935" y="44407"/>
                      <a:pt x="41933" y="44397"/>
                    </a:cubicBezTo>
                    <a:lnTo>
                      <a:pt x="41436" y="43126"/>
                    </a:lnTo>
                    <a:cubicBezTo>
                      <a:pt x="41430" y="43109"/>
                      <a:pt x="41419" y="43098"/>
                      <a:pt x="41414" y="43081"/>
                    </a:cubicBezTo>
                    <a:cubicBezTo>
                      <a:pt x="41355" y="42922"/>
                      <a:pt x="41296" y="42770"/>
                      <a:pt x="41239" y="42612"/>
                    </a:cubicBezTo>
                    <a:cubicBezTo>
                      <a:pt x="41175" y="42459"/>
                      <a:pt x="41116" y="42301"/>
                      <a:pt x="41057" y="42148"/>
                    </a:cubicBezTo>
                    <a:cubicBezTo>
                      <a:pt x="41051" y="42141"/>
                      <a:pt x="41046" y="42130"/>
                      <a:pt x="41046" y="42121"/>
                    </a:cubicBezTo>
                    <a:cubicBezTo>
                      <a:pt x="41004" y="42024"/>
                      <a:pt x="40966" y="41928"/>
                      <a:pt x="40929" y="41831"/>
                    </a:cubicBezTo>
                    <a:cubicBezTo>
                      <a:pt x="40881" y="41697"/>
                      <a:pt x="40828" y="41566"/>
                      <a:pt x="40773" y="41431"/>
                    </a:cubicBezTo>
                    <a:cubicBezTo>
                      <a:pt x="40683" y="41199"/>
                      <a:pt x="40591" y="40974"/>
                      <a:pt x="40495" y="40741"/>
                    </a:cubicBezTo>
                    <a:cubicBezTo>
                      <a:pt x="40373" y="40425"/>
                      <a:pt x="40277" y="40176"/>
                      <a:pt x="40202" y="39973"/>
                    </a:cubicBezTo>
                    <a:cubicBezTo>
                      <a:pt x="39967" y="39391"/>
                      <a:pt x="39737" y="38803"/>
                      <a:pt x="39508" y="38221"/>
                    </a:cubicBezTo>
                    <a:cubicBezTo>
                      <a:pt x="39118" y="37238"/>
                      <a:pt x="38727" y="36255"/>
                      <a:pt x="38337" y="35272"/>
                    </a:cubicBezTo>
                    <a:cubicBezTo>
                      <a:pt x="38306" y="35198"/>
                      <a:pt x="38279" y="35125"/>
                      <a:pt x="38251" y="35057"/>
                    </a:cubicBezTo>
                    <a:cubicBezTo>
                      <a:pt x="38118" y="34723"/>
                      <a:pt x="37985" y="34390"/>
                      <a:pt x="37851" y="34051"/>
                    </a:cubicBezTo>
                    <a:cubicBezTo>
                      <a:pt x="37203" y="32428"/>
                      <a:pt x="36552" y="30807"/>
                      <a:pt x="35899" y="29191"/>
                    </a:cubicBezTo>
                    <a:cubicBezTo>
                      <a:pt x="35680" y="28654"/>
                      <a:pt x="35461" y="28112"/>
                      <a:pt x="35237" y="27574"/>
                    </a:cubicBezTo>
                    <a:cubicBezTo>
                      <a:pt x="34941" y="26856"/>
                      <a:pt x="34647" y="26138"/>
                      <a:pt x="34347" y="25420"/>
                    </a:cubicBezTo>
                    <a:lnTo>
                      <a:pt x="34218" y="25115"/>
                    </a:lnTo>
                    <a:lnTo>
                      <a:pt x="34208" y="25092"/>
                    </a:lnTo>
                    <a:lnTo>
                      <a:pt x="34144" y="24940"/>
                    </a:lnTo>
                    <a:lnTo>
                      <a:pt x="34036" y="24680"/>
                    </a:lnTo>
                    <a:lnTo>
                      <a:pt x="34026" y="24646"/>
                    </a:lnTo>
                    <a:lnTo>
                      <a:pt x="34021" y="24646"/>
                    </a:lnTo>
                    <a:lnTo>
                      <a:pt x="29051" y="12678"/>
                    </a:lnTo>
                    <a:cubicBezTo>
                      <a:pt x="27239" y="8449"/>
                      <a:pt x="25461" y="4208"/>
                      <a:pt x="23603" y="1"/>
                    </a:cubicBezTo>
                    <a:close/>
                  </a:path>
                </a:pathLst>
              </a:custGeom>
              <a:solidFill>
                <a:srgbClr val="5869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88" name="Google Shape;1580;p40">
                <a:extLst>
                  <a:ext uri="{FF2B5EF4-FFF2-40B4-BE49-F238E27FC236}">
                    <a16:creationId xmlns:a16="http://schemas.microsoft.com/office/drawing/2014/main" id="{0AFBE324-B12B-4D01-AFB7-E00CF1BDA599}"/>
                  </a:ext>
                </a:extLst>
              </p:cNvPr>
              <p:cNvSpPr/>
              <p:nvPr/>
            </p:nvSpPr>
            <p:spPr>
              <a:xfrm>
                <a:off x="3273425" y="5412800"/>
                <a:ext cx="13975" cy="3225"/>
              </a:xfrm>
              <a:custGeom>
                <a:avLst/>
                <a:gdLst/>
                <a:ahLst/>
                <a:cxnLst/>
                <a:rect l="l" t="t" r="r" b="b"/>
                <a:pathLst>
                  <a:path w="559" h="129" extrusionOk="0">
                    <a:moveTo>
                      <a:pt x="558" y="0"/>
                    </a:moveTo>
                    <a:cubicBezTo>
                      <a:pt x="496" y="10"/>
                      <a:pt x="434" y="20"/>
                      <a:pt x="384" y="25"/>
                    </a:cubicBezTo>
                    <a:cubicBezTo>
                      <a:pt x="226" y="61"/>
                      <a:pt x="113" y="93"/>
                      <a:pt x="1" y="129"/>
                    </a:cubicBezTo>
                    <a:cubicBezTo>
                      <a:pt x="85" y="114"/>
                      <a:pt x="163" y="94"/>
                      <a:pt x="248" y="72"/>
                    </a:cubicBezTo>
                    <a:cubicBezTo>
                      <a:pt x="260" y="67"/>
                      <a:pt x="271" y="67"/>
                      <a:pt x="283" y="63"/>
                    </a:cubicBezTo>
                    <a:cubicBezTo>
                      <a:pt x="372" y="47"/>
                      <a:pt x="462" y="20"/>
                      <a:pt x="558" y="0"/>
                    </a:cubicBezTo>
                    <a:close/>
                  </a:path>
                </a:pathLst>
              </a:custGeom>
              <a:solidFill>
                <a:srgbClr val="1E160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89" name="Google Shape;1581;p40">
                <a:extLst>
                  <a:ext uri="{FF2B5EF4-FFF2-40B4-BE49-F238E27FC236}">
                    <a16:creationId xmlns:a16="http://schemas.microsoft.com/office/drawing/2014/main" id="{8D521A1C-C046-4EA8-8466-19887D778BBC}"/>
                  </a:ext>
                </a:extLst>
              </p:cNvPr>
              <p:cNvSpPr/>
              <p:nvPr/>
            </p:nvSpPr>
            <p:spPr>
              <a:xfrm>
                <a:off x="4291050" y="4809400"/>
                <a:ext cx="21275" cy="17850"/>
              </a:xfrm>
              <a:custGeom>
                <a:avLst/>
                <a:gdLst/>
                <a:ahLst/>
                <a:cxnLst/>
                <a:rect l="l" t="t" r="r" b="b"/>
                <a:pathLst>
                  <a:path w="851" h="714" extrusionOk="0">
                    <a:moveTo>
                      <a:pt x="850" y="0"/>
                    </a:moveTo>
                    <a:lnTo>
                      <a:pt x="850" y="0"/>
                    </a:lnTo>
                    <a:cubicBezTo>
                      <a:pt x="590" y="145"/>
                      <a:pt x="126" y="510"/>
                      <a:pt x="1" y="714"/>
                    </a:cubicBezTo>
                    <a:cubicBezTo>
                      <a:pt x="185" y="583"/>
                      <a:pt x="547" y="328"/>
                      <a:pt x="850" y="0"/>
                    </a:cubicBezTo>
                    <a:close/>
                  </a:path>
                </a:pathLst>
              </a:custGeom>
              <a:solidFill>
                <a:srgbClr val="1E160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90" name="Google Shape;1582;p40">
                <a:extLst>
                  <a:ext uri="{FF2B5EF4-FFF2-40B4-BE49-F238E27FC236}">
                    <a16:creationId xmlns:a16="http://schemas.microsoft.com/office/drawing/2014/main" id="{B2DF290B-81DC-44C7-ABDD-81B3B1EF1682}"/>
                  </a:ext>
                </a:extLst>
              </p:cNvPr>
              <p:cNvSpPr/>
              <p:nvPr/>
            </p:nvSpPr>
            <p:spPr>
              <a:xfrm>
                <a:off x="3856325" y="3798975"/>
                <a:ext cx="475" cy="325"/>
              </a:xfrm>
              <a:custGeom>
                <a:avLst/>
                <a:gdLst/>
                <a:ahLst/>
                <a:cxnLst/>
                <a:rect l="l" t="t" r="r" b="b"/>
                <a:pathLst>
                  <a:path w="19" h="13" extrusionOk="0">
                    <a:moveTo>
                      <a:pt x="1" y="1"/>
                    </a:moveTo>
                    <a:lnTo>
                      <a:pt x="1" y="13"/>
                    </a:lnTo>
                    <a:cubicBezTo>
                      <a:pt x="7" y="7"/>
                      <a:pt x="13" y="2"/>
                      <a:pt x="19" y="2"/>
                    </a:cubicBezTo>
                    <a:lnTo>
                      <a:pt x="1" y="1"/>
                    </a:lnTo>
                    <a:close/>
                  </a:path>
                </a:pathLst>
              </a:custGeom>
              <a:solidFill>
                <a:srgbClr val="1E160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91" name="Google Shape;1583;p40">
                <a:extLst>
                  <a:ext uri="{FF2B5EF4-FFF2-40B4-BE49-F238E27FC236}">
                    <a16:creationId xmlns:a16="http://schemas.microsoft.com/office/drawing/2014/main" id="{ACCCDADF-1533-4498-8FF3-31E6A445E518}"/>
                  </a:ext>
                </a:extLst>
              </p:cNvPr>
              <p:cNvSpPr/>
              <p:nvPr/>
            </p:nvSpPr>
            <p:spPr>
              <a:xfrm>
                <a:off x="3849775" y="3919400"/>
                <a:ext cx="500" cy="1700"/>
              </a:xfrm>
              <a:custGeom>
                <a:avLst/>
                <a:gdLst/>
                <a:ahLst/>
                <a:cxnLst/>
                <a:rect l="l" t="t" r="r" b="b"/>
                <a:pathLst>
                  <a:path w="20" h="68" extrusionOk="0">
                    <a:moveTo>
                      <a:pt x="19" y="0"/>
                    </a:moveTo>
                    <a:lnTo>
                      <a:pt x="19" y="0"/>
                    </a:lnTo>
                    <a:cubicBezTo>
                      <a:pt x="12" y="4"/>
                      <a:pt x="7" y="16"/>
                      <a:pt x="0" y="18"/>
                    </a:cubicBezTo>
                    <a:cubicBezTo>
                      <a:pt x="5" y="53"/>
                      <a:pt x="8" y="67"/>
                      <a:pt x="11" y="67"/>
                    </a:cubicBezTo>
                    <a:cubicBezTo>
                      <a:pt x="15" y="67"/>
                      <a:pt x="17" y="41"/>
                      <a:pt x="19" y="0"/>
                    </a:cubicBezTo>
                    <a:close/>
                  </a:path>
                </a:pathLst>
              </a:custGeom>
              <a:solidFill>
                <a:srgbClr val="3A34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92" name="Google Shape;1584;p40">
                <a:extLst>
                  <a:ext uri="{FF2B5EF4-FFF2-40B4-BE49-F238E27FC236}">
                    <a16:creationId xmlns:a16="http://schemas.microsoft.com/office/drawing/2014/main" id="{908E2678-207A-4255-88E8-3C793D6F98DE}"/>
                  </a:ext>
                </a:extLst>
              </p:cNvPr>
              <p:cNvSpPr/>
              <p:nvPr/>
            </p:nvSpPr>
            <p:spPr>
              <a:xfrm>
                <a:off x="3855875" y="3800400"/>
                <a:ext cx="150" cy="6075"/>
              </a:xfrm>
              <a:custGeom>
                <a:avLst/>
                <a:gdLst/>
                <a:ahLst/>
                <a:cxnLst/>
                <a:rect l="l" t="t" r="r" b="b"/>
                <a:pathLst>
                  <a:path w="6" h="243" extrusionOk="0">
                    <a:moveTo>
                      <a:pt x="3" y="1"/>
                    </a:moveTo>
                    <a:cubicBezTo>
                      <a:pt x="3" y="31"/>
                      <a:pt x="2" y="70"/>
                      <a:pt x="1" y="104"/>
                    </a:cubicBezTo>
                    <a:cubicBezTo>
                      <a:pt x="2" y="152"/>
                      <a:pt x="3" y="195"/>
                      <a:pt x="6" y="243"/>
                    </a:cubicBezTo>
                    <a:lnTo>
                      <a:pt x="3" y="1"/>
                    </a:lnTo>
                    <a:close/>
                  </a:path>
                </a:pathLst>
              </a:custGeom>
              <a:solidFill>
                <a:srgbClr val="3A34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93" name="Google Shape;1585;p40">
                <a:extLst>
                  <a:ext uri="{FF2B5EF4-FFF2-40B4-BE49-F238E27FC236}">
                    <a16:creationId xmlns:a16="http://schemas.microsoft.com/office/drawing/2014/main" id="{B19F43CE-F20E-486E-8DA2-65284600422D}"/>
                  </a:ext>
                </a:extLst>
              </p:cNvPr>
              <p:cNvSpPr/>
              <p:nvPr/>
            </p:nvSpPr>
            <p:spPr>
              <a:xfrm>
                <a:off x="3847450" y="3884900"/>
                <a:ext cx="1700" cy="21300"/>
              </a:xfrm>
              <a:custGeom>
                <a:avLst/>
                <a:gdLst/>
                <a:ahLst/>
                <a:cxnLst/>
                <a:rect l="l" t="t" r="r" b="b"/>
                <a:pathLst>
                  <a:path w="68" h="852" extrusionOk="0">
                    <a:moveTo>
                      <a:pt x="0" y="1"/>
                    </a:moveTo>
                    <a:lnTo>
                      <a:pt x="38" y="622"/>
                    </a:lnTo>
                    <a:lnTo>
                      <a:pt x="68" y="851"/>
                    </a:lnTo>
                    <a:lnTo>
                      <a:pt x="0" y="1"/>
                    </a:lnTo>
                    <a:close/>
                  </a:path>
                </a:pathLst>
              </a:custGeom>
              <a:solidFill>
                <a:srgbClr val="3A34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94" name="Google Shape;1586;p40">
                <a:extLst>
                  <a:ext uri="{FF2B5EF4-FFF2-40B4-BE49-F238E27FC236}">
                    <a16:creationId xmlns:a16="http://schemas.microsoft.com/office/drawing/2014/main" id="{9B05DDDA-EB84-4ECA-851D-2281E98C8C43}"/>
                  </a:ext>
                </a:extLst>
              </p:cNvPr>
              <p:cNvSpPr/>
              <p:nvPr/>
            </p:nvSpPr>
            <p:spPr>
              <a:xfrm>
                <a:off x="3848675" y="4006325"/>
                <a:ext cx="1625" cy="6150"/>
              </a:xfrm>
              <a:custGeom>
                <a:avLst/>
                <a:gdLst/>
                <a:ahLst/>
                <a:cxnLst/>
                <a:rect l="l" t="t" r="r" b="b"/>
                <a:pathLst>
                  <a:path w="65" h="246" extrusionOk="0">
                    <a:moveTo>
                      <a:pt x="1" y="1"/>
                    </a:moveTo>
                    <a:lnTo>
                      <a:pt x="65" y="245"/>
                    </a:lnTo>
                    <a:cubicBezTo>
                      <a:pt x="56" y="145"/>
                      <a:pt x="38" y="55"/>
                      <a:pt x="1" y="1"/>
                    </a:cubicBezTo>
                    <a:close/>
                  </a:path>
                </a:pathLst>
              </a:custGeom>
              <a:solidFill>
                <a:srgbClr val="3A34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95" name="Google Shape;1587;p40">
                <a:extLst>
                  <a:ext uri="{FF2B5EF4-FFF2-40B4-BE49-F238E27FC236}">
                    <a16:creationId xmlns:a16="http://schemas.microsoft.com/office/drawing/2014/main" id="{119EB849-0A85-4A7B-A6BC-8E1D139B2903}"/>
                  </a:ext>
                </a:extLst>
              </p:cNvPr>
              <p:cNvSpPr/>
              <p:nvPr/>
            </p:nvSpPr>
            <p:spPr>
              <a:xfrm>
                <a:off x="3774400" y="4520350"/>
                <a:ext cx="450" cy="4800"/>
              </a:xfrm>
              <a:custGeom>
                <a:avLst/>
                <a:gdLst/>
                <a:ahLst/>
                <a:cxnLst/>
                <a:rect l="l" t="t" r="r" b="b"/>
                <a:pathLst>
                  <a:path w="18" h="192" extrusionOk="0">
                    <a:moveTo>
                      <a:pt x="11" y="0"/>
                    </a:moveTo>
                    <a:cubicBezTo>
                      <a:pt x="2" y="63"/>
                      <a:pt x="0" y="128"/>
                      <a:pt x="8" y="192"/>
                    </a:cubicBezTo>
                    <a:cubicBezTo>
                      <a:pt x="16" y="128"/>
                      <a:pt x="17" y="63"/>
                      <a:pt x="11" y="0"/>
                    </a:cubicBezTo>
                    <a:close/>
                  </a:path>
                </a:pathLst>
              </a:custGeom>
              <a:solidFill>
                <a:srgbClr val="3A34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96" name="Google Shape;1588;p40">
                <a:extLst>
                  <a:ext uri="{FF2B5EF4-FFF2-40B4-BE49-F238E27FC236}">
                    <a16:creationId xmlns:a16="http://schemas.microsoft.com/office/drawing/2014/main" id="{0359C0B6-6751-4C92-9734-184419B31997}"/>
                  </a:ext>
                </a:extLst>
              </p:cNvPr>
              <p:cNvSpPr/>
              <p:nvPr/>
            </p:nvSpPr>
            <p:spPr>
              <a:xfrm>
                <a:off x="3467375" y="4893500"/>
                <a:ext cx="5825" cy="7425"/>
              </a:xfrm>
              <a:custGeom>
                <a:avLst/>
                <a:gdLst/>
                <a:ahLst/>
                <a:cxnLst/>
                <a:rect l="l" t="t" r="r" b="b"/>
                <a:pathLst>
                  <a:path w="233" h="297" extrusionOk="0">
                    <a:moveTo>
                      <a:pt x="233" y="1"/>
                    </a:moveTo>
                    <a:lnTo>
                      <a:pt x="233" y="1"/>
                    </a:lnTo>
                    <a:cubicBezTo>
                      <a:pt x="153" y="79"/>
                      <a:pt x="79" y="162"/>
                      <a:pt x="7" y="250"/>
                    </a:cubicBezTo>
                    <a:cubicBezTo>
                      <a:pt x="0" y="282"/>
                      <a:pt x="1" y="296"/>
                      <a:pt x="7" y="296"/>
                    </a:cubicBezTo>
                    <a:cubicBezTo>
                      <a:pt x="28" y="296"/>
                      <a:pt x="111" y="163"/>
                      <a:pt x="233" y="1"/>
                    </a:cubicBezTo>
                    <a:close/>
                  </a:path>
                </a:pathLst>
              </a:custGeom>
              <a:solidFill>
                <a:srgbClr val="3A34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97" name="Google Shape;1589;p40">
                <a:extLst>
                  <a:ext uri="{FF2B5EF4-FFF2-40B4-BE49-F238E27FC236}">
                    <a16:creationId xmlns:a16="http://schemas.microsoft.com/office/drawing/2014/main" id="{1E7D4EAC-E173-43BF-925C-5B104140DA03}"/>
                  </a:ext>
                </a:extLst>
              </p:cNvPr>
              <p:cNvSpPr/>
              <p:nvPr/>
            </p:nvSpPr>
            <p:spPr>
              <a:xfrm>
                <a:off x="3785650" y="4487575"/>
                <a:ext cx="150" cy="275"/>
              </a:xfrm>
              <a:custGeom>
                <a:avLst/>
                <a:gdLst/>
                <a:ahLst/>
                <a:cxnLst/>
                <a:rect l="l" t="t" r="r" b="b"/>
                <a:pathLst>
                  <a:path w="6" h="11" extrusionOk="0">
                    <a:moveTo>
                      <a:pt x="6" y="0"/>
                    </a:moveTo>
                    <a:lnTo>
                      <a:pt x="6" y="0"/>
                    </a:lnTo>
                    <a:cubicBezTo>
                      <a:pt x="6" y="0"/>
                      <a:pt x="3" y="0"/>
                      <a:pt x="1" y="2"/>
                    </a:cubicBezTo>
                    <a:cubicBezTo>
                      <a:pt x="1" y="4"/>
                      <a:pt x="1" y="8"/>
                      <a:pt x="1" y="10"/>
                    </a:cubicBezTo>
                    <a:cubicBezTo>
                      <a:pt x="2" y="6"/>
                      <a:pt x="6" y="0"/>
                      <a:pt x="6" y="0"/>
                    </a:cubicBezTo>
                    <a:close/>
                  </a:path>
                </a:pathLst>
              </a:custGeom>
              <a:solidFill>
                <a:srgbClr val="3A34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98" name="Google Shape;1590;p40">
                <a:extLst>
                  <a:ext uri="{FF2B5EF4-FFF2-40B4-BE49-F238E27FC236}">
                    <a16:creationId xmlns:a16="http://schemas.microsoft.com/office/drawing/2014/main" id="{025315BE-CF03-4DAF-9AA5-84DC70F3F06E}"/>
                  </a:ext>
                </a:extLst>
              </p:cNvPr>
              <p:cNvSpPr/>
              <p:nvPr/>
            </p:nvSpPr>
            <p:spPr>
              <a:xfrm>
                <a:off x="3772750" y="4468500"/>
                <a:ext cx="3300" cy="7350"/>
              </a:xfrm>
              <a:custGeom>
                <a:avLst/>
                <a:gdLst/>
                <a:ahLst/>
                <a:cxnLst/>
                <a:rect l="l" t="t" r="r" b="b"/>
                <a:pathLst>
                  <a:path w="132" h="294" extrusionOk="0">
                    <a:moveTo>
                      <a:pt x="119" y="1"/>
                    </a:moveTo>
                    <a:lnTo>
                      <a:pt x="0" y="293"/>
                    </a:lnTo>
                    <a:lnTo>
                      <a:pt x="131" y="284"/>
                    </a:lnTo>
                    <a:lnTo>
                      <a:pt x="119" y="1"/>
                    </a:lnTo>
                    <a:close/>
                  </a:path>
                </a:pathLst>
              </a:custGeom>
              <a:solidFill>
                <a:srgbClr val="3A34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99" name="Google Shape;1591;p40">
                <a:extLst>
                  <a:ext uri="{FF2B5EF4-FFF2-40B4-BE49-F238E27FC236}">
                    <a16:creationId xmlns:a16="http://schemas.microsoft.com/office/drawing/2014/main" id="{8C2A4D16-638F-449F-8E04-D601277DE984}"/>
                  </a:ext>
                </a:extLst>
              </p:cNvPr>
              <p:cNvSpPr/>
              <p:nvPr/>
            </p:nvSpPr>
            <p:spPr>
              <a:xfrm>
                <a:off x="3407175" y="4946050"/>
                <a:ext cx="2375" cy="2625"/>
              </a:xfrm>
              <a:custGeom>
                <a:avLst/>
                <a:gdLst/>
                <a:ahLst/>
                <a:cxnLst/>
                <a:rect l="l" t="t" r="r" b="b"/>
                <a:pathLst>
                  <a:path w="95" h="105" extrusionOk="0">
                    <a:moveTo>
                      <a:pt x="1" y="0"/>
                    </a:moveTo>
                    <a:lnTo>
                      <a:pt x="95" y="105"/>
                    </a:lnTo>
                    <a:cubicBezTo>
                      <a:pt x="85" y="54"/>
                      <a:pt x="63" y="11"/>
                      <a:pt x="1" y="0"/>
                    </a:cubicBezTo>
                    <a:close/>
                  </a:path>
                </a:pathLst>
              </a:custGeom>
              <a:solidFill>
                <a:srgbClr val="3A34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00" name="Google Shape;1592;p40">
                <a:extLst>
                  <a:ext uri="{FF2B5EF4-FFF2-40B4-BE49-F238E27FC236}">
                    <a16:creationId xmlns:a16="http://schemas.microsoft.com/office/drawing/2014/main" id="{A4A52F5E-6ED3-4816-9701-8AF941C613AA}"/>
                  </a:ext>
                </a:extLst>
              </p:cNvPr>
              <p:cNvSpPr/>
              <p:nvPr/>
            </p:nvSpPr>
            <p:spPr>
              <a:xfrm>
                <a:off x="3230000" y="5083900"/>
                <a:ext cx="4150" cy="2675"/>
              </a:xfrm>
              <a:custGeom>
                <a:avLst/>
                <a:gdLst/>
                <a:ahLst/>
                <a:cxnLst/>
                <a:rect l="l" t="t" r="r" b="b"/>
                <a:pathLst>
                  <a:path w="166" h="107" extrusionOk="0">
                    <a:moveTo>
                      <a:pt x="165" y="0"/>
                    </a:moveTo>
                    <a:lnTo>
                      <a:pt x="165" y="0"/>
                    </a:lnTo>
                    <a:cubicBezTo>
                      <a:pt x="102" y="18"/>
                      <a:pt x="47" y="60"/>
                      <a:pt x="0" y="106"/>
                    </a:cubicBezTo>
                    <a:lnTo>
                      <a:pt x="165" y="0"/>
                    </a:lnTo>
                    <a:close/>
                  </a:path>
                </a:pathLst>
              </a:custGeom>
              <a:solidFill>
                <a:srgbClr val="3A34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01" name="Google Shape;1593;p40">
                <a:extLst>
                  <a:ext uri="{FF2B5EF4-FFF2-40B4-BE49-F238E27FC236}">
                    <a16:creationId xmlns:a16="http://schemas.microsoft.com/office/drawing/2014/main" id="{D3CFB832-D566-49CF-BCF8-968E77DFDEF2}"/>
                  </a:ext>
                </a:extLst>
              </p:cNvPr>
              <p:cNvSpPr/>
              <p:nvPr/>
            </p:nvSpPr>
            <p:spPr>
              <a:xfrm>
                <a:off x="3117200" y="5153925"/>
                <a:ext cx="2425" cy="5700"/>
              </a:xfrm>
              <a:custGeom>
                <a:avLst/>
                <a:gdLst/>
                <a:ahLst/>
                <a:cxnLst/>
                <a:rect l="l" t="t" r="r" b="b"/>
                <a:pathLst>
                  <a:path w="97" h="228" extrusionOk="0">
                    <a:moveTo>
                      <a:pt x="1" y="1"/>
                    </a:moveTo>
                    <a:lnTo>
                      <a:pt x="92" y="226"/>
                    </a:lnTo>
                    <a:lnTo>
                      <a:pt x="97" y="227"/>
                    </a:lnTo>
                    <a:lnTo>
                      <a:pt x="97" y="227"/>
                    </a:lnTo>
                    <a:lnTo>
                      <a:pt x="1" y="1"/>
                    </a:lnTo>
                    <a:close/>
                  </a:path>
                </a:pathLst>
              </a:custGeom>
              <a:solidFill>
                <a:srgbClr val="3A34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02" name="Google Shape;1594;p40">
                <a:extLst>
                  <a:ext uri="{FF2B5EF4-FFF2-40B4-BE49-F238E27FC236}">
                    <a16:creationId xmlns:a16="http://schemas.microsoft.com/office/drawing/2014/main" id="{000D5771-0929-4BA2-8C39-FED002124AA9}"/>
                  </a:ext>
                </a:extLst>
              </p:cNvPr>
              <p:cNvSpPr/>
              <p:nvPr/>
            </p:nvSpPr>
            <p:spPr>
              <a:xfrm>
                <a:off x="3116550" y="5138150"/>
                <a:ext cx="48075" cy="21325"/>
              </a:xfrm>
              <a:custGeom>
                <a:avLst/>
                <a:gdLst/>
                <a:ahLst/>
                <a:cxnLst/>
                <a:rect l="l" t="t" r="r" b="b"/>
                <a:pathLst>
                  <a:path w="1923" h="853" extrusionOk="0">
                    <a:moveTo>
                      <a:pt x="1628" y="0"/>
                    </a:moveTo>
                    <a:cubicBezTo>
                      <a:pt x="1528" y="0"/>
                      <a:pt x="1394" y="40"/>
                      <a:pt x="1175" y="177"/>
                    </a:cubicBezTo>
                    <a:cubicBezTo>
                      <a:pt x="970" y="571"/>
                      <a:pt x="519" y="433"/>
                      <a:pt x="164" y="802"/>
                    </a:cubicBezTo>
                    <a:cubicBezTo>
                      <a:pt x="612" y="273"/>
                      <a:pt x="142" y="740"/>
                      <a:pt x="517" y="253"/>
                    </a:cubicBezTo>
                    <a:lnTo>
                      <a:pt x="517" y="253"/>
                    </a:lnTo>
                    <a:cubicBezTo>
                      <a:pt x="353" y="295"/>
                      <a:pt x="188" y="421"/>
                      <a:pt x="0" y="575"/>
                    </a:cubicBezTo>
                    <a:lnTo>
                      <a:pt x="28" y="632"/>
                    </a:lnTo>
                    <a:cubicBezTo>
                      <a:pt x="69" y="609"/>
                      <a:pt x="109" y="583"/>
                      <a:pt x="146" y="554"/>
                    </a:cubicBezTo>
                    <a:lnTo>
                      <a:pt x="146" y="554"/>
                    </a:lnTo>
                    <a:cubicBezTo>
                      <a:pt x="421" y="571"/>
                      <a:pt x="268" y="675"/>
                      <a:pt x="92" y="767"/>
                    </a:cubicBezTo>
                    <a:lnTo>
                      <a:pt x="129" y="852"/>
                    </a:lnTo>
                    <a:cubicBezTo>
                      <a:pt x="734" y="600"/>
                      <a:pt x="1328" y="338"/>
                      <a:pt x="1922" y="69"/>
                    </a:cubicBezTo>
                    <a:cubicBezTo>
                      <a:pt x="1816" y="55"/>
                      <a:pt x="1745" y="0"/>
                      <a:pt x="1628" y="0"/>
                    </a:cubicBezTo>
                    <a:close/>
                  </a:path>
                </a:pathLst>
              </a:custGeom>
              <a:solidFill>
                <a:srgbClr val="3A34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03" name="Google Shape;1595;p40">
                <a:extLst>
                  <a:ext uri="{FF2B5EF4-FFF2-40B4-BE49-F238E27FC236}">
                    <a16:creationId xmlns:a16="http://schemas.microsoft.com/office/drawing/2014/main" id="{1D46EBF0-9CEC-41AC-AD66-C0EB9E8A5960}"/>
                  </a:ext>
                </a:extLst>
              </p:cNvPr>
              <p:cNvSpPr/>
              <p:nvPr/>
            </p:nvSpPr>
            <p:spPr>
              <a:xfrm>
                <a:off x="2055850" y="5104525"/>
                <a:ext cx="214750" cy="158775"/>
              </a:xfrm>
              <a:custGeom>
                <a:avLst/>
                <a:gdLst/>
                <a:ahLst/>
                <a:cxnLst/>
                <a:rect l="l" t="t" r="r" b="b"/>
                <a:pathLst>
                  <a:path w="8590" h="6351" extrusionOk="0">
                    <a:moveTo>
                      <a:pt x="1" y="0"/>
                    </a:moveTo>
                    <a:lnTo>
                      <a:pt x="1" y="0"/>
                    </a:lnTo>
                    <a:cubicBezTo>
                      <a:pt x="114" y="198"/>
                      <a:pt x="241" y="386"/>
                      <a:pt x="372" y="570"/>
                    </a:cubicBezTo>
                    <a:cubicBezTo>
                      <a:pt x="503" y="756"/>
                      <a:pt x="641" y="937"/>
                      <a:pt x="784" y="1113"/>
                    </a:cubicBezTo>
                    <a:cubicBezTo>
                      <a:pt x="928" y="1289"/>
                      <a:pt x="1073" y="1463"/>
                      <a:pt x="1225" y="1632"/>
                    </a:cubicBezTo>
                    <a:lnTo>
                      <a:pt x="1338" y="1758"/>
                    </a:lnTo>
                    <a:lnTo>
                      <a:pt x="1454" y="1884"/>
                    </a:lnTo>
                    <a:lnTo>
                      <a:pt x="1571" y="2008"/>
                    </a:lnTo>
                    <a:lnTo>
                      <a:pt x="1689" y="2130"/>
                    </a:lnTo>
                    <a:cubicBezTo>
                      <a:pt x="2325" y="2780"/>
                      <a:pt x="3012" y="3379"/>
                      <a:pt x="3745" y="3919"/>
                    </a:cubicBezTo>
                    <a:cubicBezTo>
                      <a:pt x="4476" y="4461"/>
                      <a:pt x="5250" y="4942"/>
                      <a:pt x="6058" y="5359"/>
                    </a:cubicBezTo>
                    <a:cubicBezTo>
                      <a:pt x="6160" y="5410"/>
                      <a:pt x="6262" y="5459"/>
                      <a:pt x="6364" y="5510"/>
                    </a:cubicBezTo>
                    <a:lnTo>
                      <a:pt x="6517" y="5583"/>
                    </a:lnTo>
                    <a:cubicBezTo>
                      <a:pt x="6569" y="5608"/>
                      <a:pt x="6621" y="5630"/>
                      <a:pt x="6673" y="5653"/>
                    </a:cubicBezTo>
                    <a:cubicBezTo>
                      <a:pt x="6776" y="5700"/>
                      <a:pt x="6880" y="5746"/>
                      <a:pt x="6984" y="5792"/>
                    </a:cubicBezTo>
                    <a:cubicBezTo>
                      <a:pt x="7037" y="5814"/>
                      <a:pt x="7090" y="5835"/>
                      <a:pt x="7142" y="5857"/>
                    </a:cubicBezTo>
                    <a:cubicBezTo>
                      <a:pt x="7195" y="5878"/>
                      <a:pt x="7246" y="5900"/>
                      <a:pt x="7299" y="5921"/>
                    </a:cubicBezTo>
                    <a:cubicBezTo>
                      <a:pt x="7720" y="6089"/>
                      <a:pt x="8151" y="6233"/>
                      <a:pt x="8590" y="6351"/>
                    </a:cubicBezTo>
                    <a:cubicBezTo>
                      <a:pt x="8494" y="6289"/>
                      <a:pt x="8396" y="6231"/>
                      <a:pt x="8300" y="6174"/>
                    </a:cubicBezTo>
                    <a:cubicBezTo>
                      <a:pt x="8202" y="6116"/>
                      <a:pt x="8104" y="6060"/>
                      <a:pt x="8009" y="6001"/>
                    </a:cubicBezTo>
                    <a:cubicBezTo>
                      <a:pt x="7816" y="5883"/>
                      <a:pt x="7622" y="5772"/>
                      <a:pt x="7433" y="5653"/>
                    </a:cubicBezTo>
                    <a:cubicBezTo>
                      <a:pt x="7049" y="5423"/>
                      <a:pt x="6673" y="5182"/>
                      <a:pt x="6297" y="4943"/>
                    </a:cubicBezTo>
                    <a:lnTo>
                      <a:pt x="6019" y="4761"/>
                    </a:lnTo>
                    <a:cubicBezTo>
                      <a:pt x="5972" y="4731"/>
                      <a:pt x="5925" y="4701"/>
                      <a:pt x="5879" y="4671"/>
                    </a:cubicBezTo>
                    <a:lnTo>
                      <a:pt x="5740" y="4577"/>
                    </a:lnTo>
                    <a:lnTo>
                      <a:pt x="5463" y="4393"/>
                    </a:lnTo>
                    <a:cubicBezTo>
                      <a:pt x="5371" y="4329"/>
                      <a:pt x="5281" y="4266"/>
                      <a:pt x="5190" y="4203"/>
                    </a:cubicBezTo>
                    <a:cubicBezTo>
                      <a:pt x="4824" y="3950"/>
                      <a:pt x="4462" y="3695"/>
                      <a:pt x="4106" y="3430"/>
                    </a:cubicBezTo>
                    <a:cubicBezTo>
                      <a:pt x="4062" y="3397"/>
                      <a:pt x="4016" y="3365"/>
                      <a:pt x="3972" y="3332"/>
                    </a:cubicBezTo>
                    <a:lnTo>
                      <a:pt x="3839" y="3232"/>
                    </a:lnTo>
                    <a:lnTo>
                      <a:pt x="3706" y="3132"/>
                    </a:lnTo>
                    <a:lnTo>
                      <a:pt x="3640" y="3082"/>
                    </a:lnTo>
                    <a:lnTo>
                      <a:pt x="3574" y="3031"/>
                    </a:lnTo>
                    <a:lnTo>
                      <a:pt x="3310" y="2829"/>
                    </a:lnTo>
                    <a:lnTo>
                      <a:pt x="3048" y="2622"/>
                    </a:lnTo>
                    <a:cubicBezTo>
                      <a:pt x="2700" y="2348"/>
                      <a:pt x="2355" y="2067"/>
                      <a:pt x="2014" y="1781"/>
                    </a:cubicBezTo>
                    <a:lnTo>
                      <a:pt x="1885" y="1674"/>
                    </a:lnTo>
                    <a:lnTo>
                      <a:pt x="1759" y="1566"/>
                    </a:lnTo>
                    <a:lnTo>
                      <a:pt x="1631" y="1457"/>
                    </a:lnTo>
                    <a:lnTo>
                      <a:pt x="1505" y="1349"/>
                    </a:lnTo>
                    <a:cubicBezTo>
                      <a:pt x="1463" y="1313"/>
                      <a:pt x="1419" y="1277"/>
                      <a:pt x="1377" y="1239"/>
                    </a:cubicBezTo>
                    <a:cubicBezTo>
                      <a:pt x="1336" y="1203"/>
                      <a:pt x="1294" y="1166"/>
                      <a:pt x="1252" y="1129"/>
                    </a:cubicBezTo>
                    <a:cubicBezTo>
                      <a:pt x="1166" y="1057"/>
                      <a:pt x="1084" y="981"/>
                      <a:pt x="999" y="908"/>
                    </a:cubicBezTo>
                    <a:cubicBezTo>
                      <a:pt x="831" y="761"/>
                      <a:pt x="664" y="610"/>
                      <a:pt x="499" y="460"/>
                    </a:cubicBezTo>
                    <a:cubicBezTo>
                      <a:pt x="332" y="308"/>
                      <a:pt x="167" y="156"/>
                      <a:pt x="1"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04" name="Google Shape;1596;p40">
                <a:extLst>
                  <a:ext uri="{FF2B5EF4-FFF2-40B4-BE49-F238E27FC236}">
                    <a16:creationId xmlns:a16="http://schemas.microsoft.com/office/drawing/2014/main" id="{924D0555-2478-4552-8B41-241083F2B02E}"/>
                  </a:ext>
                </a:extLst>
              </p:cNvPr>
              <p:cNvSpPr/>
              <p:nvPr/>
            </p:nvSpPr>
            <p:spPr>
              <a:xfrm>
                <a:off x="2130400" y="5056325"/>
                <a:ext cx="171450" cy="179150"/>
              </a:xfrm>
              <a:custGeom>
                <a:avLst/>
                <a:gdLst/>
                <a:ahLst/>
                <a:cxnLst/>
                <a:rect l="l" t="t" r="r" b="b"/>
                <a:pathLst>
                  <a:path w="6858" h="7166" extrusionOk="0">
                    <a:moveTo>
                      <a:pt x="0" y="0"/>
                    </a:moveTo>
                    <a:lnTo>
                      <a:pt x="0" y="0"/>
                    </a:lnTo>
                    <a:cubicBezTo>
                      <a:pt x="77" y="198"/>
                      <a:pt x="167" y="388"/>
                      <a:pt x="260" y="576"/>
                    </a:cubicBezTo>
                    <a:cubicBezTo>
                      <a:pt x="306" y="672"/>
                      <a:pt x="355" y="764"/>
                      <a:pt x="404" y="857"/>
                    </a:cubicBezTo>
                    <a:cubicBezTo>
                      <a:pt x="453" y="951"/>
                      <a:pt x="504" y="1043"/>
                      <a:pt x="555" y="1136"/>
                    </a:cubicBezTo>
                    <a:cubicBezTo>
                      <a:pt x="659" y="1319"/>
                      <a:pt x="766" y="1499"/>
                      <a:pt x="877" y="1679"/>
                    </a:cubicBezTo>
                    <a:cubicBezTo>
                      <a:pt x="988" y="1859"/>
                      <a:pt x="1103" y="2034"/>
                      <a:pt x="1221" y="2209"/>
                    </a:cubicBezTo>
                    <a:cubicBezTo>
                      <a:pt x="1458" y="2557"/>
                      <a:pt x="1709" y="2897"/>
                      <a:pt x="1971" y="3227"/>
                    </a:cubicBezTo>
                    <a:cubicBezTo>
                      <a:pt x="2036" y="3309"/>
                      <a:pt x="2103" y="3391"/>
                      <a:pt x="2170" y="3473"/>
                    </a:cubicBezTo>
                    <a:cubicBezTo>
                      <a:pt x="2238" y="3554"/>
                      <a:pt x="2306" y="3635"/>
                      <a:pt x="2374" y="3715"/>
                    </a:cubicBezTo>
                    <a:cubicBezTo>
                      <a:pt x="2512" y="3874"/>
                      <a:pt x="2653" y="4031"/>
                      <a:pt x="2797" y="4187"/>
                    </a:cubicBezTo>
                    <a:cubicBezTo>
                      <a:pt x="2939" y="4342"/>
                      <a:pt x="3088" y="4493"/>
                      <a:pt x="3237" y="4643"/>
                    </a:cubicBezTo>
                    <a:lnTo>
                      <a:pt x="3464" y="4864"/>
                    </a:lnTo>
                    <a:cubicBezTo>
                      <a:pt x="3540" y="4937"/>
                      <a:pt x="3619" y="5008"/>
                      <a:pt x="3697" y="5079"/>
                    </a:cubicBezTo>
                    <a:cubicBezTo>
                      <a:pt x="3851" y="5224"/>
                      <a:pt x="4014" y="5360"/>
                      <a:pt x="4174" y="5498"/>
                    </a:cubicBezTo>
                    <a:cubicBezTo>
                      <a:pt x="4255" y="5565"/>
                      <a:pt x="4339" y="5631"/>
                      <a:pt x="4421" y="5698"/>
                    </a:cubicBezTo>
                    <a:cubicBezTo>
                      <a:pt x="4462" y="5730"/>
                      <a:pt x="4503" y="5764"/>
                      <a:pt x="4545" y="5796"/>
                    </a:cubicBezTo>
                    <a:lnTo>
                      <a:pt x="4672" y="5892"/>
                    </a:lnTo>
                    <a:lnTo>
                      <a:pt x="4799" y="5987"/>
                    </a:lnTo>
                    <a:cubicBezTo>
                      <a:pt x="4842" y="6017"/>
                      <a:pt x="4884" y="6049"/>
                      <a:pt x="4927" y="6080"/>
                    </a:cubicBezTo>
                    <a:cubicBezTo>
                      <a:pt x="5015" y="6140"/>
                      <a:pt x="5102" y="6201"/>
                      <a:pt x="5189" y="6260"/>
                    </a:cubicBezTo>
                    <a:lnTo>
                      <a:pt x="5255" y="6306"/>
                    </a:lnTo>
                    <a:cubicBezTo>
                      <a:pt x="5275" y="6321"/>
                      <a:pt x="5298" y="6334"/>
                      <a:pt x="5321" y="6348"/>
                    </a:cubicBezTo>
                    <a:cubicBezTo>
                      <a:pt x="5366" y="6377"/>
                      <a:pt x="5409" y="6406"/>
                      <a:pt x="5455" y="6434"/>
                    </a:cubicBezTo>
                    <a:lnTo>
                      <a:pt x="5589" y="6518"/>
                    </a:lnTo>
                    <a:cubicBezTo>
                      <a:pt x="5633" y="6547"/>
                      <a:pt x="5679" y="6574"/>
                      <a:pt x="5725" y="6600"/>
                    </a:cubicBezTo>
                    <a:cubicBezTo>
                      <a:pt x="5816" y="6652"/>
                      <a:pt x="5908" y="6705"/>
                      <a:pt x="6000" y="6757"/>
                    </a:cubicBezTo>
                    <a:lnTo>
                      <a:pt x="6035" y="6776"/>
                    </a:lnTo>
                    <a:lnTo>
                      <a:pt x="6069" y="6795"/>
                    </a:lnTo>
                    <a:lnTo>
                      <a:pt x="6139" y="6832"/>
                    </a:lnTo>
                    <a:cubicBezTo>
                      <a:pt x="6186" y="6856"/>
                      <a:pt x="6233" y="6880"/>
                      <a:pt x="6282" y="6904"/>
                    </a:cubicBezTo>
                    <a:cubicBezTo>
                      <a:pt x="6329" y="6927"/>
                      <a:pt x="6374" y="6952"/>
                      <a:pt x="6423" y="6975"/>
                    </a:cubicBezTo>
                    <a:cubicBezTo>
                      <a:pt x="6470" y="6998"/>
                      <a:pt x="6519" y="7018"/>
                      <a:pt x="6566" y="7040"/>
                    </a:cubicBezTo>
                    <a:cubicBezTo>
                      <a:pt x="6664" y="7083"/>
                      <a:pt x="6760" y="7126"/>
                      <a:pt x="6858" y="7165"/>
                    </a:cubicBezTo>
                    <a:cubicBezTo>
                      <a:pt x="6535" y="6892"/>
                      <a:pt x="6210" y="6631"/>
                      <a:pt x="5900" y="6358"/>
                    </a:cubicBezTo>
                    <a:cubicBezTo>
                      <a:pt x="5819" y="6292"/>
                      <a:pt x="5743" y="6221"/>
                      <a:pt x="5666" y="6152"/>
                    </a:cubicBezTo>
                    <a:cubicBezTo>
                      <a:pt x="5627" y="6117"/>
                      <a:pt x="5589" y="6084"/>
                      <a:pt x="5549" y="6049"/>
                    </a:cubicBezTo>
                    <a:cubicBezTo>
                      <a:pt x="5530" y="6033"/>
                      <a:pt x="5510" y="6016"/>
                      <a:pt x="5491" y="5999"/>
                    </a:cubicBezTo>
                    <a:lnTo>
                      <a:pt x="5434" y="5946"/>
                    </a:lnTo>
                    <a:cubicBezTo>
                      <a:pt x="5359" y="5876"/>
                      <a:pt x="5281" y="5806"/>
                      <a:pt x="5205" y="5737"/>
                    </a:cubicBezTo>
                    <a:cubicBezTo>
                      <a:pt x="5168" y="5704"/>
                      <a:pt x="5130" y="5667"/>
                      <a:pt x="5092" y="5631"/>
                    </a:cubicBezTo>
                    <a:lnTo>
                      <a:pt x="4980" y="5527"/>
                    </a:lnTo>
                    <a:lnTo>
                      <a:pt x="4867" y="5420"/>
                    </a:lnTo>
                    <a:cubicBezTo>
                      <a:pt x="4830" y="5386"/>
                      <a:pt x="4792" y="5349"/>
                      <a:pt x="4756" y="5313"/>
                    </a:cubicBezTo>
                    <a:lnTo>
                      <a:pt x="4533" y="5100"/>
                    </a:lnTo>
                    <a:cubicBezTo>
                      <a:pt x="4389" y="4954"/>
                      <a:pt x="4240" y="4812"/>
                      <a:pt x="4096" y="4665"/>
                    </a:cubicBezTo>
                    <a:cubicBezTo>
                      <a:pt x="3950" y="4519"/>
                      <a:pt x="3809" y="4371"/>
                      <a:pt x="3666" y="4224"/>
                    </a:cubicBezTo>
                    <a:lnTo>
                      <a:pt x="3453" y="4000"/>
                    </a:lnTo>
                    <a:cubicBezTo>
                      <a:pt x="3381" y="3925"/>
                      <a:pt x="3312" y="3849"/>
                      <a:pt x="3243" y="3773"/>
                    </a:cubicBezTo>
                    <a:cubicBezTo>
                      <a:pt x="3171" y="3699"/>
                      <a:pt x="3102" y="3624"/>
                      <a:pt x="3033" y="3548"/>
                    </a:cubicBezTo>
                    <a:lnTo>
                      <a:pt x="2824" y="3320"/>
                    </a:lnTo>
                    <a:cubicBezTo>
                      <a:pt x="2756" y="3243"/>
                      <a:pt x="2687" y="3166"/>
                      <a:pt x="2617" y="3090"/>
                    </a:cubicBezTo>
                    <a:cubicBezTo>
                      <a:pt x="2583" y="3051"/>
                      <a:pt x="2550" y="3013"/>
                      <a:pt x="2515" y="2974"/>
                    </a:cubicBezTo>
                    <a:lnTo>
                      <a:pt x="2412" y="2859"/>
                    </a:lnTo>
                    <a:cubicBezTo>
                      <a:pt x="2140" y="2549"/>
                      <a:pt x="1869" y="2237"/>
                      <a:pt x="1601" y="1921"/>
                    </a:cubicBezTo>
                    <a:lnTo>
                      <a:pt x="1200" y="1446"/>
                    </a:lnTo>
                    <a:lnTo>
                      <a:pt x="1000" y="1208"/>
                    </a:lnTo>
                    <a:lnTo>
                      <a:pt x="900" y="1089"/>
                    </a:lnTo>
                    <a:cubicBezTo>
                      <a:pt x="866" y="1048"/>
                      <a:pt x="835" y="1008"/>
                      <a:pt x="801" y="968"/>
                    </a:cubicBezTo>
                    <a:lnTo>
                      <a:pt x="0" y="0"/>
                    </a:ln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05" name="Google Shape;1597;p40">
                <a:extLst>
                  <a:ext uri="{FF2B5EF4-FFF2-40B4-BE49-F238E27FC236}">
                    <a16:creationId xmlns:a16="http://schemas.microsoft.com/office/drawing/2014/main" id="{96DB2B0D-B6A2-4C5A-9065-A74488250597}"/>
                  </a:ext>
                </a:extLst>
              </p:cNvPr>
              <p:cNvSpPr/>
              <p:nvPr/>
            </p:nvSpPr>
            <p:spPr>
              <a:xfrm>
                <a:off x="2441700" y="5307125"/>
                <a:ext cx="187450" cy="21200"/>
              </a:xfrm>
              <a:custGeom>
                <a:avLst/>
                <a:gdLst/>
                <a:ahLst/>
                <a:cxnLst/>
                <a:rect l="l" t="t" r="r" b="b"/>
                <a:pathLst>
                  <a:path w="7498" h="848" extrusionOk="0">
                    <a:moveTo>
                      <a:pt x="319" y="0"/>
                    </a:moveTo>
                    <a:cubicBezTo>
                      <a:pt x="213" y="0"/>
                      <a:pt x="107" y="2"/>
                      <a:pt x="0" y="5"/>
                    </a:cubicBezTo>
                    <a:cubicBezTo>
                      <a:pt x="148" y="66"/>
                      <a:pt x="299" y="119"/>
                      <a:pt x="451" y="167"/>
                    </a:cubicBezTo>
                    <a:cubicBezTo>
                      <a:pt x="527" y="193"/>
                      <a:pt x="603" y="217"/>
                      <a:pt x="679" y="239"/>
                    </a:cubicBezTo>
                    <a:cubicBezTo>
                      <a:pt x="755" y="261"/>
                      <a:pt x="832" y="283"/>
                      <a:pt x="908" y="305"/>
                    </a:cubicBezTo>
                    <a:cubicBezTo>
                      <a:pt x="1061" y="347"/>
                      <a:pt x="1214" y="387"/>
                      <a:pt x="1368" y="423"/>
                    </a:cubicBezTo>
                    <a:cubicBezTo>
                      <a:pt x="1522" y="459"/>
                      <a:pt x="1676" y="493"/>
                      <a:pt x="1832" y="524"/>
                    </a:cubicBezTo>
                    <a:cubicBezTo>
                      <a:pt x="2452" y="648"/>
                      <a:pt x="3079" y="736"/>
                      <a:pt x="3709" y="789"/>
                    </a:cubicBezTo>
                    <a:cubicBezTo>
                      <a:pt x="4149" y="828"/>
                      <a:pt x="4590" y="847"/>
                      <a:pt x="5032" y="847"/>
                    </a:cubicBezTo>
                    <a:cubicBezTo>
                      <a:pt x="5223" y="847"/>
                      <a:pt x="5415" y="843"/>
                      <a:pt x="5607" y="836"/>
                    </a:cubicBezTo>
                    <a:cubicBezTo>
                      <a:pt x="5766" y="829"/>
                      <a:pt x="5924" y="821"/>
                      <a:pt x="6082" y="810"/>
                    </a:cubicBezTo>
                    <a:lnTo>
                      <a:pt x="6141" y="806"/>
                    </a:lnTo>
                    <a:lnTo>
                      <a:pt x="6201" y="800"/>
                    </a:lnTo>
                    <a:lnTo>
                      <a:pt x="6319" y="788"/>
                    </a:lnTo>
                    <a:cubicBezTo>
                      <a:pt x="6399" y="780"/>
                      <a:pt x="6477" y="772"/>
                      <a:pt x="6556" y="761"/>
                    </a:cubicBezTo>
                    <a:cubicBezTo>
                      <a:pt x="6635" y="751"/>
                      <a:pt x="6714" y="742"/>
                      <a:pt x="6793" y="731"/>
                    </a:cubicBezTo>
                    <a:cubicBezTo>
                      <a:pt x="6871" y="719"/>
                      <a:pt x="6949" y="706"/>
                      <a:pt x="7029" y="692"/>
                    </a:cubicBezTo>
                    <a:cubicBezTo>
                      <a:pt x="7185" y="664"/>
                      <a:pt x="7342" y="634"/>
                      <a:pt x="7498" y="596"/>
                    </a:cubicBezTo>
                    <a:cubicBezTo>
                      <a:pt x="6865" y="487"/>
                      <a:pt x="6244" y="428"/>
                      <a:pt x="5623" y="358"/>
                    </a:cubicBezTo>
                    <a:cubicBezTo>
                      <a:pt x="5001" y="292"/>
                      <a:pt x="4382" y="239"/>
                      <a:pt x="3761" y="183"/>
                    </a:cubicBezTo>
                    <a:cubicBezTo>
                      <a:pt x="3139" y="131"/>
                      <a:pt x="2517" y="85"/>
                      <a:pt x="1893" y="52"/>
                    </a:cubicBezTo>
                    <a:cubicBezTo>
                      <a:pt x="1737" y="42"/>
                      <a:pt x="1580" y="36"/>
                      <a:pt x="1423" y="28"/>
                    </a:cubicBezTo>
                    <a:cubicBezTo>
                      <a:pt x="1267" y="20"/>
                      <a:pt x="1109" y="14"/>
                      <a:pt x="952" y="11"/>
                    </a:cubicBezTo>
                    <a:cubicBezTo>
                      <a:pt x="794" y="6"/>
                      <a:pt x="636" y="2"/>
                      <a:pt x="479" y="1"/>
                    </a:cubicBezTo>
                    <a:cubicBezTo>
                      <a:pt x="426" y="1"/>
                      <a:pt x="373" y="0"/>
                      <a:pt x="319"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06" name="Google Shape;1598;p40">
                <a:extLst>
                  <a:ext uri="{FF2B5EF4-FFF2-40B4-BE49-F238E27FC236}">
                    <a16:creationId xmlns:a16="http://schemas.microsoft.com/office/drawing/2014/main" id="{434F0745-5E8C-47B9-88B6-1CA8E98548BD}"/>
                  </a:ext>
                </a:extLst>
              </p:cNvPr>
              <p:cNvSpPr/>
              <p:nvPr/>
            </p:nvSpPr>
            <p:spPr>
              <a:xfrm>
                <a:off x="2414275" y="5358975"/>
                <a:ext cx="202625" cy="29300"/>
              </a:xfrm>
              <a:custGeom>
                <a:avLst/>
                <a:gdLst/>
                <a:ahLst/>
                <a:cxnLst/>
                <a:rect l="l" t="t" r="r" b="b"/>
                <a:pathLst>
                  <a:path w="8105" h="1172" extrusionOk="0">
                    <a:moveTo>
                      <a:pt x="1" y="1"/>
                    </a:moveTo>
                    <a:cubicBezTo>
                      <a:pt x="159" y="76"/>
                      <a:pt x="319" y="141"/>
                      <a:pt x="480" y="202"/>
                    </a:cubicBezTo>
                    <a:cubicBezTo>
                      <a:pt x="642" y="265"/>
                      <a:pt x="804" y="321"/>
                      <a:pt x="967" y="376"/>
                    </a:cubicBezTo>
                    <a:cubicBezTo>
                      <a:pt x="1295" y="484"/>
                      <a:pt x="1625" y="581"/>
                      <a:pt x="1958" y="665"/>
                    </a:cubicBezTo>
                    <a:cubicBezTo>
                      <a:pt x="2625" y="835"/>
                      <a:pt x="3301" y="962"/>
                      <a:pt x="3984" y="1049"/>
                    </a:cubicBezTo>
                    <a:cubicBezTo>
                      <a:pt x="4325" y="1093"/>
                      <a:pt x="4669" y="1126"/>
                      <a:pt x="5013" y="1147"/>
                    </a:cubicBezTo>
                    <a:cubicBezTo>
                      <a:pt x="5284" y="1163"/>
                      <a:pt x="5556" y="1172"/>
                      <a:pt x="5828" y="1172"/>
                    </a:cubicBezTo>
                    <a:cubicBezTo>
                      <a:pt x="5902" y="1172"/>
                      <a:pt x="5975" y="1171"/>
                      <a:pt x="6048" y="1170"/>
                    </a:cubicBezTo>
                    <a:cubicBezTo>
                      <a:pt x="6221" y="1165"/>
                      <a:pt x="6393" y="1161"/>
                      <a:pt x="6567" y="1148"/>
                    </a:cubicBezTo>
                    <a:lnTo>
                      <a:pt x="6696" y="1140"/>
                    </a:lnTo>
                    <a:lnTo>
                      <a:pt x="6761" y="1135"/>
                    </a:lnTo>
                    <a:lnTo>
                      <a:pt x="6824" y="1129"/>
                    </a:lnTo>
                    <a:cubicBezTo>
                      <a:pt x="6911" y="1122"/>
                      <a:pt x="6997" y="1112"/>
                      <a:pt x="7084" y="1102"/>
                    </a:cubicBezTo>
                    <a:cubicBezTo>
                      <a:pt x="7255" y="1079"/>
                      <a:pt x="7427" y="1059"/>
                      <a:pt x="7597" y="1025"/>
                    </a:cubicBezTo>
                    <a:cubicBezTo>
                      <a:pt x="7767" y="995"/>
                      <a:pt x="7937" y="955"/>
                      <a:pt x="8104" y="911"/>
                    </a:cubicBezTo>
                    <a:cubicBezTo>
                      <a:pt x="8017" y="899"/>
                      <a:pt x="7932" y="890"/>
                      <a:pt x="7846" y="882"/>
                    </a:cubicBezTo>
                    <a:lnTo>
                      <a:pt x="7781" y="876"/>
                    </a:lnTo>
                    <a:cubicBezTo>
                      <a:pt x="7761" y="875"/>
                      <a:pt x="7739" y="871"/>
                      <a:pt x="7717" y="870"/>
                    </a:cubicBezTo>
                    <a:cubicBezTo>
                      <a:pt x="7675" y="864"/>
                      <a:pt x="7632" y="860"/>
                      <a:pt x="7590" y="856"/>
                    </a:cubicBezTo>
                    <a:cubicBezTo>
                      <a:pt x="7547" y="852"/>
                      <a:pt x="7505" y="847"/>
                      <a:pt x="7462" y="843"/>
                    </a:cubicBezTo>
                    <a:cubicBezTo>
                      <a:pt x="7420" y="840"/>
                      <a:pt x="7378" y="835"/>
                      <a:pt x="7335" y="830"/>
                    </a:cubicBezTo>
                    <a:lnTo>
                      <a:pt x="7081" y="805"/>
                    </a:lnTo>
                    <a:cubicBezTo>
                      <a:pt x="6743" y="767"/>
                      <a:pt x="6406" y="730"/>
                      <a:pt x="6071" y="693"/>
                    </a:cubicBezTo>
                    <a:lnTo>
                      <a:pt x="5065" y="572"/>
                    </a:lnTo>
                    <a:lnTo>
                      <a:pt x="4060" y="447"/>
                    </a:lnTo>
                    <a:lnTo>
                      <a:pt x="3054" y="319"/>
                    </a:lnTo>
                    <a:cubicBezTo>
                      <a:pt x="2719" y="277"/>
                      <a:pt x="2383" y="235"/>
                      <a:pt x="2046" y="196"/>
                    </a:cubicBezTo>
                    <a:cubicBezTo>
                      <a:pt x="1708" y="155"/>
                      <a:pt x="1370" y="119"/>
                      <a:pt x="1030" y="85"/>
                    </a:cubicBezTo>
                    <a:cubicBezTo>
                      <a:pt x="859" y="68"/>
                      <a:pt x="689" y="53"/>
                      <a:pt x="518" y="38"/>
                    </a:cubicBezTo>
                    <a:cubicBezTo>
                      <a:pt x="347" y="24"/>
                      <a:pt x="174" y="11"/>
                      <a:pt x="1" y="1"/>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grpSp>
        <p:sp>
          <p:nvSpPr>
            <p:cNvPr id="5" name="Google Shape;1599;p40">
              <a:extLst>
                <a:ext uri="{FF2B5EF4-FFF2-40B4-BE49-F238E27FC236}">
                  <a16:creationId xmlns:a16="http://schemas.microsoft.com/office/drawing/2014/main" id="{0B5E387D-51BE-47AE-88D6-FF610F6417DD}"/>
                </a:ext>
              </a:extLst>
            </p:cNvPr>
            <p:cNvSpPr/>
            <p:nvPr/>
          </p:nvSpPr>
          <p:spPr>
            <a:xfrm>
              <a:off x="11960750" y="-1061347"/>
              <a:ext cx="2208550" cy="3109550"/>
            </a:xfrm>
            <a:custGeom>
              <a:avLst/>
              <a:gdLst/>
              <a:ahLst/>
              <a:cxnLst/>
              <a:rect l="l" t="t" r="r" b="b"/>
              <a:pathLst>
                <a:path w="88342" h="124382" extrusionOk="0">
                  <a:moveTo>
                    <a:pt x="0" y="6018"/>
                  </a:moveTo>
                  <a:cubicBezTo>
                    <a:pt x="6246" y="-3352"/>
                    <a:pt x="24773" y="-485"/>
                    <a:pt x="33782" y="6272"/>
                  </a:cubicBezTo>
                  <a:cubicBezTo>
                    <a:pt x="46054" y="15476"/>
                    <a:pt x="46480" y="34208"/>
                    <a:pt x="53340" y="47928"/>
                  </a:cubicBezTo>
                  <a:cubicBezTo>
                    <a:pt x="58915" y="59079"/>
                    <a:pt x="72301" y="64790"/>
                    <a:pt x="78486" y="75614"/>
                  </a:cubicBezTo>
                  <a:cubicBezTo>
                    <a:pt x="86649" y="89899"/>
                    <a:pt x="91309" y="108773"/>
                    <a:pt x="86106" y="124382"/>
                  </a:cubicBezTo>
                </a:path>
              </a:pathLst>
            </a:custGeom>
            <a:noFill/>
            <a:ln w="9525" cap="flat" cmpd="sng">
              <a:solidFill>
                <a:schemeClr val="accent5"/>
              </a:solidFill>
              <a:prstDash val="solid"/>
              <a:round/>
              <a:headEnd type="none" w="med" len="med"/>
              <a:tailEnd type="none" w="med" len="med"/>
            </a:ln>
          </p:spPr>
        </p:sp>
        <p:sp>
          <p:nvSpPr>
            <p:cNvPr id="6" name="Google Shape;1600;p40">
              <a:extLst>
                <a:ext uri="{FF2B5EF4-FFF2-40B4-BE49-F238E27FC236}">
                  <a16:creationId xmlns:a16="http://schemas.microsoft.com/office/drawing/2014/main" id="{F03D23B8-E15F-4E5B-9C75-AB18965D550B}"/>
                </a:ext>
              </a:extLst>
            </p:cNvPr>
            <p:cNvSpPr/>
            <p:nvPr/>
          </p:nvSpPr>
          <p:spPr>
            <a:xfrm>
              <a:off x="12005200" y="-899615"/>
              <a:ext cx="1862900" cy="3157375"/>
            </a:xfrm>
            <a:custGeom>
              <a:avLst/>
              <a:gdLst/>
              <a:ahLst/>
              <a:cxnLst/>
              <a:rect l="l" t="t" r="r" b="b"/>
              <a:pathLst>
                <a:path w="74516" h="126295" extrusionOk="0">
                  <a:moveTo>
                    <a:pt x="0" y="2343"/>
                  </a:moveTo>
                  <a:cubicBezTo>
                    <a:pt x="10377" y="-2846"/>
                    <a:pt x="27346" y="1071"/>
                    <a:pt x="33782" y="10725"/>
                  </a:cubicBezTo>
                  <a:cubicBezTo>
                    <a:pt x="40208" y="20364"/>
                    <a:pt x="37745" y="33892"/>
                    <a:pt x="42926" y="44253"/>
                  </a:cubicBezTo>
                  <a:cubicBezTo>
                    <a:pt x="49132" y="56664"/>
                    <a:pt x="64384" y="63249"/>
                    <a:pt x="69850" y="76003"/>
                  </a:cubicBezTo>
                  <a:cubicBezTo>
                    <a:pt x="76464" y="91435"/>
                    <a:pt x="76369" y="112325"/>
                    <a:pt x="67056" y="126295"/>
                  </a:cubicBezTo>
                </a:path>
              </a:pathLst>
            </a:custGeom>
            <a:noFill/>
            <a:ln w="9525" cap="flat" cmpd="sng">
              <a:solidFill>
                <a:schemeClr val="accent5"/>
              </a:solidFill>
              <a:prstDash val="solid"/>
              <a:round/>
              <a:headEnd type="none" w="med" len="med"/>
              <a:tailEnd type="none" w="med" len="med"/>
            </a:ln>
          </p:spPr>
        </p:sp>
        <p:sp>
          <p:nvSpPr>
            <p:cNvPr id="7" name="Google Shape;1601;p40">
              <a:extLst>
                <a:ext uri="{FF2B5EF4-FFF2-40B4-BE49-F238E27FC236}">
                  <a16:creationId xmlns:a16="http://schemas.microsoft.com/office/drawing/2014/main" id="{D52A6832-9C2B-4FDA-87A6-2B4ACB45D4AA}"/>
                </a:ext>
              </a:extLst>
            </p:cNvPr>
            <p:cNvSpPr/>
            <p:nvPr/>
          </p:nvSpPr>
          <p:spPr>
            <a:xfrm>
              <a:off x="12849750" y="-85400"/>
              <a:ext cx="743650" cy="1943100"/>
            </a:xfrm>
            <a:custGeom>
              <a:avLst/>
              <a:gdLst/>
              <a:ahLst/>
              <a:cxnLst/>
              <a:rect l="l" t="t" r="r" b="b"/>
              <a:pathLst>
                <a:path w="29746" h="77724" extrusionOk="0">
                  <a:moveTo>
                    <a:pt x="0" y="0"/>
                  </a:moveTo>
                  <a:cubicBezTo>
                    <a:pt x="0" y="19429"/>
                    <a:pt x="18489" y="34184"/>
                    <a:pt x="27178" y="51562"/>
                  </a:cubicBezTo>
                  <a:cubicBezTo>
                    <a:pt x="31078" y="59362"/>
                    <a:pt x="29936" y="69451"/>
                    <a:pt x="27178" y="77724"/>
                  </a:cubicBezTo>
                </a:path>
              </a:pathLst>
            </a:custGeom>
            <a:noFill/>
            <a:ln w="9525" cap="flat" cmpd="sng">
              <a:solidFill>
                <a:schemeClr val="accent5"/>
              </a:solidFill>
              <a:prstDash val="solid"/>
              <a:round/>
              <a:headEnd type="none" w="med" len="med"/>
              <a:tailEnd type="none" w="med" len="med"/>
            </a:ln>
          </p:spPr>
        </p:sp>
        <p:sp>
          <p:nvSpPr>
            <p:cNvPr id="8" name="Google Shape;1602;p40">
              <a:extLst>
                <a:ext uri="{FF2B5EF4-FFF2-40B4-BE49-F238E27FC236}">
                  <a16:creationId xmlns:a16="http://schemas.microsoft.com/office/drawing/2014/main" id="{C9C8646A-72CB-48B3-8092-6C47413163BE}"/>
                </a:ext>
              </a:extLst>
            </p:cNvPr>
            <p:cNvSpPr/>
            <p:nvPr/>
          </p:nvSpPr>
          <p:spPr>
            <a:xfrm>
              <a:off x="11497775" y="-771200"/>
              <a:ext cx="346025" cy="2578100"/>
            </a:xfrm>
            <a:custGeom>
              <a:avLst/>
              <a:gdLst/>
              <a:ahLst/>
              <a:cxnLst/>
              <a:rect l="l" t="t" r="r" b="b"/>
              <a:pathLst>
                <a:path w="13841" h="103124" extrusionOk="0">
                  <a:moveTo>
                    <a:pt x="13439" y="0"/>
                  </a:moveTo>
                  <a:cubicBezTo>
                    <a:pt x="1369" y="18105"/>
                    <a:pt x="16138" y="43687"/>
                    <a:pt x="13439" y="65278"/>
                  </a:cubicBezTo>
                  <a:cubicBezTo>
                    <a:pt x="11789" y="78482"/>
                    <a:pt x="-3469" y="90500"/>
                    <a:pt x="739" y="103124"/>
                  </a:cubicBezTo>
                </a:path>
              </a:pathLst>
            </a:custGeom>
            <a:noFill/>
            <a:ln w="9525" cap="flat" cmpd="sng">
              <a:solidFill>
                <a:schemeClr val="accent5"/>
              </a:solidFill>
              <a:prstDash val="solid"/>
              <a:round/>
              <a:headEnd type="none" w="med" len="med"/>
              <a:tailEnd type="none" w="med" len="med"/>
            </a:ln>
          </p:spPr>
        </p:sp>
        <p:sp>
          <p:nvSpPr>
            <p:cNvPr id="9" name="Google Shape;1603;p40">
              <a:extLst>
                <a:ext uri="{FF2B5EF4-FFF2-40B4-BE49-F238E27FC236}">
                  <a16:creationId xmlns:a16="http://schemas.microsoft.com/office/drawing/2014/main" id="{2CBF1C08-D03F-4FDD-9765-E4CA11CBB7F6}"/>
                </a:ext>
              </a:extLst>
            </p:cNvPr>
            <p:cNvSpPr/>
            <p:nvPr/>
          </p:nvSpPr>
          <p:spPr>
            <a:xfrm>
              <a:off x="11948050" y="251150"/>
              <a:ext cx="53250" cy="469900"/>
            </a:xfrm>
            <a:custGeom>
              <a:avLst/>
              <a:gdLst/>
              <a:ahLst/>
              <a:cxnLst/>
              <a:rect l="l" t="t" r="r" b="b"/>
              <a:pathLst>
                <a:path w="2130" h="18796" extrusionOk="0">
                  <a:moveTo>
                    <a:pt x="0" y="0"/>
                  </a:moveTo>
                  <a:cubicBezTo>
                    <a:pt x="0" y="6293"/>
                    <a:pt x="3012" y="12625"/>
                    <a:pt x="1778" y="18796"/>
                  </a:cubicBezTo>
                </a:path>
              </a:pathLst>
            </a:custGeom>
            <a:noFill/>
            <a:ln w="9525" cap="flat" cmpd="sng">
              <a:solidFill>
                <a:schemeClr val="accent5"/>
              </a:solidFill>
              <a:prstDash val="solid"/>
              <a:round/>
              <a:headEnd type="none" w="med" len="med"/>
              <a:tailEnd type="none" w="med" len="med"/>
            </a:ln>
          </p:spPr>
        </p:sp>
        <p:sp>
          <p:nvSpPr>
            <p:cNvPr id="10" name="Google Shape;1604;p40">
              <a:extLst>
                <a:ext uri="{FF2B5EF4-FFF2-40B4-BE49-F238E27FC236}">
                  <a16:creationId xmlns:a16="http://schemas.microsoft.com/office/drawing/2014/main" id="{3602F072-AF17-4252-98FA-D0889BB3DA82}"/>
                </a:ext>
              </a:extLst>
            </p:cNvPr>
            <p:cNvSpPr/>
            <p:nvPr/>
          </p:nvSpPr>
          <p:spPr>
            <a:xfrm rot="-1395551">
              <a:off x="11998196" y="-215739"/>
              <a:ext cx="129730" cy="191423"/>
            </a:xfrm>
            <a:custGeom>
              <a:avLst/>
              <a:gdLst/>
              <a:ahLst/>
              <a:cxnLst/>
              <a:rect l="l" t="t" r="r" b="b"/>
              <a:pathLst>
                <a:path w="3870" h="6087" extrusionOk="0">
                  <a:moveTo>
                    <a:pt x="2163" y="1"/>
                  </a:moveTo>
                  <a:lnTo>
                    <a:pt x="2145" y="57"/>
                  </a:lnTo>
                  <a:cubicBezTo>
                    <a:pt x="1809" y="801"/>
                    <a:pt x="1418" y="1520"/>
                    <a:pt x="972" y="2203"/>
                  </a:cubicBezTo>
                  <a:cubicBezTo>
                    <a:pt x="716" y="2598"/>
                    <a:pt x="439" y="2985"/>
                    <a:pt x="260" y="3419"/>
                  </a:cubicBezTo>
                  <a:cubicBezTo>
                    <a:pt x="79" y="3854"/>
                    <a:pt x="1" y="4351"/>
                    <a:pt x="156" y="4795"/>
                  </a:cubicBezTo>
                  <a:cubicBezTo>
                    <a:pt x="232" y="5018"/>
                    <a:pt x="366" y="5219"/>
                    <a:pt x="512" y="5405"/>
                  </a:cubicBezTo>
                  <a:cubicBezTo>
                    <a:pt x="780" y="5742"/>
                    <a:pt x="1137" y="6055"/>
                    <a:pt x="1567" y="6084"/>
                  </a:cubicBezTo>
                  <a:cubicBezTo>
                    <a:pt x="1592" y="6086"/>
                    <a:pt x="1616" y="6087"/>
                    <a:pt x="1641" y="6087"/>
                  </a:cubicBezTo>
                  <a:cubicBezTo>
                    <a:pt x="1867" y="6087"/>
                    <a:pt x="2089" y="6012"/>
                    <a:pt x="2302" y="5932"/>
                  </a:cubicBezTo>
                  <a:cubicBezTo>
                    <a:pt x="2777" y="5752"/>
                    <a:pt x="3262" y="5516"/>
                    <a:pt x="3546" y="5096"/>
                  </a:cubicBezTo>
                  <a:cubicBezTo>
                    <a:pt x="3824" y="4688"/>
                    <a:pt x="3870" y="4165"/>
                    <a:pt x="3841" y="3671"/>
                  </a:cubicBezTo>
                  <a:cubicBezTo>
                    <a:pt x="3761" y="2297"/>
                    <a:pt x="3150" y="959"/>
                    <a:pt x="2163" y="1"/>
                  </a:cubicBezTo>
                  <a:close/>
                </a:path>
              </a:pathLst>
            </a:custGeom>
            <a:solidFill>
              <a:srgbClr val="FD6F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1" name="Google Shape;1605;p40">
              <a:extLst>
                <a:ext uri="{FF2B5EF4-FFF2-40B4-BE49-F238E27FC236}">
                  <a16:creationId xmlns:a16="http://schemas.microsoft.com/office/drawing/2014/main" id="{B0D27154-E995-466A-A797-42C03B37146A}"/>
                </a:ext>
              </a:extLst>
            </p:cNvPr>
            <p:cNvSpPr/>
            <p:nvPr/>
          </p:nvSpPr>
          <p:spPr>
            <a:xfrm rot="-2053397">
              <a:off x="12326655" y="-311257"/>
              <a:ext cx="220307" cy="149510"/>
            </a:xfrm>
            <a:custGeom>
              <a:avLst/>
              <a:gdLst/>
              <a:ahLst/>
              <a:cxnLst/>
              <a:rect l="l" t="t" r="r" b="b"/>
              <a:pathLst>
                <a:path w="9791" h="6644" extrusionOk="0">
                  <a:moveTo>
                    <a:pt x="5208" y="0"/>
                  </a:moveTo>
                  <a:cubicBezTo>
                    <a:pt x="2588" y="0"/>
                    <a:pt x="0" y="1456"/>
                    <a:pt x="1120" y="4078"/>
                  </a:cubicBezTo>
                  <a:cubicBezTo>
                    <a:pt x="1846" y="5780"/>
                    <a:pt x="3737" y="6644"/>
                    <a:pt x="5565" y="6644"/>
                  </a:cubicBezTo>
                  <a:cubicBezTo>
                    <a:pt x="6348" y="6644"/>
                    <a:pt x="7120" y="6485"/>
                    <a:pt x="7784" y="6166"/>
                  </a:cubicBezTo>
                  <a:cubicBezTo>
                    <a:pt x="8819" y="5668"/>
                    <a:pt x="9648" y="4648"/>
                    <a:pt x="9694" y="3500"/>
                  </a:cubicBezTo>
                  <a:cubicBezTo>
                    <a:pt x="9791" y="1103"/>
                    <a:pt x="7488" y="0"/>
                    <a:pt x="5208" y="0"/>
                  </a:cubicBezTo>
                  <a:close/>
                </a:path>
              </a:pathLst>
            </a:custGeom>
            <a:solidFill>
              <a:srgbClr val="FD6F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2" name="Google Shape;1606;p40">
              <a:extLst>
                <a:ext uri="{FF2B5EF4-FFF2-40B4-BE49-F238E27FC236}">
                  <a16:creationId xmlns:a16="http://schemas.microsoft.com/office/drawing/2014/main" id="{12DDD829-31F4-4C88-BB0C-490D95396F55}"/>
                </a:ext>
              </a:extLst>
            </p:cNvPr>
            <p:cNvSpPr/>
            <p:nvPr/>
          </p:nvSpPr>
          <p:spPr>
            <a:xfrm rot="-894845">
              <a:off x="11864504" y="-282970"/>
              <a:ext cx="64999" cy="114644"/>
            </a:xfrm>
            <a:custGeom>
              <a:avLst/>
              <a:gdLst/>
              <a:ahLst/>
              <a:cxnLst/>
              <a:rect l="l" t="t" r="r" b="b"/>
              <a:pathLst>
                <a:path w="1939" h="3420" extrusionOk="0">
                  <a:moveTo>
                    <a:pt x="913" y="1"/>
                  </a:moveTo>
                  <a:cubicBezTo>
                    <a:pt x="905" y="1"/>
                    <a:pt x="896" y="1"/>
                    <a:pt x="888" y="1"/>
                  </a:cubicBezTo>
                  <a:cubicBezTo>
                    <a:pt x="377" y="26"/>
                    <a:pt x="1" y="811"/>
                    <a:pt x="45" y="1755"/>
                  </a:cubicBezTo>
                  <a:cubicBezTo>
                    <a:pt x="90" y="2684"/>
                    <a:pt x="526" y="3419"/>
                    <a:pt x="1026" y="3419"/>
                  </a:cubicBezTo>
                  <a:cubicBezTo>
                    <a:pt x="1034" y="3419"/>
                    <a:pt x="1042" y="3419"/>
                    <a:pt x="1050" y="3419"/>
                  </a:cubicBezTo>
                  <a:cubicBezTo>
                    <a:pt x="1562" y="3396"/>
                    <a:pt x="1938" y="2611"/>
                    <a:pt x="1893" y="1667"/>
                  </a:cubicBezTo>
                  <a:cubicBezTo>
                    <a:pt x="1849" y="738"/>
                    <a:pt x="1412" y="1"/>
                    <a:pt x="91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3" name="Google Shape;1607;p40">
              <a:extLst>
                <a:ext uri="{FF2B5EF4-FFF2-40B4-BE49-F238E27FC236}">
                  <a16:creationId xmlns:a16="http://schemas.microsoft.com/office/drawing/2014/main" id="{E0F5CBD8-8D7B-4B63-AB07-003CC35B225D}"/>
                </a:ext>
              </a:extLst>
            </p:cNvPr>
            <p:cNvSpPr/>
            <p:nvPr/>
          </p:nvSpPr>
          <p:spPr>
            <a:xfrm rot="-1395652">
              <a:off x="11945784" y="-434757"/>
              <a:ext cx="96235" cy="431482"/>
            </a:xfrm>
            <a:custGeom>
              <a:avLst/>
              <a:gdLst/>
              <a:ahLst/>
              <a:cxnLst/>
              <a:rect l="l" t="t" r="r" b="b"/>
              <a:pathLst>
                <a:path w="2871" h="13317" extrusionOk="0">
                  <a:moveTo>
                    <a:pt x="924" y="0"/>
                  </a:moveTo>
                  <a:cubicBezTo>
                    <a:pt x="922" y="0"/>
                    <a:pt x="921" y="1"/>
                    <a:pt x="920" y="1"/>
                  </a:cubicBezTo>
                  <a:cubicBezTo>
                    <a:pt x="842" y="36"/>
                    <a:pt x="1178" y="808"/>
                    <a:pt x="1638" y="2059"/>
                  </a:cubicBezTo>
                  <a:cubicBezTo>
                    <a:pt x="2089" y="3293"/>
                    <a:pt x="2601" y="5129"/>
                    <a:pt x="2012" y="7048"/>
                  </a:cubicBezTo>
                  <a:cubicBezTo>
                    <a:pt x="1734" y="8009"/>
                    <a:pt x="1249" y="8791"/>
                    <a:pt x="697" y="9505"/>
                  </a:cubicBezTo>
                  <a:cubicBezTo>
                    <a:pt x="433" y="9872"/>
                    <a:pt x="187" y="10276"/>
                    <a:pt x="97" y="10714"/>
                  </a:cubicBezTo>
                  <a:cubicBezTo>
                    <a:pt x="0" y="11153"/>
                    <a:pt x="70" y="11567"/>
                    <a:pt x="183" y="11909"/>
                  </a:cubicBezTo>
                  <a:cubicBezTo>
                    <a:pt x="420" y="12607"/>
                    <a:pt x="905" y="13018"/>
                    <a:pt x="1263" y="13179"/>
                  </a:cubicBezTo>
                  <a:cubicBezTo>
                    <a:pt x="1494" y="13287"/>
                    <a:pt x="1670" y="13316"/>
                    <a:pt x="1769" y="13316"/>
                  </a:cubicBezTo>
                  <a:cubicBezTo>
                    <a:pt x="1827" y="13316"/>
                    <a:pt x="1859" y="13306"/>
                    <a:pt x="1860" y="13296"/>
                  </a:cubicBezTo>
                  <a:cubicBezTo>
                    <a:pt x="1871" y="13251"/>
                    <a:pt x="1663" y="13202"/>
                    <a:pt x="1369" y="12995"/>
                  </a:cubicBezTo>
                  <a:cubicBezTo>
                    <a:pt x="1079" y="12797"/>
                    <a:pt x="710" y="12403"/>
                    <a:pt x="551" y="11797"/>
                  </a:cubicBezTo>
                  <a:cubicBezTo>
                    <a:pt x="477" y="11496"/>
                    <a:pt x="443" y="11153"/>
                    <a:pt x="536" y="10817"/>
                  </a:cubicBezTo>
                  <a:cubicBezTo>
                    <a:pt x="624" y="10478"/>
                    <a:pt x="836" y="10148"/>
                    <a:pt x="1101" y="9802"/>
                  </a:cubicBezTo>
                  <a:cubicBezTo>
                    <a:pt x="1660" y="9130"/>
                    <a:pt x="2246" y="8228"/>
                    <a:pt x="2535" y="7201"/>
                  </a:cubicBezTo>
                  <a:cubicBezTo>
                    <a:pt x="2837" y="6176"/>
                    <a:pt x="2870" y="5126"/>
                    <a:pt x="2713" y="4220"/>
                  </a:cubicBezTo>
                  <a:cubicBezTo>
                    <a:pt x="2562" y="3310"/>
                    <a:pt x="2270" y="2538"/>
                    <a:pt x="1996" y="1916"/>
                  </a:cubicBezTo>
                  <a:cubicBezTo>
                    <a:pt x="1443" y="698"/>
                    <a:pt x="996" y="0"/>
                    <a:pt x="92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4" name="Google Shape;1608;p40">
              <a:extLst>
                <a:ext uri="{FF2B5EF4-FFF2-40B4-BE49-F238E27FC236}">
                  <a16:creationId xmlns:a16="http://schemas.microsoft.com/office/drawing/2014/main" id="{6AD0F651-B71C-425C-984A-B44AC7F08396}"/>
                </a:ext>
              </a:extLst>
            </p:cNvPr>
            <p:cNvSpPr/>
            <p:nvPr/>
          </p:nvSpPr>
          <p:spPr>
            <a:xfrm rot="-1395551">
              <a:off x="12102178" y="-67984"/>
              <a:ext cx="34058" cy="23063"/>
            </a:xfrm>
            <a:custGeom>
              <a:avLst/>
              <a:gdLst/>
              <a:ahLst/>
              <a:cxnLst/>
              <a:rect l="l" t="t" r="r" b="b"/>
              <a:pathLst>
                <a:path w="1016" h="688" extrusionOk="0">
                  <a:moveTo>
                    <a:pt x="721" y="1"/>
                  </a:moveTo>
                  <a:cubicBezTo>
                    <a:pt x="619" y="1"/>
                    <a:pt x="497" y="31"/>
                    <a:pt x="377" y="100"/>
                  </a:cubicBezTo>
                  <a:cubicBezTo>
                    <a:pt x="112" y="252"/>
                    <a:pt x="1" y="504"/>
                    <a:pt x="98" y="619"/>
                  </a:cubicBezTo>
                  <a:cubicBezTo>
                    <a:pt x="138" y="666"/>
                    <a:pt x="202" y="688"/>
                    <a:pt x="279" y="688"/>
                  </a:cubicBezTo>
                  <a:cubicBezTo>
                    <a:pt x="387" y="688"/>
                    <a:pt x="520" y="646"/>
                    <a:pt x="648" y="574"/>
                  </a:cubicBezTo>
                  <a:cubicBezTo>
                    <a:pt x="865" y="451"/>
                    <a:pt x="1016" y="265"/>
                    <a:pt x="965" y="123"/>
                  </a:cubicBezTo>
                  <a:cubicBezTo>
                    <a:pt x="939" y="46"/>
                    <a:pt x="845" y="1"/>
                    <a:pt x="72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5" name="Google Shape;1609;p40">
              <a:extLst>
                <a:ext uri="{FF2B5EF4-FFF2-40B4-BE49-F238E27FC236}">
                  <a16:creationId xmlns:a16="http://schemas.microsoft.com/office/drawing/2014/main" id="{E19E1038-10B2-4BEA-85D5-C1B62F28387E}"/>
                </a:ext>
              </a:extLst>
            </p:cNvPr>
            <p:cNvSpPr/>
            <p:nvPr/>
          </p:nvSpPr>
          <p:spPr>
            <a:xfrm rot="896397">
              <a:off x="11976157" y="-568038"/>
              <a:ext cx="205799" cy="106134"/>
            </a:xfrm>
            <a:custGeom>
              <a:avLst/>
              <a:gdLst/>
              <a:ahLst/>
              <a:cxnLst/>
              <a:rect l="l" t="t" r="r" b="b"/>
              <a:pathLst>
                <a:path w="6139" h="3166" extrusionOk="0">
                  <a:moveTo>
                    <a:pt x="4667" y="0"/>
                  </a:moveTo>
                  <a:cubicBezTo>
                    <a:pt x="4046" y="0"/>
                    <a:pt x="3268" y="126"/>
                    <a:pt x="2502" y="484"/>
                  </a:cubicBezTo>
                  <a:cubicBezTo>
                    <a:pt x="1554" y="928"/>
                    <a:pt x="866" y="1612"/>
                    <a:pt x="491" y="2166"/>
                  </a:cubicBezTo>
                  <a:cubicBezTo>
                    <a:pt x="109" y="2724"/>
                    <a:pt x="0" y="3132"/>
                    <a:pt x="62" y="3161"/>
                  </a:cubicBezTo>
                  <a:cubicBezTo>
                    <a:pt x="66" y="3164"/>
                    <a:pt x="71" y="3165"/>
                    <a:pt x="76" y="3165"/>
                  </a:cubicBezTo>
                  <a:cubicBezTo>
                    <a:pt x="243" y="3165"/>
                    <a:pt x="1043" y="1758"/>
                    <a:pt x="2733" y="977"/>
                  </a:cubicBezTo>
                  <a:cubicBezTo>
                    <a:pt x="4469" y="158"/>
                    <a:pt x="6107" y="492"/>
                    <a:pt x="6121" y="332"/>
                  </a:cubicBezTo>
                  <a:cubicBezTo>
                    <a:pt x="6139" y="265"/>
                    <a:pt x="5756" y="85"/>
                    <a:pt x="5083" y="20"/>
                  </a:cubicBezTo>
                  <a:cubicBezTo>
                    <a:pt x="4955" y="7"/>
                    <a:pt x="4815" y="0"/>
                    <a:pt x="466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6" name="Google Shape;1610;p40">
              <a:extLst>
                <a:ext uri="{FF2B5EF4-FFF2-40B4-BE49-F238E27FC236}">
                  <a16:creationId xmlns:a16="http://schemas.microsoft.com/office/drawing/2014/main" id="{63BD7F32-C583-4386-94D3-E76C4A7E7C85}"/>
                </a:ext>
              </a:extLst>
            </p:cNvPr>
            <p:cNvSpPr/>
            <p:nvPr/>
          </p:nvSpPr>
          <p:spPr>
            <a:xfrm rot="-817411" flipH="1">
              <a:off x="11715823" y="-454220"/>
              <a:ext cx="146853" cy="33009"/>
            </a:xfrm>
            <a:custGeom>
              <a:avLst/>
              <a:gdLst/>
              <a:ahLst/>
              <a:cxnLst/>
              <a:rect l="l" t="t" r="r" b="b"/>
              <a:pathLst>
                <a:path w="5777" h="1299" extrusionOk="0">
                  <a:moveTo>
                    <a:pt x="3515" y="1"/>
                  </a:moveTo>
                  <a:cubicBezTo>
                    <a:pt x="2579" y="1"/>
                    <a:pt x="1749" y="224"/>
                    <a:pt x="1167" y="493"/>
                  </a:cubicBezTo>
                  <a:cubicBezTo>
                    <a:pt x="380" y="849"/>
                    <a:pt x="0" y="1234"/>
                    <a:pt x="39" y="1286"/>
                  </a:cubicBezTo>
                  <a:cubicBezTo>
                    <a:pt x="45" y="1295"/>
                    <a:pt x="55" y="1298"/>
                    <a:pt x="71" y="1298"/>
                  </a:cubicBezTo>
                  <a:cubicBezTo>
                    <a:pt x="192" y="1298"/>
                    <a:pt x="621" y="1069"/>
                    <a:pt x="1304" y="853"/>
                  </a:cubicBezTo>
                  <a:cubicBezTo>
                    <a:pt x="1843" y="680"/>
                    <a:pt x="2559" y="534"/>
                    <a:pt x="3354" y="534"/>
                  </a:cubicBezTo>
                  <a:cubicBezTo>
                    <a:pt x="3687" y="534"/>
                    <a:pt x="4033" y="559"/>
                    <a:pt x="4387" y="619"/>
                  </a:cubicBezTo>
                  <a:cubicBezTo>
                    <a:pt x="4893" y="706"/>
                    <a:pt x="5354" y="861"/>
                    <a:pt x="5777" y="1040"/>
                  </a:cubicBezTo>
                  <a:cubicBezTo>
                    <a:pt x="5555" y="772"/>
                    <a:pt x="5335" y="504"/>
                    <a:pt x="5116" y="234"/>
                  </a:cubicBezTo>
                  <a:cubicBezTo>
                    <a:pt x="4906" y="170"/>
                    <a:pt x="4694" y="119"/>
                    <a:pt x="4478" y="82"/>
                  </a:cubicBezTo>
                  <a:cubicBezTo>
                    <a:pt x="4149" y="26"/>
                    <a:pt x="3826" y="1"/>
                    <a:pt x="351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7" name="Google Shape;1611;p40">
              <a:extLst>
                <a:ext uri="{FF2B5EF4-FFF2-40B4-BE49-F238E27FC236}">
                  <a16:creationId xmlns:a16="http://schemas.microsoft.com/office/drawing/2014/main" id="{572ED4D1-A1AE-497C-BE8B-EF230E3D6100}"/>
                </a:ext>
              </a:extLst>
            </p:cNvPr>
            <p:cNvSpPr/>
            <p:nvPr/>
          </p:nvSpPr>
          <p:spPr>
            <a:xfrm rot="-655165">
              <a:off x="12111814" y="-26702"/>
              <a:ext cx="193254" cy="104622"/>
            </a:xfrm>
            <a:custGeom>
              <a:avLst/>
              <a:gdLst/>
              <a:ahLst/>
              <a:cxnLst/>
              <a:rect l="l" t="t" r="r" b="b"/>
              <a:pathLst>
                <a:path w="5765" h="3121" extrusionOk="0">
                  <a:moveTo>
                    <a:pt x="5691" y="0"/>
                  </a:moveTo>
                  <a:cubicBezTo>
                    <a:pt x="5610" y="0"/>
                    <a:pt x="5413" y="373"/>
                    <a:pt x="5071" y="913"/>
                  </a:cubicBezTo>
                  <a:cubicBezTo>
                    <a:pt x="4714" y="1460"/>
                    <a:pt x="4139" y="2212"/>
                    <a:pt x="3221" y="2474"/>
                  </a:cubicBezTo>
                  <a:cubicBezTo>
                    <a:pt x="2960" y="2554"/>
                    <a:pt x="2702" y="2588"/>
                    <a:pt x="2454" y="2588"/>
                  </a:cubicBezTo>
                  <a:cubicBezTo>
                    <a:pt x="1827" y="2588"/>
                    <a:pt x="1265" y="2368"/>
                    <a:pt x="896" y="2106"/>
                  </a:cubicBezTo>
                  <a:cubicBezTo>
                    <a:pt x="392" y="1765"/>
                    <a:pt x="159" y="1420"/>
                    <a:pt x="73" y="1420"/>
                  </a:cubicBezTo>
                  <a:cubicBezTo>
                    <a:pt x="69" y="1420"/>
                    <a:pt x="64" y="1422"/>
                    <a:pt x="60" y="1424"/>
                  </a:cubicBezTo>
                  <a:cubicBezTo>
                    <a:pt x="1" y="1447"/>
                    <a:pt x="114" y="1908"/>
                    <a:pt x="658" y="2410"/>
                  </a:cubicBezTo>
                  <a:cubicBezTo>
                    <a:pt x="981" y="2700"/>
                    <a:pt x="1369" y="2911"/>
                    <a:pt x="1789" y="3023"/>
                  </a:cubicBezTo>
                  <a:cubicBezTo>
                    <a:pt x="2034" y="3088"/>
                    <a:pt x="2285" y="3120"/>
                    <a:pt x="2536" y="3120"/>
                  </a:cubicBezTo>
                  <a:cubicBezTo>
                    <a:pt x="2820" y="3120"/>
                    <a:pt x="3103" y="3079"/>
                    <a:pt x="3378" y="2997"/>
                  </a:cubicBezTo>
                  <a:cubicBezTo>
                    <a:pt x="3928" y="2836"/>
                    <a:pt x="4394" y="2509"/>
                    <a:pt x="4717" y="2151"/>
                  </a:cubicBezTo>
                  <a:cubicBezTo>
                    <a:pt x="5044" y="1792"/>
                    <a:pt x="5259" y="1418"/>
                    <a:pt x="5408" y="1098"/>
                  </a:cubicBezTo>
                  <a:cubicBezTo>
                    <a:pt x="5698" y="454"/>
                    <a:pt x="5764" y="26"/>
                    <a:pt x="5700" y="2"/>
                  </a:cubicBezTo>
                  <a:cubicBezTo>
                    <a:pt x="5698" y="1"/>
                    <a:pt x="5695" y="0"/>
                    <a:pt x="569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8" name="Google Shape;1612;p40">
              <a:extLst>
                <a:ext uri="{FF2B5EF4-FFF2-40B4-BE49-F238E27FC236}">
                  <a16:creationId xmlns:a16="http://schemas.microsoft.com/office/drawing/2014/main" id="{09861301-90D3-4537-ABB3-A80C06995F47}"/>
                </a:ext>
              </a:extLst>
            </p:cNvPr>
            <p:cNvSpPr/>
            <p:nvPr/>
          </p:nvSpPr>
          <p:spPr>
            <a:xfrm rot="-894845">
              <a:off x="12112654" y="-378970"/>
              <a:ext cx="64999" cy="114644"/>
            </a:xfrm>
            <a:custGeom>
              <a:avLst/>
              <a:gdLst/>
              <a:ahLst/>
              <a:cxnLst/>
              <a:rect l="l" t="t" r="r" b="b"/>
              <a:pathLst>
                <a:path w="1939" h="3420" extrusionOk="0">
                  <a:moveTo>
                    <a:pt x="913" y="1"/>
                  </a:moveTo>
                  <a:cubicBezTo>
                    <a:pt x="905" y="1"/>
                    <a:pt x="896" y="1"/>
                    <a:pt x="888" y="1"/>
                  </a:cubicBezTo>
                  <a:cubicBezTo>
                    <a:pt x="377" y="26"/>
                    <a:pt x="1" y="811"/>
                    <a:pt x="45" y="1755"/>
                  </a:cubicBezTo>
                  <a:cubicBezTo>
                    <a:pt x="90" y="2684"/>
                    <a:pt x="526" y="3419"/>
                    <a:pt x="1026" y="3419"/>
                  </a:cubicBezTo>
                  <a:cubicBezTo>
                    <a:pt x="1034" y="3419"/>
                    <a:pt x="1042" y="3419"/>
                    <a:pt x="1050" y="3419"/>
                  </a:cubicBezTo>
                  <a:cubicBezTo>
                    <a:pt x="1562" y="3396"/>
                    <a:pt x="1938" y="2611"/>
                    <a:pt x="1893" y="1667"/>
                  </a:cubicBezTo>
                  <a:cubicBezTo>
                    <a:pt x="1849" y="738"/>
                    <a:pt x="1412" y="1"/>
                    <a:pt x="91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grpSp>
      <p:grpSp>
        <p:nvGrpSpPr>
          <p:cNvPr id="107" name="Google Shape;1884;p46">
            <a:extLst>
              <a:ext uri="{FF2B5EF4-FFF2-40B4-BE49-F238E27FC236}">
                <a16:creationId xmlns:a16="http://schemas.microsoft.com/office/drawing/2014/main" id="{616426A1-26F7-4A14-A241-0E1686883B72}"/>
              </a:ext>
            </a:extLst>
          </p:cNvPr>
          <p:cNvGrpSpPr/>
          <p:nvPr/>
        </p:nvGrpSpPr>
        <p:grpSpPr>
          <a:xfrm>
            <a:off x="7000124" y="2224026"/>
            <a:ext cx="4397549" cy="4644663"/>
            <a:chOff x="1357075" y="238125"/>
            <a:chExt cx="4958775" cy="5237425"/>
          </a:xfrm>
        </p:grpSpPr>
        <p:sp>
          <p:nvSpPr>
            <p:cNvPr id="108" name="Google Shape;1885;p46">
              <a:extLst>
                <a:ext uri="{FF2B5EF4-FFF2-40B4-BE49-F238E27FC236}">
                  <a16:creationId xmlns:a16="http://schemas.microsoft.com/office/drawing/2014/main" id="{AD2F6F6E-4D66-4724-8F69-8A6C50B346D2}"/>
                </a:ext>
              </a:extLst>
            </p:cNvPr>
            <p:cNvSpPr/>
            <p:nvPr/>
          </p:nvSpPr>
          <p:spPr>
            <a:xfrm>
              <a:off x="5982350" y="4274175"/>
              <a:ext cx="8800" cy="6825"/>
            </a:xfrm>
            <a:custGeom>
              <a:avLst/>
              <a:gdLst/>
              <a:ahLst/>
              <a:cxnLst/>
              <a:rect l="l" t="t" r="r" b="b"/>
              <a:pathLst>
                <a:path w="352" h="273" extrusionOk="0">
                  <a:moveTo>
                    <a:pt x="177" y="0"/>
                  </a:moveTo>
                  <a:cubicBezTo>
                    <a:pt x="0" y="0"/>
                    <a:pt x="0" y="272"/>
                    <a:pt x="177" y="272"/>
                  </a:cubicBezTo>
                  <a:cubicBezTo>
                    <a:pt x="352" y="272"/>
                    <a:pt x="352" y="0"/>
                    <a:pt x="177" y="0"/>
                  </a:cubicBezTo>
                  <a:close/>
                </a:path>
              </a:pathLst>
            </a:custGeom>
            <a:solidFill>
              <a:srgbClr val="5630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09" name="Google Shape;1886;p46">
              <a:extLst>
                <a:ext uri="{FF2B5EF4-FFF2-40B4-BE49-F238E27FC236}">
                  <a16:creationId xmlns:a16="http://schemas.microsoft.com/office/drawing/2014/main" id="{F4A53F60-E7D5-4B20-AC0A-5260E8A55535}"/>
                </a:ext>
              </a:extLst>
            </p:cNvPr>
            <p:cNvSpPr/>
            <p:nvPr/>
          </p:nvSpPr>
          <p:spPr>
            <a:xfrm>
              <a:off x="1357075" y="238125"/>
              <a:ext cx="4958775" cy="5237425"/>
            </a:xfrm>
            <a:custGeom>
              <a:avLst/>
              <a:gdLst/>
              <a:ahLst/>
              <a:cxnLst/>
              <a:rect l="l" t="t" r="r" b="b"/>
              <a:pathLst>
                <a:path w="198351" h="209497" extrusionOk="0">
                  <a:moveTo>
                    <a:pt x="137645" y="1"/>
                  </a:moveTo>
                  <a:cubicBezTo>
                    <a:pt x="133963" y="1"/>
                    <a:pt x="130262" y="433"/>
                    <a:pt x="126670" y="1190"/>
                  </a:cubicBezTo>
                  <a:cubicBezTo>
                    <a:pt x="113724" y="3918"/>
                    <a:pt x="98831" y="8752"/>
                    <a:pt x="93112" y="21683"/>
                  </a:cubicBezTo>
                  <a:cubicBezTo>
                    <a:pt x="89253" y="30408"/>
                    <a:pt x="88921" y="40392"/>
                    <a:pt x="90693" y="49766"/>
                  </a:cubicBezTo>
                  <a:cubicBezTo>
                    <a:pt x="91748" y="55346"/>
                    <a:pt x="93527" y="60859"/>
                    <a:pt x="93465" y="66538"/>
                  </a:cubicBezTo>
                  <a:cubicBezTo>
                    <a:pt x="93404" y="72217"/>
                    <a:pt x="91006" y="78345"/>
                    <a:pt x="85900" y="80832"/>
                  </a:cubicBezTo>
                  <a:cubicBezTo>
                    <a:pt x="84095" y="81712"/>
                    <a:pt x="82201" y="82055"/>
                    <a:pt x="80261" y="82055"/>
                  </a:cubicBezTo>
                  <a:cubicBezTo>
                    <a:pt x="75634" y="82055"/>
                    <a:pt x="70739" y="80101"/>
                    <a:pt x="66127" y="78809"/>
                  </a:cubicBezTo>
                  <a:cubicBezTo>
                    <a:pt x="62745" y="77862"/>
                    <a:pt x="59229" y="77281"/>
                    <a:pt x="55725" y="77281"/>
                  </a:cubicBezTo>
                  <a:cubicBezTo>
                    <a:pt x="54073" y="77281"/>
                    <a:pt x="52425" y="77410"/>
                    <a:pt x="50794" y="77691"/>
                  </a:cubicBezTo>
                  <a:cubicBezTo>
                    <a:pt x="46937" y="78354"/>
                    <a:pt x="41541" y="80129"/>
                    <a:pt x="38926" y="83275"/>
                  </a:cubicBezTo>
                  <a:cubicBezTo>
                    <a:pt x="36283" y="86456"/>
                    <a:pt x="36009" y="90058"/>
                    <a:pt x="32162" y="92631"/>
                  </a:cubicBezTo>
                  <a:cubicBezTo>
                    <a:pt x="28940" y="94786"/>
                    <a:pt x="25196" y="96038"/>
                    <a:pt x="21884" y="98054"/>
                  </a:cubicBezTo>
                  <a:cubicBezTo>
                    <a:pt x="18282" y="100246"/>
                    <a:pt x="15276" y="103291"/>
                    <a:pt x="12530" y="106491"/>
                  </a:cubicBezTo>
                  <a:cubicBezTo>
                    <a:pt x="3423" y="117096"/>
                    <a:pt x="1" y="132064"/>
                    <a:pt x="2416" y="145753"/>
                  </a:cubicBezTo>
                  <a:cubicBezTo>
                    <a:pt x="3893" y="154118"/>
                    <a:pt x="8900" y="162376"/>
                    <a:pt x="16855" y="165356"/>
                  </a:cubicBezTo>
                  <a:cubicBezTo>
                    <a:pt x="17366" y="165547"/>
                    <a:pt x="17904" y="165727"/>
                    <a:pt x="18296" y="166107"/>
                  </a:cubicBezTo>
                  <a:cubicBezTo>
                    <a:pt x="18866" y="166658"/>
                    <a:pt x="19007" y="167502"/>
                    <a:pt x="19142" y="168282"/>
                  </a:cubicBezTo>
                  <a:cubicBezTo>
                    <a:pt x="22199" y="186024"/>
                    <a:pt x="37132" y="200223"/>
                    <a:pt x="54238" y="205837"/>
                  </a:cubicBezTo>
                  <a:cubicBezTo>
                    <a:pt x="62081" y="208410"/>
                    <a:pt x="70547" y="209497"/>
                    <a:pt x="79127" y="209497"/>
                  </a:cubicBezTo>
                  <a:cubicBezTo>
                    <a:pt x="92227" y="209497"/>
                    <a:pt x="105592" y="206963"/>
                    <a:pt x="117407" y="203320"/>
                  </a:cubicBezTo>
                  <a:cubicBezTo>
                    <a:pt x="125872" y="200709"/>
                    <a:pt x="134105" y="197341"/>
                    <a:pt x="141967" y="193256"/>
                  </a:cubicBezTo>
                  <a:cubicBezTo>
                    <a:pt x="148828" y="189690"/>
                    <a:pt x="156963" y="185937"/>
                    <a:pt x="162840" y="180987"/>
                  </a:cubicBezTo>
                  <a:cubicBezTo>
                    <a:pt x="171668" y="173550"/>
                    <a:pt x="180943" y="164482"/>
                    <a:pt x="186392" y="154165"/>
                  </a:cubicBezTo>
                  <a:cubicBezTo>
                    <a:pt x="194804" y="138236"/>
                    <a:pt x="198351" y="116598"/>
                    <a:pt x="188891" y="100310"/>
                  </a:cubicBezTo>
                  <a:cubicBezTo>
                    <a:pt x="185961" y="95264"/>
                    <a:pt x="181587" y="91045"/>
                    <a:pt x="179467" y="85608"/>
                  </a:cubicBezTo>
                  <a:cubicBezTo>
                    <a:pt x="177731" y="81155"/>
                    <a:pt x="177696" y="76320"/>
                    <a:pt x="178178" y="71629"/>
                  </a:cubicBezTo>
                  <a:cubicBezTo>
                    <a:pt x="178502" y="68455"/>
                    <a:pt x="179257" y="65409"/>
                    <a:pt x="179933" y="62324"/>
                  </a:cubicBezTo>
                  <a:cubicBezTo>
                    <a:pt x="180571" y="59406"/>
                    <a:pt x="180431" y="55971"/>
                    <a:pt x="180623" y="52970"/>
                  </a:cubicBezTo>
                  <a:cubicBezTo>
                    <a:pt x="181351" y="41654"/>
                    <a:pt x="178658" y="30194"/>
                    <a:pt x="172469" y="20675"/>
                  </a:cubicBezTo>
                  <a:cubicBezTo>
                    <a:pt x="171052" y="18495"/>
                    <a:pt x="169243" y="17001"/>
                    <a:pt x="167402" y="15191"/>
                  </a:cubicBezTo>
                  <a:cubicBezTo>
                    <a:pt x="166421" y="14226"/>
                    <a:pt x="165360" y="13310"/>
                    <a:pt x="164134" y="12665"/>
                  </a:cubicBezTo>
                  <a:cubicBezTo>
                    <a:pt x="163902" y="12542"/>
                    <a:pt x="161349" y="11626"/>
                    <a:pt x="160644" y="11626"/>
                  </a:cubicBezTo>
                  <a:cubicBezTo>
                    <a:pt x="160531" y="11626"/>
                    <a:pt x="160466" y="11650"/>
                    <a:pt x="160465" y="11703"/>
                  </a:cubicBezTo>
                  <a:cubicBezTo>
                    <a:pt x="160573" y="7310"/>
                    <a:pt x="156877" y="4705"/>
                    <a:pt x="153275" y="3105"/>
                  </a:cubicBezTo>
                  <a:cubicBezTo>
                    <a:pt x="148370" y="924"/>
                    <a:pt x="143028" y="1"/>
                    <a:pt x="13764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10" name="Google Shape;1887;p46">
              <a:extLst>
                <a:ext uri="{FF2B5EF4-FFF2-40B4-BE49-F238E27FC236}">
                  <a16:creationId xmlns:a16="http://schemas.microsoft.com/office/drawing/2014/main" id="{84B44F02-DCBD-43F4-A912-98BCB7977072}"/>
                </a:ext>
              </a:extLst>
            </p:cNvPr>
            <p:cNvSpPr/>
            <p:nvPr/>
          </p:nvSpPr>
          <p:spPr>
            <a:xfrm>
              <a:off x="5542775" y="1421525"/>
              <a:ext cx="605600" cy="2444575"/>
            </a:xfrm>
            <a:custGeom>
              <a:avLst/>
              <a:gdLst/>
              <a:ahLst/>
              <a:cxnLst/>
              <a:rect l="l" t="t" r="r" b="b"/>
              <a:pathLst>
                <a:path w="24224" h="97783" extrusionOk="0">
                  <a:moveTo>
                    <a:pt x="8772" y="1"/>
                  </a:moveTo>
                  <a:cubicBezTo>
                    <a:pt x="8754" y="1"/>
                    <a:pt x="8674" y="115"/>
                    <a:pt x="8536" y="339"/>
                  </a:cubicBezTo>
                  <a:cubicBezTo>
                    <a:pt x="8394" y="570"/>
                    <a:pt x="8187" y="915"/>
                    <a:pt x="7927" y="1376"/>
                  </a:cubicBezTo>
                  <a:cubicBezTo>
                    <a:pt x="7410" y="2299"/>
                    <a:pt x="6668" y="3671"/>
                    <a:pt x="5800" y="5485"/>
                  </a:cubicBezTo>
                  <a:cubicBezTo>
                    <a:pt x="4942" y="7302"/>
                    <a:pt x="3938" y="9554"/>
                    <a:pt x="3009" y="12261"/>
                  </a:cubicBezTo>
                  <a:cubicBezTo>
                    <a:pt x="2067" y="14961"/>
                    <a:pt x="1201" y="18123"/>
                    <a:pt x="669" y="21696"/>
                  </a:cubicBezTo>
                  <a:cubicBezTo>
                    <a:pt x="146" y="25268"/>
                    <a:pt x="0" y="29268"/>
                    <a:pt x="608" y="33491"/>
                  </a:cubicBezTo>
                  <a:cubicBezTo>
                    <a:pt x="913" y="35599"/>
                    <a:pt x="1407" y="37759"/>
                    <a:pt x="2146" y="39911"/>
                  </a:cubicBezTo>
                  <a:cubicBezTo>
                    <a:pt x="2900" y="42056"/>
                    <a:pt x="3896" y="44199"/>
                    <a:pt x="5157" y="46237"/>
                  </a:cubicBezTo>
                  <a:cubicBezTo>
                    <a:pt x="6406" y="48283"/>
                    <a:pt x="7859" y="50253"/>
                    <a:pt x="9353" y="52238"/>
                  </a:cubicBezTo>
                  <a:cubicBezTo>
                    <a:pt x="10838" y="54227"/>
                    <a:pt x="12392" y="56220"/>
                    <a:pt x="13741" y="58394"/>
                  </a:cubicBezTo>
                  <a:cubicBezTo>
                    <a:pt x="15151" y="60530"/>
                    <a:pt x="16375" y="62837"/>
                    <a:pt x="17518" y="65219"/>
                  </a:cubicBezTo>
                  <a:cubicBezTo>
                    <a:pt x="18049" y="66429"/>
                    <a:pt x="18620" y="67633"/>
                    <a:pt x="19076" y="68895"/>
                  </a:cubicBezTo>
                  <a:cubicBezTo>
                    <a:pt x="19308" y="69523"/>
                    <a:pt x="19578" y="70141"/>
                    <a:pt x="19783" y="70784"/>
                  </a:cubicBezTo>
                  <a:cubicBezTo>
                    <a:pt x="19995" y="71425"/>
                    <a:pt x="20208" y="72066"/>
                    <a:pt x="20420" y="72711"/>
                  </a:cubicBezTo>
                  <a:cubicBezTo>
                    <a:pt x="21214" y="75306"/>
                    <a:pt x="21883" y="77911"/>
                    <a:pt x="22317" y="80520"/>
                  </a:cubicBezTo>
                  <a:cubicBezTo>
                    <a:pt x="22807" y="83122"/>
                    <a:pt x="23046" y="85722"/>
                    <a:pt x="23209" y="88277"/>
                  </a:cubicBezTo>
                  <a:cubicBezTo>
                    <a:pt x="23358" y="91447"/>
                    <a:pt x="23277" y="94623"/>
                    <a:pt x="22965" y="97783"/>
                  </a:cubicBezTo>
                  <a:cubicBezTo>
                    <a:pt x="23375" y="96653"/>
                    <a:pt x="23761" y="95509"/>
                    <a:pt x="24118" y="94351"/>
                  </a:cubicBezTo>
                  <a:cubicBezTo>
                    <a:pt x="24215" y="92344"/>
                    <a:pt x="24224" y="90301"/>
                    <a:pt x="24133" y="88232"/>
                  </a:cubicBezTo>
                  <a:cubicBezTo>
                    <a:pt x="23976" y="85639"/>
                    <a:pt x="23735" y="82999"/>
                    <a:pt x="23243" y="80359"/>
                  </a:cubicBezTo>
                  <a:cubicBezTo>
                    <a:pt x="22804" y="77710"/>
                    <a:pt x="22128" y="75065"/>
                    <a:pt x="21322" y="72430"/>
                  </a:cubicBezTo>
                  <a:lnTo>
                    <a:pt x="20674" y="70473"/>
                  </a:lnTo>
                  <a:cubicBezTo>
                    <a:pt x="20467" y="69819"/>
                    <a:pt x="20192" y="69193"/>
                    <a:pt x="19955" y="68555"/>
                  </a:cubicBezTo>
                  <a:cubicBezTo>
                    <a:pt x="19492" y="67273"/>
                    <a:pt x="18911" y="66049"/>
                    <a:pt x="18369" y="64822"/>
                  </a:cubicBezTo>
                  <a:cubicBezTo>
                    <a:pt x="17205" y="62403"/>
                    <a:pt x="15957" y="60062"/>
                    <a:pt x="14519" y="57893"/>
                  </a:cubicBezTo>
                  <a:cubicBezTo>
                    <a:pt x="13138" y="55684"/>
                    <a:pt x="11563" y="53676"/>
                    <a:pt x="10072" y="51696"/>
                  </a:cubicBezTo>
                  <a:cubicBezTo>
                    <a:pt x="8575" y="49721"/>
                    <a:pt x="7132" y="47780"/>
                    <a:pt x="5899" y="45782"/>
                  </a:cubicBezTo>
                  <a:cubicBezTo>
                    <a:pt x="4655" y="43794"/>
                    <a:pt x="3681" y="41726"/>
                    <a:pt x="2930" y="39638"/>
                  </a:cubicBezTo>
                  <a:cubicBezTo>
                    <a:pt x="2197" y="37545"/>
                    <a:pt x="1699" y="35438"/>
                    <a:pt x="1384" y="33377"/>
                  </a:cubicBezTo>
                  <a:cubicBezTo>
                    <a:pt x="755" y="29249"/>
                    <a:pt x="859" y="25314"/>
                    <a:pt x="1330" y="21790"/>
                  </a:cubicBezTo>
                  <a:cubicBezTo>
                    <a:pt x="1814" y="18261"/>
                    <a:pt x="2622" y="15123"/>
                    <a:pt x="3510" y="12430"/>
                  </a:cubicBezTo>
                  <a:cubicBezTo>
                    <a:pt x="4384" y="9730"/>
                    <a:pt x="5331" y="7471"/>
                    <a:pt x="6134" y="5639"/>
                  </a:cubicBezTo>
                  <a:cubicBezTo>
                    <a:pt x="6946" y="3810"/>
                    <a:pt x="7634" y="2414"/>
                    <a:pt x="8096" y="1465"/>
                  </a:cubicBezTo>
                  <a:cubicBezTo>
                    <a:pt x="8564" y="519"/>
                    <a:pt x="8802" y="18"/>
                    <a:pt x="8773" y="1"/>
                  </a:cubicBezTo>
                  <a:cubicBezTo>
                    <a:pt x="8773" y="1"/>
                    <a:pt x="8772" y="1"/>
                    <a:pt x="877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11" name="Google Shape;1888;p46">
              <a:extLst>
                <a:ext uri="{FF2B5EF4-FFF2-40B4-BE49-F238E27FC236}">
                  <a16:creationId xmlns:a16="http://schemas.microsoft.com/office/drawing/2014/main" id="{81FEE54E-3CDF-448B-BAF6-85561898A82E}"/>
                </a:ext>
              </a:extLst>
            </p:cNvPr>
            <p:cNvSpPr/>
            <p:nvPr/>
          </p:nvSpPr>
          <p:spPr>
            <a:xfrm>
              <a:off x="4974050" y="252375"/>
              <a:ext cx="768500" cy="1182600"/>
            </a:xfrm>
            <a:custGeom>
              <a:avLst/>
              <a:gdLst/>
              <a:ahLst/>
              <a:cxnLst/>
              <a:rect l="l" t="t" r="r" b="b"/>
              <a:pathLst>
                <a:path w="30740" h="47304" extrusionOk="0">
                  <a:moveTo>
                    <a:pt x="0" y="0"/>
                  </a:moveTo>
                  <a:lnTo>
                    <a:pt x="0" y="0"/>
                  </a:lnTo>
                  <a:cubicBezTo>
                    <a:pt x="169" y="849"/>
                    <a:pt x="410" y="1680"/>
                    <a:pt x="720" y="2487"/>
                  </a:cubicBezTo>
                  <a:cubicBezTo>
                    <a:pt x="1266" y="3883"/>
                    <a:pt x="2033" y="5346"/>
                    <a:pt x="3037" y="6788"/>
                  </a:cubicBezTo>
                  <a:cubicBezTo>
                    <a:pt x="4025" y="8231"/>
                    <a:pt x="5202" y="9684"/>
                    <a:pt x="6510" y="11143"/>
                  </a:cubicBezTo>
                  <a:cubicBezTo>
                    <a:pt x="9126" y="14068"/>
                    <a:pt x="12330" y="16940"/>
                    <a:pt x="15631" y="19968"/>
                  </a:cubicBezTo>
                  <a:cubicBezTo>
                    <a:pt x="18933" y="22996"/>
                    <a:pt x="21981" y="25973"/>
                    <a:pt x="24270" y="29072"/>
                  </a:cubicBezTo>
                  <a:cubicBezTo>
                    <a:pt x="25421" y="30615"/>
                    <a:pt x="26424" y="32149"/>
                    <a:pt x="27226" y="33657"/>
                  </a:cubicBezTo>
                  <a:cubicBezTo>
                    <a:pt x="28026" y="35166"/>
                    <a:pt x="28663" y="36627"/>
                    <a:pt x="29127" y="38003"/>
                  </a:cubicBezTo>
                  <a:cubicBezTo>
                    <a:pt x="30048" y="40761"/>
                    <a:pt x="30258" y="43134"/>
                    <a:pt x="30254" y="44757"/>
                  </a:cubicBezTo>
                  <a:cubicBezTo>
                    <a:pt x="30244" y="45164"/>
                    <a:pt x="30258" y="45527"/>
                    <a:pt x="30237" y="45841"/>
                  </a:cubicBezTo>
                  <a:cubicBezTo>
                    <a:pt x="30217" y="46114"/>
                    <a:pt x="30196" y="46378"/>
                    <a:pt x="30175" y="46635"/>
                  </a:cubicBezTo>
                  <a:cubicBezTo>
                    <a:pt x="30147" y="47066"/>
                    <a:pt x="30148" y="47297"/>
                    <a:pt x="30180" y="47303"/>
                  </a:cubicBezTo>
                  <a:cubicBezTo>
                    <a:pt x="30181" y="47303"/>
                    <a:pt x="30181" y="47303"/>
                    <a:pt x="30182" y="47303"/>
                  </a:cubicBezTo>
                  <a:cubicBezTo>
                    <a:pt x="30215" y="47303"/>
                    <a:pt x="30276" y="47082"/>
                    <a:pt x="30362" y="46663"/>
                  </a:cubicBezTo>
                  <a:cubicBezTo>
                    <a:pt x="30412" y="46406"/>
                    <a:pt x="30463" y="46142"/>
                    <a:pt x="30517" y="45869"/>
                  </a:cubicBezTo>
                  <a:cubicBezTo>
                    <a:pt x="30567" y="45553"/>
                    <a:pt x="30582" y="45185"/>
                    <a:pt x="30621" y="44770"/>
                  </a:cubicBezTo>
                  <a:cubicBezTo>
                    <a:pt x="30739" y="43118"/>
                    <a:pt x="30627" y="40664"/>
                    <a:pt x="29762" y="37801"/>
                  </a:cubicBezTo>
                  <a:cubicBezTo>
                    <a:pt x="29327" y="36374"/>
                    <a:pt x="28708" y="34857"/>
                    <a:pt x="27918" y="33294"/>
                  </a:cubicBezTo>
                  <a:cubicBezTo>
                    <a:pt x="27125" y="31731"/>
                    <a:pt x="26124" y="30146"/>
                    <a:pt x="24968" y="28556"/>
                  </a:cubicBezTo>
                  <a:cubicBezTo>
                    <a:pt x="22667" y="25358"/>
                    <a:pt x="19578" y="22308"/>
                    <a:pt x="16269" y="19275"/>
                  </a:cubicBezTo>
                  <a:cubicBezTo>
                    <a:pt x="12955" y="16236"/>
                    <a:pt x="9761" y="13406"/>
                    <a:pt x="7153" y="10560"/>
                  </a:cubicBezTo>
                  <a:cubicBezTo>
                    <a:pt x="4540" y="7719"/>
                    <a:pt x="2438" y="4916"/>
                    <a:pt x="1339" y="2238"/>
                  </a:cubicBezTo>
                  <a:cubicBezTo>
                    <a:pt x="1049" y="1544"/>
                    <a:pt x="810" y="830"/>
                    <a:pt x="623" y="102"/>
                  </a:cubicBezTo>
                  <a:cubicBezTo>
                    <a:pt x="416" y="65"/>
                    <a:pt x="207" y="35"/>
                    <a:pt x="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12" name="Google Shape;1889;p46">
              <a:extLst>
                <a:ext uri="{FF2B5EF4-FFF2-40B4-BE49-F238E27FC236}">
                  <a16:creationId xmlns:a16="http://schemas.microsoft.com/office/drawing/2014/main" id="{0EBD22DE-E18B-4DA8-8C12-F38DE6C5BBB6}"/>
                </a:ext>
              </a:extLst>
            </p:cNvPr>
            <p:cNvSpPr/>
            <p:nvPr/>
          </p:nvSpPr>
          <p:spPr>
            <a:xfrm>
              <a:off x="4703825" y="240550"/>
              <a:ext cx="863625" cy="1132325"/>
            </a:xfrm>
            <a:custGeom>
              <a:avLst/>
              <a:gdLst/>
              <a:ahLst/>
              <a:cxnLst/>
              <a:rect l="l" t="t" r="r" b="b"/>
              <a:pathLst>
                <a:path w="34545" h="45293" extrusionOk="0">
                  <a:moveTo>
                    <a:pt x="805" y="0"/>
                  </a:moveTo>
                  <a:lnTo>
                    <a:pt x="805" y="0"/>
                  </a:lnTo>
                  <a:cubicBezTo>
                    <a:pt x="595" y="12"/>
                    <a:pt x="384" y="28"/>
                    <a:pt x="172" y="44"/>
                  </a:cubicBezTo>
                  <a:cubicBezTo>
                    <a:pt x="136" y="466"/>
                    <a:pt x="103" y="897"/>
                    <a:pt x="79" y="1347"/>
                  </a:cubicBezTo>
                  <a:cubicBezTo>
                    <a:pt x="1" y="2904"/>
                    <a:pt x="34" y="4629"/>
                    <a:pt x="334" y="6455"/>
                  </a:cubicBezTo>
                  <a:cubicBezTo>
                    <a:pt x="466" y="7371"/>
                    <a:pt x="711" y="8301"/>
                    <a:pt x="995" y="9248"/>
                  </a:cubicBezTo>
                  <a:cubicBezTo>
                    <a:pt x="1157" y="9715"/>
                    <a:pt x="1341" y="10182"/>
                    <a:pt x="1518" y="10659"/>
                  </a:cubicBezTo>
                  <a:cubicBezTo>
                    <a:pt x="1709" y="11130"/>
                    <a:pt x="1948" y="11587"/>
                    <a:pt x="2167" y="12061"/>
                  </a:cubicBezTo>
                  <a:cubicBezTo>
                    <a:pt x="3116" y="13920"/>
                    <a:pt x="4413" y="15708"/>
                    <a:pt x="5959" y="17349"/>
                  </a:cubicBezTo>
                  <a:cubicBezTo>
                    <a:pt x="7506" y="18992"/>
                    <a:pt x="9285" y="20504"/>
                    <a:pt x="11184" y="21928"/>
                  </a:cubicBezTo>
                  <a:cubicBezTo>
                    <a:pt x="14980" y="24783"/>
                    <a:pt x="18901" y="27009"/>
                    <a:pt x="22193" y="29368"/>
                  </a:cubicBezTo>
                  <a:cubicBezTo>
                    <a:pt x="25493" y="31718"/>
                    <a:pt x="28259" y="34132"/>
                    <a:pt x="30165" y="36514"/>
                  </a:cubicBezTo>
                  <a:cubicBezTo>
                    <a:pt x="32124" y="38860"/>
                    <a:pt x="33174" y="41133"/>
                    <a:pt x="33736" y="42738"/>
                  </a:cubicBezTo>
                  <a:cubicBezTo>
                    <a:pt x="33860" y="43115"/>
                    <a:pt x="33978" y="43473"/>
                    <a:pt x="34091" y="43818"/>
                  </a:cubicBezTo>
                  <a:lnTo>
                    <a:pt x="34290" y="44629"/>
                  </a:lnTo>
                  <a:cubicBezTo>
                    <a:pt x="34403" y="45063"/>
                    <a:pt x="34478" y="45293"/>
                    <a:pt x="34512" y="45293"/>
                  </a:cubicBezTo>
                  <a:cubicBezTo>
                    <a:pt x="34512" y="45293"/>
                    <a:pt x="34512" y="45293"/>
                    <a:pt x="34513" y="45293"/>
                  </a:cubicBezTo>
                  <a:cubicBezTo>
                    <a:pt x="34544" y="45288"/>
                    <a:pt x="34532" y="45050"/>
                    <a:pt x="34477" y="44594"/>
                  </a:cubicBezTo>
                  <a:cubicBezTo>
                    <a:pt x="34441" y="44324"/>
                    <a:pt x="34403" y="44045"/>
                    <a:pt x="34364" y="43753"/>
                  </a:cubicBezTo>
                  <a:cubicBezTo>
                    <a:pt x="34276" y="43393"/>
                    <a:pt x="34183" y="43020"/>
                    <a:pt x="34087" y="42628"/>
                  </a:cubicBezTo>
                  <a:cubicBezTo>
                    <a:pt x="33623" y="40956"/>
                    <a:pt x="32632" y="38561"/>
                    <a:pt x="30687" y="36100"/>
                  </a:cubicBezTo>
                  <a:cubicBezTo>
                    <a:pt x="28797" y="33599"/>
                    <a:pt x="26016" y="31081"/>
                    <a:pt x="22701" y="28662"/>
                  </a:cubicBezTo>
                  <a:cubicBezTo>
                    <a:pt x="19383" y="26227"/>
                    <a:pt x="15487" y="23985"/>
                    <a:pt x="11749" y="21173"/>
                  </a:cubicBezTo>
                  <a:cubicBezTo>
                    <a:pt x="9881" y="19771"/>
                    <a:pt x="8139" y="18299"/>
                    <a:pt x="6632" y="16714"/>
                  </a:cubicBezTo>
                  <a:cubicBezTo>
                    <a:pt x="5123" y="15130"/>
                    <a:pt x="3867" y="13426"/>
                    <a:pt x="2939" y="11660"/>
                  </a:cubicBezTo>
                  <a:cubicBezTo>
                    <a:pt x="2726" y="11210"/>
                    <a:pt x="2490" y="10776"/>
                    <a:pt x="2302" y="10329"/>
                  </a:cubicBezTo>
                  <a:cubicBezTo>
                    <a:pt x="2128" y="9875"/>
                    <a:pt x="1946" y="9432"/>
                    <a:pt x="1784" y="8988"/>
                  </a:cubicBezTo>
                  <a:cubicBezTo>
                    <a:pt x="1498" y="8089"/>
                    <a:pt x="1248" y="7202"/>
                    <a:pt x="1106" y="6322"/>
                  </a:cubicBezTo>
                  <a:cubicBezTo>
                    <a:pt x="782" y="4571"/>
                    <a:pt x="712" y="2897"/>
                    <a:pt x="746" y="1370"/>
                  </a:cubicBezTo>
                  <a:cubicBezTo>
                    <a:pt x="758" y="897"/>
                    <a:pt x="780" y="443"/>
                    <a:pt x="80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13" name="Google Shape;1890;p46">
              <a:extLst>
                <a:ext uri="{FF2B5EF4-FFF2-40B4-BE49-F238E27FC236}">
                  <a16:creationId xmlns:a16="http://schemas.microsoft.com/office/drawing/2014/main" id="{CE3D0059-CBD9-44E4-B557-306AD0D9793A}"/>
                </a:ext>
              </a:extLst>
            </p:cNvPr>
            <p:cNvSpPr/>
            <p:nvPr/>
          </p:nvSpPr>
          <p:spPr>
            <a:xfrm>
              <a:off x="5234475" y="1665650"/>
              <a:ext cx="684850" cy="2863625"/>
            </a:xfrm>
            <a:custGeom>
              <a:avLst/>
              <a:gdLst/>
              <a:ahLst/>
              <a:cxnLst/>
              <a:rect l="l" t="t" r="r" b="b"/>
              <a:pathLst>
                <a:path w="27394" h="114545" extrusionOk="0">
                  <a:moveTo>
                    <a:pt x="3721" y="1"/>
                  </a:moveTo>
                  <a:cubicBezTo>
                    <a:pt x="3704" y="1"/>
                    <a:pt x="3637" y="124"/>
                    <a:pt x="3525" y="369"/>
                  </a:cubicBezTo>
                  <a:cubicBezTo>
                    <a:pt x="3380" y="700"/>
                    <a:pt x="3217" y="1068"/>
                    <a:pt x="3031" y="1492"/>
                  </a:cubicBezTo>
                  <a:cubicBezTo>
                    <a:pt x="2802" y="1982"/>
                    <a:pt x="2593" y="2617"/>
                    <a:pt x="2326" y="3358"/>
                  </a:cubicBezTo>
                  <a:cubicBezTo>
                    <a:pt x="2043" y="4096"/>
                    <a:pt x="1812" y="4977"/>
                    <a:pt x="1521" y="5961"/>
                  </a:cubicBezTo>
                  <a:cubicBezTo>
                    <a:pt x="1005" y="7944"/>
                    <a:pt x="487" y="10412"/>
                    <a:pt x="245" y="13323"/>
                  </a:cubicBezTo>
                  <a:cubicBezTo>
                    <a:pt x="1" y="16230"/>
                    <a:pt x="32" y="19577"/>
                    <a:pt x="567" y="23220"/>
                  </a:cubicBezTo>
                  <a:cubicBezTo>
                    <a:pt x="1081" y="26863"/>
                    <a:pt x="2194" y="30785"/>
                    <a:pt x="3994" y="34730"/>
                  </a:cubicBezTo>
                  <a:cubicBezTo>
                    <a:pt x="4924" y="36688"/>
                    <a:pt x="6015" y="38644"/>
                    <a:pt x="7234" y="40596"/>
                  </a:cubicBezTo>
                  <a:cubicBezTo>
                    <a:pt x="8466" y="42540"/>
                    <a:pt x="9817" y="44480"/>
                    <a:pt x="11231" y="46442"/>
                  </a:cubicBezTo>
                  <a:cubicBezTo>
                    <a:pt x="14055" y="50366"/>
                    <a:pt x="17147" y="54383"/>
                    <a:pt x="19763" y="58897"/>
                  </a:cubicBezTo>
                  <a:cubicBezTo>
                    <a:pt x="21062" y="61156"/>
                    <a:pt x="22191" y="63556"/>
                    <a:pt x="23084" y="66082"/>
                  </a:cubicBezTo>
                  <a:cubicBezTo>
                    <a:pt x="23959" y="68615"/>
                    <a:pt x="24577" y="71281"/>
                    <a:pt x="24977" y="74012"/>
                  </a:cubicBezTo>
                  <a:cubicBezTo>
                    <a:pt x="26434" y="84984"/>
                    <a:pt x="25084" y="95723"/>
                    <a:pt x="21973" y="104791"/>
                  </a:cubicBezTo>
                  <a:cubicBezTo>
                    <a:pt x="21278" y="107092"/>
                    <a:pt x="20317" y="109230"/>
                    <a:pt x="19479" y="111345"/>
                  </a:cubicBezTo>
                  <a:lnTo>
                    <a:pt x="18021" y="114373"/>
                  </a:lnTo>
                  <a:cubicBezTo>
                    <a:pt x="17992" y="114430"/>
                    <a:pt x="17966" y="114487"/>
                    <a:pt x="17939" y="114544"/>
                  </a:cubicBezTo>
                  <a:cubicBezTo>
                    <a:pt x="18554" y="113922"/>
                    <a:pt x="19161" y="113291"/>
                    <a:pt x="19762" y="112652"/>
                  </a:cubicBezTo>
                  <a:lnTo>
                    <a:pt x="20236" y="111683"/>
                  </a:lnTo>
                  <a:cubicBezTo>
                    <a:pt x="21099" y="109551"/>
                    <a:pt x="22082" y="107392"/>
                    <a:pt x="22798" y="105068"/>
                  </a:cubicBezTo>
                  <a:cubicBezTo>
                    <a:pt x="25990" y="95904"/>
                    <a:pt x="27393" y="85024"/>
                    <a:pt x="25911" y="73875"/>
                  </a:cubicBezTo>
                  <a:cubicBezTo>
                    <a:pt x="25502" y="71095"/>
                    <a:pt x="24871" y="68371"/>
                    <a:pt x="23970" y="65774"/>
                  </a:cubicBezTo>
                  <a:cubicBezTo>
                    <a:pt x="23052" y="63184"/>
                    <a:pt x="21890" y="60728"/>
                    <a:pt x="20563" y="58436"/>
                  </a:cubicBezTo>
                  <a:cubicBezTo>
                    <a:pt x="17892" y="53853"/>
                    <a:pt x="14767" y="49829"/>
                    <a:pt x="11934" y="45932"/>
                  </a:cubicBezTo>
                  <a:cubicBezTo>
                    <a:pt x="10516" y="43983"/>
                    <a:pt x="9165" y="42066"/>
                    <a:pt x="7933" y="40153"/>
                  </a:cubicBezTo>
                  <a:cubicBezTo>
                    <a:pt x="6718" y="38231"/>
                    <a:pt x="5629" y="36312"/>
                    <a:pt x="4701" y="34396"/>
                  </a:cubicBezTo>
                  <a:cubicBezTo>
                    <a:pt x="2905" y="30541"/>
                    <a:pt x="1773" y="26699"/>
                    <a:pt x="1226" y="23118"/>
                  </a:cubicBezTo>
                  <a:cubicBezTo>
                    <a:pt x="656" y="19538"/>
                    <a:pt x="578" y="16238"/>
                    <a:pt x="770" y="13362"/>
                  </a:cubicBezTo>
                  <a:cubicBezTo>
                    <a:pt x="960" y="10484"/>
                    <a:pt x="1418" y="8032"/>
                    <a:pt x="1876" y="6052"/>
                  </a:cubicBezTo>
                  <a:cubicBezTo>
                    <a:pt x="2138" y="5070"/>
                    <a:pt x="2339" y="4187"/>
                    <a:pt x="2593" y="3446"/>
                  </a:cubicBezTo>
                  <a:cubicBezTo>
                    <a:pt x="2830" y="2698"/>
                    <a:pt x="3010" y="2059"/>
                    <a:pt x="3208" y="1559"/>
                  </a:cubicBezTo>
                  <a:cubicBezTo>
                    <a:pt x="3362" y="1124"/>
                    <a:pt x="3494" y="746"/>
                    <a:pt x="3613" y="407"/>
                  </a:cubicBezTo>
                  <a:cubicBezTo>
                    <a:pt x="3700" y="144"/>
                    <a:pt x="3737" y="7"/>
                    <a:pt x="3723" y="1"/>
                  </a:cubicBezTo>
                  <a:cubicBezTo>
                    <a:pt x="3722" y="1"/>
                    <a:pt x="3722" y="1"/>
                    <a:pt x="372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14" name="Google Shape;1891;p46">
              <a:extLst>
                <a:ext uri="{FF2B5EF4-FFF2-40B4-BE49-F238E27FC236}">
                  <a16:creationId xmlns:a16="http://schemas.microsoft.com/office/drawing/2014/main" id="{9FD11520-A680-4156-967B-7E22734099CC}"/>
                </a:ext>
              </a:extLst>
            </p:cNvPr>
            <p:cNvSpPr/>
            <p:nvPr/>
          </p:nvSpPr>
          <p:spPr>
            <a:xfrm>
              <a:off x="1666500" y="2761775"/>
              <a:ext cx="722700" cy="1333950"/>
            </a:xfrm>
            <a:custGeom>
              <a:avLst/>
              <a:gdLst/>
              <a:ahLst/>
              <a:cxnLst/>
              <a:rect l="l" t="t" r="r" b="b"/>
              <a:pathLst>
                <a:path w="28908" h="53358" extrusionOk="0">
                  <a:moveTo>
                    <a:pt x="12906" y="1"/>
                  </a:moveTo>
                  <a:cubicBezTo>
                    <a:pt x="12858" y="1"/>
                    <a:pt x="12641" y="124"/>
                    <a:pt x="12273" y="359"/>
                  </a:cubicBezTo>
                  <a:lnTo>
                    <a:pt x="11530" y="850"/>
                  </a:lnTo>
                  <a:lnTo>
                    <a:pt x="10570" y="1593"/>
                  </a:lnTo>
                  <a:cubicBezTo>
                    <a:pt x="9157" y="2744"/>
                    <a:pt x="7186" y="4569"/>
                    <a:pt x="5336" y="7292"/>
                  </a:cubicBezTo>
                  <a:cubicBezTo>
                    <a:pt x="3464" y="9980"/>
                    <a:pt x="1718" y="13582"/>
                    <a:pt x="864" y="17867"/>
                  </a:cubicBezTo>
                  <a:cubicBezTo>
                    <a:pt x="1" y="22133"/>
                    <a:pt x="154" y="27096"/>
                    <a:pt x="1758" y="31880"/>
                  </a:cubicBezTo>
                  <a:cubicBezTo>
                    <a:pt x="3331" y="36670"/>
                    <a:pt x="6064" y="40784"/>
                    <a:pt x="9241" y="43770"/>
                  </a:cubicBezTo>
                  <a:cubicBezTo>
                    <a:pt x="12435" y="46769"/>
                    <a:pt x="15944" y="48630"/>
                    <a:pt x="18913" y="49959"/>
                  </a:cubicBezTo>
                  <a:cubicBezTo>
                    <a:pt x="21907" y="51275"/>
                    <a:pt x="24419" y="52085"/>
                    <a:pt x="26153" y="52628"/>
                  </a:cubicBezTo>
                  <a:cubicBezTo>
                    <a:pt x="27722" y="53109"/>
                    <a:pt x="28670" y="53357"/>
                    <a:pt x="28854" y="53357"/>
                  </a:cubicBezTo>
                  <a:cubicBezTo>
                    <a:pt x="28874" y="53357"/>
                    <a:pt x="28885" y="53355"/>
                    <a:pt x="28887" y="53349"/>
                  </a:cubicBezTo>
                  <a:cubicBezTo>
                    <a:pt x="28908" y="53284"/>
                    <a:pt x="27970" y="52918"/>
                    <a:pt x="26272" y="52279"/>
                  </a:cubicBezTo>
                  <a:cubicBezTo>
                    <a:pt x="24579" y="51630"/>
                    <a:pt x="22112" y="50728"/>
                    <a:pt x="19192" y="49351"/>
                  </a:cubicBezTo>
                  <a:cubicBezTo>
                    <a:pt x="16293" y="47963"/>
                    <a:pt x="12895" y="46075"/>
                    <a:pt x="9841" y="43141"/>
                  </a:cubicBezTo>
                  <a:cubicBezTo>
                    <a:pt x="6798" y="40215"/>
                    <a:pt x="4177" y="36220"/>
                    <a:pt x="2655" y="31584"/>
                  </a:cubicBezTo>
                  <a:cubicBezTo>
                    <a:pt x="1102" y="26953"/>
                    <a:pt x="929" y="22172"/>
                    <a:pt x="1717" y="18030"/>
                  </a:cubicBezTo>
                  <a:cubicBezTo>
                    <a:pt x="2499" y="13870"/>
                    <a:pt x="4130" y="10335"/>
                    <a:pt x="5890" y="7661"/>
                  </a:cubicBezTo>
                  <a:cubicBezTo>
                    <a:pt x="7627" y="4954"/>
                    <a:pt x="9487" y="3092"/>
                    <a:pt x="10808" y="1873"/>
                  </a:cubicBezTo>
                  <a:lnTo>
                    <a:pt x="11703" y="1072"/>
                  </a:lnTo>
                  <a:lnTo>
                    <a:pt x="12385" y="514"/>
                  </a:lnTo>
                  <a:cubicBezTo>
                    <a:pt x="12749" y="206"/>
                    <a:pt x="12934" y="31"/>
                    <a:pt x="12916" y="4"/>
                  </a:cubicBezTo>
                  <a:cubicBezTo>
                    <a:pt x="12914" y="2"/>
                    <a:pt x="12911" y="1"/>
                    <a:pt x="1290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15" name="Google Shape;1892;p46">
              <a:extLst>
                <a:ext uri="{FF2B5EF4-FFF2-40B4-BE49-F238E27FC236}">
                  <a16:creationId xmlns:a16="http://schemas.microsoft.com/office/drawing/2014/main" id="{3ACDA6FA-E7B2-4CA8-936F-5FD38779BC9C}"/>
                </a:ext>
              </a:extLst>
            </p:cNvPr>
            <p:cNvSpPr/>
            <p:nvPr/>
          </p:nvSpPr>
          <p:spPr>
            <a:xfrm>
              <a:off x="1832750" y="3606100"/>
              <a:ext cx="3380750" cy="1663475"/>
            </a:xfrm>
            <a:custGeom>
              <a:avLst/>
              <a:gdLst/>
              <a:ahLst/>
              <a:cxnLst/>
              <a:rect l="l" t="t" r="r" b="b"/>
              <a:pathLst>
                <a:path w="135230" h="66539" extrusionOk="0">
                  <a:moveTo>
                    <a:pt x="134639" y="0"/>
                  </a:moveTo>
                  <a:cubicBezTo>
                    <a:pt x="134639" y="0"/>
                    <a:pt x="134639" y="0"/>
                    <a:pt x="134639" y="0"/>
                  </a:cubicBezTo>
                  <a:cubicBezTo>
                    <a:pt x="134623" y="3"/>
                    <a:pt x="134626" y="177"/>
                    <a:pt x="134646" y="513"/>
                  </a:cubicBezTo>
                  <a:cubicBezTo>
                    <a:pt x="134679" y="936"/>
                    <a:pt x="134716" y="1425"/>
                    <a:pt x="134761" y="2005"/>
                  </a:cubicBezTo>
                  <a:cubicBezTo>
                    <a:pt x="134810" y="2660"/>
                    <a:pt x="134827" y="3473"/>
                    <a:pt x="134877" y="4430"/>
                  </a:cubicBezTo>
                  <a:cubicBezTo>
                    <a:pt x="134878" y="4916"/>
                    <a:pt x="134881" y="5433"/>
                    <a:pt x="134883" y="5979"/>
                  </a:cubicBezTo>
                  <a:cubicBezTo>
                    <a:pt x="134883" y="6257"/>
                    <a:pt x="134883" y="6541"/>
                    <a:pt x="134884" y="6834"/>
                  </a:cubicBezTo>
                  <a:cubicBezTo>
                    <a:pt x="134871" y="7128"/>
                    <a:pt x="134859" y="7431"/>
                    <a:pt x="134846" y="7741"/>
                  </a:cubicBezTo>
                  <a:cubicBezTo>
                    <a:pt x="134735" y="10763"/>
                    <a:pt x="134355" y="13769"/>
                    <a:pt x="133710" y="16724"/>
                  </a:cubicBezTo>
                  <a:cubicBezTo>
                    <a:pt x="133614" y="17154"/>
                    <a:pt x="133517" y="17593"/>
                    <a:pt x="133419" y="18039"/>
                  </a:cubicBezTo>
                  <a:lnTo>
                    <a:pt x="133059" y="19384"/>
                  </a:lnTo>
                  <a:cubicBezTo>
                    <a:pt x="132835" y="20300"/>
                    <a:pt x="132509" y="21218"/>
                    <a:pt x="132218" y="22175"/>
                  </a:cubicBezTo>
                  <a:cubicBezTo>
                    <a:pt x="131553" y="24061"/>
                    <a:pt x="130816" y="26049"/>
                    <a:pt x="129827" y="28037"/>
                  </a:cubicBezTo>
                  <a:cubicBezTo>
                    <a:pt x="127908" y="32040"/>
                    <a:pt x="125227" y="36145"/>
                    <a:pt x="121731" y="40029"/>
                  </a:cubicBezTo>
                  <a:cubicBezTo>
                    <a:pt x="118240" y="43911"/>
                    <a:pt x="114055" y="47667"/>
                    <a:pt x="109303" y="51128"/>
                  </a:cubicBezTo>
                  <a:cubicBezTo>
                    <a:pt x="104566" y="54607"/>
                    <a:pt x="99206" y="57742"/>
                    <a:pt x="93324" y="60243"/>
                  </a:cubicBezTo>
                  <a:cubicBezTo>
                    <a:pt x="87449" y="62753"/>
                    <a:pt x="81004" y="64530"/>
                    <a:pt x="74275" y="65257"/>
                  </a:cubicBezTo>
                  <a:cubicBezTo>
                    <a:pt x="72150" y="65485"/>
                    <a:pt x="70030" y="65596"/>
                    <a:pt x="67928" y="65596"/>
                  </a:cubicBezTo>
                  <a:cubicBezTo>
                    <a:pt x="63372" y="65596"/>
                    <a:pt x="58901" y="65073"/>
                    <a:pt x="54655" y="64070"/>
                  </a:cubicBezTo>
                  <a:cubicBezTo>
                    <a:pt x="51605" y="63359"/>
                    <a:pt x="48621" y="62397"/>
                    <a:pt x="45730" y="61194"/>
                  </a:cubicBezTo>
                  <a:cubicBezTo>
                    <a:pt x="42971" y="60015"/>
                    <a:pt x="40318" y="58601"/>
                    <a:pt x="37800" y="56970"/>
                  </a:cubicBezTo>
                  <a:cubicBezTo>
                    <a:pt x="32848" y="53813"/>
                    <a:pt x="28987" y="49707"/>
                    <a:pt x="25153" y="46104"/>
                  </a:cubicBezTo>
                  <a:cubicBezTo>
                    <a:pt x="23239" y="44295"/>
                    <a:pt x="21314" y="42606"/>
                    <a:pt x="19331" y="41151"/>
                  </a:cubicBezTo>
                  <a:cubicBezTo>
                    <a:pt x="17353" y="39687"/>
                    <a:pt x="15325" y="38465"/>
                    <a:pt x="13331" y="37425"/>
                  </a:cubicBezTo>
                  <a:cubicBezTo>
                    <a:pt x="9333" y="35349"/>
                    <a:pt x="5432" y="34065"/>
                    <a:pt x="1942" y="33320"/>
                  </a:cubicBezTo>
                  <a:cubicBezTo>
                    <a:pt x="1277" y="33177"/>
                    <a:pt x="634" y="33060"/>
                    <a:pt x="1" y="32953"/>
                  </a:cubicBezTo>
                  <a:lnTo>
                    <a:pt x="1" y="32953"/>
                  </a:lnTo>
                  <a:cubicBezTo>
                    <a:pt x="39" y="33128"/>
                    <a:pt x="69" y="33304"/>
                    <a:pt x="99" y="33478"/>
                  </a:cubicBezTo>
                  <a:cubicBezTo>
                    <a:pt x="665" y="33585"/>
                    <a:pt x="1238" y="33699"/>
                    <a:pt x="1827" y="33835"/>
                  </a:cubicBezTo>
                  <a:cubicBezTo>
                    <a:pt x="5265" y="34621"/>
                    <a:pt x="9101" y="35932"/>
                    <a:pt x="13021" y="38016"/>
                  </a:cubicBezTo>
                  <a:cubicBezTo>
                    <a:pt x="14977" y="39060"/>
                    <a:pt x="16963" y="40280"/>
                    <a:pt x="18897" y="41735"/>
                  </a:cubicBezTo>
                  <a:cubicBezTo>
                    <a:pt x="20835" y="43182"/>
                    <a:pt x="22722" y="44862"/>
                    <a:pt x="24615" y="46673"/>
                  </a:cubicBezTo>
                  <a:cubicBezTo>
                    <a:pt x="26513" y="48478"/>
                    <a:pt x="28424" y="50413"/>
                    <a:pt x="30495" y="52318"/>
                  </a:cubicBezTo>
                  <a:cubicBezTo>
                    <a:pt x="32562" y="54221"/>
                    <a:pt x="34819" y="56079"/>
                    <a:pt x="37323" y="57698"/>
                  </a:cubicBezTo>
                  <a:cubicBezTo>
                    <a:pt x="39878" y="59368"/>
                    <a:pt x="42573" y="60816"/>
                    <a:pt x="45376" y="62025"/>
                  </a:cubicBezTo>
                  <a:cubicBezTo>
                    <a:pt x="48312" y="63257"/>
                    <a:pt x="51345" y="64242"/>
                    <a:pt x="54443" y="64970"/>
                  </a:cubicBezTo>
                  <a:cubicBezTo>
                    <a:pt x="58767" y="66001"/>
                    <a:pt x="63320" y="66538"/>
                    <a:pt x="67959" y="66538"/>
                  </a:cubicBezTo>
                  <a:cubicBezTo>
                    <a:pt x="70083" y="66538"/>
                    <a:pt x="72226" y="66426"/>
                    <a:pt x="74373" y="66196"/>
                  </a:cubicBezTo>
                  <a:cubicBezTo>
                    <a:pt x="81207" y="65458"/>
                    <a:pt x="87741" y="63648"/>
                    <a:pt x="93683" y="61094"/>
                  </a:cubicBezTo>
                  <a:cubicBezTo>
                    <a:pt x="99635" y="58551"/>
                    <a:pt x="105045" y="55363"/>
                    <a:pt x="109817" y="51830"/>
                  </a:cubicBezTo>
                  <a:cubicBezTo>
                    <a:pt x="114602" y="48314"/>
                    <a:pt x="118804" y="44504"/>
                    <a:pt x="122314" y="40549"/>
                  </a:cubicBezTo>
                  <a:cubicBezTo>
                    <a:pt x="125830" y="36595"/>
                    <a:pt x="128525" y="32399"/>
                    <a:pt x="130428" y="28325"/>
                  </a:cubicBezTo>
                  <a:cubicBezTo>
                    <a:pt x="131412" y="26300"/>
                    <a:pt x="132137" y="24279"/>
                    <a:pt x="132788" y="22363"/>
                  </a:cubicBezTo>
                  <a:cubicBezTo>
                    <a:pt x="133072" y="21391"/>
                    <a:pt x="133389" y="20459"/>
                    <a:pt x="133605" y="19530"/>
                  </a:cubicBezTo>
                  <a:cubicBezTo>
                    <a:pt x="133721" y="19068"/>
                    <a:pt x="133837" y="18613"/>
                    <a:pt x="133950" y="18166"/>
                  </a:cubicBezTo>
                  <a:cubicBezTo>
                    <a:pt x="134043" y="17713"/>
                    <a:pt x="134136" y="17270"/>
                    <a:pt x="134227" y="16832"/>
                  </a:cubicBezTo>
                  <a:cubicBezTo>
                    <a:pt x="134937" y="13333"/>
                    <a:pt x="135177" y="10257"/>
                    <a:pt x="135213" y="7751"/>
                  </a:cubicBezTo>
                  <a:cubicBezTo>
                    <a:pt x="135219" y="7438"/>
                    <a:pt x="135225" y="7133"/>
                    <a:pt x="135230" y="6837"/>
                  </a:cubicBezTo>
                  <a:cubicBezTo>
                    <a:pt x="135222" y="6543"/>
                    <a:pt x="135215" y="6256"/>
                    <a:pt x="135208" y="5976"/>
                  </a:cubicBezTo>
                  <a:cubicBezTo>
                    <a:pt x="135190" y="5421"/>
                    <a:pt x="135182" y="4900"/>
                    <a:pt x="135157" y="4419"/>
                  </a:cubicBezTo>
                  <a:cubicBezTo>
                    <a:pt x="135078" y="3458"/>
                    <a:pt x="135030" y="2642"/>
                    <a:pt x="134950" y="1988"/>
                  </a:cubicBezTo>
                  <a:cubicBezTo>
                    <a:pt x="134869" y="1411"/>
                    <a:pt x="134801" y="923"/>
                    <a:pt x="134742" y="503"/>
                  </a:cubicBezTo>
                  <a:cubicBezTo>
                    <a:pt x="134690" y="169"/>
                    <a:pt x="134655" y="0"/>
                    <a:pt x="13463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16" name="Google Shape;1893;p46">
              <a:extLst>
                <a:ext uri="{FF2B5EF4-FFF2-40B4-BE49-F238E27FC236}">
                  <a16:creationId xmlns:a16="http://schemas.microsoft.com/office/drawing/2014/main" id="{8785873C-C0AA-41BB-B08C-E714E0BF25BB}"/>
                </a:ext>
              </a:extLst>
            </p:cNvPr>
            <p:cNvSpPr/>
            <p:nvPr/>
          </p:nvSpPr>
          <p:spPr>
            <a:xfrm>
              <a:off x="5057400" y="3134275"/>
              <a:ext cx="504175" cy="1857950"/>
            </a:xfrm>
            <a:custGeom>
              <a:avLst/>
              <a:gdLst/>
              <a:ahLst/>
              <a:cxnLst/>
              <a:rect l="l" t="t" r="r" b="b"/>
              <a:pathLst>
                <a:path w="20167" h="74318" extrusionOk="0">
                  <a:moveTo>
                    <a:pt x="17188" y="1"/>
                  </a:moveTo>
                  <a:cubicBezTo>
                    <a:pt x="17188" y="1"/>
                    <a:pt x="17188" y="1"/>
                    <a:pt x="17187" y="1"/>
                  </a:cubicBezTo>
                  <a:cubicBezTo>
                    <a:pt x="17156" y="9"/>
                    <a:pt x="17231" y="455"/>
                    <a:pt x="17402" y="1297"/>
                  </a:cubicBezTo>
                  <a:cubicBezTo>
                    <a:pt x="17502" y="1763"/>
                    <a:pt x="17610" y="2279"/>
                    <a:pt x="17732" y="2848"/>
                  </a:cubicBezTo>
                  <a:cubicBezTo>
                    <a:pt x="17800" y="3161"/>
                    <a:pt x="17873" y="3491"/>
                    <a:pt x="17948" y="3836"/>
                  </a:cubicBezTo>
                  <a:cubicBezTo>
                    <a:pt x="18019" y="4188"/>
                    <a:pt x="18072" y="4570"/>
                    <a:pt x="18143" y="4970"/>
                  </a:cubicBezTo>
                  <a:cubicBezTo>
                    <a:pt x="18283" y="5792"/>
                    <a:pt x="18433" y="6682"/>
                    <a:pt x="18596" y="7638"/>
                  </a:cubicBezTo>
                  <a:cubicBezTo>
                    <a:pt x="18740" y="8617"/>
                    <a:pt x="18847" y="9686"/>
                    <a:pt x="18991" y="10831"/>
                  </a:cubicBezTo>
                  <a:cubicBezTo>
                    <a:pt x="19158" y="11974"/>
                    <a:pt x="19197" y="13209"/>
                    <a:pt x="19301" y="14513"/>
                  </a:cubicBezTo>
                  <a:cubicBezTo>
                    <a:pt x="19424" y="15816"/>
                    <a:pt x="19418" y="17201"/>
                    <a:pt x="19454" y="18651"/>
                  </a:cubicBezTo>
                  <a:cubicBezTo>
                    <a:pt x="19463" y="19014"/>
                    <a:pt x="19470" y="19382"/>
                    <a:pt x="19479" y="19752"/>
                  </a:cubicBezTo>
                  <a:cubicBezTo>
                    <a:pt x="19479" y="20124"/>
                    <a:pt x="19460" y="20500"/>
                    <a:pt x="19452" y="20879"/>
                  </a:cubicBezTo>
                  <a:cubicBezTo>
                    <a:pt x="19431" y="21640"/>
                    <a:pt x="19411" y="22416"/>
                    <a:pt x="19389" y="23206"/>
                  </a:cubicBezTo>
                  <a:cubicBezTo>
                    <a:pt x="19386" y="23998"/>
                    <a:pt x="19289" y="24803"/>
                    <a:pt x="19238" y="25623"/>
                  </a:cubicBezTo>
                  <a:cubicBezTo>
                    <a:pt x="19170" y="26444"/>
                    <a:pt x="19126" y="27281"/>
                    <a:pt x="19036" y="28130"/>
                  </a:cubicBezTo>
                  <a:cubicBezTo>
                    <a:pt x="18932" y="28977"/>
                    <a:pt x="18826" y="29839"/>
                    <a:pt x="18718" y="30713"/>
                  </a:cubicBezTo>
                  <a:cubicBezTo>
                    <a:pt x="18659" y="31151"/>
                    <a:pt x="18619" y="31593"/>
                    <a:pt x="18546" y="32034"/>
                  </a:cubicBezTo>
                  <a:cubicBezTo>
                    <a:pt x="18472" y="32476"/>
                    <a:pt x="18394" y="32920"/>
                    <a:pt x="18318" y="33368"/>
                  </a:cubicBezTo>
                  <a:cubicBezTo>
                    <a:pt x="18159" y="34262"/>
                    <a:pt x="18025" y="35175"/>
                    <a:pt x="17840" y="36091"/>
                  </a:cubicBezTo>
                  <a:cubicBezTo>
                    <a:pt x="17639" y="37003"/>
                    <a:pt x="17438" y="37928"/>
                    <a:pt x="17233" y="38866"/>
                  </a:cubicBezTo>
                  <a:cubicBezTo>
                    <a:pt x="17049" y="39808"/>
                    <a:pt x="16764" y="40736"/>
                    <a:pt x="16520" y="41687"/>
                  </a:cubicBezTo>
                  <a:cubicBezTo>
                    <a:pt x="16262" y="42635"/>
                    <a:pt x="16030" y="43601"/>
                    <a:pt x="15708" y="44552"/>
                  </a:cubicBezTo>
                  <a:cubicBezTo>
                    <a:pt x="15404" y="45510"/>
                    <a:pt x="15099" y="46476"/>
                    <a:pt x="14789" y="47452"/>
                  </a:cubicBezTo>
                  <a:cubicBezTo>
                    <a:pt x="14437" y="48414"/>
                    <a:pt x="14080" y="49384"/>
                    <a:pt x="13721" y="50364"/>
                  </a:cubicBezTo>
                  <a:cubicBezTo>
                    <a:pt x="12219" y="54256"/>
                    <a:pt x="10411" y="58188"/>
                    <a:pt x="8263" y="62057"/>
                  </a:cubicBezTo>
                  <a:cubicBezTo>
                    <a:pt x="6078" y="65907"/>
                    <a:pt x="3674" y="69505"/>
                    <a:pt x="1157" y="72834"/>
                  </a:cubicBezTo>
                  <a:lnTo>
                    <a:pt x="1" y="74317"/>
                  </a:lnTo>
                  <a:cubicBezTo>
                    <a:pt x="653" y="73982"/>
                    <a:pt x="1307" y="73643"/>
                    <a:pt x="1961" y="73300"/>
                  </a:cubicBezTo>
                  <a:cubicBezTo>
                    <a:pt x="4487" y="69972"/>
                    <a:pt x="6900" y="66372"/>
                    <a:pt x="9086" y="62518"/>
                  </a:cubicBezTo>
                  <a:cubicBezTo>
                    <a:pt x="11258" y="58607"/>
                    <a:pt x="13080" y="54629"/>
                    <a:pt x="14585" y="50691"/>
                  </a:cubicBezTo>
                  <a:lnTo>
                    <a:pt x="15654" y="47745"/>
                  </a:lnTo>
                  <a:lnTo>
                    <a:pt x="16571" y="44811"/>
                  </a:lnTo>
                  <a:cubicBezTo>
                    <a:pt x="16892" y="43848"/>
                    <a:pt x="17123" y="42871"/>
                    <a:pt x="17377" y="41913"/>
                  </a:cubicBezTo>
                  <a:cubicBezTo>
                    <a:pt x="17619" y="40950"/>
                    <a:pt x="17901" y="40011"/>
                    <a:pt x="18081" y="39058"/>
                  </a:cubicBezTo>
                  <a:cubicBezTo>
                    <a:pt x="18281" y="38111"/>
                    <a:pt x="18479" y="37176"/>
                    <a:pt x="18675" y="36252"/>
                  </a:cubicBezTo>
                  <a:cubicBezTo>
                    <a:pt x="18855" y="35326"/>
                    <a:pt x="18984" y="34403"/>
                    <a:pt x="19137" y="33499"/>
                  </a:cubicBezTo>
                  <a:cubicBezTo>
                    <a:pt x="19211" y="33046"/>
                    <a:pt x="19284" y="32597"/>
                    <a:pt x="19357" y="32151"/>
                  </a:cubicBezTo>
                  <a:cubicBezTo>
                    <a:pt x="19426" y="31704"/>
                    <a:pt x="19464" y="31256"/>
                    <a:pt x="19519" y="30815"/>
                  </a:cubicBezTo>
                  <a:lnTo>
                    <a:pt x="19815" y="28205"/>
                  </a:lnTo>
                  <a:cubicBezTo>
                    <a:pt x="19897" y="27348"/>
                    <a:pt x="19933" y="26502"/>
                    <a:pt x="19992" y="25673"/>
                  </a:cubicBezTo>
                  <a:cubicBezTo>
                    <a:pt x="20035" y="24844"/>
                    <a:pt x="20123" y="24032"/>
                    <a:pt x="20117" y="23232"/>
                  </a:cubicBezTo>
                  <a:cubicBezTo>
                    <a:pt x="20128" y="22435"/>
                    <a:pt x="20140" y="21652"/>
                    <a:pt x="20151" y="20884"/>
                  </a:cubicBezTo>
                  <a:cubicBezTo>
                    <a:pt x="20153" y="20501"/>
                    <a:pt x="20167" y="20123"/>
                    <a:pt x="20162" y="19747"/>
                  </a:cubicBezTo>
                  <a:cubicBezTo>
                    <a:pt x="20148" y="19374"/>
                    <a:pt x="20135" y="19004"/>
                    <a:pt x="20122" y="18638"/>
                  </a:cubicBezTo>
                  <a:cubicBezTo>
                    <a:pt x="20063" y="17175"/>
                    <a:pt x="20046" y="15781"/>
                    <a:pt x="19900" y="14470"/>
                  </a:cubicBezTo>
                  <a:cubicBezTo>
                    <a:pt x="19772" y="13158"/>
                    <a:pt x="19708" y="11914"/>
                    <a:pt x="19515" y="10768"/>
                  </a:cubicBezTo>
                  <a:cubicBezTo>
                    <a:pt x="19345" y="9618"/>
                    <a:pt x="19211" y="8545"/>
                    <a:pt x="19040" y="7565"/>
                  </a:cubicBezTo>
                  <a:cubicBezTo>
                    <a:pt x="18848" y="6609"/>
                    <a:pt x="18669" y="5719"/>
                    <a:pt x="18504" y="4897"/>
                  </a:cubicBezTo>
                  <a:cubicBezTo>
                    <a:pt x="18419" y="4497"/>
                    <a:pt x="18351" y="4118"/>
                    <a:pt x="18266" y="3767"/>
                  </a:cubicBezTo>
                  <a:cubicBezTo>
                    <a:pt x="18174" y="3424"/>
                    <a:pt x="18087" y="3097"/>
                    <a:pt x="18005" y="2784"/>
                  </a:cubicBezTo>
                  <a:cubicBezTo>
                    <a:pt x="17852" y="2222"/>
                    <a:pt x="17714" y="1712"/>
                    <a:pt x="17587" y="1249"/>
                  </a:cubicBezTo>
                  <a:cubicBezTo>
                    <a:pt x="17357" y="429"/>
                    <a:pt x="17222" y="1"/>
                    <a:pt x="1718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17" name="Google Shape;1894;p46">
              <a:extLst>
                <a:ext uri="{FF2B5EF4-FFF2-40B4-BE49-F238E27FC236}">
                  <a16:creationId xmlns:a16="http://schemas.microsoft.com/office/drawing/2014/main" id="{6C9BA055-C5D5-46F5-896B-F2387734EC91}"/>
                </a:ext>
              </a:extLst>
            </p:cNvPr>
            <p:cNvSpPr/>
            <p:nvPr/>
          </p:nvSpPr>
          <p:spPr>
            <a:xfrm>
              <a:off x="2433125" y="492500"/>
              <a:ext cx="1898075" cy="2595975"/>
            </a:xfrm>
            <a:custGeom>
              <a:avLst/>
              <a:gdLst/>
              <a:ahLst/>
              <a:cxnLst/>
              <a:rect l="l" t="t" r="r" b="b"/>
              <a:pathLst>
                <a:path w="75923" h="103839" extrusionOk="0">
                  <a:moveTo>
                    <a:pt x="74949" y="1"/>
                  </a:moveTo>
                  <a:cubicBezTo>
                    <a:pt x="74747" y="1"/>
                    <a:pt x="74515" y="6"/>
                    <a:pt x="74252" y="27"/>
                  </a:cubicBezTo>
                  <a:cubicBezTo>
                    <a:pt x="73159" y="78"/>
                    <a:pt x="71538" y="237"/>
                    <a:pt x="69516" y="767"/>
                  </a:cubicBezTo>
                  <a:cubicBezTo>
                    <a:pt x="68506" y="1030"/>
                    <a:pt x="67399" y="1387"/>
                    <a:pt x="66219" y="1863"/>
                  </a:cubicBezTo>
                  <a:cubicBezTo>
                    <a:pt x="64944" y="2393"/>
                    <a:pt x="63710" y="3017"/>
                    <a:pt x="62529" y="3735"/>
                  </a:cubicBezTo>
                  <a:cubicBezTo>
                    <a:pt x="59991" y="5271"/>
                    <a:pt x="57342" y="7509"/>
                    <a:pt x="55163" y="10578"/>
                  </a:cubicBezTo>
                  <a:cubicBezTo>
                    <a:pt x="54022" y="12180"/>
                    <a:pt x="53062" y="13904"/>
                    <a:pt x="52298" y="15717"/>
                  </a:cubicBezTo>
                  <a:cubicBezTo>
                    <a:pt x="51483" y="17690"/>
                    <a:pt x="50902" y="19753"/>
                    <a:pt x="50570" y="21862"/>
                  </a:cubicBezTo>
                  <a:cubicBezTo>
                    <a:pt x="50245" y="24050"/>
                    <a:pt x="50193" y="26362"/>
                    <a:pt x="50447" y="28700"/>
                  </a:cubicBezTo>
                  <a:cubicBezTo>
                    <a:pt x="50691" y="31039"/>
                    <a:pt x="51188" y="33404"/>
                    <a:pt x="51783" y="35789"/>
                  </a:cubicBezTo>
                  <a:cubicBezTo>
                    <a:pt x="52372" y="38177"/>
                    <a:pt x="53057" y="40591"/>
                    <a:pt x="53623" y="43078"/>
                  </a:cubicBezTo>
                  <a:cubicBezTo>
                    <a:pt x="54191" y="45565"/>
                    <a:pt x="54653" y="48130"/>
                    <a:pt x="54978" y="50762"/>
                  </a:cubicBezTo>
                  <a:cubicBezTo>
                    <a:pt x="55635" y="56019"/>
                    <a:pt x="55792" y="61544"/>
                    <a:pt x="55292" y="67134"/>
                  </a:cubicBezTo>
                  <a:cubicBezTo>
                    <a:pt x="55019" y="69899"/>
                    <a:pt x="54480" y="72657"/>
                    <a:pt x="53093" y="74922"/>
                  </a:cubicBezTo>
                  <a:cubicBezTo>
                    <a:pt x="51738" y="77204"/>
                    <a:pt x="49436" y="78716"/>
                    <a:pt x="46949" y="79366"/>
                  </a:cubicBezTo>
                  <a:cubicBezTo>
                    <a:pt x="45294" y="79809"/>
                    <a:pt x="43588" y="79947"/>
                    <a:pt x="41891" y="79947"/>
                  </a:cubicBezTo>
                  <a:cubicBezTo>
                    <a:pt x="41022" y="79947"/>
                    <a:pt x="40155" y="79911"/>
                    <a:pt x="39299" y="79861"/>
                  </a:cubicBezTo>
                  <a:cubicBezTo>
                    <a:pt x="36761" y="79693"/>
                    <a:pt x="34272" y="79341"/>
                    <a:pt x="31815" y="79147"/>
                  </a:cubicBezTo>
                  <a:cubicBezTo>
                    <a:pt x="28796" y="78894"/>
                    <a:pt x="25768" y="78768"/>
                    <a:pt x="22740" y="78768"/>
                  </a:cubicBezTo>
                  <a:cubicBezTo>
                    <a:pt x="21112" y="78768"/>
                    <a:pt x="19485" y="78804"/>
                    <a:pt x="17858" y="78877"/>
                  </a:cubicBezTo>
                  <a:cubicBezTo>
                    <a:pt x="15675" y="78972"/>
                    <a:pt x="13548" y="79134"/>
                    <a:pt x="11533" y="79551"/>
                  </a:cubicBezTo>
                  <a:cubicBezTo>
                    <a:pt x="9524" y="79962"/>
                    <a:pt x="7622" y="80644"/>
                    <a:pt x="6020" y="81683"/>
                  </a:cubicBezTo>
                  <a:cubicBezTo>
                    <a:pt x="4440" y="82748"/>
                    <a:pt x="3160" y="84084"/>
                    <a:pt x="2270" y="85545"/>
                  </a:cubicBezTo>
                  <a:cubicBezTo>
                    <a:pt x="1359" y="86996"/>
                    <a:pt x="831" y="88539"/>
                    <a:pt x="501" y="89991"/>
                  </a:cubicBezTo>
                  <a:cubicBezTo>
                    <a:pt x="305" y="90714"/>
                    <a:pt x="240" y="91434"/>
                    <a:pt x="130" y="92118"/>
                  </a:cubicBezTo>
                  <a:cubicBezTo>
                    <a:pt x="85" y="92809"/>
                    <a:pt x="0" y="93470"/>
                    <a:pt x="14" y="94108"/>
                  </a:cubicBezTo>
                  <a:cubicBezTo>
                    <a:pt x="10" y="94426"/>
                    <a:pt x="6" y="94737"/>
                    <a:pt x="4" y="95042"/>
                  </a:cubicBezTo>
                  <a:cubicBezTo>
                    <a:pt x="19" y="95345"/>
                    <a:pt x="33" y="95641"/>
                    <a:pt x="48" y="95932"/>
                  </a:cubicBezTo>
                  <a:cubicBezTo>
                    <a:pt x="65" y="96511"/>
                    <a:pt x="136" y="97058"/>
                    <a:pt x="192" y="97577"/>
                  </a:cubicBezTo>
                  <a:cubicBezTo>
                    <a:pt x="383" y="99166"/>
                    <a:pt x="709" y="100735"/>
                    <a:pt x="1162" y="102270"/>
                  </a:cubicBezTo>
                  <a:cubicBezTo>
                    <a:pt x="1319" y="102795"/>
                    <a:pt x="1469" y="103185"/>
                    <a:pt x="1561" y="103450"/>
                  </a:cubicBezTo>
                  <a:cubicBezTo>
                    <a:pt x="1657" y="103707"/>
                    <a:pt x="1712" y="103839"/>
                    <a:pt x="1729" y="103839"/>
                  </a:cubicBezTo>
                  <a:cubicBezTo>
                    <a:pt x="1729" y="103839"/>
                    <a:pt x="1730" y="103839"/>
                    <a:pt x="1730" y="103839"/>
                  </a:cubicBezTo>
                  <a:cubicBezTo>
                    <a:pt x="1765" y="103827"/>
                    <a:pt x="1616" y="103272"/>
                    <a:pt x="1347" y="102218"/>
                  </a:cubicBezTo>
                  <a:cubicBezTo>
                    <a:pt x="1100" y="101160"/>
                    <a:pt x="752" y="99589"/>
                    <a:pt x="557" y="97537"/>
                  </a:cubicBezTo>
                  <a:cubicBezTo>
                    <a:pt x="517" y="97024"/>
                    <a:pt x="459" y="96483"/>
                    <a:pt x="457" y="95912"/>
                  </a:cubicBezTo>
                  <a:cubicBezTo>
                    <a:pt x="449" y="95625"/>
                    <a:pt x="442" y="95334"/>
                    <a:pt x="433" y="95036"/>
                  </a:cubicBezTo>
                  <a:cubicBezTo>
                    <a:pt x="443" y="94736"/>
                    <a:pt x="454" y="94430"/>
                    <a:pt x="463" y="94119"/>
                  </a:cubicBezTo>
                  <a:cubicBezTo>
                    <a:pt x="463" y="93493"/>
                    <a:pt x="561" y="92848"/>
                    <a:pt x="617" y="92174"/>
                  </a:cubicBezTo>
                  <a:cubicBezTo>
                    <a:pt x="737" y="91511"/>
                    <a:pt x="812" y="90809"/>
                    <a:pt x="1014" y="90112"/>
                  </a:cubicBezTo>
                  <a:cubicBezTo>
                    <a:pt x="1358" y="88708"/>
                    <a:pt x="1892" y="87232"/>
                    <a:pt x="2780" y="85862"/>
                  </a:cubicBezTo>
                  <a:cubicBezTo>
                    <a:pt x="3647" y="84480"/>
                    <a:pt x="4876" y="83235"/>
                    <a:pt x="6380" y="82243"/>
                  </a:cubicBezTo>
                  <a:cubicBezTo>
                    <a:pt x="7905" y="81278"/>
                    <a:pt x="9727" y="80644"/>
                    <a:pt x="11678" y="80263"/>
                  </a:cubicBezTo>
                  <a:cubicBezTo>
                    <a:pt x="13634" y="79878"/>
                    <a:pt x="15720" y="79734"/>
                    <a:pt x="17890" y="79658"/>
                  </a:cubicBezTo>
                  <a:cubicBezTo>
                    <a:pt x="19258" y="79607"/>
                    <a:pt x="20627" y="79582"/>
                    <a:pt x="21996" y="79582"/>
                  </a:cubicBezTo>
                  <a:cubicBezTo>
                    <a:pt x="25248" y="79582"/>
                    <a:pt x="28499" y="79725"/>
                    <a:pt x="31741" y="80012"/>
                  </a:cubicBezTo>
                  <a:cubicBezTo>
                    <a:pt x="34168" y="80215"/>
                    <a:pt x="36655" y="80578"/>
                    <a:pt x="39238" y="80759"/>
                  </a:cubicBezTo>
                  <a:cubicBezTo>
                    <a:pt x="40117" y="80820"/>
                    <a:pt x="41007" y="80857"/>
                    <a:pt x="41906" y="80857"/>
                  </a:cubicBezTo>
                  <a:cubicBezTo>
                    <a:pt x="42327" y="80857"/>
                    <a:pt x="42750" y="80849"/>
                    <a:pt x="43174" y="80831"/>
                  </a:cubicBezTo>
                  <a:cubicBezTo>
                    <a:pt x="44504" y="80771"/>
                    <a:pt x="45858" y="80622"/>
                    <a:pt x="47189" y="80258"/>
                  </a:cubicBezTo>
                  <a:cubicBezTo>
                    <a:pt x="48517" y="79901"/>
                    <a:pt x="49825" y="79339"/>
                    <a:pt x="50983" y="78519"/>
                  </a:cubicBezTo>
                  <a:cubicBezTo>
                    <a:pt x="52138" y="77701"/>
                    <a:pt x="53159" y="76647"/>
                    <a:pt x="53894" y="75412"/>
                  </a:cubicBezTo>
                  <a:cubicBezTo>
                    <a:pt x="55404" y="72943"/>
                    <a:pt x="55950" y="70053"/>
                    <a:pt x="56233" y="67224"/>
                  </a:cubicBezTo>
                  <a:cubicBezTo>
                    <a:pt x="56739" y="61545"/>
                    <a:pt x="56572" y="55967"/>
                    <a:pt x="55896" y="50644"/>
                  </a:cubicBezTo>
                  <a:cubicBezTo>
                    <a:pt x="55561" y="47983"/>
                    <a:pt x="55084" y="45388"/>
                    <a:pt x="54502" y="42874"/>
                  </a:cubicBezTo>
                  <a:cubicBezTo>
                    <a:pt x="53921" y="40360"/>
                    <a:pt x="53223" y="37944"/>
                    <a:pt x="52628" y="35577"/>
                  </a:cubicBezTo>
                  <a:cubicBezTo>
                    <a:pt x="52026" y="33212"/>
                    <a:pt x="51525" y="30890"/>
                    <a:pt x="51272" y="28611"/>
                  </a:cubicBezTo>
                  <a:cubicBezTo>
                    <a:pt x="51011" y="26332"/>
                    <a:pt x="51047" y="24104"/>
                    <a:pt x="51345" y="21978"/>
                  </a:cubicBezTo>
                  <a:cubicBezTo>
                    <a:pt x="51923" y="18016"/>
                    <a:pt x="53416" y="14244"/>
                    <a:pt x="55708" y="10962"/>
                  </a:cubicBezTo>
                  <a:cubicBezTo>
                    <a:pt x="57796" y="7950"/>
                    <a:pt x="60346" y="5732"/>
                    <a:pt x="62808" y="4182"/>
                  </a:cubicBezTo>
                  <a:cubicBezTo>
                    <a:pt x="63955" y="3460"/>
                    <a:pt x="65154" y="2823"/>
                    <a:pt x="66394" y="2277"/>
                  </a:cubicBezTo>
                  <a:cubicBezTo>
                    <a:pt x="67443" y="1827"/>
                    <a:pt x="68518" y="1441"/>
                    <a:pt x="69614" y="1121"/>
                  </a:cubicBezTo>
                  <a:cubicBezTo>
                    <a:pt x="71134" y="677"/>
                    <a:pt x="72691" y="375"/>
                    <a:pt x="74268" y="217"/>
                  </a:cubicBezTo>
                  <a:cubicBezTo>
                    <a:pt x="75349" y="104"/>
                    <a:pt x="75922" y="81"/>
                    <a:pt x="75922" y="38"/>
                  </a:cubicBezTo>
                  <a:cubicBezTo>
                    <a:pt x="75922" y="22"/>
                    <a:pt x="75779" y="11"/>
                    <a:pt x="75498" y="6"/>
                  </a:cubicBezTo>
                  <a:cubicBezTo>
                    <a:pt x="75491" y="6"/>
                    <a:pt x="75484" y="6"/>
                    <a:pt x="75477" y="6"/>
                  </a:cubicBezTo>
                  <a:cubicBezTo>
                    <a:pt x="75334" y="6"/>
                    <a:pt x="75158" y="1"/>
                    <a:pt x="7494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18" name="Google Shape;1895;p46">
              <a:extLst>
                <a:ext uri="{FF2B5EF4-FFF2-40B4-BE49-F238E27FC236}">
                  <a16:creationId xmlns:a16="http://schemas.microsoft.com/office/drawing/2014/main" id="{5BA2803A-AFA9-4BFC-AE07-37DA7A57A6D0}"/>
                </a:ext>
              </a:extLst>
            </p:cNvPr>
            <p:cNvSpPr/>
            <p:nvPr/>
          </p:nvSpPr>
          <p:spPr>
            <a:xfrm>
              <a:off x="3155300" y="1315450"/>
              <a:ext cx="1039700" cy="2129725"/>
            </a:xfrm>
            <a:custGeom>
              <a:avLst/>
              <a:gdLst/>
              <a:ahLst/>
              <a:cxnLst/>
              <a:rect l="l" t="t" r="r" b="b"/>
              <a:pathLst>
                <a:path w="41588" h="85189" extrusionOk="0">
                  <a:moveTo>
                    <a:pt x="32241" y="1"/>
                  </a:moveTo>
                  <a:cubicBezTo>
                    <a:pt x="32209" y="1"/>
                    <a:pt x="32117" y="359"/>
                    <a:pt x="31971" y="1050"/>
                  </a:cubicBezTo>
                  <a:cubicBezTo>
                    <a:pt x="31839" y="1747"/>
                    <a:pt x="31705" y="2793"/>
                    <a:pt x="31694" y="4148"/>
                  </a:cubicBezTo>
                  <a:cubicBezTo>
                    <a:pt x="31676" y="5504"/>
                    <a:pt x="31840" y="7163"/>
                    <a:pt x="32223" y="9047"/>
                  </a:cubicBezTo>
                  <a:cubicBezTo>
                    <a:pt x="32604" y="10932"/>
                    <a:pt x="33245" y="13030"/>
                    <a:pt x="34068" y="15295"/>
                  </a:cubicBezTo>
                  <a:cubicBezTo>
                    <a:pt x="34887" y="17562"/>
                    <a:pt x="35913" y="19989"/>
                    <a:pt x="36952" y="22605"/>
                  </a:cubicBezTo>
                  <a:cubicBezTo>
                    <a:pt x="37993" y="25222"/>
                    <a:pt x="39054" y="28035"/>
                    <a:pt x="39748" y="31090"/>
                  </a:cubicBezTo>
                  <a:cubicBezTo>
                    <a:pt x="40435" y="34131"/>
                    <a:pt x="40656" y="37477"/>
                    <a:pt x="39769" y="40733"/>
                  </a:cubicBezTo>
                  <a:cubicBezTo>
                    <a:pt x="38913" y="43989"/>
                    <a:pt x="36923" y="47001"/>
                    <a:pt x="34332" y="49488"/>
                  </a:cubicBezTo>
                  <a:cubicBezTo>
                    <a:pt x="31734" y="51989"/>
                    <a:pt x="28733" y="53929"/>
                    <a:pt x="25724" y="55551"/>
                  </a:cubicBezTo>
                  <a:cubicBezTo>
                    <a:pt x="22699" y="57174"/>
                    <a:pt x="19664" y="58549"/>
                    <a:pt x="16827" y="59995"/>
                  </a:cubicBezTo>
                  <a:cubicBezTo>
                    <a:pt x="13985" y="61430"/>
                    <a:pt x="11335" y="62949"/>
                    <a:pt x="9053" y="64668"/>
                  </a:cubicBezTo>
                  <a:cubicBezTo>
                    <a:pt x="6756" y="66359"/>
                    <a:pt x="4876" y="68324"/>
                    <a:pt x="3497" y="70326"/>
                  </a:cubicBezTo>
                  <a:cubicBezTo>
                    <a:pt x="2121" y="72337"/>
                    <a:pt x="1187" y="74363"/>
                    <a:pt x="657" y="76225"/>
                  </a:cubicBezTo>
                  <a:cubicBezTo>
                    <a:pt x="136" y="78091"/>
                    <a:pt x="1" y="79781"/>
                    <a:pt x="107" y="81138"/>
                  </a:cubicBezTo>
                  <a:cubicBezTo>
                    <a:pt x="105" y="81478"/>
                    <a:pt x="176" y="81795"/>
                    <a:pt x="211" y="82094"/>
                  </a:cubicBezTo>
                  <a:cubicBezTo>
                    <a:pt x="261" y="82391"/>
                    <a:pt x="276" y="82674"/>
                    <a:pt x="353" y="82924"/>
                  </a:cubicBezTo>
                  <a:cubicBezTo>
                    <a:pt x="493" y="83429"/>
                    <a:pt x="570" y="83866"/>
                    <a:pt x="711" y="84196"/>
                  </a:cubicBezTo>
                  <a:cubicBezTo>
                    <a:pt x="965" y="84849"/>
                    <a:pt x="1114" y="85188"/>
                    <a:pt x="1148" y="85188"/>
                  </a:cubicBezTo>
                  <a:cubicBezTo>
                    <a:pt x="1149" y="85188"/>
                    <a:pt x="1149" y="85188"/>
                    <a:pt x="1150" y="85188"/>
                  </a:cubicBezTo>
                  <a:cubicBezTo>
                    <a:pt x="1180" y="85176"/>
                    <a:pt x="1090" y="84812"/>
                    <a:pt x="893" y="84140"/>
                  </a:cubicBezTo>
                  <a:cubicBezTo>
                    <a:pt x="782" y="83807"/>
                    <a:pt x="738" y="83370"/>
                    <a:pt x="629" y="82873"/>
                  </a:cubicBezTo>
                  <a:cubicBezTo>
                    <a:pt x="567" y="82625"/>
                    <a:pt x="569" y="82347"/>
                    <a:pt x="533" y="82055"/>
                  </a:cubicBezTo>
                  <a:cubicBezTo>
                    <a:pt x="514" y="81762"/>
                    <a:pt x="458" y="81454"/>
                    <a:pt x="475" y="81120"/>
                  </a:cubicBezTo>
                  <a:cubicBezTo>
                    <a:pt x="426" y="79800"/>
                    <a:pt x="610" y="78170"/>
                    <a:pt x="1164" y="76375"/>
                  </a:cubicBezTo>
                  <a:cubicBezTo>
                    <a:pt x="1725" y="74583"/>
                    <a:pt x="2673" y="72637"/>
                    <a:pt x="4043" y="70711"/>
                  </a:cubicBezTo>
                  <a:cubicBezTo>
                    <a:pt x="5422" y="68786"/>
                    <a:pt x="7249" y="66928"/>
                    <a:pt x="9519" y="65296"/>
                  </a:cubicBezTo>
                  <a:cubicBezTo>
                    <a:pt x="11769" y="63645"/>
                    <a:pt x="14386" y="62176"/>
                    <a:pt x="17218" y="60772"/>
                  </a:cubicBezTo>
                  <a:cubicBezTo>
                    <a:pt x="20045" y="59358"/>
                    <a:pt x="23090" y="57998"/>
                    <a:pt x="26161" y="56367"/>
                  </a:cubicBezTo>
                  <a:cubicBezTo>
                    <a:pt x="29225" y="54728"/>
                    <a:pt x="32298" y="52754"/>
                    <a:pt x="34988" y="50168"/>
                  </a:cubicBezTo>
                  <a:cubicBezTo>
                    <a:pt x="37670" y="47597"/>
                    <a:pt x="39770" y="44424"/>
                    <a:pt x="40663" y="40971"/>
                  </a:cubicBezTo>
                  <a:cubicBezTo>
                    <a:pt x="41587" y="37525"/>
                    <a:pt x="41326" y="34015"/>
                    <a:pt x="40598" y="30899"/>
                  </a:cubicBezTo>
                  <a:cubicBezTo>
                    <a:pt x="39859" y="27764"/>
                    <a:pt x="38753" y="24926"/>
                    <a:pt x="37678" y="22312"/>
                  </a:cubicBezTo>
                  <a:cubicBezTo>
                    <a:pt x="36602" y="19696"/>
                    <a:pt x="35545" y="17294"/>
                    <a:pt x="34693" y="15061"/>
                  </a:cubicBezTo>
                  <a:cubicBezTo>
                    <a:pt x="33838" y="12830"/>
                    <a:pt x="33162" y="10778"/>
                    <a:pt x="32738" y="8934"/>
                  </a:cubicBezTo>
                  <a:cubicBezTo>
                    <a:pt x="32314" y="7091"/>
                    <a:pt x="32100" y="5472"/>
                    <a:pt x="32062" y="4142"/>
                  </a:cubicBezTo>
                  <a:cubicBezTo>
                    <a:pt x="31971" y="1476"/>
                    <a:pt x="32348" y="17"/>
                    <a:pt x="32242" y="1"/>
                  </a:cubicBezTo>
                  <a:cubicBezTo>
                    <a:pt x="32242" y="1"/>
                    <a:pt x="32242" y="1"/>
                    <a:pt x="322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19" name="Google Shape;1896;p46">
              <a:extLst>
                <a:ext uri="{FF2B5EF4-FFF2-40B4-BE49-F238E27FC236}">
                  <a16:creationId xmlns:a16="http://schemas.microsoft.com/office/drawing/2014/main" id="{43482C94-3E6D-424B-9521-25049FD5D3AB}"/>
                </a:ext>
              </a:extLst>
            </p:cNvPr>
            <p:cNvSpPr/>
            <p:nvPr/>
          </p:nvSpPr>
          <p:spPr>
            <a:xfrm>
              <a:off x="4212575" y="1571300"/>
              <a:ext cx="280300" cy="1480125"/>
            </a:xfrm>
            <a:custGeom>
              <a:avLst/>
              <a:gdLst/>
              <a:ahLst/>
              <a:cxnLst/>
              <a:rect l="l" t="t" r="r" b="b"/>
              <a:pathLst>
                <a:path w="11212" h="59205" extrusionOk="0">
                  <a:moveTo>
                    <a:pt x="62" y="1"/>
                  </a:moveTo>
                  <a:cubicBezTo>
                    <a:pt x="61" y="1"/>
                    <a:pt x="60" y="1"/>
                    <a:pt x="58" y="2"/>
                  </a:cubicBezTo>
                  <a:cubicBezTo>
                    <a:pt x="0" y="34"/>
                    <a:pt x="378" y="829"/>
                    <a:pt x="1072" y="2258"/>
                  </a:cubicBezTo>
                  <a:cubicBezTo>
                    <a:pt x="1766" y="3686"/>
                    <a:pt x="2774" y="5750"/>
                    <a:pt x="3935" y="8337"/>
                  </a:cubicBezTo>
                  <a:cubicBezTo>
                    <a:pt x="5096" y="10923"/>
                    <a:pt x="6417" y="14034"/>
                    <a:pt x="7710" y="17543"/>
                  </a:cubicBezTo>
                  <a:cubicBezTo>
                    <a:pt x="8973" y="21043"/>
                    <a:pt x="10196" y="25014"/>
                    <a:pt x="10230" y="29284"/>
                  </a:cubicBezTo>
                  <a:cubicBezTo>
                    <a:pt x="10265" y="31363"/>
                    <a:pt x="10073" y="33439"/>
                    <a:pt x="9658" y="35475"/>
                  </a:cubicBezTo>
                  <a:cubicBezTo>
                    <a:pt x="9280" y="37386"/>
                    <a:pt x="8782" y="39270"/>
                    <a:pt x="8166" y="41116"/>
                  </a:cubicBezTo>
                  <a:cubicBezTo>
                    <a:pt x="7015" y="44667"/>
                    <a:pt x="5700" y="47789"/>
                    <a:pt x="4686" y="50445"/>
                  </a:cubicBezTo>
                  <a:cubicBezTo>
                    <a:pt x="3656" y="53096"/>
                    <a:pt x="2879" y="55270"/>
                    <a:pt x="2419" y="56797"/>
                  </a:cubicBezTo>
                  <a:cubicBezTo>
                    <a:pt x="1962" y="58325"/>
                    <a:pt x="1771" y="59188"/>
                    <a:pt x="1828" y="59204"/>
                  </a:cubicBezTo>
                  <a:cubicBezTo>
                    <a:pt x="1829" y="59204"/>
                    <a:pt x="1830" y="59204"/>
                    <a:pt x="1831" y="59204"/>
                  </a:cubicBezTo>
                  <a:cubicBezTo>
                    <a:pt x="1904" y="59204"/>
                    <a:pt x="2213" y="58381"/>
                    <a:pt x="2767" y="56917"/>
                  </a:cubicBezTo>
                  <a:cubicBezTo>
                    <a:pt x="3331" y="55433"/>
                    <a:pt x="4197" y="53310"/>
                    <a:pt x="5306" y="50695"/>
                  </a:cubicBezTo>
                  <a:cubicBezTo>
                    <a:pt x="6398" y="48074"/>
                    <a:pt x="7780" y="44976"/>
                    <a:pt x="8993" y="41390"/>
                  </a:cubicBezTo>
                  <a:cubicBezTo>
                    <a:pt x="9643" y="39516"/>
                    <a:pt x="10169" y="37599"/>
                    <a:pt x="10566" y="35654"/>
                  </a:cubicBezTo>
                  <a:cubicBezTo>
                    <a:pt x="11007" y="33554"/>
                    <a:pt x="11211" y="31413"/>
                    <a:pt x="11175" y="29268"/>
                  </a:cubicBezTo>
                  <a:cubicBezTo>
                    <a:pt x="11175" y="27057"/>
                    <a:pt x="10812" y="24916"/>
                    <a:pt x="10329" y="22906"/>
                  </a:cubicBezTo>
                  <a:cubicBezTo>
                    <a:pt x="9838" y="20893"/>
                    <a:pt x="9193" y="19008"/>
                    <a:pt x="8526" y="17241"/>
                  </a:cubicBezTo>
                  <a:cubicBezTo>
                    <a:pt x="7176" y="13714"/>
                    <a:pt x="5785" y="10618"/>
                    <a:pt x="4540" y="8055"/>
                  </a:cubicBezTo>
                  <a:cubicBezTo>
                    <a:pt x="3295" y="5490"/>
                    <a:pt x="2192" y="3466"/>
                    <a:pt x="1397" y="2086"/>
                  </a:cubicBezTo>
                  <a:cubicBezTo>
                    <a:pt x="618" y="734"/>
                    <a:pt x="133" y="1"/>
                    <a:pt x="6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20" name="Google Shape;1897;p46">
              <a:extLst>
                <a:ext uri="{FF2B5EF4-FFF2-40B4-BE49-F238E27FC236}">
                  <a16:creationId xmlns:a16="http://schemas.microsoft.com/office/drawing/2014/main" id="{0604F9BB-269E-4788-9635-860438FDAAF3}"/>
                </a:ext>
              </a:extLst>
            </p:cNvPr>
            <p:cNvSpPr/>
            <p:nvPr/>
          </p:nvSpPr>
          <p:spPr>
            <a:xfrm>
              <a:off x="4445650" y="1654950"/>
              <a:ext cx="266200" cy="1454150"/>
            </a:xfrm>
            <a:custGeom>
              <a:avLst/>
              <a:gdLst/>
              <a:ahLst/>
              <a:cxnLst/>
              <a:rect l="l" t="t" r="r" b="b"/>
              <a:pathLst>
                <a:path w="10648" h="58166" extrusionOk="0">
                  <a:moveTo>
                    <a:pt x="2922" y="0"/>
                  </a:moveTo>
                  <a:cubicBezTo>
                    <a:pt x="2921" y="0"/>
                    <a:pt x="2920" y="0"/>
                    <a:pt x="2919" y="1"/>
                  </a:cubicBezTo>
                  <a:cubicBezTo>
                    <a:pt x="2858" y="34"/>
                    <a:pt x="3218" y="812"/>
                    <a:pt x="3867" y="2213"/>
                  </a:cubicBezTo>
                  <a:cubicBezTo>
                    <a:pt x="4513" y="3616"/>
                    <a:pt x="5446" y="5647"/>
                    <a:pt x="6427" y="8217"/>
                  </a:cubicBezTo>
                  <a:cubicBezTo>
                    <a:pt x="7397" y="10788"/>
                    <a:pt x="8405" y="13916"/>
                    <a:pt x="8999" y="17487"/>
                  </a:cubicBezTo>
                  <a:cubicBezTo>
                    <a:pt x="9552" y="21058"/>
                    <a:pt x="9699" y="25061"/>
                    <a:pt x="9186" y="29213"/>
                  </a:cubicBezTo>
                  <a:cubicBezTo>
                    <a:pt x="8678" y="33365"/>
                    <a:pt x="7701" y="37253"/>
                    <a:pt x="6621" y="40725"/>
                  </a:cubicBezTo>
                  <a:cubicBezTo>
                    <a:pt x="5537" y="44199"/>
                    <a:pt x="4356" y="47268"/>
                    <a:pt x="3338" y="49832"/>
                  </a:cubicBezTo>
                  <a:cubicBezTo>
                    <a:pt x="2401" y="52141"/>
                    <a:pt x="1583" y="54155"/>
                    <a:pt x="876" y="55898"/>
                  </a:cubicBezTo>
                  <a:cubicBezTo>
                    <a:pt x="295" y="57332"/>
                    <a:pt x="0" y="58137"/>
                    <a:pt x="60" y="58165"/>
                  </a:cubicBezTo>
                  <a:cubicBezTo>
                    <a:pt x="61" y="58165"/>
                    <a:pt x="62" y="58166"/>
                    <a:pt x="63" y="58166"/>
                  </a:cubicBezTo>
                  <a:cubicBezTo>
                    <a:pt x="134" y="58166"/>
                    <a:pt x="538" y="57413"/>
                    <a:pt x="1212" y="56047"/>
                  </a:cubicBezTo>
                  <a:cubicBezTo>
                    <a:pt x="1892" y="54657"/>
                    <a:pt x="2856" y="52633"/>
                    <a:pt x="3956" y="50089"/>
                  </a:cubicBezTo>
                  <a:cubicBezTo>
                    <a:pt x="5057" y="47545"/>
                    <a:pt x="6310" y="44485"/>
                    <a:pt x="7451" y="40989"/>
                  </a:cubicBezTo>
                  <a:cubicBezTo>
                    <a:pt x="8588" y="37497"/>
                    <a:pt x="9607" y="33557"/>
                    <a:pt x="10125" y="29325"/>
                  </a:cubicBezTo>
                  <a:cubicBezTo>
                    <a:pt x="10647" y="25092"/>
                    <a:pt x="10471" y="20985"/>
                    <a:pt x="9856" y="17339"/>
                  </a:cubicBezTo>
                  <a:cubicBezTo>
                    <a:pt x="9201" y="13696"/>
                    <a:pt x="8109" y="10540"/>
                    <a:pt x="7049" y="7971"/>
                  </a:cubicBezTo>
                  <a:cubicBezTo>
                    <a:pt x="5976" y="5403"/>
                    <a:pt x="4945" y="3404"/>
                    <a:pt x="4195" y="2048"/>
                  </a:cubicBezTo>
                  <a:cubicBezTo>
                    <a:pt x="3456" y="717"/>
                    <a:pt x="2990" y="0"/>
                    <a:pt x="292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21" name="Google Shape;1898;p46">
              <a:extLst>
                <a:ext uri="{FF2B5EF4-FFF2-40B4-BE49-F238E27FC236}">
                  <a16:creationId xmlns:a16="http://schemas.microsoft.com/office/drawing/2014/main" id="{5C78E511-8088-4A29-8BC0-BA7C1BFB6D1C}"/>
                </a:ext>
              </a:extLst>
            </p:cNvPr>
            <p:cNvSpPr/>
            <p:nvPr/>
          </p:nvSpPr>
          <p:spPr>
            <a:xfrm>
              <a:off x="4507550" y="258800"/>
              <a:ext cx="870650" cy="1386925"/>
            </a:xfrm>
            <a:custGeom>
              <a:avLst/>
              <a:gdLst/>
              <a:ahLst/>
              <a:cxnLst/>
              <a:rect l="l" t="t" r="r" b="b"/>
              <a:pathLst>
                <a:path w="34826" h="55477" extrusionOk="0">
                  <a:moveTo>
                    <a:pt x="2530" y="1"/>
                  </a:moveTo>
                  <a:lnTo>
                    <a:pt x="2530" y="1"/>
                  </a:lnTo>
                  <a:cubicBezTo>
                    <a:pt x="2319" y="38"/>
                    <a:pt x="2108" y="79"/>
                    <a:pt x="1898" y="119"/>
                  </a:cubicBezTo>
                  <a:cubicBezTo>
                    <a:pt x="1601" y="1079"/>
                    <a:pt x="1321" y="2118"/>
                    <a:pt x="1080" y="3251"/>
                  </a:cubicBezTo>
                  <a:cubicBezTo>
                    <a:pt x="334" y="6746"/>
                    <a:pt x="0" y="11067"/>
                    <a:pt x="679" y="15776"/>
                  </a:cubicBezTo>
                  <a:cubicBezTo>
                    <a:pt x="1032" y="18121"/>
                    <a:pt x="1669" y="20593"/>
                    <a:pt x="2931" y="22905"/>
                  </a:cubicBezTo>
                  <a:cubicBezTo>
                    <a:pt x="4192" y="25223"/>
                    <a:pt x="6073" y="27227"/>
                    <a:pt x="8165" y="28987"/>
                  </a:cubicBezTo>
                  <a:cubicBezTo>
                    <a:pt x="10265" y="30757"/>
                    <a:pt x="12500" y="32224"/>
                    <a:pt x="14683" y="33561"/>
                  </a:cubicBezTo>
                  <a:cubicBezTo>
                    <a:pt x="16865" y="34898"/>
                    <a:pt x="19004" y="36116"/>
                    <a:pt x="20986" y="37350"/>
                  </a:cubicBezTo>
                  <a:cubicBezTo>
                    <a:pt x="22968" y="38584"/>
                    <a:pt x="24805" y="39815"/>
                    <a:pt x="26382" y="41142"/>
                  </a:cubicBezTo>
                  <a:cubicBezTo>
                    <a:pt x="27967" y="42460"/>
                    <a:pt x="29326" y="43826"/>
                    <a:pt x="30431" y="45182"/>
                  </a:cubicBezTo>
                  <a:cubicBezTo>
                    <a:pt x="32657" y="47895"/>
                    <a:pt x="33783" y="50563"/>
                    <a:pt x="34235" y="52462"/>
                  </a:cubicBezTo>
                  <a:cubicBezTo>
                    <a:pt x="34695" y="54364"/>
                    <a:pt x="34662" y="55476"/>
                    <a:pt x="34761" y="55476"/>
                  </a:cubicBezTo>
                  <a:cubicBezTo>
                    <a:pt x="34761" y="55476"/>
                    <a:pt x="34761" y="55476"/>
                    <a:pt x="34762" y="55476"/>
                  </a:cubicBezTo>
                  <a:cubicBezTo>
                    <a:pt x="34793" y="55476"/>
                    <a:pt x="34814" y="55203"/>
                    <a:pt x="34822" y="54675"/>
                  </a:cubicBezTo>
                  <a:cubicBezTo>
                    <a:pt x="34824" y="54530"/>
                    <a:pt x="34825" y="54383"/>
                    <a:pt x="34826" y="54233"/>
                  </a:cubicBezTo>
                  <a:cubicBezTo>
                    <a:pt x="34816" y="54071"/>
                    <a:pt x="34797" y="53893"/>
                    <a:pt x="34780" y="53701"/>
                  </a:cubicBezTo>
                  <a:cubicBezTo>
                    <a:pt x="34745" y="53316"/>
                    <a:pt x="34706" y="52871"/>
                    <a:pt x="34595" y="52381"/>
                  </a:cubicBezTo>
                  <a:cubicBezTo>
                    <a:pt x="34244" y="50411"/>
                    <a:pt x="33174" y="47607"/>
                    <a:pt x="30953" y="44766"/>
                  </a:cubicBezTo>
                  <a:cubicBezTo>
                    <a:pt x="29852" y="43345"/>
                    <a:pt x="28486" y="41917"/>
                    <a:pt x="26886" y="40543"/>
                  </a:cubicBezTo>
                  <a:cubicBezTo>
                    <a:pt x="25292" y="39156"/>
                    <a:pt x="23433" y="37876"/>
                    <a:pt x="21449" y="36612"/>
                  </a:cubicBezTo>
                  <a:cubicBezTo>
                    <a:pt x="17490" y="34070"/>
                    <a:pt x="12878" y="31700"/>
                    <a:pt x="8774" y="28266"/>
                  </a:cubicBezTo>
                  <a:cubicBezTo>
                    <a:pt x="6736" y="26551"/>
                    <a:pt x="4937" y="24631"/>
                    <a:pt x="3741" y="22459"/>
                  </a:cubicBezTo>
                  <a:cubicBezTo>
                    <a:pt x="2541" y="20285"/>
                    <a:pt x="1905" y="17919"/>
                    <a:pt x="1538" y="15642"/>
                  </a:cubicBezTo>
                  <a:cubicBezTo>
                    <a:pt x="832" y="11061"/>
                    <a:pt x="1084" y="6829"/>
                    <a:pt x="1734" y="3381"/>
                  </a:cubicBezTo>
                  <a:cubicBezTo>
                    <a:pt x="1965" y="2155"/>
                    <a:pt x="2240" y="1030"/>
                    <a:pt x="253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22" name="Google Shape;1899;p46">
              <a:extLst>
                <a:ext uri="{FF2B5EF4-FFF2-40B4-BE49-F238E27FC236}">
                  <a16:creationId xmlns:a16="http://schemas.microsoft.com/office/drawing/2014/main" id="{E181D27C-8774-4044-B007-A35C4A3F7959}"/>
                </a:ext>
              </a:extLst>
            </p:cNvPr>
            <p:cNvSpPr/>
            <p:nvPr/>
          </p:nvSpPr>
          <p:spPr>
            <a:xfrm>
              <a:off x="1467100" y="3148875"/>
              <a:ext cx="1352050" cy="1421275"/>
            </a:xfrm>
            <a:custGeom>
              <a:avLst/>
              <a:gdLst/>
              <a:ahLst/>
              <a:cxnLst/>
              <a:rect l="l" t="t" r="r" b="b"/>
              <a:pathLst>
                <a:path w="54082" h="56851" extrusionOk="0">
                  <a:moveTo>
                    <a:pt x="1760" y="0"/>
                  </a:moveTo>
                  <a:cubicBezTo>
                    <a:pt x="1371" y="835"/>
                    <a:pt x="1008" y="1683"/>
                    <a:pt x="671" y="2541"/>
                  </a:cubicBezTo>
                  <a:cubicBezTo>
                    <a:pt x="620" y="2947"/>
                    <a:pt x="567" y="3347"/>
                    <a:pt x="519" y="3761"/>
                  </a:cubicBezTo>
                  <a:cubicBezTo>
                    <a:pt x="209" y="6557"/>
                    <a:pt x="0" y="9580"/>
                    <a:pt x="206" y="12765"/>
                  </a:cubicBezTo>
                  <a:cubicBezTo>
                    <a:pt x="313" y="14356"/>
                    <a:pt x="527" y="15984"/>
                    <a:pt x="890" y="17620"/>
                  </a:cubicBezTo>
                  <a:cubicBezTo>
                    <a:pt x="1103" y="18430"/>
                    <a:pt x="1308" y="19253"/>
                    <a:pt x="1565" y="20068"/>
                  </a:cubicBezTo>
                  <a:lnTo>
                    <a:pt x="1994" y="21283"/>
                  </a:lnTo>
                  <a:cubicBezTo>
                    <a:pt x="2067" y="21486"/>
                    <a:pt x="2135" y="21693"/>
                    <a:pt x="2214" y="21894"/>
                  </a:cubicBezTo>
                  <a:lnTo>
                    <a:pt x="2474" y="22492"/>
                  </a:lnTo>
                  <a:cubicBezTo>
                    <a:pt x="3835" y="25696"/>
                    <a:pt x="5775" y="28782"/>
                    <a:pt x="8200" y="31548"/>
                  </a:cubicBezTo>
                  <a:cubicBezTo>
                    <a:pt x="10608" y="34330"/>
                    <a:pt x="13302" y="36728"/>
                    <a:pt x="16092" y="38767"/>
                  </a:cubicBezTo>
                  <a:cubicBezTo>
                    <a:pt x="18876" y="40816"/>
                    <a:pt x="21744" y="42535"/>
                    <a:pt x="24549" y="44000"/>
                  </a:cubicBezTo>
                  <a:cubicBezTo>
                    <a:pt x="30174" y="46921"/>
                    <a:pt x="35476" y="48997"/>
                    <a:pt x="39884" y="50802"/>
                  </a:cubicBezTo>
                  <a:cubicBezTo>
                    <a:pt x="44302" y="52587"/>
                    <a:pt x="47855" y="54072"/>
                    <a:pt x="50280" y="55171"/>
                  </a:cubicBezTo>
                  <a:lnTo>
                    <a:pt x="53069" y="56446"/>
                  </a:lnTo>
                  <a:cubicBezTo>
                    <a:pt x="53651" y="56712"/>
                    <a:pt x="53989" y="56851"/>
                    <a:pt x="54054" y="56851"/>
                  </a:cubicBezTo>
                  <a:cubicBezTo>
                    <a:pt x="54060" y="56851"/>
                    <a:pt x="54064" y="56849"/>
                    <a:pt x="54065" y="56847"/>
                  </a:cubicBezTo>
                  <a:cubicBezTo>
                    <a:pt x="54081" y="56818"/>
                    <a:pt x="53768" y="56623"/>
                    <a:pt x="53155" y="56277"/>
                  </a:cubicBezTo>
                  <a:cubicBezTo>
                    <a:pt x="52547" y="55923"/>
                    <a:pt x="51628" y="55443"/>
                    <a:pt x="50437" y="54839"/>
                  </a:cubicBezTo>
                  <a:cubicBezTo>
                    <a:pt x="48055" y="53634"/>
                    <a:pt x="44527" y="52050"/>
                    <a:pt x="40140" y="50186"/>
                  </a:cubicBezTo>
                  <a:cubicBezTo>
                    <a:pt x="35764" y="48301"/>
                    <a:pt x="30502" y="46164"/>
                    <a:pt x="24955" y="43230"/>
                  </a:cubicBezTo>
                  <a:cubicBezTo>
                    <a:pt x="22188" y="41759"/>
                    <a:pt x="19376" y="40050"/>
                    <a:pt x="16642" y="38024"/>
                  </a:cubicBezTo>
                  <a:cubicBezTo>
                    <a:pt x="13904" y="36009"/>
                    <a:pt x="11267" y="33649"/>
                    <a:pt x="8915" y="30930"/>
                  </a:cubicBezTo>
                  <a:cubicBezTo>
                    <a:pt x="6545" y="28228"/>
                    <a:pt x="4657" y="25230"/>
                    <a:pt x="3325" y="22129"/>
                  </a:cubicBezTo>
                  <a:lnTo>
                    <a:pt x="3071" y="21552"/>
                  </a:lnTo>
                  <a:cubicBezTo>
                    <a:pt x="2993" y="21358"/>
                    <a:pt x="2927" y="21158"/>
                    <a:pt x="2856" y="20962"/>
                  </a:cubicBezTo>
                  <a:lnTo>
                    <a:pt x="2435" y="19787"/>
                  </a:lnTo>
                  <a:cubicBezTo>
                    <a:pt x="2183" y="18999"/>
                    <a:pt x="1980" y="18203"/>
                    <a:pt x="1770" y="17420"/>
                  </a:cubicBezTo>
                  <a:cubicBezTo>
                    <a:pt x="1409" y="15838"/>
                    <a:pt x="1190" y="14258"/>
                    <a:pt x="1074" y="12705"/>
                  </a:cubicBezTo>
                  <a:cubicBezTo>
                    <a:pt x="849" y="9597"/>
                    <a:pt x="1024" y="6618"/>
                    <a:pt x="1298" y="3845"/>
                  </a:cubicBezTo>
                  <a:cubicBezTo>
                    <a:pt x="1435" y="2515"/>
                    <a:pt x="1588" y="1234"/>
                    <a:pt x="17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23" name="Google Shape;1900;p46">
              <a:extLst>
                <a:ext uri="{FF2B5EF4-FFF2-40B4-BE49-F238E27FC236}">
                  <a16:creationId xmlns:a16="http://schemas.microsoft.com/office/drawing/2014/main" id="{BD3ACDF1-CF3B-4A72-90D9-978AC0D1B221}"/>
                </a:ext>
              </a:extLst>
            </p:cNvPr>
            <p:cNvSpPr/>
            <p:nvPr/>
          </p:nvSpPr>
          <p:spPr>
            <a:xfrm>
              <a:off x="1824325" y="2096600"/>
              <a:ext cx="3843875" cy="2912375"/>
            </a:xfrm>
            <a:custGeom>
              <a:avLst/>
              <a:gdLst/>
              <a:ahLst/>
              <a:cxnLst/>
              <a:rect l="l" t="t" r="r" b="b"/>
              <a:pathLst>
                <a:path w="153755" h="116495" extrusionOk="0">
                  <a:moveTo>
                    <a:pt x="135072" y="0"/>
                  </a:moveTo>
                  <a:cubicBezTo>
                    <a:pt x="130094" y="2373"/>
                    <a:pt x="124820" y="4064"/>
                    <a:pt x="119391" y="5026"/>
                  </a:cubicBezTo>
                  <a:cubicBezTo>
                    <a:pt x="119272" y="9674"/>
                    <a:pt x="121210" y="16576"/>
                    <a:pt x="118706" y="20806"/>
                  </a:cubicBezTo>
                  <a:cubicBezTo>
                    <a:pt x="117722" y="22466"/>
                    <a:pt x="116018" y="23037"/>
                    <a:pt x="114124" y="23037"/>
                  </a:cubicBezTo>
                  <a:cubicBezTo>
                    <a:pt x="111541" y="23037"/>
                    <a:pt x="108604" y="21975"/>
                    <a:pt x="106657" y="21163"/>
                  </a:cubicBezTo>
                  <a:cubicBezTo>
                    <a:pt x="104441" y="20239"/>
                    <a:pt x="102460" y="19836"/>
                    <a:pt x="100507" y="19836"/>
                  </a:cubicBezTo>
                  <a:cubicBezTo>
                    <a:pt x="98222" y="19836"/>
                    <a:pt x="95974" y="20388"/>
                    <a:pt x="93428" y="21301"/>
                  </a:cubicBezTo>
                  <a:cubicBezTo>
                    <a:pt x="89499" y="22709"/>
                    <a:pt x="86484" y="25832"/>
                    <a:pt x="83217" y="28426"/>
                  </a:cubicBezTo>
                  <a:cubicBezTo>
                    <a:pt x="77655" y="32842"/>
                    <a:pt x="71021" y="35896"/>
                    <a:pt x="64051" y="37249"/>
                  </a:cubicBezTo>
                  <a:lnTo>
                    <a:pt x="4054" y="47059"/>
                  </a:lnTo>
                  <a:cubicBezTo>
                    <a:pt x="0" y="53801"/>
                    <a:pt x="3876" y="63429"/>
                    <a:pt x="7139" y="69940"/>
                  </a:cubicBezTo>
                  <a:cubicBezTo>
                    <a:pt x="11114" y="77869"/>
                    <a:pt x="16937" y="84769"/>
                    <a:pt x="23205" y="90980"/>
                  </a:cubicBezTo>
                  <a:cubicBezTo>
                    <a:pt x="31012" y="98715"/>
                    <a:pt x="39733" y="105779"/>
                    <a:pt x="49875" y="110011"/>
                  </a:cubicBezTo>
                  <a:cubicBezTo>
                    <a:pt x="60192" y="114315"/>
                    <a:pt x="71339" y="116494"/>
                    <a:pt x="82502" y="116494"/>
                  </a:cubicBezTo>
                  <a:cubicBezTo>
                    <a:pt x="84985" y="116494"/>
                    <a:pt x="87467" y="116387"/>
                    <a:pt x="89942" y="116171"/>
                  </a:cubicBezTo>
                  <a:cubicBezTo>
                    <a:pt x="101615" y="115152"/>
                    <a:pt x="113230" y="111921"/>
                    <a:pt x="123472" y="106165"/>
                  </a:cubicBezTo>
                  <a:cubicBezTo>
                    <a:pt x="134594" y="99914"/>
                    <a:pt x="141454" y="91812"/>
                    <a:pt x="147282" y="80802"/>
                  </a:cubicBezTo>
                  <a:cubicBezTo>
                    <a:pt x="151329" y="73160"/>
                    <a:pt x="153755" y="64544"/>
                    <a:pt x="153325" y="55850"/>
                  </a:cubicBezTo>
                  <a:cubicBezTo>
                    <a:pt x="153051" y="50338"/>
                    <a:pt x="151556" y="44936"/>
                    <a:pt x="148905" y="40093"/>
                  </a:cubicBezTo>
                  <a:cubicBezTo>
                    <a:pt x="147277" y="37121"/>
                    <a:pt x="145618" y="34684"/>
                    <a:pt x="142884" y="32683"/>
                  </a:cubicBezTo>
                  <a:cubicBezTo>
                    <a:pt x="140399" y="30866"/>
                    <a:pt x="137673" y="29337"/>
                    <a:pt x="135741" y="26874"/>
                  </a:cubicBezTo>
                  <a:cubicBezTo>
                    <a:pt x="132228" y="22397"/>
                    <a:pt x="133447" y="13483"/>
                    <a:pt x="133811" y="8204"/>
                  </a:cubicBezTo>
                  <a:cubicBezTo>
                    <a:pt x="133884" y="7141"/>
                    <a:pt x="134162" y="435"/>
                    <a:pt x="1350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24" name="Google Shape;1901;p46">
              <a:extLst>
                <a:ext uri="{FF2B5EF4-FFF2-40B4-BE49-F238E27FC236}">
                  <a16:creationId xmlns:a16="http://schemas.microsoft.com/office/drawing/2014/main" id="{F49F2EF0-08FE-4071-A7DC-371498E233EB}"/>
                </a:ext>
              </a:extLst>
            </p:cNvPr>
            <p:cNvSpPr/>
            <p:nvPr/>
          </p:nvSpPr>
          <p:spPr>
            <a:xfrm>
              <a:off x="3417600" y="2958175"/>
              <a:ext cx="1690700" cy="1431425"/>
            </a:xfrm>
            <a:custGeom>
              <a:avLst/>
              <a:gdLst/>
              <a:ahLst/>
              <a:cxnLst/>
              <a:rect l="l" t="t" r="r" b="b"/>
              <a:pathLst>
                <a:path w="67628" h="57257" extrusionOk="0">
                  <a:moveTo>
                    <a:pt x="26119" y="1"/>
                  </a:moveTo>
                  <a:cubicBezTo>
                    <a:pt x="24359" y="1464"/>
                    <a:pt x="22599" y="2956"/>
                    <a:pt x="21026" y="4611"/>
                  </a:cubicBezTo>
                  <a:cubicBezTo>
                    <a:pt x="19460" y="6825"/>
                    <a:pt x="17871" y="9070"/>
                    <a:pt x="16700" y="11512"/>
                  </a:cubicBezTo>
                  <a:cubicBezTo>
                    <a:pt x="16623" y="11926"/>
                    <a:pt x="16580" y="12347"/>
                    <a:pt x="16569" y="12768"/>
                  </a:cubicBezTo>
                  <a:cubicBezTo>
                    <a:pt x="16532" y="14657"/>
                    <a:pt x="15047" y="15602"/>
                    <a:pt x="13581" y="15602"/>
                  </a:cubicBezTo>
                  <a:cubicBezTo>
                    <a:pt x="12784" y="15602"/>
                    <a:pt x="11993" y="15323"/>
                    <a:pt x="11442" y="14765"/>
                  </a:cubicBezTo>
                  <a:cubicBezTo>
                    <a:pt x="11372" y="15047"/>
                    <a:pt x="11315" y="15334"/>
                    <a:pt x="11290" y="15628"/>
                  </a:cubicBezTo>
                  <a:cubicBezTo>
                    <a:pt x="11170" y="17145"/>
                    <a:pt x="11757" y="18616"/>
                    <a:pt x="12132" y="20090"/>
                  </a:cubicBezTo>
                  <a:cubicBezTo>
                    <a:pt x="13076" y="23813"/>
                    <a:pt x="12672" y="27751"/>
                    <a:pt x="11886" y="31510"/>
                  </a:cubicBezTo>
                  <a:cubicBezTo>
                    <a:pt x="9990" y="40572"/>
                    <a:pt x="5874" y="49162"/>
                    <a:pt x="0" y="56317"/>
                  </a:cubicBezTo>
                  <a:cubicBezTo>
                    <a:pt x="815" y="56668"/>
                    <a:pt x="1640" y="56981"/>
                    <a:pt x="2479" y="57257"/>
                  </a:cubicBezTo>
                  <a:cubicBezTo>
                    <a:pt x="4561" y="57093"/>
                    <a:pt x="6646" y="57058"/>
                    <a:pt x="8733" y="57058"/>
                  </a:cubicBezTo>
                  <a:cubicBezTo>
                    <a:pt x="10311" y="57058"/>
                    <a:pt x="11890" y="57078"/>
                    <a:pt x="13472" y="57078"/>
                  </a:cubicBezTo>
                  <a:cubicBezTo>
                    <a:pt x="14930" y="57078"/>
                    <a:pt x="16389" y="57061"/>
                    <a:pt x="17852" y="56995"/>
                  </a:cubicBezTo>
                  <a:cubicBezTo>
                    <a:pt x="18524" y="56965"/>
                    <a:pt x="19194" y="56916"/>
                    <a:pt x="19861" y="56856"/>
                  </a:cubicBezTo>
                  <a:cubicBezTo>
                    <a:pt x="23653" y="56315"/>
                    <a:pt x="27388" y="55401"/>
                    <a:pt x="31087" y="54365"/>
                  </a:cubicBezTo>
                  <a:cubicBezTo>
                    <a:pt x="32748" y="53782"/>
                    <a:pt x="34383" y="53114"/>
                    <a:pt x="35992" y="52364"/>
                  </a:cubicBezTo>
                  <a:cubicBezTo>
                    <a:pt x="36442" y="52154"/>
                    <a:pt x="36886" y="52061"/>
                    <a:pt x="37308" y="52061"/>
                  </a:cubicBezTo>
                  <a:cubicBezTo>
                    <a:pt x="37578" y="52061"/>
                    <a:pt x="37839" y="52099"/>
                    <a:pt x="38088" y="52169"/>
                  </a:cubicBezTo>
                  <a:cubicBezTo>
                    <a:pt x="40253" y="51381"/>
                    <a:pt x="42360" y="50492"/>
                    <a:pt x="44413" y="49471"/>
                  </a:cubicBezTo>
                  <a:cubicBezTo>
                    <a:pt x="44457" y="49434"/>
                    <a:pt x="44497" y="49395"/>
                    <a:pt x="44544" y="49358"/>
                  </a:cubicBezTo>
                  <a:cubicBezTo>
                    <a:pt x="46042" y="48185"/>
                    <a:pt x="47618" y="47326"/>
                    <a:pt x="49291" y="46525"/>
                  </a:cubicBezTo>
                  <a:cubicBezTo>
                    <a:pt x="51174" y="45028"/>
                    <a:pt x="53195" y="43712"/>
                    <a:pt x="54980" y="42094"/>
                  </a:cubicBezTo>
                  <a:cubicBezTo>
                    <a:pt x="57418" y="39885"/>
                    <a:pt x="59555" y="37249"/>
                    <a:pt x="61590" y="34668"/>
                  </a:cubicBezTo>
                  <a:cubicBezTo>
                    <a:pt x="64095" y="31488"/>
                    <a:pt x="65605" y="27743"/>
                    <a:pt x="67627" y="24302"/>
                  </a:cubicBezTo>
                  <a:cubicBezTo>
                    <a:pt x="61579" y="20234"/>
                    <a:pt x="54276" y="18082"/>
                    <a:pt x="46987" y="18082"/>
                  </a:cubicBezTo>
                  <a:cubicBezTo>
                    <a:pt x="43496" y="18082"/>
                    <a:pt x="40007" y="18576"/>
                    <a:pt x="36661" y="19589"/>
                  </a:cubicBezTo>
                  <a:cubicBezTo>
                    <a:pt x="38493" y="19035"/>
                    <a:pt x="33992" y="8019"/>
                    <a:pt x="33366" y="6933"/>
                  </a:cubicBezTo>
                  <a:cubicBezTo>
                    <a:pt x="31456" y="3619"/>
                    <a:pt x="29108" y="1675"/>
                    <a:pt x="2611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25" name="Google Shape;1902;p46">
              <a:extLst>
                <a:ext uri="{FF2B5EF4-FFF2-40B4-BE49-F238E27FC236}">
                  <a16:creationId xmlns:a16="http://schemas.microsoft.com/office/drawing/2014/main" id="{7A259BB3-04C9-420C-8C98-7435FAB9B39B}"/>
                </a:ext>
              </a:extLst>
            </p:cNvPr>
            <p:cNvSpPr/>
            <p:nvPr/>
          </p:nvSpPr>
          <p:spPr>
            <a:xfrm>
              <a:off x="3432700" y="3139575"/>
              <a:ext cx="1874225" cy="1260625"/>
            </a:xfrm>
            <a:custGeom>
              <a:avLst/>
              <a:gdLst/>
              <a:ahLst/>
              <a:cxnLst/>
              <a:rect l="l" t="t" r="r" b="b"/>
              <a:pathLst>
                <a:path w="74969" h="50425" extrusionOk="0">
                  <a:moveTo>
                    <a:pt x="74888" y="0"/>
                  </a:moveTo>
                  <a:cubicBezTo>
                    <a:pt x="74849" y="0"/>
                    <a:pt x="74615" y="252"/>
                    <a:pt x="74204" y="733"/>
                  </a:cubicBezTo>
                  <a:cubicBezTo>
                    <a:pt x="73788" y="1244"/>
                    <a:pt x="73200" y="2022"/>
                    <a:pt x="72551" y="3094"/>
                  </a:cubicBezTo>
                  <a:cubicBezTo>
                    <a:pt x="71895" y="4161"/>
                    <a:pt x="71188" y="5526"/>
                    <a:pt x="70476" y="7154"/>
                  </a:cubicBezTo>
                  <a:cubicBezTo>
                    <a:pt x="69757" y="8778"/>
                    <a:pt x="69041" y="10664"/>
                    <a:pt x="68200" y="12716"/>
                  </a:cubicBezTo>
                  <a:cubicBezTo>
                    <a:pt x="67366" y="14768"/>
                    <a:pt x="66311" y="16948"/>
                    <a:pt x="65070" y="19241"/>
                  </a:cubicBezTo>
                  <a:cubicBezTo>
                    <a:pt x="63834" y="21531"/>
                    <a:pt x="62396" y="23915"/>
                    <a:pt x="60709" y="26300"/>
                  </a:cubicBezTo>
                  <a:cubicBezTo>
                    <a:pt x="59012" y="28675"/>
                    <a:pt x="57099" y="31090"/>
                    <a:pt x="54855" y="33322"/>
                  </a:cubicBezTo>
                  <a:cubicBezTo>
                    <a:pt x="52608" y="35553"/>
                    <a:pt x="50041" y="37631"/>
                    <a:pt x="47169" y="39360"/>
                  </a:cubicBezTo>
                  <a:cubicBezTo>
                    <a:pt x="44266" y="41065"/>
                    <a:pt x="41300" y="42511"/>
                    <a:pt x="38358" y="43718"/>
                  </a:cubicBezTo>
                  <a:cubicBezTo>
                    <a:pt x="35416" y="44927"/>
                    <a:pt x="32480" y="45842"/>
                    <a:pt x="29662" y="46629"/>
                  </a:cubicBezTo>
                  <a:cubicBezTo>
                    <a:pt x="24006" y="48141"/>
                    <a:pt x="18772" y="48951"/>
                    <a:pt x="14360" y="49391"/>
                  </a:cubicBezTo>
                  <a:cubicBezTo>
                    <a:pt x="9945" y="49832"/>
                    <a:pt x="6350" y="49980"/>
                    <a:pt x="3866" y="50037"/>
                  </a:cubicBezTo>
                  <a:cubicBezTo>
                    <a:pt x="2624" y="50087"/>
                    <a:pt x="1657" y="50077"/>
                    <a:pt x="1002" y="50108"/>
                  </a:cubicBezTo>
                  <a:cubicBezTo>
                    <a:pt x="347" y="50131"/>
                    <a:pt x="3" y="50158"/>
                    <a:pt x="2" y="50190"/>
                  </a:cubicBezTo>
                  <a:cubicBezTo>
                    <a:pt x="0" y="50223"/>
                    <a:pt x="344" y="50260"/>
                    <a:pt x="1000" y="50299"/>
                  </a:cubicBezTo>
                  <a:cubicBezTo>
                    <a:pt x="1655" y="50329"/>
                    <a:pt x="2621" y="50398"/>
                    <a:pt x="3867" y="50404"/>
                  </a:cubicBezTo>
                  <a:cubicBezTo>
                    <a:pt x="4422" y="50417"/>
                    <a:pt x="5033" y="50424"/>
                    <a:pt x="5696" y="50424"/>
                  </a:cubicBezTo>
                  <a:cubicBezTo>
                    <a:pt x="8010" y="50424"/>
                    <a:pt x="10963" y="50334"/>
                    <a:pt x="14422" y="50056"/>
                  </a:cubicBezTo>
                  <a:cubicBezTo>
                    <a:pt x="18869" y="49698"/>
                    <a:pt x="24157" y="48953"/>
                    <a:pt x="29886" y="47470"/>
                  </a:cubicBezTo>
                  <a:cubicBezTo>
                    <a:pt x="32740" y="46699"/>
                    <a:pt x="35717" y="45790"/>
                    <a:pt x="38705" y="44575"/>
                  </a:cubicBezTo>
                  <a:cubicBezTo>
                    <a:pt x="41691" y="43364"/>
                    <a:pt x="44701" y="41905"/>
                    <a:pt x="47654" y="40171"/>
                  </a:cubicBezTo>
                  <a:cubicBezTo>
                    <a:pt x="50601" y="38395"/>
                    <a:pt x="53221" y="36265"/>
                    <a:pt x="55507" y="33977"/>
                  </a:cubicBezTo>
                  <a:cubicBezTo>
                    <a:pt x="57796" y="31682"/>
                    <a:pt x="59718" y="29223"/>
                    <a:pt x="61420" y="26801"/>
                  </a:cubicBezTo>
                  <a:cubicBezTo>
                    <a:pt x="63113" y="24370"/>
                    <a:pt x="64543" y="21939"/>
                    <a:pt x="65761" y="19610"/>
                  </a:cubicBezTo>
                  <a:cubicBezTo>
                    <a:pt x="66981" y="17284"/>
                    <a:pt x="68017" y="15054"/>
                    <a:pt x="68820" y="12965"/>
                  </a:cubicBezTo>
                  <a:cubicBezTo>
                    <a:pt x="69627" y="10884"/>
                    <a:pt x="70296" y="8988"/>
                    <a:pt x="70962" y="7359"/>
                  </a:cubicBezTo>
                  <a:cubicBezTo>
                    <a:pt x="71622" y="5728"/>
                    <a:pt x="72271" y="4361"/>
                    <a:pt x="72869" y="3279"/>
                  </a:cubicBezTo>
                  <a:cubicBezTo>
                    <a:pt x="74058" y="1107"/>
                    <a:pt x="74968" y="59"/>
                    <a:pt x="74892" y="2"/>
                  </a:cubicBezTo>
                  <a:cubicBezTo>
                    <a:pt x="74891" y="1"/>
                    <a:pt x="74890" y="0"/>
                    <a:pt x="748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26" name="Google Shape;1903;p46">
              <a:extLst>
                <a:ext uri="{FF2B5EF4-FFF2-40B4-BE49-F238E27FC236}">
                  <a16:creationId xmlns:a16="http://schemas.microsoft.com/office/drawing/2014/main" id="{FC18BF9F-F9B6-4313-8592-B945E01B4CA6}"/>
                </a:ext>
              </a:extLst>
            </p:cNvPr>
            <p:cNvSpPr/>
            <p:nvPr/>
          </p:nvSpPr>
          <p:spPr>
            <a:xfrm>
              <a:off x="3834175" y="2744775"/>
              <a:ext cx="419950" cy="526225"/>
            </a:xfrm>
            <a:custGeom>
              <a:avLst/>
              <a:gdLst/>
              <a:ahLst/>
              <a:cxnLst/>
              <a:rect l="l" t="t" r="r" b="b"/>
              <a:pathLst>
                <a:path w="16798" h="21049" extrusionOk="0">
                  <a:moveTo>
                    <a:pt x="16690" y="0"/>
                  </a:moveTo>
                  <a:cubicBezTo>
                    <a:pt x="16529" y="0"/>
                    <a:pt x="15961" y="1406"/>
                    <a:pt x="14498" y="3275"/>
                  </a:cubicBezTo>
                  <a:cubicBezTo>
                    <a:pt x="13761" y="4232"/>
                    <a:pt x="12782" y="5294"/>
                    <a:pt x="11620" y="6406"/>
                  </a:cubicBezTo>
                  <a:cubicBezTo>
                    <a:pt x="10457" y="7517"/>
                    <a:pt x="9109" y="8677"/>
                    <a:pt x="7697" y="9915"/>
                  </a:cubicBezTo>
                  <a:cubicBezTo>
                    <a:pt x="6281" y="11159"/>
                    <a:pt x="4966" y="12402"/>
                    <a:pt x="3873" y="13640"/>
                  </a:cubicBezTo>
                  <a:cubicBezTo>
                    <a:pt x="2780" y="14877"/>
                    <a:pt x="1907" y="16101"/>
                    <a:pt x="1317" y="17211"/>
                  </a:cubicBezTo>
                  <a:cubicBezTo>
                    <a:pt x="112" y="19438"/>
                    <a:pt x="0" y="21042"/>
                    <a:pt x="96" y="21047"/>
                  </a:cubicBezTo>
                  <a:cubicBezTo>
                    <a:pt x="98" y="21048"/>
                    <a:pt x="101" y="21048"/>
                    <a:pt x="103" y="21048"/>
                  </a:cubicBezTo>
                  <a:cubicBezTo>
                    <a:pt x="264" y="21048"/>
                    <a:pt x="614" y="19558"/>
                    <a:pt x="1893" y="17549"/>
                  </a:cubicBezTo>
                  <a:cubicBezTo>
                    <a:pt x="2531" y="16527"/>
                    <a:pt x="3422" y="15395"/>
                    <a:pt x="4516" y="14226"/>
                  </a:cubicBezTo>
                  <a:cubicBezTo>
                    <a:pt x="5610" y="13056"/>
                    <a:pt x="6915" y="11858"/>
                    <a:pt x="8319" y="10624"/>
                  </a:cubicBezTo>
                  <a:cubicBezTo>
                    <a:pt x="9728" y="9389"/>
                    <a:pt x="11076" y="8196"/>
                    <a:pt x="12230" y="7025"/>
                  </a:cubicBezTo>
                  <a:cubicBezTo>
                    <a:pt x="13383" y="5853"/>
                    <a:pt x="14345" y="4709"/>
                    <a:pt x="15039" y="3666"/>
                  </a:cubicBezTo>
                  <a:cubicBezTo>
                    <a:pt x="16448" y="1579"/>
                    <a:pt x="16798" y="25"/>
                    <a:pt x="16699" y="2"/>
                  </a:cubicBezTo>
                  <a:cubicBezTo>
                    <a:pt x="16696" y="1"/>
                    <a:pt x="16693" y="0"/>
                    <a:pt x="1669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27" name="Google Shape;1904;p46">
              <a:extLst>
                <a:ext uri="{FF2B5EF4-FFF2-40B4-BE49-F238E27FC236}">
                  <a16:creationId xmlns:a16="http://schemas.microsoft.com/office/drawing/2014/main" id="{F36237BA-736C-4CF8-92B2-1C292E22FA04}"/>
                </a:ext>
              </a:extLst>
            </p:cNvPr>
            <p:cNvSpPr/>
            <p:nvPr/>
          </p:nvSpPr>
          <p:spPr>
            <a:xfrm>
              <a:off x="1767600" y="2207375"/>
              <a:ext cx="2508375" cy="2193825"/>
            </a:xfrm>
            <a:custGeom>
              <a:avLst/>
              <a:gdLst/>
              <a:ahLst/>
              <a:cxnLst/>
              <a:rect l="l" t="t" r="r" b="b"/>
              <a:pathLst>
                <a:path w="100335" h="87753" extrusionOk="0">
                  <a:moveTo>
                    <a:pt x="31245" y="1"/>
                  </a:moveTo>
                  <a:cubicBezTo>
                    <a:pt x="25146" y="1"/>
                    <a:pt x="19058" y="1667"/>
                    <a:pt x="13758" y="4827"/>
                  </a:cubicBezTo>
                  <a:cubicBezTo>
                    <a:pt x="6812" y="8968"/>
                    <a:pt x="1765" y="15693"/>
                    <a:pt x="928" y="23863"/>
                  </a:cubicBezTo>
                  <a:cubicBezTo>
                    <a:pt x="1" y="32928"/>
                    <a:pt x="1816" y="42140"/>
                    <a:pt x="5664" y="50369"/>
                  </a:cubicBezTo>
                  <a:cubicBezTo>
                    <a:pt x="12627" y="65253"/>
                    <a:pt x="25491" y="76833"/>
                    <a:pt x="40736" y="82808"/>
                  </a:cubicBezTo>
                  <a:cubicBezTo>
                    <a:pt x="48673" y="85919"/>
                    <a:pt x="57218" y="87753"/>
                    <a:pt x="65765" y="87753"/>
                  </a:cubicBezTo>
                  <a:cubicBezTo>
                    <a:pt x="67385" y="87753"/>
                    <a:pt x="69005" y="87687"/>
                    <a:pt x="70621" y="87551"/>
                  </a:cubicBezTo>
                  <a:cubicBezTo>
                    <a:pt x="72964" y="87357"/>
                    <a:pt x="75292" y="87008"/>
                    <a:pt x="77589" y="86506"/>
                  </a:cubicBezTo>
                  <a:cubicBezTo>
                    <a:pt x="85103" y="84855"/>
                    <a:pt x="93327" y="81024"/>
                    <a:pt x="96816" y="73801"/>
                  </a:cubicBezTo>
                  <a:cubicBezTo>
                    <a:pt x="100058" y="67089"/>
                    <a:pt x="100335" y="58683"/>
                    <a:pt x="96849" y="52006"/>
                  </a:cubicBezTo>
                  <a:cubicBezTo>
                    <a:pt x="92449" y="43582"/>
                    <a:pt x="84175" y="37721"/>
                    <a:pt x="75852" y="33586"/>
                  </a:cubicBezTo>
                  <a:cubicBezTo>
                    <a:pt x="61184" y="26297"/>
                    <a:pt x="58274" y="7823"/>
                    <a:pt x="42483" y="1989"/>
                  </a:cubicBezTo>
                  <a:cubicBezTo>
                    <a:pt x="38858" y="649"/>
                    <a:pt x="35049" y="1"/>
                    <a:pt x="312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28" name="Google Shape;1905;p46">
              <a:extLst>
                <a:ext uri="{FF2B5EF4-FFF2-40B4-BE49-F238E27FC236}">
                  <a16:creationId xmlns:a16="http://schemas.microsoft.com/office/drawing/2014/main" id="{2B04E2B5-5991-4C88-BDAB-A338AAA6A512}"/>
                </a:ext>
              </a:extLst>
            </p:cNvPr>
            <p:cNvSpPr/>
            <p:nvPr/>
          </p:nvSpPr>
          <p:spPr>
            <a:xfrm>
              <a:off x="4811850" y="2107000"/>
              <a:ext cx="381650" cy="442425"/>
            </a:xfrm>
            <a:custGeom>
              <a:avLst/>
              <a:gdLst/>
              <a:ahLst/>
              <a:cxnLst/>
              <a:rect l="l" t="t" r="r" b="b"/>
              <a:pathLst>
                <a:path w="15266" h="17697" extrusionOk="0">
                  <a:moveTo>
                    <a:pt x="15266" y="0"/>
                  </a:moveTo>
                  <a:cubicBezTo>
                    <a:pt x="10529" y="3277"/>
                    <a:pt x="5371" y="5796"/>
                    <a:pt x="1" y="7466"/>
                  </a:cubicBezTo>
                  <a:cubicBezTo>
                    <a:pt x="265" y="10760"/>
                    <a:pt x="842" y="14558"/>
                    <a:pt x="198" y="17696"/>
                  </a:cubicBezTo>
                  <a:cubicBezTo>
                    <a:pt x="4931" y="17171"/>
                    <a:pt x="9583" y="15744"/>
                    <a:pt x="13892" y="13504"/>
                  </a:cubicBezTo>
                  <a:cubicBezTo>
                    <a:pt x="14003" y="11409"/>
                    <a:pt x="14197" y="9424"/>
                    <a:pt x="14310" y="7788"/>
                  </a:cubicBezTo>
                  <a:cubicBezTo>
                    <a:pt x="14374" y="6855"/>
                    <a:pt x="14596" y="1566"/>
                    <a:pt x="15266" y="0"/>
                  </a:cubicBezTo>
                  <a:close/>
                </a:path>
              </a:pathLst>
            </a:custGeom>
            <a:solidFill>
              <a:srgbClr val="FD6F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29" name="Google Shape;1906;p46">
              <a:extLst>
                <a:ext uri="{FF2B5EF4-FFF2-40B4-BE49-F238E27FC236}">
                  <a16:creationId xmlns:a16="http://schemas.microsoft.com/office/drawing/2014/main" id="{A09F2C07-0B06-4D45-B03C-ACB23D93AD18}"/>
                </a:ext>
              </a:extLst>
            </p:cNvPr>
            <p:cNvSpPr/>
            <p:nvPr/>
          </p:nvSpPr>
          <p:spPr>
            <a:xfrm>
              <a:off x="3808375" y="455275"/>
              <a:ext cx="1722600" cy="1916575"/>
            </a:xfrm>
            <a:custGeom>
              <a:avLst/>
              <a:gdLst/>
              <a:ahLst/>
              <a:cxnLst/>
              <a:rect l="l" t="t" r="r" b="b"/>
              <a:pathLst>
                <a:path w="68904" h="76663" extrusionOk="0">
                  <a:moveTo>
                    <a:pt x="24306" y="0"/>
                  </a:moveTo>
                  <a:lnTo>
                    <a:pt x="24306" y="0"/>
                  </a:lnTo>
                  <a:cubicBezTo>
                    <a:pt x="23523" y="177"/>
                    <a:pt x="22755" y="378"/>
                    <a:pt x="22027" y="638"/>
                  </a:cubicBezTo>
                  <a:cubicBezTo>
                    <a:pt x="15951" y="2803"/>
                    <a:pt x="9779" y="7074"/>
                    <a:pt x="6486" y="12703"/>
                  </a:cubicBezTo>
                  <a:cubicBezTo>
                    <a:pt x="3553" y="17717"/>
                    <a:pt x="1109" y="23200"/>
                    <a:pt x="456" y="29025"/>
                  </a:cubicBezTo>
                  <a:cubicBezTo>
                    <a:pt x="0" y="33091"/>
                    <a:pt x="154" y="36941"/>
                    <a:pt x="2079" y="40563"/>
                  </a:cubicBezTo>
                  <a:cubicBezTo>
                    <a:pt x="4013" y="44205"/>
                    <a:pt x="5026" y="48546"/>
                    <a:pt x="5013" y="52659"/>
                  </a:cubicBezTo>
                  <a:cubicBezTo>
                    <a:pt x="4980" y="63644"/>
                    <a:pt x="13522" y="73101"/>
                    <a:pt x="23893" y="75659"/>
                  </a:cubicBezTo>
                  <a:cubicBezTo>
                    <a:pt x="25665" y="76093"/>
                    <a:pt x="27470" y="76386"/>
                    <a:pt x="29291" y="76534"/>
                  </a:cubicBezTo>
                  <a:cubicBezTo>
                    <a:pt x="30335" y="76620"/>
                    <a:pt x="31385" y="76662"/>
                    <a:pt x="32437" y="76662"/>
                  </a:cubicBezTo>
                  <a:cubicBezTo>
                    <a:pt x="41764" y="76662"/>
                    <a:pt x="51303" y="73318"/>
                    <a:pt x="58377" y="67215"/>
                  </a:cubicBezTo>
                  <a:cubicBezTo>
                    <a:pt x="65922" y="60706"/>
                    <a:pt x="68725" y="52615"/>
                    <a:pt x="68904" y="43374"/>
                  </a:cubicBezTo>
                  <a:cubicBezTo>
                    <a:pt x="62584" y="39615"/>
                    <a:pt x="55056" y="38338"/>
                    <a:pt x="47854" y="36653"/>
                  </a:cubicBezTo>
                  <a:cubicBezTo>
                    <a:pt x="43839" y="35714"/>
                    <a:pt x="39815" y="34603"/>
                    <a:pt x="36211" y="32603"/>
                  </a:cubicBezTo>
                  <a:cubicBezTo>
                    <a:pt x="30406" y="29378"/>
                    <a:pt x="25933" y="23834"/>
                    <a:pt x="24010" y="17478"/>
                  </a:cubicBezTo>
                  <a:cubicBezTo>
                    <a:pt x="22981" y="14078"/>
                    <a:pt x="22690" y="10465"/>
                    <a:pt x="23105" y="6940"/>
                  </a:cubicBezTo>
                  <a:cubicBezTo>
                    <a:pt x="23412" y="4345"/>
                    <a:pt x="23373" y="2231"/>
                    <a:pt x="2430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30" name="Google Shape;1907;p46">
              <a:extLst>
                <a:ext uri="{FF2B5EF4-FFF2-40B4-BE49-F238E27FC236}">
                  <a16:creationId xmlns:a16="http://schemas.microsoft.com/office/drawing/2014/main" id="{79DCECE5-3A6A-409F-A7A2-5A28EAA2A84A}"/>
                </a:ext>
              </a:extLst>
            </p:cNvPr>
            <p:cNvSpPr/>
            <p:nvPr/>
          </p:nvSpPr>
          <p:spPr>
            <a:xfrm>
              <a:off x="3417050" y="3236700"/>
              <a:ext cx="556750" cy="1164350"/>
            </a:xfrm>
            <a:custGeom>
              <a:avLst/>
              <a:gdLst/>
              <a:ahLst/>
              <a:cxnLst/>
              <a:rect l="l" t="t" r="r" b="b"/>
              <a:pathLst>
                <a:path w="22270" h="46574" extrusionOk="0">
                  <a:moveTo>
                    <a:pt x="21826" y="0"/>
                  </a:moveTo>
                  <a:cubicBezTo>
                    <a:pt x="21676" y="1486"/>
                    <a:pt x="21483" y="3039"/>
                    <a:pt x="21247" y="4661"/>
                  </a:cubicBezTo>
                  <a:cubicBezTo>
                    <a:pt x="21010" y="5947"/>
                    <a:pt x="20831" y="7289"/>
                    <a:pt x="20520" y="8646"/>
                  </a:cubicBezTo>
                  <a:cubicBezTo>
                    <a:pt x="20374" y="9327"/>
                    <a:pt x="20227" y="10018"/>
                    <a:pt x="20078" y="10718"/>
                  </a:cubicBezTo>
                  <a:cubicBezTo>
                    <a:pt x="19904" y="11413"/>
                    <a:pt x="19728" y="12116"/>
                    <a:pt x="19550" y="12828"/>
                  </a:cubicBezTo>
                  <a:cubicBezTo>
                    <a:pt x="18081" y="18514"/>
                    <a:pt x="15778" y="24601"/>
                    <a:pt x="12488" y="30528"/>
                  </a:cubicBezTo>
                  <a:cubicBezTo>
                    <a:pt x="10818" y="33475"/>
                    <a:pt x="8974" y="36229"/>
                    <a:pt x="7035" y="38767"/>
                  </a:cubicBezTo>
                  <a:cubicBezTo>
                    <a:pt x="5111" y="41319"/>
                    <a:pt x="3008" y="43584"/>
                    <a:pt x="941" y="45666"/>
                  </a:cubicBezTo>
                  <a:lnTo>
                    <a:pt x="0" y="46573"/>
                  </a:lnTo>
                  <a:cubicBezTo>
                    <a:pt x="33" y="46573"/>
                    <a:pt x="66" y="46573"/>
                    <a:pt x="99" y="46573"/>
                  </a:cubicBezTo>
                  <a:cubicBezTo>
                    <a:pt x="246" y="46573"/>
                    <a:pt x="394" y="46574"/>
                    <a:pt x="542" y="46574"/>
                  </a:cubicBezTo>
                  <a:cubicBezTo>
                    <a:pt x="638" y="46574"/>
                    <a:pt x="735" y="46573"/>
                    <a:pt x="832" y="46572"/>
                  </a:cubicBezTo>
                  <a:cubicBezTo>
                    <a:pt x="1004" y="46406"/>
                    <a:pt x="1175" y="46246"/>
                    <a:pt x="1348" y="46079"/>
                  </a:cubicBezTo>
                  <a:cubicBezTo>
                    <a:pt x="3444" y="43990"/>
                    <a:pt x="5574" y="41713"/>
                    <a:pt x="7522" y="39142"/>
                  </a:cubicBezTo>
                  <a:cubicBezTo>
                    <a:pt x="9485" y="36586"/>
                    <a:pt x="11351" y="33811"/>
                    <a:pt x="13037" y="30835"/>
                  </a:cubicBezTo>
                  <a:cubicBezTo>
                    <a:pt x="16357" y="24853"/>
                    <a:pt x="18662" y="18708"/>
                    <a:pt x="20111" y="12971"/>
                  </a:cubicBezTo>
                  <a:cubicBezTo>
                    <a:pt x="20287" y="12254"/>
                    <a:pt x="20459" y="11544"/>
                    <a:pt x="20631" y="10843"/>
                  </a:cubicBezTo>
                  <a:cubicBezTo>
                    <a:pt x="20777" y="10138"/>
                    <a:pt x="20920" y="9441"/>
                    <a:pt x="21062" y="8753"/>
                  </a:cubicBezTo>
                  <a:cubicBezTo>
                    <a:pt x="21366" y="7385"/>
                    <a:pt x="21535" y="6033"/>
                    <a:pt x="21762" y="4737"/>
                  </a:cubicBezTo>
                  <a:cubicBezTo>
                    <a:pt x="21969" y="3224"/>
                    <a:pt x="22138" y="1771"/>
                    <a:pt x="22269" y="382"/>
                  </a:cubicBezTo>
                  <a:cubicBezTo>
                    <a:pt x="22120" y="256"/>
                    <a:pt x="21976" y="124"/>
                    <a:pt x="21826" y="0"/>
                  </a:cubicBezTo>
                  <a:close/>
                </a:path>
              </a:pathLst>
            </a:custGeom>
            <a:solidFill>
              <a:srgbClr val="5869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31" name="Google Shape;1908;p46">
              <a:extLst>
                <a:ext uri="{FF2B5EF4-FFF2-40B4-BE49-F238E27FC236}">
                  <a16:creationId xmlns:a16="http://schemas.microsoft.com/office/drawing/2014/main" id="{F17E3C89-D2AA-40B3-9078-8C917C915B9F}"/>
                </a:ext>
              </a:extLst>
            </p:cNvPr>
            <p:cNvSpPr/>
            <p:nvPr/>
          </p:nvSpPr>
          <p:spPr>
            <a:xfrm>
              <a:off x="2234025" y="3069650"/>
              <a:ext cx="1483600" cy="863150"/>
            </a:xfrm>
            <a:custGeom>
              <a:avLst/>
              <a:gdLst/>
              <a:ahLst/>
              <a:cxnLst/>
              <a:rect l="l" t="t" r="r" b="b"/>
              <a:pathLst>
                <a:path w="59344" h="34526" extrusionOk="0">
                  <a:moveTo>
                    <a:pt x="58959" y="0"/>
                  </a:moveTo>
                  <a:cubicBezTo>
                    <a:pt x="58677" y="343"/>
                    <a:pt x="58396" y="686"/>
                    <a:pt x="58099" y="1036"/>
                  </a:cubicBezTo>
                  <a:cubicBezTo>
                    <a:pt x="54790" y="4938"/>
                    <a:pt x="50454" y="9269"/>
                    <a:pt x="45086" y="13396"/>
                  </a:cubicBezTo>
                  <a:cubicBezTo>
                    <a:pt x="39738" y="17542"/>
                    <a:pt x="33351" y="21441"/>
                    <a:pt x="26296" y="24796"/>
                  </a:cubicBezTo>
                  <a:cubicBezTo>
                    <a:pt x="19237" y="28154"/>
                    <a:pt x="12191" y="30638"/>
                    <a:pt x="5691" y="32542"/>
                  </a:cubicBezTo>
                  <a:cubicBezTo>
                    <a:pt x="3743" y="33118"/>
                    <a:pt x="1848" y="33624"/>
                    <a:pt x="0" y="34073"/>
                  </a:cubicBezTo>
                  <a:cubicBezTo>
                    <a:pt x="156" y="34225"/>
                    <a:pt x="310" y="34376"/>
                    <a:pt x="467" y="34526"/>
                  </a:cubicBezTo>
                  <a:cubicBezTo>
                    <a:pt x="2218" y="34105"/>
                    <a:pt x="4014" y="33633"/>
                    <a:pt x="5852" y="33099"/>
                  </a:cubicBezTo>
                  <a:cubicBezTo>
                    <a:pt x="12384" y="31219"/>
                    <a:pt x="19470" y="28741"/>
                    <a:pt x="26566" y="25365"/>
                  </a:cubicBezTo>
                  <a:cubicBezTo>
                    <a:pt x="33660" y="21992"/>
                    <a:pt x="40078" y="18053"/>
                    <a:pt x="45441" y="13854"/>
                  </a:cubicBezTo>
                  <a:cubicBezTo>
                    <a:pt x="50823" y="9676"/>
                    <a:pt x="55156" y="5283"/>
                    <a:pt x="58439" y="1322"/>
                  </a:cubicBezTo>
                  <a:cubicBezTo>
                    <a:pt x="58752" y="945"/>
                    <a:pt x="59048" y="577"/>
                    <a:pt x="59343" y="208"/>
                  </a:cubicBezTo>
                  <a:cubicBezTo>
                    <a:pt x="59216" y="139"/>
                    <a:pt x="59087" y="68"/>
                    <a:pt x="58959" y="0"/>
                  </a:cubicBezTo>
                  <a:close/>
                </a:path>
              </a:pathLst>
            </a:custGeom>
            <a:solidFill>
              <a:srgbClr val="5869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32" name="Google Shape;1909;p46">
              <a:extLst>
                <a:ext uri="{FF2B5EF4-FFF2-40B4-BE49-F238E27FC236}">
                  <a16:creationId xmlns:a16="http://schemas.microsoft.com/office/drawing/2014/main" id="{A763D7E8-A647-4514-AB49-5C1B094407E4}"/>
                </a:ext>
              </a:extLst>
            </p:cNvPr>
            <p:cNvSpPr/>
            <p:nvPr/>
          </p:nvSpPr>
          <p:spPr>
            <a:xfrm>
              <a:off x="2133600" y="2485750"/>
              <a:ext cx="1015300" cy="1336650"/>
            </a:xfrm>
            <a:custGeom>
              <a:avLst/>
              <a:gdLst/>
              <a:ahLst/>
              <a:cxnLst/>
              <a:rect l="l" t="t" r="r" b="b"/>
              <a:pathLst>
                <a:path w="40612" h="53466" extrusionOk="0">
                  <a:moveTo>
                    <a:pt x="40232" y="1"/>
                  </a:moveTo>
                  <a:cubicBezTo>
                    <a:pt x="39390" y="4068"/>
                    <a:pt x="38066" y="8744"/>
                    <a:pt x="36036" y="13687"/>
                  </a:cubicBezTo>
                  <a:cubicBezTo>
                    <a:pt x="33870" y="19029"/>
                    <a:pt x="30827" y="24644"/>
                    <a:pt x="26916" y="30025"/>
                  </a:cubicBezTo>
                  <a:cubicBezTo>
                    <a:pt x="22995" y="35402"/>
                    <a:pt x="18573" y="40008"/>
                    <a:pt x="14137" y="43690"/>
                  </a:cubicBezTo>
                  <a:cubicBezTo>
                    <a:pt x="9714" y="47395"/>
                    <a:pt x="5331" y="50231"/>
                    <a:pt x="1506" y="52328"/>
                  </a:cubicBezTo>
                  <a:cubicBezTo>
                    <a:pt x="993" y="52611"/>
                    <a:pt x="492" y="52878"/>
                    <a:pt x="1" y="53136"/>
                  </a:cubicBezTo>
                  <a:cubicBezTo>
                    <a:pt x="96" y="53246"/>
                    <a:pt x="189" y="53356"/>
                    <a:pt x="284" y="53466"/>
                  </a:cubicBezTo>
                  <a:cubicBezTo>
                    <a:pt x="752" y="53229"/>
                    <a:pt x="1230" y="52979"/>
                    <a:pt x="1717" y="52719"/>
                  </a:cubicBezTo>
                  <a:cubicBezTo>
                    <a:pt x="5591" y="50661"/>
                    <a:pt x="10032" y="47844"/>
                    <a:pt x="14507" y="44135"/>
                  </a:cubicBezTo>
                  <a:cubicBezTo>
                    <a:pt x="18997" y="40452"/>
                    <a:pt x="23472" y="35817"/>
                    <a:pt x="27424" y="30396"/>
                  </a:cubicBezTo>
                  <a:cubicBezTo>
                    <a:pt x="31368" y="24969"/>
                    <a:pt x="34420" y="19300"/>
                    <a:pt x="36572" y="13905"/>
                  </a:cubicBezTo>
                  <a:cubicBezTo>
                    <a:pt x="38533" y="9058"/>
                    <a:pt x="39809" y="4463"/>
                    <a:pt x="40611" y="443"/>
                  </a:cubicBezTo>
                  <a:cubicBezTo>
                    <a:pt x="40486" y="294"/>
                    <a:pt x="40358" y="148"/>
                    <a:pt x="40232" y="1"/>
                  </a:cubicBezTo>
                  <a:close/>
                </a:path>
              </a:pathLst>
            </a:custGeom>
            <a:solidFill>
              <a:srgbClr val="5869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33" name="Google Shape;1910;p46">
              <a:extLst>
                <a:ext uri="{FF2B5EF4-FFF2-40B4-BE49-F238E27FC236}">
                  <a16:creationId xmlns:a16="http://schemas.microsoft.com/office/drawing/2014/main" id="{E8DB99F3-3AD0-4300-B008-DFBAE3AFD94A}"/>
                </a:ext>
              </a:extLst>
            </p:cNvPr>
            <p:cNvSpPr/>
            <p:nvPr/>
          </p:nvSpPr>
          <p:spPr>
            <a:xfrm>
              <a:off x="1806175" y="2276125"/>
              <a:ext cx="1078650" cy="892375"/>
            </a:xfrm>
            <a:custGeom>
              <a:avLst/>
              <a:gdLst/>
              <a:ahLst/>
              <a:cxnLst/>
              <a:rect l="l" t="t" r="r" b="b"/>
              <a:pathLst>
                <a:path w="43146" h="35695" extrusionOk="0">
                  <a:moveTo>
                    <a:pt x="42761" y="1"/>
                  </a:moveTo>
                  <a:cubicBezTo>
                    <a:pt x="41107" y="748"/>
                    <a:pt x="39169" y="1663"/>
                    <a:pt x="36998" y="2758"/>
                  </a:cubicBezTo>
                  <a:cubicBezTo>
                    <a:pt x="33417" y="4563"/>
                    <a:pt x="29229" y="6887"/>
                    <a:pt x="24804" y="9825"/>
                  </a:cubicBezTo>
                  <a:cubicBezTo>
                    <a:pt x="20378" y="12757"/>
                    <a:pt x="15738" y="16349"/>
                    <a:pt x="11337" y="20629"/>
                  </a:cubicBezTo>
                  <a:cubicBezTo>
                    <a:pt x="6963" y="24937"/>
                    <a:pt x="3303" y="29546"/>
                    <a:pt x="490" y="34061"/>
                  </a:cubicBezTo>
                  <a:cubicBezTo>
                    <a:pt x="320" y="34330"/>
                    <a:pt x="164" y="34599"/>
                    <a:pt x="0" y="34869"/>
                  </a:cubicBezTo>
                  <a:cubicBezTo>
                    <a:pt x="51" y="35145"/>
                    <a:pt x="110" y="35420"/>
                    <a:pt x="166" y="35694"/>
                  </a:cubicBezTo>
                  <a:cubicBezTo>
                    <a:pt x="431" y="35254"/>
                    <a:pt x="698" y="34812"/>
                    <a:pt x="981" y="34369"/>
                  </a:cubicBezTo>
                  <a:cubicBezTo>
                    <a:pt x="3796" y="29911"/>
                    <a:pt x="7439" y="25351"/>
                    <a:pt x="11778" y="21079"/>
                  </a:cubicBezTo>
                  <a:cubicBezTo>
                    <a:pt x="16145" y="16831"/>
                    <a:pt x="20742" y="13250"/>
                    <a:pt x="25126" y="10306"/>
                  </a:cubicBezTo>
                  <a:cubicBezTo>
                    <a:pt x="29510" y="7357"/>
                    <a:pt x="33658" y="5003"/>
                    <a:pt x="37202" y="3153"/>
                  </a:cubicBezTo>
                  <a:cubicBezTo>
                    <a:pt x="39457" y="1975"/>
                    <a:pt x="41460" y="988"/>
                    <a:pt x="43145" y="183"/>
                  </a:cubicBezTo>
                  <a:cubicBezTo>
                    <a:pt x="43017" y="122"/>
                    <a:pt x="42891" y="60"/>
                    <a:pt x="42761" y="1"/>
                  </a:cubicBezTo>
                  <a:close/>
                </a:path>
              </a:pathLst>
            </a:custGeom>
            <a:solidFill>
              <a:srgbClr val="5869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34" name="Google Shape;1911;p46">
              <a:extLst>
                <a:ext uri="{FF2B5EF4-FFF2-40B4-BE49-F238E27FC236}">
                  <a16:creationId xmlns:a16="http://schemas.microsoft.com/office/drawing/2014/main" id="{9D43F3A8-71A8-4EFB-A364-C4F4E6A5A458}"/>
                </a:ext>
              </a:extLst>
            </p:cNvPr>
            <p:cNvSpPr/>
            <p:nvPr/>
          </p:nvSpPr>
          <p:spPr>
            <a:xfrm>
              <a:off x="4239500" y="1797150"/>
              <a:ext cx="217625" cy="85150"/>
            </a:xfrm>
            <a:custGeom>
              <a:avLst/>
              <a:gdLst/>
              <a:ahLst/>
              <a:cxnLst/>
              <a:rect l="l" t="t" r="r" b="b"/>
              <a:pathLst>
                <a:path w="8705" h="3406" extrusionOk="0">
                  <a:moveTo>
                    <a:pt x="8628" y="1"/>
                  </a:moveTo>
                  <a:cubicBezTo>
                    <a:pt x="8526" y="1"/>
                    <a:pt x="8289" y="548"/>
                    <a:pt x="7673" y="1200"/>
                  </a:cubicBezTo>
                  <a:cubicBezTo>
                    <a:pt x="7054" y="1869"/>
                    <a:pt x="5944" y="2632"/>
                    <a:pt x="4564" y="2761"/>
                  </a:cubicBezTo>
                  <a:cubicBezTo>
                    <a:pt x="4435" y="2772"/>
                    <a:pt x="4307" y="2778"/>
                    <a:pt x="4180" y="2778"/>
                  </a:cubicBezTo>
                  <a:cubicBezTo>
                    <a:pt x="2958" y="2778"/>
                    <a:pt x="1886" y="2277"/>
                    <a:pt x="1227" y="1780"/>
                  </a:cubicBezTo>
                  <a:cubicBezTo>
                    <a:pt x="517" y="1258"/>
                    <a:pt x="185" y="772"/>
                    <a:pt x="78" y="772"/>
                  </a:cubicBezTo>
                  <a:cubicBezTo>
                    <a:pt x="73" y="772"/>
                    <a:pt x="68" y="773"/>
                    <a:pt x="63" y="776"/>
                  </a:cubicBezTo>
                  <a:cubicBezTo>
                    <a:pt x="0" y="804"/>
                    <a:pt x="198" y="1423"/>
                    <a:pt x="942" y="2123"/>
                  </a:cubicBezTo>
                  <a:cubicBezTo>
                    <a:pt x="1601" y="2755"/>
                    <a:pt x="2796" y="3405"/>
                    <a:pt x="4220" y="3405"/>
                  </a:cubicBezTo>
                  <a:cubicBezTo>
                    <a:pt x="4352" y="3405"/>
                    <a:pt x="4485" y="3400"/>
                    <a:pt x="4620" y="3388"/>
                  </a:cubicBezTo>
                  <a:cubicBezTo>
                    <a:pt x="6219" y="3237"/>
                    <a:pt x="7430" y="2294"/>
                    <a:pt x="8013" y="1486"/>
                  </a:cubicBezTo>
                  <a:cubicBezTo>
                    <a:pt x="8621" y="664"/>
                    <a:pt x="8705" y="20"/>
                    <a:pt x="8638" y="3"/>
                  </a:cubicBezTo>
                  <a:cubicBezTo>
                    <a:pt x="8635" y="2"/>
                    <a:pt x="8631" y="1"/>
                    <a:pt x="862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35" name="Google Shape;1912;p46">
              <a:extLst>
                <a:ext uri="{FF2B5EF4-FFF2-40B4-BE49-F238E27FC236}">
                  <a16:creationId xmlns:a16="http://schemas.microsoft.com/office/drawing/2014/main" id="{F418B056-55A9-4110-9D5C-9BC838ED8E32}"/>
                </a:ext>
              </a:extLst>
            </p:cNvPr>
            <p:cNvSpPr/>
            <p:nvPr/>
          </p:nvSpPr>
          <p:spPr>
            <a:xfrm>
              <a:off x="2076475" y="2370125"/>
              <a:ext cx="1107000" cy="989475"/>
            </a:xfrm>
            <a:custGeom>
              <a:avLst/>
              <a:gdLst/>
              <a:ahLst/>
              <a:cxnLst/>
              <a:rect l="l" t="t" r="r" b="b"/>
              <a:pathLst>
                <a:path w="44280" h="39579" extrusionOk="0">
                  <a:moveTo>
                    <a:pt x="19092" y="1"/>
                  </a:moveTo>
                  <a:cubicBezTo>
                    <a:pt x="12919" y="1"/>
                    <a:pt x="6951" y="2424"/>
                    <a:pt x="3595" y="8150"/>
                  </a:cubicBezTo>
                  <a:cubicBezTo>
                    <a:pt x="2670" y="9726"/>
                    <a:pt x="2096" y="11491"/>
                    <a:pt x="1747" y="13285"/>
                  </a:cubicBezTo>
                  <a:cubicBezTo>
                    <a:pt x="1" y="22239"/>
                    <a:pt x="4318" y="32113"/>
                    <a:pt x="12182" y="36737"/>
                  </a:cubicBezTo>
                  <a:cubicBezTo>
                    <a:pt x="15426" y="38645"/>
                    <a:pt x="19181" y="39579"/>
                    <a:pt x="22940" y="39579"/>
                  </a:cubicBezTo>
                  <a:cubicBezTo>
                    <a:pt x="28291" y="39579"/>
                    <a:pt x="33650" y="37686"/>
                    <a:pt x="37554" y="34014"/>
                  </a:cubicBezTo>
                  <a:cubicBezTo>
                    <a:pt x="41241" y="30546"/>
                    <a:pt x="44279" y="24199"/>
                    <a:pt x="43499" y="19011"/>
                  </a:cubicBezTo>
                  <a:cubicBezTo>
                    <a:pt x="43014" y="15794"/>
                    <a:pt x="40859" y="12348"/>
                    <a:pt x="38484" y="9641"/>
                  </a:cubicBezTo>
                  <a:cubicBezTo>
                    <a:pt x="37674" y="8721"/>
                    <a:pt x="36840" y="7886"/>
                    <a:pt x="36037" y="7175"/>
                  </a:cubicBezTo>
                  <a:cubicBezTo>
                    <a:pt x="33101" y="4575"/>
                    <a:pt x="29848" y="2069"/>
                    <a:pt x="26017" y="983"/>
                  </a:cubicBezTo>
                  <a:cubicBezTo>
                    <a:pt x="23765" y="344"/>
                    <a:pt x="21414" y="1"/>
                    <a:pt x="1909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36" name="Google Shape;1913;p46">
              <a:extLst>
                <a:ext uri="{FF2B5EF4-FFF2-40B4-BE49-F238E27FC236}">
                  <a16:creationId xmlns:a16="http://schemas.microsoft.com/office/drawing/2014/main" id="{0FD8B01C-9A74-4BEC-B234-EEB5457E6FEE}"/>
                </a:ext>
              </a:extLst>
            </p:cNvPr>
            <p:cNvSpPr/>
            <p:nvPr/>
          </p:nvSpPr>
          <p:spPr>
            <a:xfrm>
              <a:off x="3799625" y="1148000"/>
              <a:ext cx="212600" cy="118600"/>
            </a:xfrm>
            <a:custGeom>
              <a:avLst/>
              <a:gdLst/>
              <a:ahLst/>
              <a:cxnLst/>
              <a:rect l="l" t="t" r="r" b="b"/>
              <a:pathLst>
                <a:path w="8504" h="4744" extrusionOk="0">
                  <a:moveTo>
                    <a:pt x="5698" y="0"/>
                  </a:moveTo>
                  <a:cubicBezTo>
                    <a:pt x="4979" y="0"/>
                    <a:pt x="4157" y="110"/>
                    <a:pt x="3306" y="426"/>
                  </a:cubicBezTo>
                  <a:cubicBezTo>
                    <a:pt x="1827" y="982"/>
                    <a:pt x="788" y="2101"/>
                    <a:pt x="402" y="3063"/>
                  </a:cubicBezTo>
                  <a:cubicBezTo>
                    <a:pt x="0" y="4038"/>
                    <a:pt x="182" y="4706"/>
                    <a:pt x="422" y="4739"/>
                  </a:cubicBezTo>
                  <a:cubicBezTo>
                    <a:pt x="435" y="4742"/>
                    <a:pt x="449" y="4743"/>
                    <a:pt x="462" y="4743"/>
                  </a:cubicBezTo>
                  <a:cubicBezTo>
                    <a:pt x="719" y="4743"/>
                    <a:pt x="1011" y="4291"/>
                    <a:pt x="1530" y="3778"/>
                  </a:cubicBezTo>
                  <a:cubicBezTo>
                    <a:pt x="2066" y="3232"/>
                    <a:pt x="2906" y="2597"/>
                    <a:pt x="3975" y="2193"/>
                  </a:cubicBezTo>
                  <a:cubicBezTo>
                    <a:pt x="5062" y="1783"/>
                    <a:pt x="6185" y="1624"/>
                    <a:pt x="7034" y="1469"/>
                  </a:cubicBezTo>
                  <a:cubicBezTo>
                    <a:pt x="7883" y="1317"/>
                    <a:pt x="8453" y="1155"/>
                    <a:pt x="8478" y="891"/>
                  </a:cubicBezTo>
                  <a:cubicBezTo>
                    <a:pt x="8504" y="637"/>
                    <a:pt x="7984" y="328"/>
                    <a:pt x="7059" y="135"/>
                  </a:cubicBezTo>
                  <a:cubicBezTo>
                    <a:pt x="6678" y="57"/>
                    <a:pt x="6215" y="0"/>
                    <a:pt x="569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37" name="Google Shape;1914;p46">
              <a:extLst>
                <a:ext uri="{FF2B5EF4-FFF2-40B4-BE49-F238E27FC236}">
                  <a16:creationId xmlns:a16="http://schemas.microsoft.com/office/drawing/2014/main" id="{697A98DA-1922-4607-B322-7A657D78030D}"/>
                </a:ext>
              </a:extLst>
            </p:cNvPr>
            <p:cNvSpPr/>
            <p:nvPr/>
          </p:nvSpPr>
          <p:spPr>
            <a:xfrm>
              <a:off x="4339650" y="1054175"/>
              <a:ext cx="172000" cy="110250"/>
            </a:xfrm>
            <a:custGeom>
              <a:avLst/>
              <a:gdLst/>
              <a:ahLst/>
              <a:cxnLst/>
              <a:rect l="l" t="t" r="r" b="b"/>
              <a:pathLst>
                <a:path w="6880" h="4410" extrusionOk="0">
                  <a:moveTo>
                    <a:pt x="5778" y="0"/>
                  </a:moveTo>
                  <a:cubicBezTo>
                    <a:pt x="4251" y="524"/>
                    <a:pt x="2969" y="1251"/>
                    <a:pt x="2065" y="1978"/>
                  </a:cubicBezTo>
                  <a:cubicBezTo>
                    <a:pt x="571" y="3161"/>
                    <a:pt x="1" y="4217"/>
                    <a:pt x="178" y="4375"/>
                  </a:cubicBezTo>
                  <a:cubicBezTo>
                    <a:pt x="202" y="4398"/>
                    <a:pt x="235" y="4409"/>
                    <a:pt x="277" y="4409"/>
                  </a:cubicBezTo>
                  <a:cubicBezTo>
                    <a:pt x="597" y="4409"/>
                    <a:pt x="1444" y="3796"/>
                    <a:pt x="2791" y="3099"/>
                  </a:cubicBezTo>
                  <a:cubicBezTo>
                    <a:pt x="3848" y="2541"/>
                    <a:pt x="5254" y="1966"/>
                    <a:pt x="6879" y="1575"/>
                  </a:cubicBezTo>
                  <a:cubicBezTo>
                    <a:pt x="6493" y="1063"/>
                    <a:pt x="6126" y="539"/>
                    <a:pt x="577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38" name="Google Shape;1915;p46">
              <a:extLst>
                <a:ext uri="{FF2B5EF4-FFF2-40B4-BE49-F238E27FC236}">
                  <a16:creationId xmlns:a16="http://schemas.microsoft.com/office/drawing/2014/main" id="{1BD74D9C-9862-4439-BE9C-6388436F50FF}"/>
                </a:ext>
              </a:extLst>
            </p:cNvPr>
            <p:cNvSpPr/>
            <p:nvPr/>
          </p:nvSpPr>
          <p:spPr>
            <a:xfrm>
              <a:off x="4354975" y="1748600"/>
              <a:ext cx="37675" cy="34050"/>
            </a:xfrm>
            <a:custGeom>
              <a:avLst/>
              <a:gdLst/>
              <a:ahLst/>
              <a:cxnLst/>
              <a:rect l="l" t="t" r="r" b="b"/>
              <a:pathLst>
                <a:path w="1507" h="1362" extrusionOk="0">
                  <a:moveTo>
                    <a:pt x="1276" y="1"/>
                  </a:moveTo>
                  <a:cubicBezTo>
                    <a:pt x="1103" y="1"/>
                    <a:pt x="804" y="179"/>
                    <a:pt x="529" y="461"/>
                  </a:cubicBezTo>
                  <a:cubicBezTo>
                    <a:pt x="181" y="817"/>
                    <a:pt x="0" y="1203"/>
                    <a:pt x="124" y="1325"/>
                  </a:cubicBezTo>
                  <a:cubicBezTo>
                    <a:pt x="150" y="1350"/>
                    <a:pt x="186" y="1362"/>
                    <a:pt x="231" y="1362"/>
                  </a:cubicBezTo>
                  <a:cubicBezTo>
                    <a:pt x="404" y="1362"/>
                    <a:pt x="702" y="1184"/>
                    <a:pt x="979" y="901"/>
                  </a:cubicBezTo>
                  <a:cubicBezTo>
                    <a:pt x="1326" y="546"/>
                    <a:pt x="1506" y="159"/>
                    <a:pt x="1382" y="38"/>
                  </a:cubicBezTo>
                  <a:cubicBezTo>
                    <a:pt x="1357" y="13"/>
                    <a:pt x="1320" y="1"/>
                    <a:pt x="1276" y="1"/>
                  </a:cubicBezTo>
                  <a:close/>
                </a:path>
              </a:pathLst>
            </a:custGeom>
            <a:solidFill>
              <a:srgbClr val="CC53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39" name="Google Shape;1916;p46">
              <a:extLst>
                <a:ext uri="{FF2B5EF4-FFF2-40B4-BE49-F238E27FC236}">
                  <a16:creationId xmlns:a16="http://schemas.microsoft.com/office/drawing/2014/main" id="{B8B2ACAF-C897-4B74-BDB5-A31A63EC49EE}"/>
                </a:ext>
              </a:extLst>
            </p:cNvPr>
            <p:cNvSpPr/>
            <p:nvPr/>
          </p:nvSpPr>
          <p:spPr>
            <a:xfrm>
              <a:off x="3929675" y="1620350"/>
              <a:ext cx="226975" cy="96850"/>
            </a:xfrm>
            <a:custGeom>
              <a:avLst/>
              <a:gdLst/>
              <a:ahLst/>
              <a:cxnLst/>
              <a:rect l="l" t="t" r="r" b="b"/>
              <a:pathLst>
                <a:path w="9079" h="3874" extrusionOk="0">
                  <a:moveTo>
                    <a:pt x="193" y="1"/>
                  </a:moveTo>
                  <a:cubicBezTo>
                    <a:pt x="175" y="1"/>
                    <a:pt x="158" y="5"/>
                    <a:pt x="143" y="14"/>
                  </a:cubicBezTo>
                  <a:cubicBezTo>
                    <a:pt x="1" y="90"/>
                    <a:pt x="126" y="705"/>
                    <a:pt x="718" y="1500"/>
                  </a:cubicBezTo>
                  <a:cubicBezTo>
                    <a:pt x="1296" y="2288"/>
                    <a:pt x="2406" y="3218"/>
                    <a:pt x="3899" y="3640"/>
                  </a:cubicBezTo>
                  <a:cubicBezTo>
                    <a:pt x="4482" y="3805"/>
                    <a:pt x="5056" y="3873"/>
                    <a:pt x="5593" y="3873"/>
                  </a:cubicBezTo>
                  <a:cubicBezTo>
                    <a:pt x="6430" y="3873"/>
                    <a:pt x="7177" y="3707"/>
                    <a:pt x="7729" y="3483"/>
                  </a:cubicBezTo>
                  <a:cubicBezTo>
                    <a:pt x="8650" y="3115"/>
                    <a:pt x="9078" y="2656"/>
                    <a:pt x="8998" y="2517"/>
                  </a:cubicBezTo>
                  <a:cubicBezTo>
                    <a:pt x="8971" y="2466"/>
                    <a:pt x="8899" y="2446"/>
                    <a:pt x="8788" y="2446"/>
                  </a:cubicBezTo>
                  <a:cubicBezTo>
                    <a:pt x="8540" y="2446"/>
                    <a:pt x="8093" y="2545"/>
                    <a:pt x="7501" y="2622"/>
                  </a:cubicBezTo>
                  <a:cubicBezTo>
                    <a:pt x="7153" y="2670"/>
                    <a:pt x="6749" y="2704"/>
                    <a:pt x="6310" y="2704"/>
                  </a:cubicBezTo>
                  <a:cubicBezTo>
                    <a:pt x="5674" y="2704"/>
                    <a:pt x="4963" y="2633"/>
                    <a:pt x="4242" y="2429"/>
                  </a:cubicBezTo>
                  <a:cubicBezTo>
                    <a:pt x="3021" y="2085"/>
                    <a:pt x="2028" y="1432"/>
                    <a:pt x="1362" y="888"/>
                  </a:cubicBezTo>
                  <a:cubicBezTo>
                    <a:pt x="753" y="394"/>
                    <a:pt x="376" y="1"/>
                    <a:pt x="19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40" name="Google Shape;1917;p46">
              <a:extLst>
                <a:ext uri="{FF2B5EF4-FFF2-40B4-BE49-F238E27FC236}">
                  <a16:creationId xmlns:a16="http://schemas.microsoft.com/office/drawing/2014/main" id="{20FF688C-010B-4AC4-B4A0-2321597B2EEE}"/>
                </a:ext>
              </a:extLst>
            </p:cNvPr>
            <p:cNvSpPr/>
            <p:nvPr/>
          </p:nvSpPr>
          <p:spPr>
            <a:xfrm>
              <a:off x="4492700" y="1480000"/>
              <a:ext cx="397075" cy="210275"/>
            </a:xfrm>
            <a:custGeom>
              <a:avLst/>
              <a:gdLst/>
              <a:ahLst/>
              <a:cxnLst/>
              <a:rect l="l" t="t" r="r" b="b"/>
              <a:pathLst>
                <a:path w="15883" h="8411" extrusionOk="0">
                  <a:moveTo>
                    <a:pt x="15722" y="1"/>
                  </a:moveTo>
                  <a:cubicBezTo>
                    <a:pt x="15529" y="1"/>
                    <a:pt x="15129" y="990"/>
                    <a:pt x="14164" y="2300"/>
                  </a:cubicBezTo>
                  <a:cubicBezTo>
                    <a:pt x="13186" y="3644"/>
                    <a:pt x="11497" y="5299"/>
                    <a:pt x="9187" y="6302"/>
                  </a:cubicBezTo>
                  <a:cubicBezTo>
                    <a:pt x="7351" y="7097"/>
                    <a:pt x="5483" y="7341"/>
                    <a:pt x="3958" y="7341"/>
                  </a:cubicBezTo>
                  <a:cubicBezTo>
                    <a:pt x="3562" y="7341"/>
                    <a:pt x="3189" y="7324"/>
                    <a:pt x="2846" y="7297"/>
                  </a:cubicBezTo>
                  <a:cubicBezTo>
                    <a:pt x="1537" y="7197"/>
                    <a:pt x="617" y="6992"/>
                    <a:pt x="243" y="6992"/>
                  </a:cubicBezTo>
                  <a:cubicBezTo>
                    <a:pt x="137" y="6992"/>
                    <a:pt x="75" y="7009"/>
                    <a:pt x="61" y="7049"/>
                  </a:cubicBezTo>
                  <a:cubicBezTo>
                    <a:pt x="0" y="7188"/>
                    <a:pt x="949" y="7805"/>
                    <a:pt x="2722" y="8178"/>
                  </a:cubicBezTo>
                  <a:cubicBezTo>
                    <a:pt x="3377" y="8319"/>
                    <a:pt x="4157" y="8411"/>
                    <a:pt x="5012" y="8411"/>
                  </a:cubicBezTo>
                  <a:cubicBezTo>
                    <a:pt x="6436" y="8411"/>
                    <a:pt x="8070" y="8157"/>
                    <a:pt x="9688" y="7457"/>
                  </a:cubicBezTo>
                  <a:cubicBezTo>
                    <a:pt x="12280" y="6333"/>
                    <a:pt x="14058" y="4362"/>
                    <a:pt x="14912" y="2781"/>
                  </a:cubicBezTo>
                  <a:cubicBezTo>
                    <a:pt x="15791" y="1182"/>
                    <a:pt x="15882" y="39"/>
                    <a:pt x="15739" y="3"/>
                  </a:cubicBezTo>
                  <a:cubicBezTo>
                    <a:pt x="15734" y="2"/>
                    <a:pt x="15728" y="1"/>
                    <a:pt x="1572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41" name="Google Shape;1918;p46">
              <a:extLst>
                <a:ext uri="{FF2B5EF4-FFF2-40B4-BE49-F238E27FC236}">
                  <a16:creationId xmlns:a16="http://schemas.microsoft.com/office/drawing/2014/main" id="{71A11D0E-3406-489B-AEA7-8AC648B96C66}"/>
                </a:ext>
              </a:extLst>
            </p:cNvPr>
            <p:cNvSpPr/>
            <p:nvPr/>
          </p:nvSpPr>
          <p:spPr>
            <a:xfrm>
              <a:off x="4855975" y="1541075"/>
              <a:ext cx="70275" cy="28875"/>
            </a:xfrm>
            <a:custGeom>
              <a:avLst/>
              <a:gdLst/>
              <a:ahLst/>
              <a:cxnLst/>
              <a:rect l="l" t="t" r="r" b="b"/>
              <a:pathLst>
                <a:path w="2811" h="1155" extrusionOk="0">
                  <a:moveTo>
                    <a:pt x="377" y="1"/>
                  </a:moveTo>
                  <a:cubicBezTo>
                    <a:pt x="183" y="1"/>
                    <a:pt x="59" y="38"/>
                    <a:pt x="42" y="107"/>
                  </a:cubicBezTo>
                  <a:cubicBezTo>
                    <a:pt x="1" y="277"/>
                    <a:pt x="577" y="563"/>
                    <a:pt x="1304" y="830"/>
                  </a:cubicBezTo>
                  <a:cubicBezTo>
                    <a:pt x="1828" y="1021"/>
                    <a:pt x="2299" y="1154"/>
                    <a:pt x="2550" y="1154"/>
                  </a:cubicBezTo>
                  <a:cubicBezTo>
                    <a:pt x="2647" y="1154"/>
                    <a:pt x="2711" y="1134"/>
                    <a:pt x="2732" y="1090"/>
                  </a:cubicBezTo>
                  <a:cubicBezTo>
                    <a:pt x="2810" y="937"/>
                    <a:pt x="2283" y="517"/>
                    <a:pt x="1519" y="239"/>
                  </a:cubicBezTo>
                  <a:cubicBezTo>
                    <a:pt x="1071" y="76"/>
                    <a:pt x="653" y="1"/>
                    <a:pt x="37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42" name="Google Shape;1919;p46">
              <a:extLst>
                <a:ext uri="{FF2B5EF4-FFF2-40B4-BE49-F238E27FC236}">
                  <a16:creationId xmlns:a16="http://schemas.microsoft.com/office/drawing/2014/main" id="{18BA81FF-D750-407C-87A9-5C3C46FE6487}"/>
                </a:ext>
              </a:extLst>
            </p:cNvPr>
            <p:cNvSpPr/>
            <p:nvPr/>
          </p:nvSpPr>
          <p:spPr>
            <a:xfrm>
              <a:off x="4828425" y="1582200"/>
              <a:ext cx="64000" cy="48475"/>
            </a:xfrm>
            <a:custGeom>
              <a:avLst/>
              <a:gdLst/>
              <a:ahLst/>
              <a:cxnLst/>
              <a:rect l="l" t="t" r="r" b="b"/>
              <a:pathLst>
                <a:path w="2560" h="1939" extrusionOk="0">
                  <a:moveTo>
                    <a:pt x="201" y="1"/>
                  </a:moveTo>
                  <a:cubicBezTo>
                    <a:pt x="161" y="1"/>
                    <a:pt x="131" y="10"/>
                    <a:pt x="114" y="31"/>
                  </a:cubicBezTo>
                  <a:cubicBezTo>
                    <a:pt x="0" y="164"/>
                    <a:pt x="437" y="694"/>
                    <a:pt x="1087" y="1214"/>
                  </a:cubicBezTo>
                  <a:cubicBezTo>
                    <a:pt x="1632" y="1651"/>
                    <a:pt x="2151" y="1939"/>
                    <a:pt x="2366" y="1939"/>
                  </a:cubicBezTo>
                  <a:cubicBezTo>
                    <a:pt x="2408" y="1939"/>
                    <a:pt x="2438" y="1928"/>
                    <a:pt x="2455" y="1906"/>
                  </a:cubicBezTo>
                  <a:cubicBezTo>
                    <a:pt x="2559" y="1767"/>
                    <a:pt x="2123" y="1237"/>
                    <a:pt x="1481" y="723"/>
                  </a:cubicBezTo>
                  <a:cubicBezTo>
                    <a:pt x="938" y="289"/>
                    <a:pt x="418" y="1"/>
                    <a:pt x="20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43" name="Google Shape;1920;p46">
              <a:extLst>
                <a:ext uri="{FF2B5EF4-FFF2-40B4-BE49-F238E27FC236}">
                  <a16:creationId xmlns:a16="http://schemas.microsoft.com/office/drawing/2014/main" id="{3E2D038F-A880-4772-9D21-5EB2F216CCEF}"/>
                </a:ext>
              </a:extLst>
            </p:cNvPr>
            <p:cNvSpPr/>
            <p:nvPr/>
          </p:nvSpPr>
          <p:spPr>
            <a:xfrm>
              <a:off x="4803150" y="1614625"/>
              <a:ext cx="33325" cy="59725"/>
            </a:xfrm>
            <a:custGeom>
              <a:avLst/>
              <a:gdLst/>
              <a:ahLst/>
              <a:cxnLst/>
              <a:rect l="l" t="t" r="r" b="b"/>
              <a:pathLst>
                <a:path w="1333" h="2389" extrusionOk="0">
                  <a:moveTo>
                    <a:pt x="193" y="0"/>
                  </a:moveTo>
                  <a:cubicBezTo>
                    <a:pt x="181" y="0"/>
                    <a:pt x="170" y="2"/>
                    <a:pt x="159" y="7"/>
                  </a:cubicBezTo>
                  <a:cubicBezTo>
                    <a:pt x="0" y="76"/>
                    <a:pt x="97" y="662"/>
                    <a:pt x="377" y="1318"/>
                  </a:cubicBezTo>
                  <a:cubicBezTo>
                    <a:pt x="639" y="1932"/>
                    <a:pt x="967" y="2389"/>
                    <a:pt x="1139" y="2389"/>
                  </a:cubicBezTo>
                  <a:cubicBezTo>
                    <a:pt x="1151" y="2389"/>
                    <a:pt x="1162" y="2386"/>
                    <a:pt x="1172" y="2382"/>
                  </a:cubicBezTo>
                  <a:cubicBezTo>
                    <a:pt x="1332" y="2314"/>
                    <a:pt x="1235" y="1727"/>
                    <a:pt x="956" y="1070"/>
                  </a:cubicBezTo>
                  <a:cubicBezTo>
                    <a:pt x="694" y="457"/>
                    <a:pt x="366" y="0"/>
                    <a:pt x="19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44" name="Google Shape;1921;p46">
              <a:extLst>
                <a:ext uri="{FF2B5EF4-FFF2-40B4-BE49-F238E27FC236}">
                  <a16:creationId xmlns:a16="http://schemas.microsoft.com/office/drawing/2014/main" id="{6A973A5C-C77F-45AE-9F74-04DA1C28FB96}"/>
                </a:ext>
              </a:extLst>
            </p:cNvPr>
            <p:cNvSpPr/>
            <p:nvPr/>
          </p:nvSpPr>
          <p:spPr>
            <a:xfrm>
              <a:off x="3915025" y="1651750"/>
              <a:ext cx="51225" cy="45200"/>
            </a:xfrm>
            <a:custGeom>
              <a:avLst/>
              <a:gdLst/>
              <a:ahLst/>
              <a:cxnLst/>
              <a:rect l="l" t="t" r="r" b="b"/>
              <a:pathLst>
                <a:path w="2049" h="1808" extrusionOk="0">
                  <a:moveTo>
                    <a:pt x="1843" y="1"/>
                  </a:moveTo>
                  <a:cubicBezTo>
                    <a:pt x="1641" y="1"/>
                    <a:pt x="1206" y="249"/>
                    <a:pt x="787" y="655"/>
                  </a:cubicBezTo>
                  <a:cubicBezTo>
                    <a:pt x="279" y="1147"/>
                    <a:pt x="1" y="1669"/>
                    <a:pt x="130" y="1783"/>
                  </a:cubicBezTo>
                  <a:cubicBezTo>
                    <a:pt x="148" y="1799"/>
                    <a:pt x="172" y="1807"/>
                    <a:pt x="203" y="1807"/>
                  </a:cubicBezTo>
                  <a:cubicBezTo>
                    <a:pt x="391" y="1807"/>
                    <a:pt x="802" y="1515"/>
                    <a:pt x="1224" y="1107"/>
                  </a:cubicBezTo>
                  <a:cubicBezTo>
                    <a:pt x="1713" y="633"/>
                    <a:pt x="2049" y="170"/>
                    <a:pt x="1937" y="35"/>
                  </a:cubicBezTo>
                  <a:cubicBezTo>
                    <a:pt x="1918" y="12"/>
                    <a:pt x="1885" y="1"/>
                    <a:pt x="184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45" name="Google Shape;1922;p46">
              <a:extLst>
                <a:ext uri="{FF2B5EF4-FFF2-40B4-BE49-F238E27FC236}">
                  <a16:creationId xmlns:a16="http://schemas.microsoft.com/office/drawing/2014/main" id="{CF5A1BB7-10C3-4E0D-B9B9-2C737C603A67}"/>
                </a:ext>
              </a:extLst>
            </p:cNvPr>
            <p:cNvSpPr/>
            <p:nvPr/>
          </p:nvSpPr>
          <p:spPr>
            <a:xfrm>
              <a:off x="3951675" y="1674700"/>
              <a:ext cx="41475" cy="53900"/>
            </a:xfrm>
            <a:custGeom>
              <a:avLst/>
              <a:gdLst/>
              <a:ahLst/>
              <a:cxnLst/>
              <a:rect l="l" t="t" r="r" b="b"/>
              <a:pathLst>
                <a:path w="1659" h="2156" extrusionOk="0">
                  <a:moveTo>
                    <a:pt x="1461" y="0"/>
                  </a:moveTo>
                  <a:cubicBezTo>
                    <a:pt x="1282" y="0"/>
                    <a:pt x="904" y="379"/>
                    <a:pt x="565" y="908"/>
                  </a:cubicBezTo>
                  <a:cubicBezTo>
                    <a:pt x="188" y="1495"/>
                    <a:pt x="1" y="2047"/>
                    <a:pt x="148" y="2142"/>
                  </a:cubicBezTo>
                  <a:cubicBezTo>
                    <a:pt x="162" y="2151"/>
                    <a:pt x="179" y="2155"/>
                    <a:pt x="198" y="2155"/>
                  </a:cubicBezTo>
                  <a:cubicBezTo>
                    <a:pt x="376" y="2155"/>
                    <a:pt x="755" y="1778"/>
                    <a:pt x="1095" y="1247"/>
                  </a:cubicBezTo>
                  <a:cubicBezTo>
                    <a:pt x="1471" y="660"/>
                    <a:pt x="1659" y="108"/>
                    <a:pt x="1512" y="14"/>
                  </a:cubicBezTo>
                  <a:cubicBezTo>
                    <a:pt x="1497" y="5"/>
                    <a:pt x="1480" y="0"/>
                    <a:pt x="14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46" name="Google Shape;1923;p46">
              <a:extLst>
                <a:ext uri="{FF2B5EF4-FFF2-40B4-BE49-F238E27FC236}">
                  <a16:creationId xmlns:a16="http://schemas.microsoft.com/office/drawing/2014/main" id="{EED57B21-EA11-4FC7-A9CD-4C80633A9359}"/>
                </a:ext>
              </a:extLst>
            </p:cNvPr>
            <p:cNvSpPr/>
            <p:nvPr/>
          </p:nvSpPr>
          <p:spPr>
            <a:xfrm>
              <a:off x="4005775" y="1692000"/>
              <a:ext cx="20775" cy="54075"/>
            </a:xfrm>
            <a:custGeom>
              <a:avLst/>
              <a:gdLst/>
              <a:ahLst/>
              <a:cxnLst/>
              <a:rect l="l" t="t" r="r" b="b"/>
              <a:pathLst>
                <a:path w="831" h="2163" extrusionOk="0">
                  <a:moveTo>
                    <a:pt x="589" y="0"/>
                  </a:moveTo>
                  <a:cubicBezTo>
                    <a:pt x="420" y="0"/>
                    <a:pt x="207" y="450"/>
                    <a:pt x="106" y="1027"/>
                  </a:cubicBezTo>
                  <a:cubicBezTo>
                    <a:pt x="0" y="1622"/>
                    <a:pt x="54" y="2130"/>
                    <a:pt x="225" y="2161"/>
                  </a:cubicBezTo>
                  <a:cubicBezTo>
                    <a:pt x="231" y="2162"/>
                    <a:pt x="236" y="2162"/>
                    <a:pt x="241" y="2162"/>
                  </a:cubicBezTo>
                  <a:cubicBezTo>
                    <a:pt x="410" y="2162"/>
                    <a:pt x="624" y="1713"/>
                    <a:pt x="725" y="1136"/>
                  </a:cubicBezTo>
                  <a:cubicBezTo>
                    <a:pt x="831" y="539"/>
                    <a:pt x="777" y="32"/>
                    <a:pt x="606" y="2"/>
                  </a:cubicBezTo>
                  <a:cubicBezTo>
                    <a:pt x="600" y="1"/>
                    <a:pt x="595" y="0"/>
                    <a:pt x="5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47" name="Google Shape;1924;p46">
              <a:extLst>
                <a:ext uri="{FF2B5EF4-FFF2-40B4-BE49-F238E27FC236}">
                  <a16:creationId xmlns:a16="http://schemas.microsoft.com/office/drawing/2014/main" id="{E35C8CDE-B7DF-4D6D-B416-C2B53AC5AC03}"/>
                </a:ext>
              </a:extLst>
            </p:cNvPr>
            <p:cNvSpPr/>
            <p:nvPr/>
          </p:nvSpPr>
          <p:spPr>
            <a:xfrm>
              <a:off x="4232925" y="1443525"/>
              <a:ext cx="183775" cy="349950"/>
            </a:xfrm>
            <a:custGeom>
              <a:avLst/>
              <a:gdLst/>
              <a:ahLst/>
              <a:cxnLst/>
              <a:rect l="l" t="t" r="r" b="b"/>
              <a:pathLst>
                <a:path w="7351" h="13998" extrusionOk="0">
                  <a:moveTo>
                    <a:pt x="1118" y="0"/>
                  </a:moveTo>
                  <a:lnTo>
                    <a:pt x="1567" y="621"/>
                  </a:lnTo>
                  <a:cubicBezTo>
                    <a:pt x="1693" y="3768"/>
                    <a:pt x="381" y="6797"/>
                    <a:pt x="120" y="9936"/>
                  </a:cubicBezTo>
                  <a:cubicBezTo>
                    <a:pt x="1" y="11353"/>
                    <a:pt x="256" y="13047"/>
                    <a:pt x="1518" y="13702"/>
                  </a:cubicBezTo>
                  <a:cubicBezTo>
                    <a:pt x="1977" y="13940"/>
                    <a:pt x="2507" y="13998"/>
                    <a:pt x="3026" y="13998"/>
                  </a:cubicBezTo>
                  <a:cubicBezTo>
                    <a:pt x="3053" y="13998"/>
                    <a:pt x="3080" y="13997"/>
                    <a:pt x="3107" y="13997"/>
                  </a:cubicBezTo>
                  <a:cubicBezTo>
                    <a:pt x="4605" y="13980"/>
                    <a:pt x="6353" y="13446"/>
                    <a:pt x="6857" y="11857"/>
                  </a:cubicBezTo>
                  <a:cubicBezTo>
                    <a:pt x="7351" y="10305"/>
                    <a:pt x="6354" y="7894"/>
                    <a:pt x="5684" y="6213"/>
                  </a:cubicBezTo>
                  <a:cubicBezTo>
                    <a:pt x="4659" y="4251"/>
                    <a:pt x="3465" y="2400"/>
                    <a:pt x="2204" y="586"/>
                  </a:cubicBezTo>
                  <a:cubicBezTo>
                    <a:pt x="1869" y="345"/>
                    <a:pt x="1503" y="148"/>
                    <a:pt x="1118" y="0"/>
                  </a:cubicBezTo>
                  <a:close/>
                </a:path>
              </a:pathLst>
            </a:custGeom>
            <a:solidFill>
              <a:srgbClr val="FD6F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48" name="Google Shape;1925;p46">
              <a:extLst>
                <a:ext uri="{FF2B5EF4-FFF2-40B4-BE49-F238E27FC236}">
                  <a16:creationId xmlns:a16="http://schemas.microsoft.com/office/drawing/2014/main" id="{0ED5F440-4425-46AC-9BBD-FCED6E58E04D}"/>
                </a:ext>
              </a:extLst>
            </p:cNvPr>
            <p:cNvSpPr/>
            <p:nvPr/>
          </p:nvSpPr>
          <p:spPr>
            <a:xfrm>
              <a:off x="4915225" y="1018100"/>
              <a:ext cx="580350" cy="516050"/>
            </a:xfrm>
            <a:custGeom>
              <a:avLst/>
              <a:gdLst/>
              <a:ahLst/>
              <a:cxnLst/>
              <a:rect l="l" t="t" r="r" b="b"/>
              <a:pathLst>
                <a:path w="23214" h="20642" extrusionOk="0">
                  <a:moveTo>
                    <a:pt x="16233" y="0"/>
                  </a:moveTo>
                  <a:cubicBezTo>
                    <a:pt x="16089" y="0"/>
                    <a:pt x="15942" y="14"/>
                    <a:pt x="15791" y="42"/>
                  </a:cubicBezTo>
                  <a:cubicBezTo>
                    <a:pt x="14432" y="296"/>
                    <a:pt x="13395" y="1689"/>
                    <a:pt x="12741" y="2825"/>
                  </a:cubicBezTo>
                  <a:cubicBezTo>
                    <a:pt x="12068" y="3994"/>
                    <a:pt x="11633" y="5280"/>
                    <a:pt x="11200" y="6557"/>
                  </a:cubicBezTo>
                  <a:cubicBezTo>
                    <a:pt x="11141" y="4784"/>
                    <a:pt x="10276" y="3084"/>
                    <a:pt x="9002" y="1849"/>
                  </a:cubicBezTo>
                  <a:cubicBezTo>
                    <a:pt x="8586" y="1446"/>
                    <a:pt x="8109" y="1078"/>
                    <a:pt x="7550" y="927"/>
                  </a:cubicBezTo>
                  <a:cubicBezTo>
                    <a:pt x="7389" y="883"/>
                    <a:pt x="7219" y="860"/>
                    <a:pt x="7051" y="860"/>
                  </a:cubicBezTo>
                  <a:cubicBezTo>
                    <a:pt x="6633" y="860"/>
                    <a:pt x="6219" y="999"/>
                    <a:pt x="5939" y="1302"/>
                  </a:cubicBezTo>
                  <a:cubicBezTo>
                    <a:pt x="5395" y="1891"/>
                    <a:pt x="5526" y="2828"/>
                    <a:pt x="5799" y="3582"/>
                  </a:cubicBezTo>
                  <a:cubicBezTo>
                    <a:pt x="6378" y="5180"/>
                    <a:pt x="7560" y="6981"/>
                    <a:pt x="8937" y="7992"/>
                  </a:cubicBezTo>
                  <a:cubicBezTo>
                    <a:pt x="7296" y="7578"/>
                    <a:pt x="5612" y="7235"/>
                    <a:pt x="3927" y="7235"/>
                  </a:cubicBezTo>
                  <a:cubicBezTo>
                    <a:pt x="3502" y="7235"/>
                    <a:pt x="3076" y="7256"/>
                    <a:pt x="2651" y="7305"/>
                  </a:cubicBezTo>
                  <a:cubicBezTo>
                    <a:pt x="2002" y="7378"/>
                    <a:pt x="1334" y="7525"/>
                    <a:pt x="821" y="7931"/>
                  </a:cubicBezTo>
                  <a:cubicBezTo>
                    <a:pt x="308" y="8338"/>
                    <a:pt x="0" y="9062"/>
                    <a:pt x="249" y="9667"/>
                  </a:cubicBezTo>
                  <a:cubicBezTo>
                    <a:pt x="485" y="10237"/>
                    <a:pt x="1110" y="10528"/>
                    <a:pt x="1692" y="10730"/>
                  </a:cubicBezTo>
                  <a:cubicBezTo>
                    <a:pt x="3305" y="11291"/>
                    <a:pt x="4995" y="11575"/>
                    <a:pt x="6692" y="11575"/>
                  </a:cubicBezTo>
                  <a:cubicBezTo>
                    <a:pt x="7483" y="11575"/>
                    <a:pt x="8276" y="11513"/>
                    <a:pt x="9063" y="11389"/>
                  </a:cubicBezTo>
                  <a:lnTo>
                    <a:pt x="9063" y="11389"/>
                  </a:lnTo>
                  <a:cubicBezTo>
                    <a:pt x="7799" y="12425"/>
                    <a:pt x="6831" y="13814"/>
                    <a:pt x="6277" y="15349"/>
                  </a:cubicBezTo>
                  <a:cubicBezTo>
                    <a:pt x="5913" y="16356"/>
                    <a:pt x="5102" y="18894"/>
                    <a:pt x="6496" y="19452"/>
                  </a:cubicBezTo>
                  <a:cubicBezTo>
                    <a:pt x="6645" y="19511"/>
                    <a:pt x="6798" y="19538"/>
                    <a:pt x="6954" y="19538"/>
                  </a:cubicBezTo>
                  <a:cubicBezTo>
                    <a:pt x="7972" y="19538"/>
                    <a:pt x="9082" y="18389"/>
                    <a:pt x="9596" y="17733"/>
                  </a:cubicBezTo>
                  <a:cubicBezTo>
                    <a:pt x="10674" y="16355"/>
                    <a:pt x="10942" y="14540"/>
                    <a:pt x="11657" y="12949"/>
                  </a:cubicBezTo>
                  <a:cubicBezTo>
                    <a:pt x="12345" y="15242"/>
                    <a:pt x="12518" y="17824"/>
                    <a:pt x="14086" y="19634"/>
                  </a:cubicBezTo>
                  <a:cubicBezTo>
                    <a:pt x="14566" y="20188"/>
                    <a:pt x="15309" y="20642"/>
                    <a:pt x="16000" y="20642"/>
                  </a:cubicBezTo>
                  <a:cubicBezTo>
                    <a:pt x="16280" y="20642"/>
                    <a:pt x="16553" y="20567"/>
                    <a:pt x="16795" y="20393"/>
                  </a:cubicBezTo>
                  <a:cubicBezTo>
                    <a:pt x="17244" y="20072"/>
                    <a:pt x="17442" y="19500"/>
                    <a:pt x="17511" y="18952"/>
                  </a:cubicBezTo>
                  <a:cubicBezTo>
                    <a:pt x="17584" y="18382"/>
                    <a:pt x="17544" y="17810"/>
                    <a:pt x="17420" y="17250"/>
                  </a:cubicBezTo>
                  <a:cubicBezTo>
                    <a:pt x="17240" y="16436"/>
                    <a:pt x="16880" y="15651"/>
                    <a:pt x="16429" y="14943"/>
                  </a:cubicBezTo>
                  <a:cubicBezTo>
                    <a:pt x="15890" y="14097"/>
                    <a:pt x="15221" y="13341"/>
                    <a:pt x="14448" y="12701"/>
                  </a:cubicBezTo>
                  <a:lnTo>
                    <a:pt x="14448" y="12701"/>
                  </a:lnTo>
                  <a:cubicBezTo>
                    <a:pt x="15741" y="13200"/>
                    <a:pt x="17128" y="13453"/>
                    <a:pt x="18514" y="13453"/>
                  </a:cubicBezTo>
                  <a:cubicBezTo>
                    <a:pt x="18807" y="13453"/>
                    <a:pt x="19101" y="13442"/>
                    <a:pt x="19393" y="13419"/>
                  </a:cubicBezTo>
                  <a:cubicBezTo>
                    <a:pt x="20345" y="13345"/>
                    <a:pt x="22525" y="12985"/>
                    <a:pt x="23003" y="12002"/>
                  </a:cubicBezTo>
                  <a:cubicBezTo>
                    <a:pt x="23213" y="11568"/>
                    <a:pt x="23087" y="11043"/>
                    <a:pt x="22869" y="10612"/>
                  </a:cubicBezTo>
                  <a:cubicBezTo>
                    <a:pt x="22185" y="9261"/>
                    <a:pt x="20689" y="8460"/>
                    <a:pt x="19186" y="8263"/>
                  </a:cubicBezTo>
                  <a:cubicBezTo>
                    <a:pt x="18877" y="8222"/>
                    <a:pt x="18567" y="8204"/>
                    <a:pt x="18257" y="8204"/>
                  </a:cubicBezTo>
                  <a:cubicBezTo>
                    <a:pt x="17061" y="8204"/>
                    <a:pt x="15863" y="8476"/>
                    <a:pt x="14705" y="8801"/>
                  </a:cubicBezTo>
                  <a:lnTo>
                    <a:pt x="17007" y="5484"/>
                  </a:lnTo>
                  <a:cubicBezTo>
                    <a:pt x="17651" y="4555"/>
                    <a:pt x="18317" y="3567"/>
                    <a:pt x="18393" y="2440"/>
                  </a:cubicBezTo>
                  <a:cubicBezTo>
                    <a:pt x="18484" y="1086"/>
                    <a:pt x="17519" y="0"/>
                    <a:pt x="1623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49" name="Google Shape;1926;p46">
              <a:extLst>
                <a:ext uri="{FF2B5EF4-FFF2-40B4-BE49-F238E27FC236}">
                  <a16:creationId xmlns:a16="http://schemas.microsoft.com/office/drawing/2014/main" id="{107AA289-BD4B-45D2-B80F-071138EFB03D}"/>
                </a:ext>
              </a:extLst>
            </p:cNvPr>
            <p:cNvSpPr/>
            <p:nvPr/>
          </p:nvSpPr>
          <p:spPr>
            <a:xfrm>
              <a:off x="5118200" y="1189925"/>
              <a:ext cx="201900" cy="155600"/>
            </a:xfrm>
            <a:custGeom>
              <a:avLst/>
              <a:gdLst/>
              <a:ahLst/>
              <a:cxnLst/>
              <a:rect l="l" t="t" r="r" b="b"/>
              <a:pathLst>
                <a:path w="8076" h="6224" extrusionOk="0">
                  <a:moveTo>
                    <a:pt x="1894" y="0"/>
                  </a:moveTo>
                  <a:cubicBezTo>
                    <a:pt x="1888" y="0"/>
                    <a:pt x="1884" y="1"/>
                    <a:pt x="1880" y="4"/>
                  </a:cubicBezTo>
                  <a:cubicBezTo>
                    <a:pt x="1776" y="68"/>
                    <a:pt x="2183" y="885"/>
                    <a:pt x="2505" y="1946"/>
                  </a:cubicBezTo>
                  <a:cubicBezTo>
                    <a:pt x="2651" y="2409"/>
                    <a:pt x="2757" y="2843"/>
                    <a:pt x="2839" y="3185"/>
                  </a:cubicBezTo>
                  <a:cubicBezTo>
                    <a:pt x="2715" y="2986"/>
                    <a:pt x="2577" y="2796"/>
                    <a:pt x="2425" y="2617"/>
                  </a:cubicBezTo>
                  <a:cubicBezTo>
                    <a:pt x="1963" y="2067"/>
                    <a:pt x="1474" y="1717"/>
                    <a:pt x="1326" y="1717"/>
                  </a:cubicBezTo>
                  <a:cubicBezTo>
                    <a:pt x="1309" y="1717"/>
                    <a:pt x="1297" y="1721"/>
                    <a:pt x="1289" y="1730"/>
                  </a:cubicBezTo>
                  <a:cubicBezTo>
                    <a:pt x="1208" y="1819"/>
                    <a:pt x="1607" y="2306"/>
                    <a:pt x="2099" y="2892"/>
                  </a:cubicBezTo>
                  <a:cubicBezTo>
                    <a:pt x="2212" y="3026"/>
                    <a:pt x="2320" y="3152"/>
                    <a:pt x="2422" y="3270"/>
                  </a:cubicBezTo>
                  <a:cubicBezTo>
                    <a:pt x="2167" y="3163"/>
                    <a:pt x="1902" y="3084"/>
                    <a:pt x="1631" y="3033"/>
                  </a:cubicBezTo>
                  <a:cubicBezTo>
                    <a:pt x="1254" y="2960"/>
                    <a:pt x="900" y="2912"/>
                    <a:pt x="614" y="2912"/>
                  </a:cubicBezTo>
                  <a:cubicBezTo>
                    <a:pt x="570" y="2912"/>
                    <a:pt x="527" y="2913"/>
                    <a:pt x="486" y="2915"/>
                  </a:cubicBezTo>
                  <a:cubicBezTo>
                    <a:pt x="180" y="2933"/>
                    <a:pt x="1" y="3009"/>
                    <a:pt x="7" y="3065"/>
                  </a:cubicBezTo>
                  <a:cubicBezTo>
                    <a:pt x="13" y="3125"/>
                    <a:pt x="191" y="3157"/>
                    <a:pt x="463" y="3217"/>
                  </a:cubicBezTo>
                  <a:cubicBezTo>
                    <a:pt x="735" y="3274"/>
                    <a:pt x="1116" y="3369"/>
                    <a:pt x="1547" y="3452"/>
                  </a:cubicBezTo>
                  <a:cubicBezTo>
                    <a:pt x="1878" y="3516"/>
                    <a:pt x="2171" y="3580"/>
                    <a:pt x="2409" y="3644"/>
                  </a:cubicBezTo>
                  <a:cubicBezTo>
                    <a:pt x="2259" y="3679"/>
                    <a:pt x="2114" y="3727"/>
                    <a:pt x="1975" y="3793"/>
                  </a:cubicBezTo>
                  <a:cubicBezTo>
                    <a:pt x="1364" y="4072"/>
                    <a:pt x="1067" y="4555"/>
                    <a:pt x="1157" y="4625"/>
                  </a:cubicBezTo>
                  <a:cubicBezTo>
                    <a:pt x="1168" y="4635"/>
                    <a:pt x="1182" y="4639"/>
                    <a:pt x="1201" y="4639"/>
                  </a:cubicBezTo>
                  <a:cubicBezTo>
                    <a:pt x="1340" y="4639"/>
                    <a:pt x="1693" y="4388"/>
                    <a:pt x="2154" y="4179"/>
                  </a:cubicBezTo>
                  <a:cubicBezTo>
                    <a:pt x="2258" y="4131"/>
                    <a:pt x="2359" y="4088"/>
                    <a:pt x="2456" y="4049"/>
                  </a:cubicBezTo>
                  <a:lnTo>
                    <a:pt x="2456" y="4049"/>
                  </a:lnTo>
                  <a:cubicBezTo>
                    <a:pt x="2252" y="4273"/>
                    <a:pt x="2077" y="4521"/>
                    <a:pt x="1936" y="4790"/>
                  </a:cubicBezTo>
                  <a:cubicBezTo>
                    <a:pt x="1545" y="5519"/>
                    <a:pt x="1489" y="6201"/>
                    <a:pt x="1601" y="6223"/>
                  </a:cubicBezTo>
                  <a:cubicBezTo>
                    <a:pt x="1603" y="6223"/>
                    <a:pt x="1606" y="6224"/>
                    <a:pt x="1609" y="6224"/>
                  </a:cubicBezTo>
                  <a:cubicBezTo>
                    <a:pt x="1729" y="6224"/>
                    <a:pt x="1959" y="5647"/>
                    <a:pt x="2313" y="4990"/>
                  </a:cubicBezTo>
                  <a:cubicBezTo>
                    <a:pt x="2511" y="4616"/>
                    <a:pt x="2706" y="4294"/>
                    <a:pt x="2828" y="4063"/>
                  </a:cubicBezTo>
                  <a:cubicBezTo>
                    <a:pt x="2842" y="4286"/>
                    <a:pt x="2872" y="4510"/>
                    <a:pt x="2921" y="4729"/>
                  </a:cubicBezTo>
                  <a:cubicBezTo>
                    <a:pt x="3064" y="5371"/>
                    <a:pt x="3310" y="5857"/>
                    <a:pt x="3428" y="5857"/>
                  </a:cubicBezTo>
                  <a:cubicBezTo>
                    <a:pt x="3432" y="5857"/>
                    <a:pt x="3436" y="5857"/>
                    <a:pt x="3440" y="5856"/>
                  </a:cubicBezTo>
                  <a:cubicBezTo>
                    <a:pt x="3550" y="5820"/>
                    <a:pt x="3481" y="5279"/>
                    <a:pt x="3338" y="4635"/>
                  </a:cubicBezTo>
                  <a:cubicBezTo>
                    <a:pt x="3290" y="4420"/>
                    <a:pt x="3234" y="4213"/>
                    <a:pt x="3184" y="4043"/>
                  </a:cubicBezTo>
                  <a:lnTo>
                    <a:pt x="3184" y="4043"/>
                  </a:lnTo>
                  <a:cubicBezTo>
                    <a:pt x="3408" y="4134"/>
                    <a:pt x="3677" y="4243"/>
                    <a:pt x="3961" y="4367"/>
                  </a:cubicBezTo>
                  <a:cubicBezTo>
                    <a:pt x="4626" y="4652"/>
                    <a:pt x="5167" y="4941"/>
                    <a:pt x="5338" y="4941"/>
                  </a:cubicBezTo>
                  <a:cubicBezTo>
                    <a:pt x="5362" y="4941"/>
                    <a:pt x="5378" y="4935"/>
                    <a:pt x="5387" y="4923"/>
                  </a:cubicBezTo>
                  <a:cubicBezTo>
                    <a:pt x="5458" y="4833"/>
                    <a:pt x="4941" y="4324"/>
                    <a:pt x="4131" y="3975"/>
                  </a:cubicBezTo>
                  <a:cubicBezTo>
                    <a:pt x="3986" y="3912"/>
                    <a:pt x="3836" y="3857"/>
                    <a:pt x="3684" y="3811"/>
                  </a:cubicBezTo>
                  <a:cubicBezTo>
                    <a:pt x="3963" y="3804"/>
                    <a:pt x="4316" y="3792"/>
                    <a:pt x="4713" y="3792"/>
                  </a:cubicBezTo>
                  <a:cubicBezTo>
                    <a:pt x="4970" y="3792"/>
                    <a:pt x="5246" y="3797"/>
                    <a:pt x="5533" y="3811"/>
                  </a:cubicBezTo>
                  <a:cubicBezTo>
                    <a:pt x="6645" y="3859"/>
                    <a:pt x="7579" y="4032"/>
                    <a:pt x="7910" y="4032"/>
                  </a:cubicBezTo>
                  <a:cubicBezTo>
                    <a:pt x="7987" y="4032"/>
                    <a:pt x="8032" y="4023"/>
                    <a:pt x="8038" y="4001"/>
                  </a:cubicBezTo>
                  <a:cubicBezTo>
                    <a:pt x="8076" y="3896"/>
                    <a:pt x="6987" y="3448"/>
                    <a:pt x="5552" y="3384"/>
                  </a:cubicBezTo>
                  <a:cubicBezTo>
                    <a:pt x="5420" y="3378"/>
                    <a:pt x="5291" y="3375"/>
                    <a:pt x="5165" y="3375"/>
                  </a:cubicBezTo>
                  <a:cubicBezTo>
                    <a:pt x="4538" y="3375"/>
                    <a:pt x="3992" y="3449"/>
                    <a:pt x="3607" y="3535"/>
                  </a:cubicBezTo>
                  <a:cubicBezTo>
                    <a:pt x="3922" y="3383"/>
                    <a:pt x="4356" y="3176"/>
                    <a:pt x="4866" y="3016"/>
                  </a:cubicBezTo>
                  <a:cubicBezTo>
                    <a:pt x="5859" y="2689"/>
                    <a:pt x="6728" y="2676"/>
                    <a:pt x="6735" y="2552"/>
                  </a:cubicBezTo>
                  <a:cubicBezTo>
                    <a:pt x="6746" y="2490"/>
                    <a:pt x="6453" y="2403"/>
                    <a:pt x="6001" y="2403"/>
                  </a:cubicBezTo>
                  <a:cubicBezTo>
                    <a:pt x="5652" y="2403"/>
                    <a:pt x="5207" y="2455"/>
                    <a:pt x="4734" y="2609"/>
                  </a:cubicBezTo>
                  <a:cubicBezTo>
                    <a:pt x="4310" y="2744"/>
                    <a:pt x="3911" y="2946"/>
                    <a:pt x="3553" y="3208"/>
                  </a:cubicBezTo>
                  <a:cubicBezTo>
                    <a:pt x="3721" y="2927"/>
                    <a:pt x="3931" y="2587"/>
                    <a:pt x="4192" y="2234"/>
                  </a:cubicBezTo>
                  <a:cubicBezTo>
                    <a:pt x="4819" y="1368"/>
                    <a:pt x="5490" y="790"/>
                    <a:pt x="5417" y="691"/>
                  </a:cubicBezTo>
                  <a:cubicBezTo>
                    <a:pt x="5412" y="682"/>
                    <a:pt x="5402" y="678"/>
                    <a:pt x="5385" y="678"/>
                  </a:cubicBezTo>
                  <a:cubicBezTo>
                    <a:pt x="5215" y="678"/>
                    <a:pt x="4465" y="1133"/>
                    <a:pt x="3847" y="1982"/>
                  </a:cubicBezTo>
                  <a:cubicBezTo>
                    <a:pt x="3505" y="2445"/>
                    <a:pt x="3289" y="2909"/>
                    <a:pt x="3171" y="3262"/>
                  </a:cubicBezTo>
                  <a:cubicBezTo>
                    <a:pt x="3157" y="2882"/>
                    <a:pt x="3086" y="2371"/>
                    <a:pt x="2913" y="1820"/>
                  </a:cubicBezTo>
                  <a:cubicBezTo>
                    <a:pt x="2584" y="742"/>
                    <a:pt x="2021" y="0"/>
                    <a:pt x="189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50" name="Google Shape;1927;p46">
              <a:extLst>
                <a:ext uri="{FF2B5EF4-FFF2-40B4-BE49-F238E27FC236}">
                  <a16:creationId xmlns:a16="http://schemas.microsoft.com/office/drawing/2014/main" id="{ED6A737A-4698-4484-B3E6-EA41CB2D6BB7}"/>
                </a:ext>
              </a:extLst>
            </p:cNvPr>
            <p:cNvSpPr/>
            <p:nvPr/>
          </p:nvSpPr>
          <p:spPr>
            <a:xfrm>
              <a:off x="5062775" y="768750"/>
              <a:ext cx="806450" cy="717100"/>
            </a:xfrm>
            <a:custGeom>
              <a:avLst/>
              <a:gdLst/>
              <a:ahLst/>
              <a:cxnLst/>
              <a:rect l="l" t="t" r="r" b="b"/>
              <a:pathLst>
                <a:path w="32258" h="28684" extrusionOk="0">
                  <a:moveTo>
                    <a:pt x="22555" y="0"/>
                  </a:moveTo>
                  <a:cubicBezTo>
                    <a:pt x="22357" y="0"/>
                    <a:pt x="22152" y="19"/>
                    <a:pt x="21944" y="58"/>
                  </a:cubicBezTo>
                  <a:cubicBezTo>
                    <a:pt x="20055" y="412"/>
                    <a:pt x="18616" y="2348"/>
                    <a:pt x="17707" y="3926"/>
                  </a:cubicBezTo>
                  <a:cubicBezTo>
                    <a:pt x="16771" y="5549"/>
                    <a:pt x="16165" y="7337"/>
                    <a:pt x="15565" y="9113"/>
                  </a:cubicBezTo>
                  <a:cubicBezTo>
                    <a:pt x="15482" y="6646"/>
                    <a:pt x="14281" y="4287"/>
                    <a:pt x="12510" y="2571"/>
                  </a:cubicBezTo>
                  <a:cubicBezTo>
                    <a:pt x="11931" y="2009"/>
                    <a:pt x="11269" y="1499"/>
                    <a:pt x="10492" y="1287"/>
                  </a:cubicBezTo>
                  <a:cubicBezTo>
                    <a:pt x="10269" y="1227"/>
                    <a:pt x="10035" y="1196"/>
                    <a:pt x="9802" y="1196"/>
                  </a:cubicBezTo>
                  <a:cubicBezTo>
                    <a:pt x="9221" y="1196"/>
                    <a:pt x="8644" y="1389"/>
                    <a:pt x="8253" y="1811"/>
                  </a:cubicBezTo>
                  <a:cubicBezTo>
                    <a:pt x="7496" y="2628"/>
                    <a:pt x="7679" y="3930"/>
                    <a:pt x="8059" y="4977"/>
                  </a:cubicBezTo>
                  <a:cubicBezTo>
                    <a:pt x="8863" y="7197"/>
                    <a:pt x="10504" y="9701"/>
                    <a:pt x="12419" y="11105"/>
                  </a:cubicBezTo>
                  <a:cubicBezTo>
                    <a:pt x="10138" y="10530"/>
                    <a:pt x="7797" y="10052"/>
                    <a:pt x="5456" y="10052"/>
                  </a:cubicBezTo>
                  <a:cubicBezTo>
                    <a:pt x="4866" y="10052"/>
                    <a:pt x="4275" y="10082"/>
                    <a:pt x="3685" y="10150"/>
                  </a:cubicBezTo>
                  <a:cubicBezTo>
                    <a:pt x="2782" y="10252"/>
                    <a:pt x="1852" y="10457"/>
                    <a:pt x="1140" y="11021"/>
                  </a:cubicBezTo>
                  <a:cubicBezTo>
                    <a:pt x="427" y="11585"/>
                    <a:pt x="1" y="12593"/>
                    <a:pt x="347" y="13433"/>
                  </a:cubicBezTo>
                  <a:cubicBezTo>
                    <a:pt x="674" y="14224"/>
                    <a:pt x="1542" y="14629"/>
                    <a:pt x="2350" y="14911"/>
                  </a:cubicBezTo>
                  <a:cubicBezTo>
                    <a:pt x="4581" y="15690"/>
                    <a:pt x="6943" y="16085"/>
                    <a:pt x="9306" y="16085"/>
                  </a:cubicBezTo>
                  <a:cubicBezTo>
                    <a:pt x="10406" y="16085"/>
                    <a:pt x="11507" y="15999"/>
                    <a:pt x="12594" y="15826"/>
                  </a:cubicBezTo>
                  <a:lnTo>
                    <a:pt x="12594" y="15826"/>
                  </a:lnTo>
                  <a:cubicBezTo>
                    <a:pt x="10837" y="17265"/>
                    <a:pt x="9494" y="19196"/>
                    <a:pt x="8722" y="21329"/>
                  </a:cubicBezTo>
                  <a:cubicBezTo>
                    <a:pt x="8215" y="22727"/>
                    <a:pt x="7090" y="26256"/>
                    <a:pt x="9026" y="27030"/>
                  </a:cubicBezTo>
                  <a:cubicBezTo>
                    <a:pt x="9233" y="27113"/>
                    <a:pt x="9446" y="27150"/>
                    <a:pt x="9662" y="27150"/>
                  </a:cubicBezTo>
                  <a:cubicBezTo>
                    <a:pt x="11076" y="27150"/>
                    <a:pt x="12619" y="25552"/>
                    <a:pt x="13333" y="24640"/>
                  </a:cubicBezTo>
                  <a:cubicBezTo>
                    <a:pt x="14832" y="22726"/>
                    <a:pt x="15205" y="20203"/>
                    <a:pt x="16197" y="17994"/>
                  </a:cubicBezTo>
                  <a:cubicBezTo>
                    <a:pt x="17153" y="21181"/>
                    <a:pt x="17394" y="24769"/>
                    <a:pt x="19572" y="27283"/>
                  </a:cubicBezTo>
                  <a:cubicBezTo>
                    <a:pt x="20240" y="28053"/>
                    <a:pt x="21272" y="28683"/>
                    <a:pt x="22232" y="28683"/>
                  </a:cubicBezTo>
                  <a:cubicBezTo>
                    <a:pt x="22622" y="28683"/>
                    <a:pt x="23000" y="28579"/>
                    <a:pt x="23337" y="28338"/>
                  </a:cubicBezTo>
                  <a:cubicBezTo>
                    <a:pt x="23959" y="27891"/>
                    <a:pt x="24236" y="27097"/>
                    <a:pt x="24332" y="26336"/>
                  </a:cubicBezTo>
                  <a:cubicBezTo>
                    <a:pt x="24435" y="25545"/>
                    <a:pt x="24380" y="24748"/>
                    <a:pt x="24208" y="23972"/>
                  </a:cubicBezTo>
                  <a:cubicBezTo>
                    <a:pt x="23957" y="22839"/>
                    <a:pt x="23458" y="21747"/>
                    <a:pt x="22832" y="20765"/>
                  </a:cubicBezTo>
                  <a:cubicBezTo>
                    <a:pt x="22081" y="19590"/>
                    <a:pt x="21153" y="18538"/>
                    <a:pt x="20078" y="17648"/>
                  </a:cubicBezTo>
                  <a:lnTo>
                    <a:pt x="20078" y="17648"/>
                  </a:lnTo>
                  <a:cubicBezTo>
                    <a:pt x="21875" y="18342"/>
                    <a:pt x="23801" y="18694"/>
                    <a:pt x="25726" y="18694"/>
                  </a:cubicBezTo>
                  <a:cubicBezTo>
                    <a:pt x="26134" y="18694"/>
                    <a:pt x="26543" y="18678"/>
                    <a:pt x="26950" y="18646"/>
                  </a:cubicBezTo>
                  <a:cubicBezTo>
                    <a:pt x="28271" y="18543"/>
                    <a:pt x="31302" y="18045"/>
                    <a:pt x="31965" y="16677"/>
                  </a:cubicBezTo>
                  <a:cubicBezTo>
                    <a:pt x="32258" y="16074"/>
                    <a:pt x="32082" y="15345"/>
                    <a:pt x="31780" y="14747"/>
                  </a:cubicBezTo>
                  <a:cubicBezTo>
                    <a:pt x="30830" y="12868"/>
                    <a:pt x="28751" y="11754"/>
                    <a:pt x="26663" y="11482"/>
                  </a:cubicBezTo>
                  <a:cubicBezTo>
                    <a:pt x="26233" y="11426"/>
                    <a:pt x="25803" y="11400"/>
                    <a:pt x="25372" y="11400"/>
                  </a:cubicBezTo>
                  <a:cubicBezTo>
                    <a:pt x="23709" y="11400"/>
                    <a:pt x="22045" y="11779"/>
                    <a:pt x="20434" y="12231"/>
                  </a:cubicBezTo>
                  <a:lnTo>
                    <a:pt x="23634" y="7620"/>
                  </a:lnTo>
                  <a:cubicBezTo>
                    <a:pt x="24528" y="6330"/>
                    <a:pt x="25454" y="4956"/>
                    <a:pt x="25560" y="3390"/>
                  </a:cubicBezTo>
                  <a:cubicBezTo>
                    <a:pt x="25687" y="1511"/>
                    <a:pt x="24343" y="0"/>
                    <a:pt x="2255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51" name="Google Shape;1928;p46">
              <a:extLst>
                <a:ext uri="{FF2B5EF4-FFF2-40B4-BE49-F238E27FC236}">
                  <a16:creationId xmlns:a16="http://schemas.microsoft.com/office/drawing/2014/main" id="{4993586E-0628-4A76-AE8D-EC4A03EF4349}"/>
                </a:ext>
              </a:extLst>
            </p:cNvPr>
            <p:cNvSpPr/>
            <p:nvPr/>
          </p:nvSpPr>
          <p:spPr>
            <a:xfrm>
              <a:off x="5344850" y="1007525"/>
              <a:ext cx="280575" cy="216225"/>
            </a:xfrm>
            <a:custGeom>
              <a:avLst/>
              <a:gdLst/>
              <a:ahLst/>
              <a:cxnLst/>
              <a:rect l="l" t="t" r="r" b="b"/>
              <a:pathLst>
                <a:path w="11223" h="8649" extrusionOk="0">
                  <a:moveTo>
                    <a:pt x="2632" y="0"/>
                  </a:moveTo>
                  <a:cubicBezTo>
                    <a:pt x="2625" y="0"/>
                    <a:pt x="2619" y="2"/>
                    <a:pt x="2614" y="5"/>
                  </a:cubicBezTo>
                  <a:cubicBezTo>
                    <a:pt x="2467" y="95"/>
                    <a:pt x="3033" y="1229"/>
                    <a:pt x="3482" y="2704"/>
                  </a:cubicBezTo>
                  <a:cubicBezTo>
                    <a:pt x="3684" y="3348"/>
                    <a:pt x="3831" y="3952"/>
                    <a:pt x="3945" y="4425"/>
                  </a:cubicBezTo>
                  <a:cubicBezTo>
                    <a:pt x="3772" y="4149"/>
                    <a:pt x="3580" y="3885"/>
                    <a:pt x="3370" y="3636"/>
                  </a:cubicBezTo>
                  <a:cubicBezTo>
                    <a:pt x="2726" y="2871"/>
                    <a:pt x="2047" y="2386"/>
                    <a:pt x="1841" y="2386"/>
                  </a:cubicBezTo>
                  <a:cubicBezTo>
                    <a:pt x="1818" y="2386"/>
                    <a:pt x="1802" y="2392"/>
                    <a:pt x="1791" y="2404"/>
                  </a:cubicBezTo>
                  <a:cubicBezTo>
                    <a:pt x="1679" y="2528"/>
                    <a:pt x="2232" y="3205"/>
                    <a:pt x="2917" y="4019"/>
                  </a:cubicBezTo>
                  <a:cubicBezTo>
                    <a:pt x="3073" y="4205"/>
                    <a:pt x="3224" y="4381"/>
                    <a:pt x="3365" y="4544"/>
                  </a:cubicBezTo>
                  <a:cubicBezTo>
                    <a:pt x="3011" y="4396"/>
                    <a:pt x="2643" y="4285"/>
                    <a:pt x="2265" y="4215"/>
                  </a:cubicBezTo>
                  <a:cubicBezTo>
                    <a:pt x="1743" y="4114"/>
                    <a:pt x="1253" y="4047"/>
                    <a:pt x="855" y="4047"/>
                  </a:cubicBezTo>
                  <a:cubicBezTo>
                    <a:pt x="792" y="4047"/>
                    <a:pt x="732" y="4048"/>
                    <a:pt x="674" y="4052"/>
                  </a:cubicBezTo>
                  <a:cubicBezTo>
                    <a:pt x="251" y="4074"/>
                    <a:pt x="1" y="4181"/>
                    <a:pt x="9" y="4259"/>
                  </a:cubicBezTo>
                  <a:cubicBezTo>
                    <a:pt x="18" y="4342"/>
                    <a:pt x="263" y="4387"/>
                    <a:pt x="644" y="4470"/>
                  </a:cubicBezTo>
                  <a:cubicBezTo>
                    <a:pt x="1020" y="4548"/>
                    <a:pt x="1552" y="4682"/>
                    <a:pt x="2150" y="4797"/>
                  </a:cubicBezTo>
                  <a:cubicBezTo>
                    <a:pt x="2609" y="4885"/>
                    <a:pt x="3016" y="4975"/>
                    <a:pt x="3348" y="5065"/>
                  </a:cubicBezTo>
                  <a:cubicBezTo>
                    <a:pt x="3140" y="5111"/>
                    <a:pt x="2937" y="5179"/>
                    <a:pt x="2744" y="5269"/>
                  </a:cubicBezTo>
                  <a:cubicBezTo>
                    <a:pt x="1896" y="5659"/>
                    <a:pt x="1484" y="6330"/>
                    <a:pt x="1609" y="6427"/>
                  </a:cubicBezTo>
                  <a:cubicBezTo>
                    <a:pt x="1623" y="6441"/>
                    <a:pt x="1644" y="6447"/>
                    <a:pt x="1670" y="6447"/>
                  </a:cubicBezTo>
                  <a:cubicBezTo>
                    <a:pt x="1863" y="6447"/>
                    <a:pt x="2354" y="6097"/>
                    <a:pt x="2993" y="5807"/>
                  </a:cubicBezTo>
                  <a:cubicBezTo>
                    <a:pt x="3138" y="5739"/>
                    <a:pt x="3278" y="5681"/>
                    <a:pt x="3413" y="5626"/>
                  </a:cubicBezTo>
                  <a:lnTo>
                    <a:pt x="3413" y="5626"/>
                  </a:lnTo>
                  <a:cubicBezTo>
                    <a:pt x="3129" y="5937"/>
                    <a:pt x="2886" y="6282"/>
                    <a:pt x="2691" y="6654"/>
                  </a:cubicBezTo>
                  <a:cubicBezTo>
                    <a:pt x="2147" y="7668"/>
                    <a:pt x="2068" y="8616"/>
                    <a:pt x="2224" y="8647"/>
                  </a:cubicBezTo>
                  <a:cubicBezTo>
                    <a:pt x="2228" y="8648"/>
                    <a:pt x="2231" y="8648"/>
                    <a:pt x="2235" y="8648"/>
                  </a:cubicBezTo>
                  <a:cubicBezTo>
                    <a:pt x="2403" y="8648"/>
                    <a:pt x="2722" y="7847"/>
                    <a:pt x="3214" y="6934"/>
                  </a:cubicBezTo>
                  <a:cubicBezTo>
                    <a:pt x="3489" y="6414"/>
                    <a:pt x="3760" y="5965"/>
                    <a:pt x="3930" y="5644"/>
                  </a:cubicBezTo>
                  <a:cubicBezTo>
                    <a:pt x="3949" y="5957"/>
                    <a:pt x="3991" y="6267"/>
                    <a:pt x="4059" y="6572"/>
                  </a:cubicBezTo>
                  <a:cubicBezTo>
                    <a:pt x="4259" y="7464"/>
                    <a:pt x="4600" y="8139"/>
                    <a:pt x="4762" y="8139"/>
                  </a:cubicBezTo>
                  <a:cubicBezTo>
                    <a:pt x="4768" y="8139"/>
                    <a:pt x="4774" y="8138"/>
                    <a:pt x="4779" y="8136"/>
                  </a:cubicBezTo>
                  <a:cubicBezTo>
                    <a:pt x="4937" y="8086"/>
                    <a:pt x="4838" y="7336"/>
                    <a:pt x="4638" y="6441"/>
                  </a:cubicBezTo>
                  <a:cubicBezTo>
                    <a:pt x="4572" y="6141"/>
                    <a:pt x="4494" y="5855"/>
                    <a:pt x="4425" y="5616"/>
                  </a:cubicBezTo>
                  <a:lnTo>
                    <a:pt x="4425" y="5616"/>
                  </a:lnTo>
                  <a:cubicBezTo>
                    <a:pt x="4735" y="5745"/>
                    <a:pt x="5108" y="5894"/>
                    <a:pt x="5503" y="6067"/>
                  </a:cubicBezTo>
                  <a:cubicBezTo>
                    <a:pt x="6428" y="6464"/>
                    <a:pt x="7178" y="6865"/>
                    <a:pt x="7416" y="6865"/>
                  </a:cubicBezTo>
                  <a:cubicBezTo>
                    <a:pt x="7449" y="6865"/>
                    <a:pt x="7472" y="6857"/>
                    <a:pt x="7485" y="6840"/>
                  </a:cubicBezTo>
                  <a:cubicBezTo>
                    <a:pt x="7583" y="6716"/>
                    <a:pt x="6865" y="6008"/>
                    <a:pt x="5739" y="5523"/>
                  </a:cubicBezTo>
                  <a:cubicBezTo>
                    <a:pt x="5537" y="5435"/>
                    <a:pt x="5330" y="5360"/>
                    <a:pt x="5118" y="5294"/>
                  </a:cubicBezTo>
                  <a:cubicBezTo>
                    <a:pt x="5501" y="5285"/>
                    <a:pt x="5984" y="5269"/>
                    <a:pt x="6529" y="5269"/>
                  </a:cubicBezTo>
                  <a:cubicBezTo>
                    <a:pt x="6891" y="5269"/>
                    <a:pt x="7281" y="5276"/>
                    <a:pt x="7688" y="5297"/>
                  </a:cubicBezTo>
                  <a:cubicBezTo>
                    <a:pt x="9233" y="5363"/>
                    <a:pt x="10529" y="5603"/>
                    <a:pt x="10991" y="5603"/>
                  </a:cubicBezTo>
                  <a:cubicBezTo>
                    <a:pt x="11099" y="5603"/>
                    <a:pt x="11161" y="5590"/>
                    <a:pt x="11170" y="5558"/>
                  </a:cubicBezTo>
                  <a:cubicBezTo>
                    <a:pt x="11222" y="5413"/>
                    <a:pt x="9709" y="4791"/>
                    <a:pt x="7717" y="4703"/>
                  </a:cubicBezTo>
                  <a:cubicBezTo>
                    <a:pt x="7532" y="4694"/>
                    <a:pt x="7351" y="4690"/>
                    <a:pt x="7174" y="4690"/>
                  </a:cubicBezTo>
                  <a:cubicBezTo>
                    <a:pt x="6304" y="4690"/>
                    <a:pt x="5547" y="4793"/>
                    <a:pt x="5013" y="4913"/>
                  </a:cubicBezTo>
                  <a:cubicBezTo>
                    <a:pt x="5451" y="4701"/>
                    <a:pt x="6054" y="4413"/>
                    <a:pt x="6761" y="4191"/>
                  </a:cubicBezTo>
                  <a:cubicBezTo>
                    <a:pt x="8141" y="3736"/>
                    <a:pt x="9349" y="3718"/>
                    <a:pt x="9359" y="3545"/>
                  </a:cubicBezTo>
                  <a:cubicBezTo>
                    <a:pt x="9375" y="3459"/>
                    <a:pt x="8968" y="3339"/>
                    <a:pt x="8340" y="3339"/>
                  </a:cubicBezTo>
                  <a:cubicBezTo>
                    <a:pt x="7855" y="3339"/>
                    <a:pt x="7237" y="3411"/>
                    <a:pt x="6579" y="3625"/>
                  </a:cubicBezTo>
                  <a:cubicBezTo>
                    <a:pt x="5990" y="3812"/>
                    <a:pt x="5434" y="4093"/>
                    <a:pt x="4936" y="4459"/>
                  </a:cubicBezTo>
                  <a:cubicBezTo>
                    <a:pt x="5169" y="4068"/>
                    <a:pt x="5462" y="3594"/>
                    <a:pt x="5824" y="3105"/>
                  </a:cubicBezTo>
                  <a:cubicBezTo>
                    <a:pt x="6697" y="1900"/>
                    <a:pt x="7629" y="1099"/>
                    <a:pt x="7528" y="958"/>
                  </a:cubicBezTo>
                  <a:cubicBezTo>
                    <a:pt x="7521" y="947"/>
                    <a:pt x="7506" y="941"/>
                    <a:pt x="7484" y="941"/>
                  </a:cubicBezTo>
                  <a:cubicBezTo>
                    <a:pt x="7248" y="941"/>
                    <a:pt x="6205" y="1573"/>
                    <a:pt x="5345" y="2754"/>
                  </a:cubicBezTo>
                  <a:cubicBezTo>
                    <a:pt x="4871" y="3397"/>
                    <a:pt x="4571" y="4042"/>
                    <a:pt x="4407" y="4532"/>
                  </a:cubicBezTo>
                  <a:cubicBezTo>
                    <a:pt x="4386" y="4006"/>
                    <a:pt x="4288" y="3295"/>
                    <a:pt x="4048" y="2529"/>
                  </a:cubicBezTo>
                  <a:cubicBezTo>
                    <a:pt x="3591" y="1031"/>
                    <a:pt x="2806" y="0"/>
                    <a:pt x="26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52" name="Google Shape;1929;p46">
              <a:extLst>
                <a:ext uri="{FF2B5EF4-FFF2-40B4-BE49-F238E27FC236}">
                  <a16:creationId xmlns:a16="http://schemas.microsoft.com/office/drawing/2014/main" id="{71ACCB64-2DB8-4228-A325-57B40C63C05F}"/>
                </a:ext>
              </a:extLst>
            </p:cNvPr>
            <p:cNvSpPr/>
            <p:nvPr/>
          </p:nvSpPr>
          <p:spPr>
            <a:xfrm>
              <a:off x="5413075" y="1233025"/>
              <a:ext cx="453725" cy="533675"/>
            </a:xfrm>
            <a:custGeom>
              <a:avLst/>
              <a:gdLst/>
              <a:ahLst/>
              <a:cxnLst/>
              <a:rect l="l" t="t" r="r" b="b"/>
              <a:pathLst>
                <a:path w="18149" h="21347" extrusionOk="0">
                  <a:moveTo>
                    <a:pt x="8734" y="1"/>
                  </a:moveTo>
                  <a:cubicBezTo>
                    <a:pt x="8641" y="1"/>
                    <a:pt x="8547" y="3"/>
                    <a:pt x="8452" y="8"/>
                  </a:cubicBezTo>
                  <a:cubicBezTo>
                    <a:pt x="6754" y="104"/>
                    <a:pt x="5177" y="1047"/>
                    <a:pt x="4049" y="2319"/>
                  </a:cubicBezTo>
                  <a:cubicBezTo>
                    <a:pt x="1628" y="5052"/>
                    <a:pt x="0" y="8442"/>
                    <a:pt x="386" y="12163"/>
                  </a:cubicBezTo>
                  <a:lnTo>
                    <a:pt x="39" y="21346"/>
                  </a:lnTo>
                  <a:cubicBezTo>
                    <a:pt x="2179" y="21313"/>
                    <a:pt x="4339" y="21242"/>
                    <a:pt x="6408" y="20695"/>
                  </a:cubicBezTo>
                  <a:cubicBezTo>
                    <a:pt x="13134" y="18913"/>
                    <a:pt x="18149" y="10268"/>
                    <a:pt x="14527" y="3816"/>
                  </a:cubicBezTo>
                  <a:cubicBezTo>
                    <a:pt x="13341" y="1701"/>
                    <a:pt x="11140" y="1"/>
                    <a:pt x="873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53" name="Google Shape;1930;p46">
              <a:extLst>
                <a:ext uri="{FF2B5EF4-FFF2-40B4-BE49-F238E27FC236}">
                  <a16:creationId xmlns:a16="http://schemas.microsoft.com/office/drawing/2014/main" id="{6E3F1D51-1831-45BB-B231-EC963AD2F611}"/>
                </a:ext>
              </a:extLst>
            </p:cNvPr>
            <p:cNvSpPr/>
            <p:nvPr/>
          </p:nvSpPr>
          <p:spPr>
            <a:xfrm>
              <a:off x="5500650" y="1310450"/>
              <a:ext cx="258800" cy="400350"/>
            </a:xfrm>
            <a:custGeom>
              <a:avLst/>
              <a:gdLst/>
              <a:ahLst/>
              <a:cxnLst/>
              <a:rect l="l" t="t" r="r" b="b"/>
              <a:pathLst>
                <a:path w="10352" h="16014" extrusionOk="0">
                  <a:moveTo>
                    <a:pt x="6469" y="0"/>
                  </a:moveTo>
                  <a:cubicBezTo>
                    <a:pt x="6429" y="0"/>
                    <a:pt x="6388" y="3"/>
                    <a:pt x="6347" y="10"/>
                  </a:cubicBezTo>
                  <a:cubicBezTo>
                    <a:pt x="6044" y="58"/>
                    <a:pt x="5804" y="285"/>
                    <a:pt x="5591" y="507"/>
                  </a:cubicBezTo>
                  <a:cubicBezTo>
                    <a:pt x="1879" y="4363"/>
                    <a:pt x="1" y="9913"/>
                    <a:pt x="607" y="15231"/>
                  </a:cubicBezTo>
                  <a:lnTo>
                    <a:pt x="790" y="15281"/>
                  </a:lnTo>
                  <a:cubicBezTo>
                    <a:pt x="1309" y="15807"/>
                    <a:pt x="2025" y="16014"/>
                    <a:pt x="2772" y="16014"/>
                  </a:cubicBezTo>
                  <a:cubicBezTo>
                    <a:pt x="3339" y="16014"/>
                    <a:pt x="3922" y="15894"/>
                    <a:pt x="4450" y="15705"/>
                  </a:cubicBezTo>
                  <a:cubicBezTo>
                    <a:pt x="7251" y="14696"/>
                    <a:pt x="9312" y="12021"/>
                    <a:pt x="9831" y="9089"/>
                  </a:cubicBezTo>
                  <a:cubicBezTo>
                    <a:pt x="10351" y="6157"/>
                    <a:pt x="9413" y="3056"/>
                    <a:pt x="7564" y="722"/>
                  </a:cubicBezTo>
                  <a:cubicBezTo>
                    <a:pt x="7283" y="368"/>
                    <a:pt x="6906" y="0"/>
                    <a:pt x="6469" y="0"/>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54" name="Google Shape;1931;p46">
              <a:extLst>
                <a:ext uri="{FF2B5EF4-FFF2-40B4-BE49-F238E27FC236}">
                  <a16:creationId xmlns:a16="http://schemas.microsoft.com/office/drawing/2014/main" id="{073EF5F2-35EF-4526-BCF6-83380D034D35}"/>
                </a:ext>
              </a:extLst>
            </p:cNvPr>
            <p:cNvSpPr/>
            <p:nvPr/>
          </p:nvSpPr>
          <p:spPr>
            <a:xfrm>
              <a:off x="5510550" y="1311500"/>
              <a:ext cx="157075" cy="394275"/>
            </a:xfrm>
            <a:custGeom>
              <a:avLst/>
              <a:gdLst/>
              <a:ahLst/>
              <a:cxnLst/>
              <a:rect l="l" t="t" r="r" b="b"/>
              <a:pathLst>
                <a:path w="6283" h="15771" extrusionOk="0">
                  <a:moveTo>
                    <a:pt x="6202" y="1"/>
                  </a:moveTo>
                  <a:cubicBezTo>
                    <a:pt x="6096" y="1"/>
                    <a:pt x="5291" y="556"/>
                    <a:pt x="4253" y="1690"/>
                  </a:cubicBezTo>
                  <a:cubicBezTo>
                    <a:pt x="3706" y="2279"/>
                    <a:pt x="3126" y="3044"/>
                    <a:pt x="2557" y="3943"/>
                  </a:cubicBezTo>
                  <a:cubicBezTo>
                    <a:pt x="1334" y="5911"/>
                    <a:pt x="531" y="8111"/>
                    <a:pt x="195" y="10403"/>
                  </a:cubicBezTo>
                  <a:cubicBezTo>
                    <a:pt x="51" y="11457"/>
                    <a:pt x="1" y="12416"/>
                    <a:pt x="39" y="13217"/>
                  </a:cubicBezTo>
                  <a:cubicBezTo>
                    <a:pt x="103" y="14813"/>
                    <a:pt x="379" y="15770"/>
                    <a:pt x="448" y="15770"/>
                  </a:cubicBezTo>
                  <a:cubicBezTo>
                    <a:pt x="449" y="15770"/>
                    <a:pt x="449" y="15770"/>
                    <a:pt x="449" y="15770"/>
                  </a:cubicBezTo>
                  <a:cubicBezTo>
                    <a:pt x="553" y="15755"/>
                    <a:pt x="434" y="14781"/>
                    <a:pt x="484" y="13217"/>
                  </a:cubicBezTo>
                  <a:cubicBezTo>
                    <a:pt x="496" y="12721"/>
                    <a:pt x="542" y="12161"/>
                    <a:pt x="616" y="11562"/>
                  </a:cubicBezTo>
                  <a:cubicBezTo>
                    <a:pt x="872" y="11195"/>
                    <a:pt x="1378" y="10152"/>
                    <a:pt x="2329" y="9189"/>
                  </a:cubicBezTo>
                  <a:cubicBezTo>
                    <a:pt x="3509" y="7953"/>
                    <a:pt x="4845" y="7423"/>
                    <a:pt x="4782" y="7248"/>
                  </a:cubicBezTo>
                  <a:cubicBezTo>
                    <a:pt x="4774" y="7223"/>
                    <a:pt x="4730" y="7209"/>
                    <a:pt x="4656" y="7209"/>
                  </a:cubicBezTo>
                  <a:cubicBezTo>
                    <a:pt x="4497" y="7209"/>
                    <a:pt x="4201" y="7272"/>
                    <a:pt x="3818" y="7423"/>
                  </a:cubicBezTo>
                  <a:cubicBezTo>
                    <a:pt x="3257" y="7643"/>
                    <a:pt x="2527" y="8085"/>
                    <a:pt x="1878" y="8750"/>
                  </a:cubicBezTo>
                  <a:cubicBezTo>
                    <a:pt x="1452" y="9189"/>
                    <a:pt x="1096" y="9691"/>
                    <a:pt x="821" y="10237"/>
                  </a:cubicBezTo>
                  <a:cubicBezTo>
                    <a:pt x="1009" y="9297"/>
                    <a:pt x="1268" y="8292"/>
                    <a:pt x="1636" y="7267"/>
                  </a:cubicBezTo>
                  <a:cubicBezTo>
                    <a:pt x="2049" y="6154"/>
                    <a:pt x="2548" y="5136"/>
                    <a:pt x="3056" y="4241"/>
                  </a:cubicBezTo>
                  <a:cubicBezTo>
                    <a:pt x="3580" y="3356"/>
                    <a:pt x="4103" y="2586"/>
                    <a:pt x="4593" y="1977"/>
                  </a:cubicBezTo>
                  <a:cubicBezTo>
                    <a:pt x="5562" y="751"/>
                    <a:pt x="6283" y="83"/>
                    <a:pt x="6212" y="4"/>
                  </a:cubicBezTo>
                  <a:cubicBezTo>
                    <a:pt x="6211" y="2"/>
                    <a:pt x="6207" y="1"/>
                    <a:pt x="6202" y="1"/>
                  </a:cubicBezTo>
                  <a:close/>
                </a:path>
              </a:pathLst>
            </a:custGeom>
            <a:solidFill>
              <a:srgbClr val="E067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55" name="Google Shape;1932;p46">
              <a:extLst>
                <a:ext uri="{FF2B5EF4-FFF2-40B4-BE49-F238E27FC236}">
                  <a16:creationId xmlns:a16="http://schemas.microsoft.com/office/drawing/2014/main" id="{D9AACA7F-3A92-444E-AF5E-95CAB9FE7691}"/>
                </a:ext>
              </a:extLst>
            </p:cNvPr>
            <p:cNvSpPr/>
            <p:nvPr/>
          </p:nvSpPr>
          <p:spPr>
            <a:xfrm>
              <a:off x="2614900" y="2864675"/>
              <a:ext cx="141650" cy="137300"/>
            </a:xfrm>
            <a:custGeom>
              <a:avLst/>
              <a:gdLst/>
              <a:ahLst/>
              <a:cxnLst/>
              <a:rect l="l" t="t" r="r" b="b"/>
              <a:pathLst>
                <a:path w="5666" h="5492" extrusionOk="0">
                  <a:moveTo>
                    <a:pt x="2607" y="1"/>
                  </a:moveTo>
                  <a:cubicBezTo>
                    <a:pt x="1982" y="1"/>
                    <a:pt x="1212" y="206"/>
                    <a:pt x="692" y="803"/>
                  </a:cubicBezTo>
                  <a:cubicBezTo>
                    <a:pt x="155" y="1413"/>
                    <a:pt x="1" y="2181"/>
                    <a:pt x="12" y="2822"/>
                  </a:cubicBezTo>
                  <a:cubicBezTo>
                    <a:pt x="25" y="3472"/>
                    <a:pt x="198" y="4041"/>
                    <a:pt x="419" y="4469"/>
                  </a:cubicBezTo>
                  <a:cubicBezTo>
                    <a:pt x="639" y="4903"/>
                    <a:pt x="927" y="5201"/>
                    <a:pt x="1159" y="5346"/>
                  </a:cubicBezTo>
                  <a:cubicBezTo>
                    <a:pt x="1325" y="5454"/>
                    <a:pt x="1452" y="5492"/>
                    <a:pt x="1518" y="5492"/>
                  </a:cubicBezTo>
                  <a:cubicBezTo>
                    <a:pt x="1544" y="5492"/>
                    <a:pt x="1561" y="5485"/>
                    <a:pt x="1565" y="5475"/>
                  </a:cubicBezTo>
                  <a:cubicBezTo>
                    <a:pt x="1609" y="5396"/>
                    <a:pt x="1112" y="5108"/>
                    <a:pt x="826" y="4289"/>
                  </a:cubicBezTo>
                  <a:cubicBezTo>
                    <a:pt x="656" y="3821"/>
                    <a:pt x="577" y="3324"/>
                    <a:pt x="592" y="2827"/>
                  </a:cubicBezTo>
                  <a:cubicBezTo>
                    <a:pt x="610" y="2276"/>
                    <a:pt x="768" y="1665"/>
                    <a:pt x="1162" y="1222"/>
                  </a:cubicBezTo>
                  <a:cubicBezTo>
                    <a:pt x="1549" y="774"/>
                    <a:pt x="2140" y="600"/>
                    <a:pt x="2688" y="582"/>
                  </a:cubicBezTo>
                  <a:cubicBezTo>
                    <a:pt x="2734" y="580"/>
                    <a:pt x="2779" y="579"/>
                    <a:pt x="2824" y="579"/>
                  </a:cubicBezTo>
                  <a:cubicBezTo>
                    <a:pt x="3325" y="579"/>
                    <a:pt x="3788" y="685"/>
                    <a:pt x="4185" y="785"/>
                  </a:cubicBezTo>
                  <a:cubicBezTo>
                    <a:pt x="4857" y="969"/>
                    <a:pt x="5352" y="1085"/>
                    <a:pt x="5551" y="1085"/>
                  </a:cubicBezTo>
                  <a:cubicBezTo>
                    <a:pt x="5608" y="1085"/>
                    <a:pt x="5640" y="1076"/>
                    <a:pt x="5646" y="1056"/>
                  </a:cubicBezTo>
                  <a:cubicBezTo>
                    <a:pt x="5665" y="979"/>
                    <a:pt x="5179" y="716"/>
                    <a:pt x="4321" y="362"/>
                  </a:cubicBezTo>
                  <a:cubicBezTo>
                    <a:pt x="3891" y="194"/>
                    <a:pt x="3339" y="13"/>
                    <a:pt x="2682" y="2"/>
                  </a:cubicBezTo>
                  <a:cubicBezTo>
                    <a:pt x="2657" y="1"/>
                    <a:pt x="2632" y="1"/>
                    <a:pt x="260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56" name="Google Shape;1933;p46">
              <a:extLst>
                <a:ext uri="{FF2B5EF4-FFF2-40B4-BE49-F238E27FC236}">
                  <a16:creationId xmlns:a16="http://schemas.microsoft.com/office/drawing/2014/main" id="{F3C4F303-D726-4A01-9A88-8759C0FB1F65}"/>
                </a:ext>
              </a:extLst>
            </p:cNvPr>
            <p:cNvSpPr/>
            <p:nvPr/>
          </p:nvSpPr>
          <p:spPr>
            <a:xfrm>
              <a:off x="2825175" y="2613225"/>
              <a:ext cx="119100" cy="127200"/>
            </a:xfrm>
            <a:custGeom>
              <a:avLst/>
              <a:gdLst/>
              <a:ahLst/>
              <a:cxnLst/>
              <a:rect l="l" t="t" r="r" b="b"/>
              <a:pathLst>
                <a:path w="4764" h="5088" extrusionOk="0">
                  <a:moveTo>
                    <a:pt x="2074" y="1"/>
                  </a:moveTo>
                  <a:cubicBezTo>
                    <a:pt x="2054" y="1"/>
                    <a:pt x="2034" y="1"/>
                    <a:pt x="2014" y="1"/>
                  </a:cubicBezTo>
                  <a:cubicBezTo>
                    <a:pt x="1714" y="7"/>
                    <a:pt x="1397" y="47"/>
                    <a:pt x="1075" y="168"/>
                  </a:cubicBezTo>
                  <a:cubicBezTo>
                    <a:pt x="760" y="285"/>
                    <a:pt x="407" y="498"/>
                    <a:pt x="207" y="879"/>
                  </a:cubicBezTo>
                  <a:cubicBezTo>
                    <a:pt x="0" y="1268"/>
                    <a:pt x="56" y="1682"/>
                    <a:pt x="110" y="1976"/>
                  </a:cubicBezTo>
                  <a:cubicBezTo>
                    <a:pt x="249" y="2779"/>
                    <a:pt x="579" y="3537"/>
                    <a:pt x="1070" y="4187"/>
                  </a:cubicBezTo>
                  <a:cubicBezTo>
                    <a:pt x="1553" y="4813"/>
                    <a:pt x="1992" y="5088"/>
                    <a:pt x="2103" y="5088"/>
                  </a:cubicBezTo>
                  <a:cubicBezTo>
                    <a:pt x="2114" y="5088"/>
                    <a:pt x="2122" y="5085"/>
                    <a:pt x="2126" y="5080"/>
                  </a:cubicBezTo>
                  <a:cubicBezTo>
                    <a:pt x="2191" y="5009"/>
                    <a:pt x="1837" y="4635"/>
                    <a:pt x="1441" y="3942"/>
                  </a:cubicBezTo>
                  <a:cubicBezTo>
                    <a:pt x="1212" y="3538"/>
                    <a:pt x="1029" y="3112"/>
                    <a:pt x="894" y="2669"/>
                  </a:cubicBezTo>
                  <a:cubicBezTo>
                    <a:pt x="816" y="2409"/>
                    <a:pt x="757" y="2145"/>
                    <a:pt x="717" y="1878"/>
                  </a:cubicBezTo>
                  <a:cubicBezTo>
                    <a:pt x="674" y="1593"/>
                    <a:pt x="663" y="1349"/>
                    <a:pt x="765" y="1170"/>
                  </a:cubicBezTo>
                  <a:cubicBezTo>
                    <a:pt x="963" y="786"/>
                    <a:pt x="1558" y="612"/>
                    <a:pt x="2037" y="580"/>
                  </a:cubicBezTo>
                  <a:cubicBezTo>
                    <a:pt x="2166" y="571"/>
                    <a:pt x="2295" y="567"/>
                    <a:pt x="2424" y="567"/>
                  </a:cubicBezTo>
                  <a:cubicBezTo>
                    <a:pt x="2757" y="567"/>
                    <a:pt x="3090" y="595"/>
                    <a:pt x="3420" y="649"/>
                  </a:cubicBezTo>
                  <a:cubicBezTo>
                    <a:pt x="4076" y="757"/>
                    <a:pt x="4516" y="916"/>
                    <a:pt x="4668" y="916"/>
                  </a:cubicBezTo>
                  <a:cubicBezTo>
                    <a:pt x="4699" y="916"/>
                    <a:pt x="4718" y="910"/>
                    <a:pt x="4725" y="896"/>
                  </a:cubicBezTo>
                  <a:cubicBezTo>
                    <a:pt x="4764" y="830"/>
                    <a:pt x="4351" y="475"/>
                    <a:pt x="3522" y="215"/>
                  </a:cubicBezTo>
                  <a:cubicBezTo>
                    <a:pt x="3052" y="72"/>
                    <a:pt x="2565" y="1"/>
                    <a:pt x="20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57" name="Google Shape;1934;p46">
              <a:extLst>
                <a:ext uri="{FF2B5EF4-FFF2-40B4-BE49-F238E27FC236}">
                  <a16:creationId xmlns:a16="http://schemas.microsoft.com/office/drawing/2014/main" id="{FDC34A6C-B3F4-49A0-BB1D-A73ACE7A6251}"/>
                </a:ext>
              </a:extLst>
            </p:cNvPr>
            <p:cNvSpPr/>
            <p:nvPr/>
          </p:nvSpPr>
          <p:spPr>
            <a:xfrm>
              <a:off x="2481175" y="2744550"/>
              <a:ext cx="62375" cy="147750"/>
            </a:xfrm>
            <a:custGeom>
              <a:avLst/>
              <a:gdLst/>
              <a:ahLst/>
              <a:cxnLst/>
              <a:rect l="l" t="t" r="r" b="b"/>
              <a:pathLst>
                <a:path w="2495" h="5910" extrusionOk="0">
                  <a:moveTo>
                    <a:pt x="2390" y="0"/>
                  </a:moveTo>
                  <a:cubicBezTo>
                    <a:pt x="2261" y="0"/>
                    <a:pt x="1928" y="132"/>
                    <a:pt x="1532" y="466"/>
                  </a:cubicBezTo>
                  <a:cubicBezTo>
                    <a:pt x="1046" y="870"/>
                    <a:pt x="503" y="1612"/>
                    <a:pt x="252" y="2559"/>
                  </a:cubicBezTo>
                  <a:cubicBezTo>
                    <a:pt x="0" y="3506"/>
                    <a:pt x="78" y="4395"/>
                    <a:pt x="225" y="4994"/>
                  </a:cubicBezTo>
                  <a:cubicBezTo>
                    <a:pt x="368" y="5577"/>
                    <a:pt x="558" y="5909"/>
                    <a:pt x="642" y="5909"/>
                  </a:cubicBezTo>
                  <a:cubicBezTo>
                    <a:pt x="645" y="5909"/>
                    <a:pt x="648" y="5909"/>
                    <a:pt x="650" y="5908"/>
                  </a:cubicBezTo>
                  <a:cubicBezTo>
                    <a:pt x="843" y="5867"/>
                    <a:pt x="423" y="4398"/>
                    <a:pt x="860" y="2721"/>
                  </a:cubicBezTo>
                  <a:cubicBezTo>
                    <a:pt x="1081" y="1893"/>
                    <a:pt x="1490" y="1217"/>
                    <a:pt x="1849" y="778"/>
                  </a:cubicBezTo>
                  <a:cubicBezTo>
                    <a:pt x="2206" y="335"/>
                    <a:pt x="2494" y="100"/>
                    <a:pt x="2446" y="20"/>
                  </a:cubicBezTo>
                  <a:cubicBezTo>
                    <a:pt x="2439" y="7"/>
                    <a:pt x="2420" y="0"/>
                    <a:pt x="239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58" name="Google Shape;1935;p46">
              <a:extLst>
                <a:ext uri="{FF2B5EF4-FFF2-40B4-BE49-F238E27FC236}">
                  <a16:creationId xmlns:a16="http://schemas.microsoft.com/office/drawing/2014/main" id="{3F1714A0-365E-4DA4-A8F0-3C995D59CC41}"/>
                </a:ext>
              </a:extLst>
            </p:cNvPr>
            <p:cNvSpPr/>
            <p:nvPr/>
          </p:nvSpPr>
          <p:spPr>
            <a:xfrm>
              <a:off x="2690675" y="2496900"/>
              <a:ext cx="144050" cy="72875"/>
            </a:xfrm>
            <a:custGeom>
              <a:avLst/>
              <a:gdLst/>
              <a:ahLst/>
              <a:cxnLst/>
              <a:rect l="l" t="t" r="r" b="b"/>
              <a:pathLst>
                <a:path w="5762" h="2915" extrusionOk="0">
                  <a:moveTo>
                    <a:pt x="4370" y="0"/>
                  </a:moveTo>
                  <a:cubicBezTo>
                    <a:pt x="3793" y="0"/>
                    <a:pt x="3072" y="86"/>
                    <a:pt x="2334" y="376"/>
                  </a:cubicBezTo>
                  <a:cubicBezTo>
                    <a:pt x="1411" y="741"/>
                    <a:pt x="723" y="1377"/>
                    <a:pt x="384" y="1925"/>
                  </a:cubicBezTo>
                  <a:cubicBezTo>
                    <a:pt x="37" y="2477"/>
                    <a:pt x="0" y="2889"/>
                    <a:pt x="73" y="2912"/>
                  </a:cubicBezTo>
                  <a:cubicBezTo>
                    <a:pt x="77" y="2914"/>
                    <a:pt x="82" y="2915"/>
                    <a:pt x="87" y="2915"/>
                  </a:cubicBezTo>
                  <a:cubicBezTo>
                    <a:pt x="180" y="2915"/>
                    <a:pt x="362" y="2596"/>
                    <a:pt x="737" y="2197"/>
                  </a:cubicBezTo>
                  <a:cubicBezTo>
                    <a:pt x="1125" y="1776"/>
                    <a:pt x="1758" y="1282"/>
                    <a:pt x="2567" y="962"/>
                  </a:cubicBezTo>
                  <a:cubicBezTo>
                    <a:pt x="3379" y="640"/>
                    <a:pt x="4189" y="528"/>
                    <a:pt x="4778" y="459"/>
                  </a:cubicBezTo>
                  <a:cubicBezTo>
                    <a:pt x="5368" y="389"/>
                    <a:pt x="5748" y="352"/>
                    <a:pt x="5756" y="262"/>
                  </a:cubicBezTo>
                  <a:cubicBezTo>
                    <a:pt x="5762" y="180"/>
                    <a:pt x="5392" y="59"/>
                    <a:pt x="4769" y="14"/>
                  </a:cubicBezTo>
                  <a:cubicBezTo>
                    <a:pt x="4646" y="6"/>
                    <a:pt x="4512" y="0"/>
                    <a:pt x="437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59" name="Google Shape;1936;p46">
              <a:extLst>
                <a:ext uri="{FF2B5EF4-FFF2-40B4-BE49-F238E27FC236}">
                  <a16:creationId xmlns:a16="http://schemas.microsoft.com/office/drawing/2014/main" id="{E7176E5F-ED65-4B8A-83D9-FBD3BD27162E}"/>
                </a:ext>
              </a:extLst>
            </p:cNvPr>
            <p:cNvSpPr/>
            <p:nvPr/>
          </p:nvSpPr>
          <p:spPr>
            <a:xfrm>
              <a:off x="2809375" y="2830500"/>
              <a:ext cx="28325" cy="17175"/>
            </a:xfrm>
            <a:custGeom>
              <a:avLst/>
              <a:gdLst/>
              <a:ahLst/>
              <a:cxnLst/>
              <a:rect l="l" t="t" r="r" b="b"/>
              <a:pathLst>
                <a:path w="1133" h="687" extrusionOk="0">
                  <a:moveTo>
                    <a:pt x="733" y="0"/>
                  </a:moveTo>
                  <a:cubicBezTo>
                    <a:pt x="651" y="0"/>
                    <a:pt x="560" y="15"/>
                    <a:pt x="468" y="45"/>
                  </a:cubicBezTo>
                  <a:cubicBezTo>
                    <a:pt x="185" y="139"/>
                    <a:pt x="0" y="348"/>
                    <a:pt x="55" y="513"/>
                  </a:cubicBezTo>
                  <a:cubicBezTo>
                    <a:pt x="92" y="624"/>
                    <a:pt x="228" y="687"/>
                    <a:pt x="400" y="687"/>
                  </a:cubicBezTo>
                  <a:cubicBezTo>
                    <a:pt x="482" y="687"/>
                    <a:pt x="573" y="672"/>
                    <a:pt x="665" y="642"/>
                  </a:cubicBezTo>
                  <a:cubicBezTo>
                    <a:pt x="948" y="548"/>
                    <a:pt x="1133" y="339"/>
                    <a:pt x="1078" y="174"/>
                  </a:cubicBezTo>
                  <a:cubicBezTo>
                    <a:pt x="1041" y="62"/>
                    <a:pt x="905" y="0"/>
                    <a:pt x="733" y="0"/>
                  </a:cubicBezTo>
                  <a:close/>
                </a:path>
              </a:pathLst>
            </a:custGeom>
            <a:solidFill>
              <a:srgbClr val="CC53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60" name="Google Shape;1937;p46">
              <a:extLst>
                <a:ext uri="{FF2B5EF4-FFF2-40B4-BE49-F238E27FC236}">
                  <a16:creationId xmlns:a16="http://schemas.microsoft.com/office/drawing/2014/main" id="{0A1771C0-592E-4D6F-9B55-F3218B558BAB}"/>
                </a:ext>
              </a:extLst>
            </p:cNvPr>
            <p:cNvSpPr/>
            <p:nvPr/>
          </p:nvSpPr>
          <p:spPr>
            <a:xfrm>
              <a:off x="2831325" y="2806325"/>
              <a:ext cx="88275" cy="96075"/>
            </a:xfrm>
            <a:custGeom>
              <a:avLst/>
              <a:gdLst/>
              <a:ahLst/>
              <a:cxnLst/>
              <a:rect l="l" t="t" r="r" b="b"/>
              <a:pathLst>
                <a:path w="3531" h="3843" extrusionOk="0">
                  <a:moveTo>
                    <a:pt x="2815" y="1"/>
                  </a:moveTo>
                  <a:cubicBezTo>
                    <a:pt x="2804" y="1"/>
                    <a:pt x="2796" y="3"/>
                    <a:pt x="2791" y="9"/>
                  </a:cubicBezTo>
                  <a:cubicBezTo>
                    <a:pt x="2714" y="69"/>
                    <a:pt x="2884" y="347"/>
                    <a:pt x="2917" y="814"/>
                  </a:cubicBezTo>
                  <a:cubicBezTo>
                    <a:pt x="2958" y="1270"/>
                    <a:pt x="2827" y="1947"/>
                    <a:pt x="2375" y="2466"/>
                  </a:cubicBezTo>
                  <a:cubicBezTo>
                    <a:pt x="1911" y="2991"/>
                    <a:pt x="1274" y="3256"/>
                    <a:pt x="804" y="3397"/>
                  </a:cubicBezTo>
                  <a:cubicBezTo>
                    <a:pt x="329" y="3540"/>
                    <a:pt x="6" y="3589"/>
                    <a:pt x="3" y="3681"/>
                  </a:cubicBezTo>
                  <a:cubicBezTo>
                    <a:pt x="0" y="3750"/>
                    <a:pt x="239" y="3842"/>
                    <a:pt x="655" y="3842"/>
                  </a:cubicBezTo>
                  <a:cubicBezTo>
                    <a:pt x="726" y="3842"/>
                    <a:pt x="803" y="3839"/>
                    <a:pt x="885" y="3833"/>
                  </a:cubicBezTo>
                  <a:cubicBezTo>
                    <a:pt x="1427" y="3794"/>
                    <a:pt x="2240" y="3562"/>
                    <a:pt x="2848" y="2880"/>
                  </a:cubicBezTo>
                  <a:cubicBezTo>
                    <a:pt x="3458" y="2178"/>
                    <a:pt x="3531" y="1278"/>
                    <a:pt x="3355" y="728"/>
                  </a:cubicBezTo>
                  <a:cubicBezTo>
                    <a:pt x="3196" y="217"/>
                    <a:pt x="2908" y="1"/>
                    <a:pt x="281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61" name="Google Shape;1938;p46">
              <a:extLst>
                <a:ext uri="{FF2B5EF4-FFF2-40B4-BE49-F238E27FC236}">
                  <a16:creationId xmlns:a16="http://schemas.microsoft.com/office/drawing/2014/main" id="{0BCCC615-643D-4DBC-BEDA-6337451C6526}"/>
                </a:ext>
              </a:extLst>
            </p:cNvPr>
            <p:cNvSpPr/>
            <p:nvPr/>
          </p:nvSpPr>
          <p:spPr>
            <a:xfrm>
              <a:off x="2084050" y="2370125"/>
              <a:ext cx="670400" cy="847275"/>
            </a:xfrm>
            <a:custGeom>
              <a:avLst/>
              <a:gdLst/>
              <a:ahLst/>
              <a:cxnLst/>
              <a:rect l="l" t="t" r="r" b="b"/>
              <a:pathLst>
                <a:path w="26816" h="33891" extrusionOk="0">
                  <a:moveTo>
                    <a:pt x="18790" y="1"/>
                  </a:moveTo>
                  <a:cubicBezTo>
                    <a:pt x="12617" y="1"/>
                    <a:pt x="6649" y="2424"/>
                    <a:pt x="3292" y="8150"/>
                  </a:cubicBezTo>
                  <a:cubicBezTo>
                    <a:pt x="2367" y="9726"/>
                    <a:pt x="1794" y="11491"/>
                    <a:pt x="1444" y="13285"/>
                  </a:cubicBezTo>
                  <a:cubicBezTo>
                    <a:pt x="0" y="20687"/>
                    <a:pt x="2704" y="28717"/>
                    <a:pt x="8127" y="33890"/>
                  </a:cubicBezTo>
                  <a:cubicBezTo>
                    <a:pt x="13267" y="28830"/>
                    <a:pt x="15864" y="21276"/>
                    <a:pt x="14846" y="14128"/>
                  </a:cubicBezTo>
                  <a:cubicBezTo>
                    <a:pt x="14453" y="11379"/>
                    <a:pt x="13369" y="8548"/>
                    <a:pt x="11587" y="6481"/>
                  </a:cubicBezTo>
                  <a:cubicBezTo>
                    <a:pt x="16978" y="6024"/>
                    <a:pt x="22261" y="4261"/>
                    <a:pt x="26815" y="1344"/>
                  </a:cubicBezTo>
                  <a:cubicBezTo>
                    <a:pt x="26453" y="1211"/>
                    <a:pt x="26087" y="1089"/>
                    <a:pt x="25714" y="983"/>
                  </a:cubicBezTo>
                  <a:cubicBezTo>
                    <a:pt x="23462" y="344"/>
                    <a:pt x="21111" y="1"/>
                    <a:pt x="1879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62" name="Google Shape;1939;p46">
              <a:extLst>
                <a:ext uri="{FF2B5EF4-FFF2-40B4-BE49-F238E27FC236}">
                  <a16:creationId xmlns:a16="http://schemas.microsoft.com/office/drawing/2014/main" id="{E0AB97CC-9F06-4358-9BA1-9DBDBB37180D}"/>
                </a:ext>
              </a:extLst>
            </p:cNvPr>
            <p:cNvSpPr/>
            <p:nvPr/>
          </p:nvSpPr>
          <p:spPr>
            <a:xfrm>
              <a:off x="2251225" y="2468100"/>
              <a:ext cx="113150" cy="731525"/>
            </a:xfrm>
            <a:custGeom>
              <a:avLst/>
              <a:gdLst/>
              <a:ahLst/>
              <a:cxnLst/>
              <a:rect l="l" t="t" r="r" b="b"/>
              <a:pathLst>
                <a:path w="4526" h="29261" extrusionOk="0">
                  <a:moveTo>
                    <a:pt x="201" y="1"/>
                  </a:moveTo>
                  <a:cubicBezTo>
                    <a:pt x="133" y="56"/>
                    <a:pt x="67" y="115"/>
                    <a:pt x="0" y="172"/>
                  </a:cubicBezTo>
                  <a:cubicBezTo>
                    <a:pt x="328" y="760"/>
                    <a:pt x="684" y="1442"/>
                    <a:pt x="1052" y="2216"/>
                  </a:cubicBezTo>
                  <a:cubicBezTo>
                    <a:pt x="2466" y="5170"/>
                    <a:pt x="3884" y="9591"/>
                    <a:pt x="3966" y="14615"/>
                  </a:cubicBezTo>
                  <a:cubicBezTo>
                    <a:pt x="4051" y="19640"/>
                    <a:pt x="2784" y="24106"/>
                    <a:pt x="1467" y="27105"/>
                  </a:cubicBezTo>
                  <a:cubicBezTo>
                    <a:pt x="1150" y="27839"/>
                    <a:pt x="839" y="28492"/>
                    <a:pt x="548" y="29063"/>
                  </a:cubicBezTo>
                  <a:cubicBezTo>
                    <a:pt x="611" y="29130"/>
                    <a:pt x="678" y="29194"/>
                    <a:pt x="743" y="29260"/>
                  </a:cubicBezTo>
                  <a:cubicBezTo>
                    <a:pt x="1069" y="28680"/>
                    <a:pt x="1417" y="28006"/>
                    <a:pt x="1772" y="27242"/>
                  </a:cubicBezTo>
                  <a:cubicBezTo>
                    <a:pt x="3181" y="24245"/>
                    <a:pt x="4526" y="19718"/>
                    <a:pt x="4438" y="14608"/>
                  </a:cubicBezTo>
                  <a:cubicBezTo>
                    <a:pt x="4354" y="9498"/>
                    <a:pt x="2859" y="5020"/>
                    <a:pt x="1351" y="2071"/>
                  </a:cubicBezTo>
                  <a:cubicBezTo>
                    <a:pt x="952" y="1279"/>
                    <a:pt x="560" y="590"/>
                    <a:pt x="201" y="1"/>
                  </a:cubicBezTo>
                  <a:close/>
                </a:path>
              </a:pathLst>
            </a:custGeom>
            <a:solidFill>
              <a:srgbClr val="FBA3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63" name="Google Shape;1940;p46">
              <a:extLst>
                <a:ext uri="{FF2B5EF4-FFF2-40B4-BE49-F238E27FC236}">
                  <a16:creationId xmlns:a16="http://schemas.microsoft.com/office/drawing/2014/main" id="{99FA7222-CD57-4EDA-A4DE-FE247F273DF8}"/>
                </a:ext>
              </a:extLst>
            </p:cNvPr>
            <p:cNvSpPr/>
            <p:nvPr/>
          </p:nvSpPr>
          <p:spPr>
            <a:xfrm>
              <a:off x="2287500" y="2391225"/>
              <a:ext cx="436800" cy="84475"/>
            </a:xfrm>
            <a:custGeom>
              <a:avLst/>
              <a:gdLst/>
              <a:ahLst/>
              <a:cxnLst/>
              <a:rect l="l" t="t" r="r" b="b"/>
              <a:pathLst>
                <a:path w="17472" h="3379" extrusionOk="0">
                  <a:moveTo>
                    <a:pt x="17057" y="0"/>
                  </a:moveTo>
                  <a:cubicBezTo>
                    <a:pt x="16963" y="55"/>
                    <a:pt x="16876" y="107"/>
                    <a:pt x="16776" y="163"/>
                  </a:cubicBezTo>
                  <a:cubicBezTo>
                    <a:pt x="15015" y="1126"/>
                    <a:pt x="12422" y="2230"/>
                    <a:pt x="9383" y="2678"/>
                  </a:cubicBezTo>
                  <a:cubicBezTo>
                    <a:pt x="8249" y="2852"/>
                    <a:pt x="7144" y="2926"/>
                    <a:pt x="6104" y="2926"/>
                  </a:cubicBezTo>
                  <a:cubicBezTo>
                    <a:pt x="4366" y="2926"/>
                    <a:pt x="2807" y="2719"/>
                    <a:pt x="1593" y="2426"/>
                  </a:cubicBezTo>
                  <a:cubicBezTo>
                    <a:pt x="1133" y="2316"/>
                    <a:pt x="685" y="2169"/>
                    <a:pt x="248" y="1989"/>
                  </a:cubicBezTo>
                  <a:cubicBezTo>
                    <a:pt x="166" y="2042"/>
                    <a:pt x="82" y="2096"/>
                    <a:pt x="0" y="2149"/>
                  </a:cubicBezTo>
                  <a:cubicBezTo>
                    <a:pt x="482" y="2396"/>
                    <a:pt x="985" y="2597"/>
                    <a:pt x="1504" y="2747"/>
                  </a:cubicBezTo>
                  <a:cubicBezTo>
                    <a:pt x="2800" y="3119"/>
                    <a:pt x="4485" y="3379"/>
                    <a:pt x="6368" y="3379"/>
                  </a:cubicBezTo>
                  <a:cubicBezTo>
                    <a:pt x="7352" y="3379"/>
                    <a:pt x="8389" y="3308"/>
                    <a:pt x="9454" y="3145"/>
                  </a:cubicBezTo>
                  <a:cubicBezTo>
                    <a:pt x="12563" y="2687"/>
                    <a:pt x="15197" y="1504"/>
                    <a:pt x="16943" y="452"/>
                  </a:cubicBezTo>
                  <a:cubicBezTo>
                    <a:pt x="17130" y="336"/>
                    <a:pt x="17303" y="223"/>
                    <a:pt x="17472" y="111"/>
                  </a:cubicBezTo>
                  <a:cubicBezTo>
                    <a:pt x="17334" y="72"/>
                    <a:pt x="17196" y="37"/>
                    <a:pt x="17057" y="0"/>
                  </a:cubicBezTo>
                  <a:close/>
                </a:path>
              </a:pathLst>
            </a:custGeom>
            <a:solidFill>
              <a:srgbClr val="FBA3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64" name="Google Shape;1941;p46">
              <a:extLst>
                <a:ext uri="{FF2B5EF4-FFF2-40B4-BE49-F238E27FC236}">
                  <a16:creationId xmlns:a16="http://schemas.microsoft.com/office/drawing/2014/main" id="{FF56D51A-7416-46D5-95F1-6FCAD5F0E470}"/>
                </a:ext>
              </a:extLst>
            </p:cNvPr>
            <p:cNvSpPr/>
            <p:nvPr/>
          </p:nvSpPr>
          <p:spPr>
            <a:xfrm>
              <a:off x="2386650" y="2375175"/>
              <a:ext cx="271525" cy="35650"/>
            </a:xfrm>
            <a:custGeom>
              <a:avLst/>
              <a:gdLst/>
              <a:ahLst/>
              <a:cxnLst/>
              <a:rect l="l" t="t" r="r" b="b"/>
              <a:pathLst>
                <a:path w="10861" h="1426" extrusionOk="0">
                  <a:moveTo>
                    <a:pt x="9793" y="0"/>
                  </a:moveTo>
                  <a:cubicBezTo>
                    <a:pt x="8856" y="223"/>
                    <a:pt x="7830" y="437"/>
                    <a:pt x="6743" y="611"/>
                  </a:cubicBezTo>
                  <a:cubicBezTo>
                    <a:pt x="5592" y="792"/>
                    <a:pt x="4489" y="941"/>
                    <a:pt x="3489" y="986"/>
                  </a:cubicBezTo>
                  <a:cubicBezTo>
                    <a:pt x="3274" y="997"/>
                    <a:pt x="3064" y="1002"/>
                    <a:pt x="2859" y="1002"/>
                  </a:cubicBezTo>
                  <a:cubicBezTo>
                    <a:pt x="2110" y="1002"/>
                    <a:pt x="1432" y="933"/>
                    <a:pt x="855" y="809"/>
                  </a:cubicBezTo>
                  <a:cubicBezTo>
                    <a:pt x="714" y="778"/>
                    <a:pt x="587" y="742"/>
                    <a:pt x="459" y="707"/>
                  </a:cubicBezTo>
                  <a:cubicBezTo>
                    <a:pt x="306" y="754"/>
                    <a:pt x="153" y="804"/>
                    <a:pt x="1" y="856"/>
                  </a:cubicBezTo>
                  <a:cubicBezTo>
                    <a:pt x="252" y="967"/>
                    <a:pt x="511" y="1059"/>
                    <a:pt x="776" y="1133"/>
                  </a:cubicBezTo>
                  <a:cubicBezTo>
                    <a:pt x="1459" y="1320"/>
                    <a:pt x="2286" y="1425"/>
                    <a:pt x="3194" y="1425"/>
                  </a:cubicBezTo>
                  <a:cubicBezTo>
                    <a:pt x="3296" y="1425"/>
                    <a:pt x="3400" y="1424"/>
                    <a:pt x="3504" y="1421"/>
                  </a:cubicBezTo>
                  <a:cubicBezTo>
                    <a:pt x="4537" y="1398"/>
                    <a:pt x="5654" y="1260"/>
                    <a:pt x="6820" y="1077"/>
                  </a:cubicBezTo>
                  <a:cubicBezTo>
                    <a:pt x="8184" y="856"/>
                    <a:pt x="9534" y="550"/>
                    <a:pt x="10860" y="161"/>
                  </a:cubicBezTo>
                  <a:cubicBezTo>
                    <a:pt x="10506" y="100"/>
                    <a:pt x="10151" y="47"/>
                    <a:pt x="9793" y="0"/>
                  </a:cubicBezTo>
                  <a:close/>
                </a:path>
              </a:pathLst>
            </a:custGeom>
            <a:solidFill>
              <a:srgbClr val="FBA3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65" name="Google Shape;1942;p46">
              <a:extLst>
                <a:ext uri="{FF2B5EF4-FFF2-40B4-BE49-F238E27FC236}">
                  <a16:creationId xmlns:a16="http://schemas.microsoft.com/office/drawing/2014/main" id="{7A1EC77F-0DF3-49CA-9546-4C0F814EE050}"/>
                </a:ext>
              </a:extLst>
            </p:cNvPr>
            <p:cNvSpPr/>
            <p:nvPr/>
          </p:nvSpPr>
          <p:spPr>
            <a:xfrm>
              <a:off x="2183975" y="2538500"/>
              <a:ext cx="51575" cy="565850"/>
            </a:xfrm>
            <a:custGeom>
              <a:avLst/>
              <a:gdLst/>
              <a:ahLst/>
              <a:cxnLst/>
              <a:rect l="l" t="t" r="r" b="b"/>
              <a:pathLst>
                <a:path w="2063" h="22634" extrusionOk="0">
                  <a:moveTo>
                    <a:pt x="224" y="1"/>
                  </a:moveTo>
                  <a:cubicBezTo>
                    <a:pt x="148" y="104"/>
                    <a:pt x="74" y="215"/>
                    <a:pt x="0" y="321"/>
                  </a:cubicBezTo>
                  <a:cubicBezTo>
                    <a:pt x="29" y="408"/>
                    <a:pt x="57" y="493"/>
                    <a:pt x="86" y="583"/>
                  </a:cubicBezTo>
                  <a:cubicBezTo>
                    <a:pt x="884" y="3042"/>
                    <a:pt x="1556" y="6588"/>
                    <a:pt x="1572" y="10541"/>
                  </a:cubicBezTo>
                  <a:cubicBezTo>
                    <a:pt x="1591" y="14494"/>
                    <a:pt x="1059" y="18056"/>
                    <a:pt x="615" y="20612"/>
                  </a:cubicBezTo>
                  <a:cubicBezTo>
                    <a:pt x="512" y="21171"/>
                    <a:pt x="407" y="21734"/>
                    <a:pt x="304" y="22295"/>
                  </a:cubicBezTo>
                  <a:cubicBezTo>
                    <a:pt x="370" y="22407"/>
                    <a:pt x="433" y="22523"/>
                    <a:pt x="501" y="22633"/>
                  </a:cubicBezTo>
                  <a:cubicBezTo>
                    <a:pt x="637" y="22072"/>
                    <a:pt x="787" y="21423"/>
                    <a:pt x="942" y="20674"/>
                  </a:cubicBezTo>
                  <a:cubicBezTo>
                    <a:pt x="1472" y="18124"/>
                    <a:pt x="2063" y="14540"/>
                    <a:pt x="2043" y="10537"/>
                  </a:cubicBezTo>
                  <a:cubicBezTo>
                    <a:pt x="2028" y="6536"/>
                    <a:pt x="1292" y="2939"/>
                    <a:pt x="402" y="479"/>
                  </a:cubicBezTo>
                  <a:cubicBezTo>
                    <a:pt x="343" y="310"/>
                    <a:pt x="284" y="159"/>
                    <a:pt x="224" y="1"/>
                  </a:cubicBezTo>
                  <a:close/>
                </a:path>
              </a:pathLst>
            </a:custGeom>
            <a:solidFill>
              <a:srgbClr val="FBA3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66" name="Google Shape;1943;p46">
              <a:extLst>
                <a:ext uri="{FF2B5EF4-FFF2-40B4-BE49-F238E27FC236}">
                  <a16:creationId xmlns:a16="http://schemas.microsoft.com/office/drawing/2014/main" id="{AC6FEA72-E4B1-4C20-A4BC-7FB542593214}"/>
                </a:ext>
              </a:extLst>
            </p:cNvPr>
            <p:cNvSpPr/>
            <p:nvPr/>
          </p:nvSpPr>
          <p:spPr>
            <a:xfrm>
              <a:off x="2127875" y="2646600"/>
              <a:ext cx="19400" cy="324350"/>
            </a:xfrm>
            <a:custGeom>
              <a:avLst/>
              <a:gdLst/>
              <a:ahLst/>
              <a:cxnLst/>
              <a:rect l="l" t="t" r="r" b="b"/>
              <a:pathLst>
                <a:path w="776" h="12974" extrusionOk="0">
                  <a:moveTo>
                    <a:pt x="260" y="1"/>
                  </a:moveTo>
                  <a:cubicBezTo>
                    <a:pt x="167" y="291"/>
                    <a:pt x="78" y="584"/>
                    <a:pt x="0" y="880"/>
                  </a:cubicBezTo>
                  <a:cubicBezTo>
                    <a:pt x="65" y="1441"/>
                    <a:pt x="122" y="2034"/>
                    <a:pt x="172" y="2660"/>
                  </a:cubicBezTo>
                  <a:cubicBezTo>
                    <a:pt x="261" y="4011"/>
                    <a:pt x="303" y="5499"/>
                    <a:pt x="277" y="7062"/>
                  </a:cubicBezTo>
                  <a:cubicBezTo>
                    <a:pt x="242" y="8787"/>
                    <a:pt x="141" y="10414"/>
                    <a:pt x="27" y="11877"/>
                  </a:cubicBezTo>
                  <a:cubicBezTo>
                    <a:pt x="122" y="12245"/>
                    <a:pt x="230" y="12610"/>
                    <a:pt x="342" y="12973"/>
                  </a:cubicBezTo>
                  <a:cubicBezTo>
                    <a:pt x="533" y="11258"/>
                    <a:pt x="704" y="9244"/>
                    <a:pt x="750" y="7070"/>
                  </a:cubicBezTo>
                  <a:cubicBezTo>
                    <a:pt x="776" y="5494"/>
                    <a:pt x="720" y="3989"/>
                    <a:pt x="605" y="2626"/>
                  </a:cubicBezTo>
                  <a:cubicBezTo>
                    <a:pt x="512" y="1672"/>
                    <a:pt x="398" y="792"/>
                    <a:pt x="260" y="1"/>
                  </a:cubicBezTo>
                  <a:close/>
                </a:path>
              </a:pathLst>
            </a:custGeom>
            <a:solidFill>
              <a:srgbClr val="FBA3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67" name="Google Shape;1944;p46">
              <a:extLst>
                <a:ext uri="{FF2B5EF4-FFF2-40B4-BE49-F238E27FC236}">
                  <a16:creationId xmlns:a16="http://schemas.microsoft.com/office/drawing/2014/main" id="{1E1A9ED1-949D-4035-9C08-BDA520BED170}"/>
                </a:ext>
              </a:extLst>
            </p:cNvPr>
            <p:cNvSpPr/>
            <p:nvPr/>
          </p:nvSpPr>
          <p:spPr>
            <a:xfrm>
              <a:off x="2748550" y="2741275"/>
              <a:ext cx="118000" cy="114850"/>
            </a:xfrm>
            <a:custGeom>
              <a:avLst/>
              <a:gdLst/>
              <a:ahLst/>
              <a:cxnLst/>
              <a:rect l="l" t="t" r="r" b="b"/>
              <a:pathLst>
                <a:path w="4720" h="4594" extrusionOk="0">
                  <a:moveTo>
                    <a:pt x="48" y="0"/>
                  </a:moveTo>
                  <a:lnTo>
                    <a:pt x="48" y="0"/>
                  </a:lnTo>
                  <a:cubicBezTo>
                    <a:pt x="1" y="483"/>
                    <a:pt x="30" y="970"/>
                    <a:pt x="134" y="1443"/>
                  </a:cubicBezTo>
                  <a:cubicBezTo>
                    <a:pt x="296" y="2178"/>
                    <a:pt x="636" y="2863"/>
                    <a:pt x="1033" y="3502"/>
                  </a:cubicBezTo>
                  <a:cubicBezTo>
                    <a:pt x="1275" y="3892"/>
                    <a:pt x="1559" y="4287"/>
                    <a:pt x="1978" y="4473"/>
                  </a:cubicBezTo>
                  <a:cubicBezTo>
                    <a:pt x="2172" y="4559"/>
                    <a:pt x="2378" y="4594"/>
                    <a:pt x="2588" y="4594"/>
                  </a:cubicBezTo>
                  <a:cubicBezTo>
                    <a:pt x="2907" y="4594"/>
                    <a:pt x="3234" y="4514"/>
                    <a:pt x="3539" y="4414"/>
                  </a:cubicBezTo>
                  <a:cubicBezTo>
                    <a:pt x="4017" y="4257"/>
                    <a:pt x="4537" y="3985"/>
                    <a:pt x="4641" y="3492"/>
                  </a:cubicBezTo>
                  <a:cubicBezTo>
                    <a:pt x="4720" y="3117"/>
                    <a:pt x="4517" y="2735"/>
                    <a:pt x="4259" y="2451"/>
                  </a:cubicBezTo>
                  <a:cubicBezTo>
                    <a:pt x="3722" y="1862"/>
                    <a:pt x="2952" y="1554"/>
                    <a:pt x="2211" y="1263"/>
                  </a:cubicBezTo>
                  <a:lnTo>
                    <a:pt x="104" y="439"/>
                  </a:lnTo>
                  <a:lnTo>
                    <a:pt x="48" y="0"/>
                  </a:lnTo>
                  <a:close/>
                </a:path>
              </a:pathLst>
            </a:custGeom>
            <a:solidFill>
              <a:srgbClr val="FD6F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68" name="Google Shape;1945;p46">
              <a:extLst>
                <a:ext uri="{FF2B5EF4-FFF2-40B4-BE49-F238E27FC236}">
                  <a16:creationId xmlns:a16="http://schemas.microsoft.com/office/drawing/2014/main" id="{7291D27B-60AB-47BF-92C8-424134280369}"/>
                </a:ext>
              </a:extLst>
            </p:cNvPr>
            <p:cNvSpPr/>
            <p:nvPr/>
          </p:nvSpPr>
          <p:spPr>
            <a:xfrm>
              <a:off x="2679150" y="2935925"/>
              <a:ext cx="174275" cy="164525"/>
            </a:xfrm>
            <a:custGeom>
              <a:avLst/>
              <a:gdLst/>
              <a:ahLst/>
              <a:cxnLst/>
              <a:rect l="l" t="t" r="r" b="b"/>
              <a:pathLst>
                <a:path w="6971" h="6581" extrusionOk="0">
                  <a:moveTo>
                    <a:pt x="4424" y="0"/>
                  </a:moveTo>
                  <a:cubicBezTo>
                    <a:pt x="4082" y="0"/>
                    <a:pt x="3750" y="32"/>
                    <a:pt x="3507" y="69"/>
                  </a:cubicBezTo>
                  <a:cubicBezTo>
                    <a:pt x="2644" y="202"/>
                    <a:pt x="1951" y="768"/>
                    <a:pt x="1476" y="1435"/>
                  </a:cubicBezTo>
                  <a:cubicBezTo>
                    <a:pt x="810" y="2370"/>
                    <a:pt x="0" y="3741"/>
                    <a:pt x="324" y="4925"/>
                  </a:cubicBezTo>
                  <a:cubicBezTo>
                    <a:pt x="585" y="5883"/>
                    <a:pt x="1567" y="6547"/>
                    <a:pt x="2560" y="6580"/>
                  </a:cubicBezTo>
                  <a:cubicBezTo>
                    <a:pt x="2590" y="6580"/>
                    <a:pt x="2619" y="6581"/>
                    <a:pt x="2648" y="6581"/>
                  </a:cubicBezTo>
                  <a:cubicBezTo>
                    <a:pt x="3610" y="6581"/>
                    <a:pt x="4532" y="6064"/>
                    <a:pt x="5153" y="5327"/>
                  </a:cubicBezTo>
                  <a:cubicBezTo>
                    <a:pt x="5947" y="4384"/>
                    <a:pt x="6970" y="1987"/>
                    <a:pt x="6143" y="708"/>
                  </a:cubicBezTo>
                  <a:cubicBezTo>
                    <a:pt x="6033" y="542"/>
                    <a:pt x="5895" y="396"/>
                    <a:pt x="5732" y="281"/>
                  </a:cubicBezTo>
                  <a:cubicBezTo>
                    <a:pt x="5432" y="67"/>
                    <a:pt x="4917" y="0"/>
                    <a:pt x="4424" y="0"/>
                  </a:cubicBezTo>
                  <a:close/>
                </a:path>
              </a:pathLst>
            </a:custGeom>
            <a:solidFill>
              <a:srgbClr val="FD6F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69" name="Google Shape;1946;p46">
              <a:extLst>
                <a:ext uri="{FF2B5EF4-FFF2-40B4-BE49-F238E27FC236}">
                  <a16:creationId xmlns:a16="http://schemas.microsoft.com/office/drawing/2014/main" id="{19C2C249-0073-4B54-8CB8-1EF891794BB3}"/>
                </a:ext>
              </a:extLst>
            </p:cNvPr>
            <p:cNvSpPr/>
            <p:nvPr/>
          </p:nvSpPr>
          <p:spPr>
            <a:xfrm>
              <a:off x="2927425" y="2645975"/>
              <a:ext cx="148775" cy="153425"/>
            </a:xfrm>
            <a:custGeom>
              <a:avLst/>
              <a:gdLst/>
              <a:ahLst/>
              <a:cxnLst/>
              <a:rect l="l" t="t" r="r" b="b"/>
              <a:pathLst>
                <a:path w="5951" h="6137" extrusionOk="0">
                  <a:moveTo>
                    <a:pt x="2976" y="1"/>
                  </a:moveTo>
                  <a:cubicBezTo>
                    <a:pt x="1545" y="1"/>
                    <a:pt x="695" y="1483"/>
                    <a:pt x="281" y="2795"/>
                  </a:cubicBezTo>
                  <a:cubicBezTo>
                    <a:pt x="0" y="3684"/>
                    <a:pt x="31" y="4770"/>
                    <a:pt x="702" y="5418"/>
                  </a:cubicBezTo>
                  <a:cubicBezTo>
                    <a:pt x="947" y="5652"/>
                    <a:pt x="1256" y="5810"/>
                    <a:pt x="1575" y="5931"/>
                  </a:cubicBezTo>
                  <a:cubicBezTo>
                    <a:pt x="1897" y="6051"/>
                    <a:pt x="2239" y="6136"/>
                    <a:pt x="2581" y="6136"/>
                  </a:cubicBezTo>
                  <a:cubicBezTo>
                    <a:pt x="2691" y="6136"/>
                    <a:pt x="2800" y="6128"/>
                    <a:pt x="2909" y="6108"/>
                  </a:cubicBezTo>
                  <a:cubicBezTo>
                    <a:pt x="3544" y="5995"/>
                    <a:pt x="4065" y="5548"/>
                    <a:pt x="4497" y="5068"/>
                  </a:cubicBezTo>
                  <a:cubicBezTo>
                    <a:pt x="4955" y="4557"/>
                    <a:pt x="5359" y="3974"/>
                    <a:pt x="5531" y="3309"/>
                  </a:cubicBezTo>
                  <a:cubicBezTo>
                    <a:pt x="5951" y="1697"/>
                    <a:pt x="4874" y="257"/>
                    <a:pt x="3295" y="24"/>
                  </a:cubicBezTo>
                  <a:cubicBezTo>
                    <a:pt x="3185" y="8"/>
                    <a:pt x="3079" y="1"/>
                    <a:pt x="2976" y="1"/>
                  </a:cubicBezTo>
                  <a:close/>
                </a:path>
              </a:pathLst>
            </a:custGeom>
            <a:solidFill>
              <a:srgbClr val="FD6F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170" name="Google Shape;1947;p46">
              <a:extLst>
                <a:ext uri="{FF2B5EF4-FFF2-40B4-BE49-F238E27FC236}">
                  <a16:creationId xmlns:a16="http://schemas.microsoft.com/office/drawing/2014/main" id="{12E48F3D-644A-4DEE-84CE-E5B0332EDC6E}"/>
                </a:ext>
              </a:extLst>
            </p:cNvPr>
            <p:cNvSpPr/>
            <p:nvPr/>
          </p:nvSpPr>
          <p:spPr>
            <a:xfrm>
              <a:off x="3919500" y="2929725"/>
              <a:ext cx="1748750" cy="2078750"/>
            </a:xfrm>
            <a:custGeom>
              <a:avLst/>
              <a:gdLst/>
              <a:ahLst/>
              <a:cxnLst/>
              <a:rect l="l" t="t" r="r" b="b"/>
              <a:pathLst>
                <a:path w="69950" h="83150" extrusionOk="0">
                  <a:moveTo>
                    <a:pt x="59893" y="1"/>
                  </a:moveTo>
                  <a:lnTo>
                    <a:pt x="59893" y="1"/>
                  </a:lnTo>
                  <a:cubicBezTo>
                    <a:pt x="62002" y="15425"/>
                    <a:pt x="60434" y="30698"/>
                    <a:pt x="53419" y="44918"/>
                  </a:cubicBezTo>
                  <a:cubicBezTo>
                    <a:pt x="46750" y="58433"/>
                    <a:pt x="35042" y="70995"/>
                    <a:pt x="21051" y="77047"/>
                  </a:cubicBezTo>
                  <a:cubicBezTo>
                    <a:pt x="14339" y="79953"/>
                    <a:pt x="7241" y="81953"/>
                    <a:pt x="0" y="83150"/>
                  </a:cubicBezTo>
                  <a:cubicBezTo>
                    <a:pt x="2047" y="83119"/>
                    <a:pt x="4094" y="83023"/>
                    <a:pt x="6135" y="82846"/>
                  </a:cubicBezTo>
                  <a:cubicBezTo>
                    <a:pt x="17808" y="81827"/>
                    <a:pt x="29423" y="78596"/>
                    <a:pt x="39665" y="72840"/>
                  </a:cubicBezTo>
                  <a:cubicBezTo>
                    <a:pt x="50787" y="66589"/>
                    <a:pt x="57647" y="58487"/>
                    <a:pt x="63475" y="47478"/>
                  </a:cubicBezTo>
                  <a:cubicBezTo>
                    <a:pt x="67522" y="39835"/>
                    <a:pt x="69949" y="31220"/>
                    <a:pt x="69518" y="22525"/>
                  </a:cubicBezTo>
                  <a:cubicBezTo>
                    <a:pt x="69244" y="17013"/>
                    <a:pt x="67749" y="11612"/>
                    <a:pt x="65098" y="6768"/>
                  </a:cubicBezTo>
                  <a:cubicBezTo>
                    <a:pt x="63640" y="4106"/>
                    <a:pt x="62150" y="1875"/>
                    <a:pt x="59893" y="1"/>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grpSp>
      <p:sp>
        <p:nvSpPr>
          <p:cNvPr id="180" name="Speech Bubble: Oval 179">
            <a:extLst>
              <a:ext uri="{FF2B5EF4-FFF2-40B4-BE49-F238E27FC236}">
                <a16:creationId xmlns:a16="http://schemas.microsoft.com/office/drawing/2014/main" id="{AB9BFA1F-2B86-4C42-B02A-8A1763EA1947}"/>
              </a:ext>
            </a:extLst>
          </p:cNvPr>
          <p:cNvSpPr/>
          <p:nvPr/>
        </p:nvSpPr>
        <p:spPr>
          <a:xfrm>
            <a:off x="135836" y="2009051"/>
            <a:ext cx="1906321" cy="1843627"/>
          </a:xfrm>
          <a:prstGeom prst="wedgeEllipseCallout">
            <a:avLst>
              <a:gd name="adj1" fmla="val 46168"/>
              <a:gd name="adj2" fmla="val 37937"/>
            </a:avLst>
          </a:prstGeom>
          <a:solidFill>
            <a:schemeClr val="accent5">
              <a:lumMod val="20000"/>
              <a:lumOff val="8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Nunito" pitchFamily="2" charset="0"/>
                <a:ea typeface="+mn-ea"/>
                <a:cs typeface="Calibri" panose="020F0502020204030204" pitchFamily="34" charset="0"/>
                <a:sym typeface="Arial"/>
              </a:rPr>
              <a:t>Mình cần tăng bao nhiêu cân là chuẩn?</a:t>
            </a:r>
          </a:p>
        </p:txBody>
      </p:sp>
      <p:sp>
        <p:nvSpPr>
          <p:cNvPr id="181" name="Speech Bubble: Oval 180">
            <a:extLst>
              <a:ext uri="{FF2B5EF4-FFF2-40B4-BE49-F238E27FC236}">
                <a16:creationId xmlns:a16="http://schemas.microsoft.com/office/drawing/2014/main" id="{D9085389-DBB2-4B56-B883-AC83131BFA3F}"/>
              </a:ext>
            </a:extLst>
          </p:cNvPr>
          <p:cNvSpPr/>
          <p:nvPr/>
        </p:nvSpPr>
        <p:spPr>
          <a:xfrm>
            <a:off x="1242476" y="211897"/>
            <a:ext cx="2051865" cy="1992137"/>
          </a:xfrm>
          <a:prstGeom prst="wedgeEllipseCallout">
            <a:avLst>
              <a:gd name="adj1" fmla="val 21043"/>
              <a:gd name="adj2" fmla="val 64248"/>
            </a:avLst>
          </a:prstGeom>
          <a:solidFill>
            <a:schemeClr val="accent5">
              <a:lumMod val="20000"/>
              <a:lumOff val="8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Nunito" pitchFamily="2" charset="0"/>
                <a:ea typeface="+mn-ea"/>
                <a:cs typeface="Calibri" panose="020F0502020204030204" pitchFamily="34" charset="0"/>
                <a:sym typeface="Arial"/>
              </a:rPr>
              <a:t>Làm sao để mang thai mà không bị béo nhỉ?</a:t>
            </a:r>
          </a:p>
        </p:txBody>
      </p:sp>
      <p:sp>
        <p:nvSpPr>
          <p:cNvPr id="182" name="Speech Bubble: Oval 181">
            <a:extLst>
              <a:ext uri="{FF2B5EF4-FFF2-40B4-BE49-F238E27FC236}">
                <a16:creationId xmlns:a16="http://schemas.microsoft.com/office/drawing/2014/main" id="{E888E7C7-C3B8-4DFF-9A7A-26DFD531A114}"/>
              </a:ext>
            </a:extLst>
          </p:cNvPr>
          <p:cNvSpPr/>
          <p:nvPr/>
        </p:nvSpPr>
        <p:spPr>
          <a:xfrm>
            <a:off x="3561595" y="439978"/>
            <a:ext cx="2887071" cy="1992137"/>
          </a:xfrm>
          <a:prstGeom prst="wedgeEllipseCallout">
            <a:avLst>
              <a:gd name="adj1" fmla="val -39334"/>
              <a:gd name="adj2" fmla="val 56671"/>
            </a:avLst>
          </a:prstGeom>
          <a:solidFill>
            <a:schemeClr val="accent5">
              <a:lumMod val="20000"/>
              <a:lumOff val="8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Nunito" pitchFamily="2" charset="0"/>
                <a:ea typeface="+mn-ea"/>
                <a:cs typeface="Calibri" panose="020F0502020204030204" pitchFamily="34" charset="0"/>
                <a:sym typeface="Arial"/>
              </a:rPr>
              <a:t>Làm sao để tự theo dõi cân nặng trong thai kì?</a:t>
            </a:r>
          </a:p>
        </p:txBody>
      </p:sp>
      <p:sp>
        <p:nvSpPr>
          <p:cNvPr id="183" name="Speech Bubble: Oval 182">
            <a:extLst>
              <a:ext uri="{FF2B5EF4-FFF2-40B4-BE49-F238E27FC236}">
                <a16:creationId xmlns:a16="http://schemas.microsoft.com/office/drawing/2014/main" id="{1263B330-F2B6-44CD-AC13-EC176556089A}"/>
              </a:ext>
            </a:extLst>
          </p:cNvPr>
          <p:cNvSpPr/>
          <p:nvPr/>
        </p:nvSpPr>
        <p:spPr>
          <a:xfrm>
            <a:off x="6199801" y="2378643"/>
            <a:ext cx="2465320" cy="1548004"/>
          </a:xfrm>
          <a:prstGeom prst="wedgeEllipseCallout">
            <a:avLst>
              <a:gd name="adj1" fmla="val 61119"/>
              <a:gd name="adj2" fmla="val 27999"/>
            </a:avLst>
          </a:prstGeom>
          <a:solidFill>
            <a:schemeClr val="accent4">
              <a:lumMod val="20000"/>
              <a:lumOff val="80000"/>
            </a:schemeClr>
          </a:solidFill>
          <a:ln w="63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6175BB">
                    <a:lumMod val="50000"/>
                  </a:srgbClr>
                </a:solidFill>
                <a:effectLst/>
                <a:uLnTx/>
                <a:uFillTx/>
                <a:latin typeface="Nunito" pitchFamily="2" charset="0"/>
                <a:ea typeface="+mn-ea"/>
                <a:cs typeface="Calibri" panose="020F0502020204030204" pitchFamily="34" charset="0"/>
                <a:sym typeface="Arial"/>
              </a:rPr>
              <a:t>Bé nên có cân nặng và chiều cao bao nhiêu?</a:t>
            </a:r>
          </a:p>
        </p:txBody>
      </p:sp>
      <p:sp>
        <p:nvSpPr>
          <p:cNvPr id="184" name="Speech Bubble: Oval 183">
            <a:extLst>
              <a:ext uri="{FF2B5EF4-FFF2-40B4-BE49-F238E27FC236}">
                <a16:creationId xmlns:a16="http://schemas.microsoft.com/office/drawing/2014/main" id="{ED257A58-EF68-4A69-AE3D-D81BE68FA463}"/>
              </a:ext>
            </a:extLst>
          </p:cNvPr>
          <p:cNvSpPr/>
          <p:nvPr/>
        </p:nvSpPr>
        <p:spPr>
          <a:xfrm>
            <a:off x="6889845" y="200687"/>
            <a:ext cx="2583032" cy="2175083"/>
          </a:xfrm>
          <a:prstGeom prst="wedgeEllipseCallout">
            <a:avLst>
              <a:gd name="adj1" fmla="val 38715"/>
              <a:gd name="adj2" fmla="val 48086"/>
            </a:avLst>
          </a:prstGeom>
          <a:solidFill>
            <a:schemeClr val="accent4">
              <a:lumMod val="20000"/>
              <a:lumOff val="80000"/>
            </a:schemeClr>
          </a:solidFill>
          <a:ln w="63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6175BB">
                    <a:lumMod val="50000"/>
                  </a:srgbClr>
                </a:solidFill>
                <a:effectLst/>
                <a:uLnTx/>
                <a:uFillTx/>
                <a:latin typeface="Nunito" pitchFamily="2" charset="0"/>
                <a:ea typeface="+mn-ea"/>
                <a:cs typeface="Calibri" panose="020F0502020204030204" pitchFamily="34" charset="0"/>
                <a:sym typeface="Arial"/>
              </a:rPr>
              <a:t>Làm sao để biết con mình có bị thừa cân hay suy dinh dưỡng?</a:t>
            </a:r>
          </a:p>
        </p:txBody>
      </p:sp>
      <p:sp>
        <p:nvSpPr>
          <p:cNvPr id="185" name="Speech Bubble: Oval 184">
            <a:extLst>
              <a:ext uri="{FF2B5EF4-FFF2-40B4-BE49-F238E27FC236}">
                <a16:creationId xmlns:a16="http://schemas.microsoft.com/office/drawing/2014/main" id="{6FF771B7-D86F-4108-B8FA-5E30150B7A27}"/>
              </a:ext>
            </a:extLst>
          </p:cNvPr>
          <p:cNvSpPr/>
          <p:nvPr/>
        </p:nvSpPr>
        <p:spPr>
          <a:xfrm>
            <a:off x="9482849" y="206518"/>
            <a:ext cx="2360808" cy="1992137"/>
          </a:xfrm>
          <a:prstGeom prst="wedgeEllipseCallout">
            <a:avLst>
              <a:gd name="adj1" fmla="val -21262"/>
              <a:gd name="adj2" fmla="val 56671"/>
            </a:avLst>
          </a:prstGeom>
          <a:solidFill>
            <a:schemeClr val="accent4">
              <a:lumMod val="20000"/>
              <a:lumOff val="80000"/>
            </a:schemeClr>
          </a:solidFill>
          <a:ln w="63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6175BB">
                    <a:lumMod val="50000"/>
                  </a:srgbClr>
                </a:solidFill>
                <a:effectLst/>
                <a:uLnTx/>
                <a:uFillTx/>
                <a:latin typeface="Nunito" pitchFamily="2" charset="0"/>
                <a:ea typeface="+mn-ea"/>
                <a:cs typeface="Calibri" panose="020F0502020204030204" pitchFamily="34" charset="0"/>
                <a:sym typeface="Arial"/>
              </a:rPr>
              <a:t>Tự </a:t>
            </a:r>
            <a:r>
              <a:rPr kumimoji="0" lang="vi-VN" sz="2000" b="0" i="0" u="none" strike="noStrike" kern="0" cap="none" spc="0" normalizeH="0" baseline="0" noProof="0">
                <a:ln>
                  <a:noFill/>
                </a:ln>
                <a:solidFill>
                  <a:srgbClr val="6175BB">
                    <a:lumMod val="50000"/>
                  </a:srgbClr>
                </a:solidFill>
                <a:effectLst/>
                <a:uLnTx/>
                <a:uFillTx/>
                <a:latin typeface="Nunito" pitchFamily="2" charset="0"/>
                <a:ea typeface="+mn-ea"/>
                <a:cs typeface="Calibri" panose="020F0502020204030204" pitchFamily="34" charset="0"/>
                <a:sym typeface="Arial"/>
              </a:rPr>
              <a:t>theo dõi sự phát triển của bé </a:t>
            </a:r>
            <a:r>
              <a:rPr kumimoji="0" lang="en-US" sz="2000" b="0" i="0" u="none" strike="noStrike" kern="0" cap="none" spc="0" normalizeH="0" baseline="0" noProof="0">
                <a:ln>
                  <a:noFill/>
                </a:ln>
                <a:solidFill>
                  <a:srgbClr val="6175BB">
                    <a:lumMod val="50000"/>
                  </a:srgbClr>
                </a:solidFill>
                <a:effectLst/>
                <a:uLnTx/>
                <a:uFillTx/>
                <a:latin typeface="Nunito" pitchFamily="2" charset="0"/>
                <a:ea typeface="+mn-ea"/>
                <a:cs typeface="Calibri" panose="020F0502020204030204" pitchFamily="34" charset="0"/>
                <a:sym typeface="Arial"/>
              </a:rPr>
              <a:t>bằng cách nào</a:t>
            </a:r>
            <a:r>
              <a:rPr kumimoji="0" lang="vi-VN" sz="2000" b="0" i="0" u="none" strike="noStrike" kern="0" cap="none" spc="0" normalizeH="0" baseline="0" noProof="0">
                <a:ln>
                  <a:noFill/>
                </a:ln>
                <a:solidFill>
                  <a:srgbClr val="6175BB">
                    <a:lumMod val="50000"/>
                  </a:srgbClr>
                </a:solidFill>
                <a:effectLst/>
                <a:uLnTx/>
                <a:uFillTx/>
                <a:latin typeface="Nunito" pitchFamily="2" charset="0"/>
                <a:ea typeface="+mn-ea"/>
                <a:cs typeface="Calibri" panose="020F0502020204030204" pitchFamily="34" charset="0"/>
                <a:sym typeface="Arial"/>
              </a:rPr>
              <a:t>?</a:t>
            </a:r>
          </a:p>
        </p:txBody>
      </p:sp>
      <p:sp>
        <p:nvSpPr>
          <p:cNvPr id="186" name="TextBox 185">
            <a:extLst>
              <a:ext uri="{FF2B5EF4-FFF2-40B4-BE49-F238E27FC236}">
                <a16:creationId xmlns:a16="http://schemas.microsoft.com/office/drawing/2014/main" id="{505CFB2F-04E8-41F4-BA5D-D79ABA192FEB}"/>
              </a:ext>
            </a:extLst>
          </p:cNvPr>
          <p:cNvSpPr txBox="1"/>
          <p:nvPr/>
        </p:nvSpPr>
        <p:spPr>
          <a:xfrm rot="3725453">
            <a:off x="4071821" y="2578764"/>
            <a:ext cx="550436"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rPr>
              <a:t>?</a:t>
            </a:r>
          </a:p>
        </p:txBody>
      </p:sp>
      <p:sp>
        <p:nvSpPr>
          <p:cNvPr id="187" name="TextBox 186">
            <a:extLst>
              <a:ext uri="{FF2B5EF4-FFF2-40B4-BE49-F238E27FC236}">
                <a16:creationId xmlns:a16="http://schemas.microsoft.com/office/drawing/2014/main" id="{06E5A245-1A65-41C5-B3C8-5D3A2D15798D}"/>
              </a:ext>
            </a:extLst>
          </p:cNvPr>
          <p:cNvSpPr txBox="1"/>
          <p:nvPr/>
        </p:nvSpPr>
        <p:spPr>
          <a:xfrm rot="520020">
            <a:off x="3100430" y="1878955"/>
            <a:ext cx="550436"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rPr>
              <a:t>?</a:t>
            </a:r>
          </a:p>
        </p:txBody>
      </p:sp>
      <p:sp>
        <p:nvSpPr>
          <p:cNvPr id="188" name="TextBox 187">
            <a:extLst>
              <a:ext uri="{FF2B5EF4-FFF2-40B4-BE49-F238E27FC236}">
                <a16:creationId xmlns:a16="http://schemas.microsoft.com/office/drawing/2014/main" id="{0463C019-5D05-4CFA-B2AE-F11FD5D7531D}"/>
              </a:ext>
            </a:extLst>
          </p:cNvPr>
          <p:cNvSpPr txBox="1"/>
          <p:nvPr/>
        </p:nvSpPr>
        <p:spPr>
          <a:xfrm rot="19100006">
            <a:off x="1975694" y="2305571"/>
            <a:ext cx="550436"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rPr>
              <a:t>?</a:t>
            </a:r>
          </a:p>
        </p:txBody>
      </p:sp>
      <p:sp>
        <p:nvSpPr>
          <p:cNvPr id="189" name="TextBox 188">
            <a:extLst>
              <a:ext uri="{FF2B5EF4-FFF2-40B4-BE49-F238E27FC236}">
                <a16:creationId xmlns:a16="http://schemas.microsoft.com/office/drawing/2014/main" id="{F613EA8C-72A8-4872-BCF6-7985B747F392}"/>
              </a:ext>
            </a:extLst>
          </p:cNvPr>
          <p:cNvSpPr txBox="1"/>
          <p:nvPr/>
        </p:nvSpPr>
        <p:spPr>
          <a:xfrm rot="3725453">
            <a:off x="10726527" y="2203645"/>
            <a:ext cx="550436"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rPr>
              <a:t>?</a:t>
            </a:r>
          </a:p>
        </p:txBody>
      </p:sp>
      <p:sp>
        <p:nvSpPr>
          <p:cNvPr id="190" name="TextBox 189">
            <a:extLst>
              <a:ext uri="{FF2B5EF4-FFF2-40B4-BE49-F238E27FC236}">
                <a16:creationId xmlns:a16="http://schemas.microsoft.com/office/drawing/2014/main" id="{8CE20707-67B2-4B69-974C-60DF8F6F3D4C}"/>
              </a:ext>
            </a:extLst>
          </p:cNvPr>
          <p:cNvSpPr txBox="1"/>
          <p:nvPr/>
        </p:nvSpPr>
        <p:spPr>
          <a:xfrm rot="4296090">
            <a:off x="11006214" y="2884972"/>
            <a:ext cx="550436"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rPr>
              <a:t>?</a:t>
            </a:r>
          </a:p>
        </p:txBody>
      </p:sp>
      <p:sp>
        <p:nvSpPr>
          <p:cNvPr id="191" name="TextBox 190">
            <a:extLst>
              <a:ext uri="{FF2B5EF4-FFF2-40B4-BE49-F238E27FC236}">
                <a16:creationId xmlns:a16="http://schemas.microsoft.com/office/drawing/2014/main" id="{71D396AA-C1CC-4EEF-8298-AE2817DB8529}"/>
              </a:ext>
            </a:extLst>
          </p:cNvPr>
          <p:cNvSpPr txBox="1"/>
          <p:nvPr/>
        </p:nvSpPr>
        <p:spPr>
          <a:xfrm rot="18316286">
            <a:off x="8633970" y="2363397"/>
            <a:ext cx="550436"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rPr>
              <a:t>?</a:t>
            </a:r>
          </a:p>
        </p:txBody>
      </p:sp>
    </p:spTree>
    <p:extLst>
      <p:ext uri="{BB962C8B-B14F-4D97-AF65-F5344CB8AC3E}">
        <p14:creationId xmlns:p14="http://schemas.microsoft.com/office/powerpoint/2010/main" val="31631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7"/>
                                        </p:tgtEl>
                                        <p:attrNameLst>
                                          <p:attrName>style.visibility</p:attrName>
                                        </p:attrNameLst>
                                      </p:cBhvr>
                                      <p:to>
                                        <p:strVal val="visible"/>
                                      </p:to>
                                    </p:set>
                                    <p:anim calcmode="lin" valueType="num">
                                      <p:cBhvr>
                                        <p:cTn id="12" dur="500" fill="hold"/>
                                        <p:tgtEl>
                                          <p:spTgt spid="107"/>
                                        </p:tgtEl>
                                        <p:attrNameLst>
                                          <p:attrName>ppt_w</p:attrName>
                                        </p:attrNameLst>
                                      </p:cBhvr>
                                      <p:tavLst>
                                        <p:tav tm="0">
                                          <p:val>
                                            <p:fltVal val="0"/>
                                          </p:val>
                                        </p:tav>
                                        <p:tav tm="100000">
                                          <p:val>
                                            <p:strVal val="#ppt_w"/>
                                          </p:val>
                                        </p:tav>
                                      </p:tavLst>
                                    </p:anim>
                                    <p:anim calcmode="lin" valueType="num">
                                      <p:cBhvr>
                                        <p:cTn id="13" dur="500" fill="hold"/>
                                        <p:tgtEl>
                                          <p:spTgt spid="107"/>
                                        </p:tgtEl>
                                        <p:attrNameLst>
                                          <p:attrName>ppt_h</p:attrName>
                                        </p:attrNameLst>
                                      </p:cBhvr>
                                      <p:tavLst>
                                        <p:tav tm="0">
                                          <p:val>
                                            <p:fltVal val="0"/>
                                          </p:val>
                                        </p:tav>
                                        <p:tav tm="100000">
                                          <p:val>
                                            <p:strVal val="#ppt_h"/>
                                          </p:val>
                                        </p:tav>
                                      </p:tavLst>
                                    </p:anim>
                                    <p:animEffect transition="in" filter="fade">
                                      <p:cBhvr>
                                        <p:cTn id="14" dur="500"/>
                                        <p:tgtEl>
                                          <p:spTgt spid="10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6"/>
                                        </p:tgtEl>
                                        <p:attrNameLst>
                                          <p:attrName>style.visibility</p:attrName>
                                        </p:attrNameLst>
                                      </p:cBhvr>
                                      <p:to>
                                        <p:strVal val="visible"/>
                                      </p:to>
                                    </p:set>
                                    <p:anim calcmode="lin" valueType="num">
                                      <p:cBhvr>
                                        <p:cTn id="17" dur="500" fill="hold"/>
                                        <p:tgtEl>
                                          <p:spTgt spid="186"/>
                                        </p:tgtEl>
                                        <p:attrNameLst>
                                          <p:attrName>ppt_w</p:attrName>
                                        </p:attrNameLst>
                                      </p:cBhvr>
                                      <p:tavLst>
                                        <p:tav tm="0">
                                          <p:val>
                                            <p:fltVal val="0"/>
                                          </p:val>
                                        </p:tav>
                                        <p:tav tm="100000">
                                          <p:val>
                                            <p:strVal val="#ppt_w"/>
                                          </p:val>
                                        </p:tav>
                                      </p:tavLst>
                                    </p:anim>
                                    <p:anim calcmode="lin" valueType="num">
                                      <p:cBhvr>
                                        <p:cTn id="18" dur="500" fill="hold"/>
                                        <p:tgtEl>
                                          <p:spTgt spid="186"/>
                                        </p:tgtEl>
                                        <p:attrNameLst>
                                          <p:attrName>ppt_h</p:attrName>
                                        </p:attrNameLst>
                                      </p:cBhvr>
                                      <p:tavLst>
                                        <p:tav tm="0">
                                          <p:val>
                                            <p:fltVal val="0"/>
                                          </p:val>
                                        </p:tav>
                                        <p:tav tm="100000">
                                          <p:val>
                                            <p:strVal val="#ppt_h"/>
                                          </p:val>
                                        </p:tav>
                                      </p:tavLst>
                                    </p:anim>
                                    <p:animEffect transition="in" filter="fade">
                                      <p:cBhvr>
                                        <p:cTn id="19" dur="500"/>
                                        <p:tgtEl>
                                          <p:spTgt spid="18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7"/>
                                        </p:tgtEl>
                                        <p:attrNameLst>
                                          <p:attrName>style.visibility</p:attrName>
                                        </p:attrNameLst>
                                      </p:cBhvr>
                                      <p:to>
                                        <p:strVal val="visible"/>
                                      </p:to>
                                    </p:set>
                                    <p:anim calcmode="lin" valueType="num">
                                      <p:cBhvr>
                                        <p:cTn id="22" dur="500" fill="hold"/>
                                        <p:tgtEl>
                                          <p:spTgt spid="187"/>
                                        </p:tgtEl>
                                        <p:attrNameLst>
                                          <p:attrName>ppt_w</p:attrName>
                                        </p:attrNameLst>
                                      </p:cBhvr>
                                      <p:tavLst>
                                        <p:tav tm="0">
                                          <p:val>
                                            <p:fltVal val="0"/>
                                          </p:val>
                                        </p:tav>
                                        <p:tav tm="100000">
                                          <p:val>
                                            <p:strVal val="#ppt_w"/>
                                          </p:val>
                                        </p:tav>
                                      </p:tavLst>
                                    </p:anim>
                                    <p:anim calcmode="lin" valueType="num">
                                      <p:cBhvr>
                                        <p:cTn id="23" dur="500" fill="hold"/>
                                        <p:tgtEl>
                                          <p:spTgt spid="187"/>
                                        </p:tgtEl>
                                        <p:attrNameLst>
                                          <p:attrName>ppt_h</p:attrName>
                                        </p:attrNameLst>
                                      </p:cBhvr>
                                      <p:tavLst>
                                        <p:tav tm="0">
                                          <p:val>
                                            <p:fltVal val="0"/>
                                          </p:val>
                                        </p:tav>
                                        <p:tav tm="100000">
                                          <p:val>
                                            <p:strVal val="#ppt_h"/>
                                          </p:val>
                                        </p:tav>
                                      </p:tavLst>
                                    </p:anim>
                                    <p:animEffect transition="in" filter="fade">
                                      <p:cBhvr>
                                        <p:cTn id="24" dur="500"/>
                                        <p:tgtEl>
                                          <p:spTgt spid="18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88"/>
                                        </p:tgtEl>
                                        <p:attrNameLst>
                                          <p:attrName>style.visibility</p:attrName>
                                        </p:attrNameLst>
                                      </p:cBhvr>
                                      <p:to>
                                        <p:strVal val="visible"/>
                                      </p:to>
                                    </p:set>
                                    <p:anim calcmode="lin" valueType="num">
                                      <p:cBhvr>
                                        <p:cTn id="27" dur="500" fill="hold"/>
                                        <p:tgtEl>
                                          <p:spTgt spid="188"/>
                                        </p:tgtEl>
                                        <p:attrNameLst>
                                          <p:attrName>ppt_w</p:attrName>
                                        </p:attrNameLst>
                                      </p:cBhvr>
                                      <p:tavLst>
                                        <p:tav tm="0">
                                          <p:val>
                                            <p:fltVal val="0"/>
                                          </p:val>
                                        </p:tav>
                                        <p:tav tm="100000">
                                          <p:val>
                                            <p:strVal val="#ppt_w"/>
                                          </p:val>
                                        </p:tav>
                                      </p:tavLst>
                                    </p:anim>
                                    <p:anim calcmode="lin" valueType="num">
                                      <p:cBhvr>
                                        <p:cTn id="28" dur="500" fill="hold"/>
                                        <p:tgtEl>
                                          <p:spTgt spid="188"/>
                                        </p:tgtEl>
                                        <p:attrNameLst>
                                          <p:attrName>ppt_h</p:attrName>
                                        </p:attrNameLst>
                                      </p:cBhvr>
                                      <p:tavLst>
                                        <p:tav tm="0">
                                          <p:val>
                                            <p:fltVal val="0"/>
                                          </p:val>
                                        </p:tav>
                                        <p:tav tm="100000">
                                          <p:val>
                                            <p:strVal val="#ppt_h"/>
                                          </p:val>
                                        </p:tav>
                                      </p:tavLst>
                                    </p:anim>
                                    <p:animEffect transition="in" filter="fade">
                                      <p:cBhvr>
                                        <p:cTn id="29" dur="500"/>
                                        <p:tgtEl>
                                          <p:spTgt spid="18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9"/>
                                        </p:tgtEl>
                                        <p:attrNameLst>
                                          <p:attrName>style.visibility</p:attrName>
                                        </p:attrNameLst>
                                      </p:cBhvr>
                                      <p:to>
                                        <p:strVal val="visible"/>
                                      </p:to>
                                    </p:set>
                                    <p:anim calcmode="lin" valueType="num">
                                      <p:cBhvr>
                                        <p:cTn id="32" dur="500" fill="hold"/>
                                        <p:tgtEl>
                                          <p:spTgt spid="189"/>
                                        </p:tgtEl>
                                        <p:attrNameLst>
                                          <p:attrName>ppt_w</p:attrName>
                                        </p:attrNameLst>
                                      </p:cBhvr>
                                      <p:tavLst>
                                        <p:tav tm="0">
                                          <p:val>
                                            <p:fltVal val="0"/>
                                          </p:val>
                                        </p:tav>
                                        <p:tav tm="100000">
                                          <p:val>
                                            <p:strVal val="#ppt_w"/>
                                          </p:val>
                                        </p:tav>
                                      </p:tavLst>
                                    </p:anim>
                                    <p:anim calcmode="lin" valueType="num">
                                      <p:cBhvr>
                                        <p:cTn id="33" dur="500" fill="hold"/>
                                        <p:tgtEl>
                                          <p:spTgt spid="189"/>
                                        </p:tgtEl>
                                        <p:attrNameLst>
                                          <p:attrName>ppt_h</p:attrName>
                                        </p:attrNameLst>
                                      </p:cBhvr>
                                      <p:tavLst>
                                        <p:tav tm="0">
                                          <p:val>
                                            <p:fltVal val="0"/>
                                          </p:val>
                                        </p:tav>
                                        <p:tav tm="100000">
                                          <p:val>
                                            <p:strVal val="#ppt_h"/>
                                          </p:val>
                                        </p:tav>
                                      </p:tavLst>
                                    </p:anim>
                                    <p:animEffect transition="in" filter="fade">
                                      <p:cBhvr>
                                        <p:cTn id="34" dur="500"/>
                                        <p:tgtEl>
                                          <p:spTgt spid="18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90"/>
                                        </p:tgtEl>
                                        <p:attrNameLst>
                                          <p:attrName>style.visibility</p:attrName>
                                        </p:attrNameLst>
                                      </p:cBhvr>
                                      <p:to>
                                        <p:strVal val="visible"/>
                                      </p:to>
                                    </p:set>
                                    <p:anim calcmode="lin" valueType="num">
                                      <p:cBhvr>
                                        <p:cTn id="37" dur="500" fill="hold"/>
                                        <p:tgtEl>
                                          <p:spTgt spid="190"/>
                                        </p:tgtEl>
                                        <p:attrNameLst>
                                          <p:attrName>ppt_w</p:attrName>
                                        </p:attrNameLst>
                                      </p:cBhvr>
                                      <p:tavLst>
                                        <p:tav tm="0">
                                          <p:val>
                                            <p:fltVal val="0"/>
                                          </p:val>
                                        </p:tav>
                                        <p:tav tm="100000">
                                          <p:val>
                                            <p:strVal val="#ppt_w"/>
                                          </p:val>
                                        </p:tav>
                                      </p:tavLst>
                                    </p:anim>
                                    <p:anim calcmode="lin" valueType="num">
                                      <p:cBhvr>
                                        <p:cTn id="38" dur="500" fill="hold"/>
                                        <p:tgtEl>
                                          <p:spTgt spid="190"/>
                                        </p:tgtEl>
                                        <p:attrNameLst>
                                          <p:attrName>ppt_h</p:attrName>
                                        </p:attrNameLst>
                                      </p:cBhvr>
                                      <p:tavLst>
                                        <p:tav tm="0">
                                          <p:val>
                                            <p:fltVal val="0"/>
                                          </p:val>
                                        </p:tav>
                                        <p:tav tm="100000">
                                          <p:val>
                                            <p:strVal val="#ppt_h"/>
                                          </p:val>
                                        </p:tav>
                                      </p:tavLst>
                                    </p:anim>
                                    <p:animEffect transition="in" filter="fade">
                                      <p:cBhvr>
                                        <p:cTn id="39" dur="500"/>
                                        <p:tgtEl>
                                          <p:spTgt spid="19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1"/>
                                        </p:tgtEl>
                                        <p:attrNameLst>
                                          <p:attrName>style.visibility</p:attrName>
                                        </p:attrNameLst>
                                      </p:cBhvr>
                                      <p:to>
                                        <p:strVal val="visible"/>
                                      </p:to>
                                    </p:set>
                                    <p:anim calcmode="lin" valueType="num">
                                      <p:cBhvr>
                                        <p:cTn id="42" dur="500" fill="hold"/>
                                        <p:tgtEl>
                                          <p:spTgt spid="191"/>
                                        </p:tgtEl>
                                        <p:attrNameLst>
                                          <p:attrName>ppt_w</p:attrName>
                                        </p:attrNameLst>
                                      </p:cBhvr>
                                      <p:tavLst>
                                        <p:tav tm="0">
                                          <p:val>
                                            <p:fltVal val="0"/>
                                          </p:val>
                                        </p:tav>
                                        <p:tav tm="100000">
                                          <p:val>
                                            <p:strVal val="#ppt_w"/>
                                          </p:val>
                                        </p:tav>
                                      </p:tavLst>
                                    </p:anim>
                                    <p:anim calcmode="lin" valueType="num">
                                      <p:cBhvr>
                                        <p:cTn id="43" dur="500" fill="hold"/>
                                        <p:tgtEl>
                                          <p:spTgt spid="191"/>
                                        </p:tgtEl>
                                        <p:attrNameLst>
                                          <p:attrName>ppt_h</p:attrName>
                                        </p:attrNameLst>
                                      </p:cBhvr>
                                      <p:tavLst>
                                        <p:tav tm="0">
                                          <p:val>
                                            <p:fltVal val="0"/>
                                          </p:val>
                                        </p:tav>
                                        <p:tav tm="100000">
                                          <p:val>
                                            <p:strVal val="#ppt_h"/>
                                          </p:val>
                                        </p:tav>
                                      </p:tavLst>
                                    </p:anim>
                                    <p:animEffect transition="in" filter="fade">
                                      <p:cBhvr>
                                        <p:cTn id="44" dur="500"/>
                                        <p:tgtEl>
                                          <p:spTgt spid="19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0"/>
                                        </p:tgtEl>
                                        <p:attrNameLst>
                                          <p:attrName>style.visibility</p:attrName>
                                        </p:attrNameLst>
                                      </p:cBhvr>
                                      <p:to>
                                        <p:strVal val="visible"/>
                                      </p:to>
                                    </p:set>
                                    <p:animEffect transition="in" filter="fade">
                                      <p:cBhvr>
                                        <p:cTn id="49" dur="500"/>
                                        <p:tgtEl>
                                          <p:spTgt spid="18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81"/>
                                        </p:tgtEl>
                                        <p:attrNameLst>
                                          <p:attrName>style.visibility</p:attrName>
                                        </p:attrNameLst>
                                      </p:cBhvr>
                                      <p:to>
                                        <p:strVal val="visible"/>
                                      </p:to>
                                    </p:set>
                                    <p:animEffect transition="in" filter="fade">
                                      <p:cBhvr>
                                        <p:cTn id="54" dur="500"/>
                                        <p:tgtEl>
                                          <p:spTgt spid="18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82"/>
                                        </p:tgtEl>
                                        <p:attrNameLst>
                                          <p:attrName>style.visibility</p:attrName>
                                        </p:attrNameLst>
                                      </p:cBhvr>
                                      <p:to>
                                        <p:strVal val="visible"/>
                                      </p:to>
                                    </p:set>
                                    <p:animEffect transition="in" filter="fade">
                                      <p:cBhvr>
                                        <p:cTn id="59" dur="500"/>
                                        <p:tgtEl>
                                          <p:spTgt spid="18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83"/>
                                        </p:tgtEl>
                                        <p:attrNameLst>
                                          <p:attrName>style.visibility</p:attrName>
                                        </p:attrNameLst>
                                      </p:cBhvr>
                                      <p:to>
                                        <p:strVal val="visible"/>
                                      </p:to>
                                    </p:set>
                                    <p:animEffect transition="in" filter="fade">
                                      <p:cBhvr>
                                        <p:cTn id="64" dur="500"/>
                                        <p:tgtEl>
                                          <p:spTgt spid="18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84"/>
                                        </p:tgtEl>
                                        <p:attrNameLst>
                                          <p:attrName>style.visibility</p:attrName>
                                        </p:attrNameLst>
                                      </p:cBhvr>
                                      <p:to>
                                        <p:strVal val="visible"/>
                                      </p:to>
                                    </p:set>
                                    <p:animEffect transition="in" filter="fade">
                                      <p:cBhvr>
                                        <p:cTn id="69" dur="500"/>
                                        <p:tgtEl>
                                          <p:spTgt spid="18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85"/>
                                        </p:tgtEl>
                                        <p:attrNameLst>
                                          <p:attrName>style.visibility</p:attrName>
                                        </p:attrNameLst>
                                      </p:cBhvr>
                                      <p:to>
                                        <p:strVal val="visible"/>
                                      </p:to>
                                    </p:set>
                                    <p:animEffect transition="in" filter="fade">
                                      <p:cBhvr>
                                        <p:cTn id="74"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animBg="1"/>
      <p:bldP spid="181" grpId="0" animBg="1"/>
      <p:bldP spid="182" grpId="0" animBg="1"/>
      <p:bldP spid="183" grpId="0" animBg="1"/>
      <p:bldP spid="184" grpId="0" animBg="1"/>
      <p:bldP spid="185" grpId="0" animBg="1"/>
      <p:bldP spid="186" grpId="0"/>
      <p:bldP spid="187" grpId="0"/>
      <p:bldP spid="188" grpId="0"/>
      <p:bldP spid="189" grpId="0"/>
      <p:bldP spid="190" grpId="0"/>
      <p:bldP spid="19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C4073-B8A6-49EC-AA64-3B559B993044}"/>
              </a:ext>
            </a:extLst>
          </p:cNvPr>
          <p:cNvSpPr>
            <a:spLocks noGrp="1"/>
          </p:cNvSpPr>
          <p:nvPr>
            <p:ph type="title"/>
          </p:nvPr>
        </p:nvSpPr>
        <p:spPr>
          <a:xfrm>
            <a:off x="917600" y="326567"/>
            <a:ext cx="10356800" cy="758000"/>
          </a:xfrm>
        </p:spPr>
        <p:txBody>
          <a:bodyPr/>
          <a:lstStyle/>
          <a:p>
            <a:r>
              <a:rPr lang="en-US" sz="3200">
                <a:latin typeface="Nunito Black" pitchFamily="2" charset="0"/>
                <a:cs typeface="Calibri" panose="020F0502020204030204" pitchFamily="34" charset="0"/>
              </a:rPr>
              <a:t>CÂN NẶNG KHUYẾN NGHỊ CHO MẸ MANG THAI</a:t>
            </a:r>
          </a:p>
        </p:txBody>
      </p:sp>
      <p:sp>
        <p:nvSpPr>
          <p:cNvPr id="11" name="Google Shape;2502;p53">
            <a:extLst>
              <a:ext uri="{FF2B5EF4-FFF2-40B4-BE49-F238E27FC236}">
                <a16:creationId xmlns:a16="http://schemas.microsoft.com/office/drawing/2014/main" id="{2C18AB7B-D97E-478A-A566-47B62150AD06}"/>
              </a:ext>
            </a:extLst>
          </p:cNvPr>
          <p:cNvSpPr/>
          <p:nvPr/>
        </p:nvSpPr>
        <p:spPr>
          <a:xfrm>
            <a:off x="927553" y="2640769"/>
            <a:ext cx="2675600" cy="855107"/>
          </a:xfrm>
          <a:prstGeom prst="roundRect">
            <a:avLst/>
          </a:prstGeom>
          <a:solidFill>
            <a:srgbClr val="00B05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vi-VN" sz="2000" b="1" i="0" u="none" strike="noStrike" kern="0" cap="none" spc="0" normalizeH="0" baseline="0" noProof="0">
                <a:ln>
                  <a:noFill/>
                </a:ln>
                <a:solidFill>
                  <a:srgbClr val="FFFFFF"/>
                </a:solidFill>
                <a:effectLst/>
                <a:uLnTx/>
                <a:uFillTx/>
                <a:latin typeface="Nunito" pitchFamily="2" charset="0"/>
                <a:ea typeface="+mn-ea"/>
                <a:cs typeface="Calibri" panose="020F0502020204030204" pitchFamily="34" charset="0"/>
                <a:sym typeface="Amatic SC"/>
              </a:rPr>
              <a:t>B</a:t>
            </a:r>
            <a:r>
              <a:rPr kumimoji="0" lang="en-US" sz="2000" b="1" i="0" u="none" strike="noStrike" kern="0" cap="none" spc="0" normalizeH="0" baseline="0" noProof="0">
                <a:ln>
                  <a:noFill/>
                </a:ln>
                <a:solidFill>
                  <a:srgbClr val="FFFFFF"/>
                </a:solidFill>
                <a:effectLst/>
                <a:uLnTx/>
                <a:uFillTx/>
                <a:latin typeface="Nunito" pitchFamily="2" charset="0"/>
                <a:ea typeface="+mn-ea"/>
                <a:cs typeface="Calibri" panose="020F0502020204030204" pitchFamily="34" charset="0"/>
                <a:sym typeface="Amatic SC"/>
              </a:rPr>
              <a:t>MI</a:t>
            </a:r>
            <a:r>
              <a:rPr kumimoji="0" lang="vi-VN" sz="2000" b="1" i="0" u="none" strike="noStrike" kern="0" cap="none" spc="0" normalizeH="0" baseline="0" noProof="0">
                <a:ln>
                  <a:noFill/>
                </a:ln>
                <a:solidFill>
                  <a:srgbClr val="FFFFFF"/>
                </a:solidFill>
                <a:effectLst/>
                <a:uLnTx/>
                <a:uFillTx/>
                <a:latin typeface="Nunito" pitchFamily="2" charset="0"/>
                <a:ea typeface="+mn-ea"/>
                <a:cs typeface="Calibri" panose="020F0502020204030204" pitchFamily="34" charset="0"/>
                <a:sym typeface="Amatic SC"/>
              </a:rPr>
              <a:t> bình thường</a:t>
            </a:r>
          </a:p>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vi-VN" sz="2000" b="0" i="0" u="none" strike="noStrike" kern="0" cap="none" spc="0" normalizeH="0" baseline="0" noProof="0">
                <a:ln>
                  <a:noFill/>
                </a:ln>
                <a:solidFill>
                  <a:srgbClr val="FFFFFF"/>
                </a:solidFill>
                <a:effectLst/>
                <a:uLnTx/>
                <a:uFillTx/>
                <a:latin typeface="Nunito" pitchFamily="2" charset="0"/>
                <a:ea typeface="+mn-ea"/>
                <a:cs typeface="Calibri" panose="020F0502020204030204" pitchFamily="34" charset="0"/>
                <a:sym typeface="Amatic SC"/>
              </a:rPr>
              <a:t>(18,5 – 24,9)</a:t>
            </a:r>
            <a:endParaRPr kumimoji="0" lang="vi-VN" sz="2000" b="0" i="0" u="none" strike="noStrike" kern="0" cap="none" spc="0" normalizeH="0" baseline="0" noProof="0">
              <a:ln>
                <a:noFill/>
              </a:ln>
              <a:solidFill>
                <a:srgbClr val="FFFFFF"/>
              </a:solidFill>
              <a:effectLst/>
              <a:uLnTx/>
              <a:uFillTx/>
              <a:latin typeface="Nunito" pitchFamily="2" charset="0"/>
              <a:ea typeface="+mn-ea"/>
              <a:cs typeface="Calibri" panose="020F0502020204030204" pitchFamily="34" charset="0"/>
              <a:sym typeface="Arial"/>
            </a:endParaRPr>
          </a:p>
        </p:txBody>
      </p:sp>
      <p:sp>
        <p:nvSpPr>
          <p:cNvPr id="12" name="Google Shape;2503;p53">
            <a:extLst>
              <a:ext uri="{FF2B5EF4-FFF2-40B4-BE49-F238E27FC236}">
                <a16:creationId xmlns:a16="http://schemas.microsoft.com/office/drawing/2014/main" id="{F713C699-B812-48D6-AB53-45B3FB985FB3}"/>
              </a:ext>
            </a:extLst>
          </p:cNvPr>
          <p:cNvSpPr/>
          <p:nvPr/>
        </p:nvSpPr>
        <p:spPr>
          <a:xfrm>
            <a:off x="6233345" y="2635797"/>
            <a:ext cx="2675600" cy="860080"/>
          </a:xfrm>
          <a:prstGeom prst="roundRect">
            <a:avLst/>
          </a:prstGeom>
          <a:solidFill>
            <a:srgbClr val="00B0F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US" sz="2000" b="1" i="0" u="none" strike="noStrike" kern="0" cap="none" spc="0" normalizeH="0" baseline="0" noProof="0">
                <a:ln>
                  <a:noFill/>
                </a:ln>
                <a:solidFill>
                  <a:srgbClr val="FFFFFF"/>
                </a:solidFill>
                <a:effectLst/>
                <a:uLnTx/>
                <a:uFillTx/>
                <a:latin typeface="Nunito" pitchFamily="2" charset="0"/>
                <a:ea typeface="Amatic SC"/>
                <a:cs typeface="Calibri" panose="020F0502020204030204" pitchFamily="34" charset="0"/>
                <a:sym typeface="Amatic SC"/>
              </a:rPr>
              <a:t>BMI gầy</a:t>
            </a:r>
          </a:p>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US" sz="2000" b="0" i="0" u="none" strike="noStrike" kern="0" cap="none" spc="0" normalizeH="0" baseline="0" noProof="0">
                <a:ln>
                  <a:noFill/>
                </a:ln>
                <a:solidFill>
                  <a:srgbClr val="FFFFFF"/>
                </a:solidFill>
                <a:effectLst/>
                <a:uLnTx/>
                <a:uFillTx/>
                <a:latin typeface="Nunito" pitchFamily="2" charset="0"/>
                <a:ea typeface="+mn-ea"/>
                <a:cs typeface="Calibri" panose="020F0502020204030204" pitchFamily="34" charset="0"/>
                <a:sym typeface="Amatic SC"/>
              </a:rPr>
              <a:t>(≤18,5)</a:t>
            </a:r>
            <a:endParaRPr kumimoji="0" lang="en-US" sz="2000" b="0" i="0" u="none" strike="noStrike" kern="0" cap="none" spc="0" normalizeH="0" baseline="0" noProof="0">
              <a:ln>
                <a:noFill/>
              </a:ln>
              <a:solidFill>
                <a:srgbClr val="FFFFFF"/>
              </a:solidFill>
              <a:effectLst/>
              <a:uLnTx/>
              <a:uFillTx/>
              <a:latin typeface="Nunito" pitchFamily="2" charset="0"/>
              <a:ea typeface="+mn-ea"/>
              <a:cs typeface="Calibri" panose="020F0502020204030204" pitchFamily="34" charset="0"/>
              <a:sym typeface="Arial"/>
            </a:endParaRPr>
          </a:p>
        </p:txBody>
      </p:sp>
      <p:grpSp>
        <p:nvGrpSpPr>
          <p:cNvPr id="8" name="Group 7">
            <a:extLst>
              <a:ext uri="{FF2B5EF4-FFF2-40B4-BE49-F238E27FC236}">
                <a16:creationId xmlns:a16="http://schemas.microsoft.com/office/drawing/2014/main" id="{EE1A654B-A859-4836-A338-5E8DBBCA15EA}"/>
              </a:ext>
            </a:extLst>
          </p:cNvPr>
          <p:cNvGrpSpPr/>
          <p:nvPr/>
        </p:nvGrpSpPr>
        <p:grpSpPr>
          <a:xfrm>
            <a:off x="917599" y="3470327"/>
            <a:ext cx="3852031" cy="401199"/>
            <a:chOff x="464950" y="3033452"/>
            <a:chExt cx="1932301" cy="900670"/>
          </a:xfrm>
        </p:grpSpPr>
        <p:cxnSp>
          <p:nvCxnSpPr>
            <p:cNvPr id="13" name="Google Shape;2504;p53">
              <a:extLst>
                <a:ext uri="{FF2B5EF4-FFF2-40B4-BE49-F238E27FC236}">
                  <a16:creationId xmlns:a16="http://schemas.microsoft.com/office/drawing/2014/main" id="{55988B42-F7B9-4D81-822E-17252C326B82}"/>
                </a:ext>
              </a:extLst>
            </p:cNvPr>
            <p:cNvCxnSpPr>
              <a:cxnSpLocks/>
            </p:cNvCxnSpPr>
            <p:nvPr/>
          </p:nvCxnSpPr>
          <p:spPr>
            <a:xfrm rot="5400000">
              <a:off x="501066" y="2997338"/>
              <a:ext cx="900668" cy="972900"/>
            </a:xfrm>
            <a:prstGeom prst="bentConnector2">
              <a:avLst/>
            </a:prstGeom>
            <a:noFill/>
            <a:ln w="19050" cap="flat" cmpd="sng">
              <a:solidFill>
                <a:srgbClr val="00B050"/>
              </a:solidFill>
              <a:prstDash val="solid"/>
              <a:round/>
              <a:headEnd type="none" w="med" len="med"/>
              <a:tailEnd type="none" w="med" len="med"/>
            </a:ln>
          </p:spPr>
        </p:cxnSp>
        <p:cxnSp>
          <p:nvCxnSpPr>
            <p:cNvPr id="14" name="Google Shape;2505;p53">
              <a:extLst>
                <a:ext uri="{FF2B5EF4-FFF2-40B4-BE49-F238E27FC236}">
                  <a16:creationId xmlns:a16="http://schemas.microsoft.com/office/drawing/2014/main" id="{F28F6A81-C321-43BC-B0AD-ABE613317DA6}"/>
                </a:ext>
              </a:extLst>
            </p:cNvPr>
            <p:cNvCxnSpPr>
              <a:cxnSpLocks/>
            </p:cNvCxnSpPr>
            <p:nvPr/>
          </p:nvCxnSpPr>
          <p:spPr>
            <a:xfrm rot="16200000" flipH="1">
              <a:off x="1467216" y="3004086"/>
              <a:ext cx="900669" cy="959400"/>
            </a:xfrm>
            <a:prstGeom prst="bentConnector2">
              <a:avLst/>
            </a:prstGeom>
            <a:noFill/>
            <a:ln w="19050" cap="flat" cmpd="sng">
              <a:solidFill>
                <a:srgbClr val="00B050"/>
              </a:solidFill>
              <a:prstDash val="solid"/>
              <a:round/>
              <a:headEnd type="none" w="med" len="med"/>
              <a:tailEnd type="none" w="med" len="med"/>
            </a:ln>
          </p:spPr>
        </p:cxnSp>
      </p:grpSp>
      <p:sp>
        <p:nvSpPr>
          <p:cNvPr id="19" name="Google Shape;2503;p53">
            <a:extLst>
              <a:ext uri="{FF2B5EF4-FFF2-40B4-BE49-F238E27FC236}">
                <a16:creationId xmlns:a16="http://schemas.microsoft.com/office/drawing/2014/main" id="{5265573A-9D7B-4D49-89C0-FB7B2B6F8C65}"/>
              </a:ext>
            </a:extLst>
          </p:cNvPr>
          <p:cNvSpPr/>
          <p:nvPr/>
        </p:nvSpPr>
        <p:spPr>
          <a:xfrm>
            <a:off x="3265244" y="1165583"/>
            <a:ext cx="6586917" cy="949135"/>
          </a:xfrm>
          <a:prstGeom prst="roundRect">
            <a:avLst/>
          </a:prstGeom>
          <a:solidFill>
            <a:schemeClr val="accent6"/>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US" sz="2400" b="1" i="0" u="none" strike="noStrike" kern="0" cap="none" spc="0" normalizeH="0" baseline="0" noProof="0">
                <a:ln>
                  <a:noFill/>
                </a:ln>
                <a:solidFill>
                  <a:srgbClr val="FFFFFF"/>
                </a:solidFill>
                <a:effectLst/>
                <a:uLnTx/>
                <a:uFillTx/>
                <a:latin typeface="Nunito" pitchFamily="2" charset="0"/>
                <a:ea typeface="+mn-ea"/>
                <a:cs typeface="Calibri" panose="020F0502020204030204" pitchFamily="34" charset="0"/>
                <a:sym typeface="Amatic SC"/>
              </a:rPr>
              <a:t>CÂN NẶNG CẦN TĂNG DỰA VÀO</a:t>
            </a:r>
          </a:p>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US" sz="2400" b="1" i="0" u="none" strike="noStrike" kern="0" cap="none" spc="0" normalizeH="0" baseline="0" noProof="0">
                <a:ln>
                  <a:noFill/>
                </a:ln>
                <a:solidFill>
                  <a:srgbClr val="FFFFFF"/>
                </a:solidFill>
                <a:effectLst/>
                <a:uLnTx/>
                <a:uFillTx/>
                <a:latin typeface="Nunito" pitchFamily="2" charset="0"/>
                <a:ea typeface="+mn-ea"/>
                <a:cs typeface="Calibri" panose="020F0502020204030204" pitchFamily="34" charset="0"/>
                <a:sym typeface="Amatic SC"/>
              </a:rPr>
              <a:t>BMI TRƯỚC KHI MANG THAI</a:t>
            </a:r>
            <a:endParaRPr kumimoji="0" lang="en-US" sz="1800" b="1" i="0" u="none" strike="noStrike" kern="0" cap="none" spc="0" normalizeH="0" baseline="0" noProof="0">
              <a:ln>
                <a:noFill/>
              </a:ln>
              <a:solidFill>
                <a:srgbClr val="FFFFFF"/>
              </a:solidFill>
              <a:effectLst/>
              <a:uLnTx/>
              <a:uFillTx/>
              <a:latin typeface="Nunito" pitchFamily="2" charset="0"/>
              <a:ea typeface="+mn-ea"/>
              <a:cs typeface="Calibri" panose="020F0502020204030204" pitchFamily="34" charset="0"/>
              <a:sym typeface="Arial"/>
            </a:endParaRPr>
          </a:p>
        </p:txBody>
      </p:sp>
      <p:grpSp>
        <p:nvGrpSpPr>
          <p:cNvPr id="23" name="Group 22">
            <a:extLst>
              <a:ext uri="{FF2B5EF4-FFF2-40B4-BE49-F238E27FC236}">
                <a16:creationId xmlns:a16="http://schemas.microsoft.com/office/drawing/2014/main" id="{1B1FFA2D-C10A-47DC-A3D1-3F2D841AE302}"/>
              </a:ext>
            </a:extLst>
          </p:cNvPr>
          <p:cNvGrpSpPr/>
          <p:nvPr/>
        </p:nvGrpSpPr>
        <p:grpSpPr>
          <a:xfrm>
            <a:off x="2270250" y="2114717"/>
            <a:ext cx="8562287" cy="521081"/>
            <a:chOff x="3474531" y="1586063"/>
            <a:chExt cx="1932300" cy="973500"/>
          </a:xfrm>
        </p:grpSpPr>
        <p:cxnSp>
          <p:nvCxnSpPr>
            <p:cNvPr id="21" name="Google Shape;2506;p53">
              <a:extLst>
                <a:ext uri="{FF2B5EF4-FFF2-40B4-BE49-F238E27FC236}">
                  <a16:creationId xmlns:a16="http://schemas.microsoft.com/office/drawing/2014/main" id="{EF2B6910-4399-49F4-BD63-85D4063BBB40}"/>
                </a:ext>
              </a:extLst>
            </p:cNvPr>
            <p:cNvCxnSpPr>
              <a:cxnSpLocks/>
            </p:cNvCxnSpPr>
            <p:nvPr/>
          </p:nvCxnSpPr>
          <p:spPr>
            <a:xfrm rot="5400000">
              <a:off x="3471681" y="1588913"/>
              <a:ext cx="973500" cy="967800"/>
            </a:xfrm>
            <a:prstGeom prst="bentConnector3">
              <a:avLst>
                <a:gd name="adj1" fmla="val 50001"/>
              </a:avLst>
            </a:prstGeom>
            <a:noFill/>
            <a:ln w="19050" cap="flat" cmpd="sng">
              <a:solidFill>
                <a:schemeClr val="accent5"/>
              </a:solidFill>
              <a:prstDash val="solid"/>
              <a:round/>
              <a:headEnd type="none" w="med" len="med"/>
              <a:tailEnd type="none" w="med" len="med"/>
            </a:ln>
          </p:spPr>
        </p:cxnSp>
        <p:cxnSp>
          <p:nvCxnSpPr>
            <p:cNvPr id="22" name="Google Shape;2507;p53">
              <a:extLst>
                <a:ext uri="{FF2B5EF4-FFF2-40B4-BE49-F238E27FC236}">
                  <a16:creationId xmlns:a16="http://schemas.microsoft.com/office/drawing/2014/main" id="{2F6F7688-D2D5-45AF-8C1B-0DF8AB62947F}"/>
                </a:ext>
              </a:extLst>
            </p:cNvPr>
            <p:cNvCxnSpPr>
              <a:cxnSpLocks/>
            </p:cNvCxnSpPr>
            <p:nvPr/>
          </p:nvCxnSpPr>
          <p:spPr>
            <a:xfrm rot="-5400000" flipH="1">
              <a:off x="4437831" y="1590563"/>
              <a:ext cx="973500" cy="964500"/>
            </a:xfrm>
            <a:prstGeom prst="bentConnector3">
              <a:avLst>
                <a:gd name="adj1" fmla="val 50001"/>
              </a:avLst>
            </a:prstGeom>
            <a:noFill/>
            <a:ln w="19050" cap="flat" cmpd="sng">
              <a:solidFill>
                <a:schemeClr val="accent5"/>
              </a:solidFill>
              <a:prstDash val="solid"/>
              <a:round/>
              <a:headEnd type="none" w="med" len="med"/>
              <a:tailEnd type="none" w="med" len="med"/>
            </a:ln>
          </p:spPr>
        </p:cxnSp>
      </p:grpSp>
      <p:sp>
        <p:nvSpPr>
          <p:cNvPr id="27" name="Google Shape;2503;p53">
            <a:extLst>
              <a:ext uri="{FF2B5EF4-FFF2-40B4-BE49-F238E27FC236}">
                <a16:creationId xmlns:a16="http://schemas.microsoft.com/office/drawing/2014/main" id="{8994F22B-9797-4459-97D8-C571A00E8341}"/>
              </a:ext>
            </a:extLst>
          </p:cNvPr>
          <p:cNvSpPr/>
          <p:nvPr/>
        </p:nvSpPr>
        <p:spPr>
          <a:xfrm>
            <a:off x="9384777" y="2635797"/>
            <a:ext cx="2675600" cy="860080"/>
          </a:xfrm>
          <a:prstGeom prst="roundRect">
            <a:avLst/>
          </a:prstGeom>
          <a:solidFill>
            <a:schemeClr val="accent5">
              <a:lumMod val="75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US" sz="2000" b="1" i="0" u="none" strike="noStrike" kern="0" cap="none" spc="0" normalizeH="0" baseline="0" noProof="0">
                <a:ln>
                  <a:noFill/>
                </a:ln>
                <a:solidFill>
                  <a:srgbClr val="FFFFFF"/>
                </a:solidFill>
                <a:effectLst/>
                <a:uLnTx/>
                <a:uFillTx/>
                <a:latin typeface="Nunito" pitchFamily="2" charset="0"/>
                <a:ea typeface="Amatic SC"/>
                <a:cs typeface="Calibri" panose="020F0502020204030204" pitchFamily="34" charset="0"/>
                <a:sym typeface="Amatic SC"/>
              </a:rPr>
              <a:t>BMI thừa cân</a:t>
            </a:r>
          </a:p>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US" sz="2000" b="0" i="0" u="none" strike="noStrike" kern="0" cap="none" spc="0" normalizeH="0" baseline="0" noProof="0">
                <a:ln>
                  <a:noFill/>
                </a:ln>
                <a:solidFill>
                  <a:srgbClr val="FFFFFF"/>
                </a:solidFill>
                <a:effectLst/>
                <a:uLnTx/>
                <a:uFillTx/>
                <a:latin typeface="Nunito" pitchFamily="2" charset="0"/>
                <a:ea typeface="+mn-ea"/>
                <a:cs typeface="Calibri" panose="020F0502020204030204" pitchFamily="34" charset="0"/>
                <a:sym typeface="Amatic SC"/>
              </a:rPr>
              <a:t>(≥25)</a:t>
            </a:r>
            <a:endParaRPr kumimoji="0" lang="en-US" sz="2000" b="0" i="0" u="none" strike="noStrike" kern="0" cap="none" spc="0" normalizeH="0" baseline="0" noProof="0">
              <a:ln>
                <a:noFill/>
              </a:ln>
              <a:solidFill>
                <a:srgbClr val="FFFFFF"/>
              </a:solidFill>
              <a:effectLst/>
              <a:uLnTx/>
              <a:uFillTx/>
              <a:latin typeface="Nunito" pitchFamily="2" charset="0"/>
              <a:ea typeface="+mn-ea"/>
              <a:cs typeface="Calibri" panose="020F0502020204030204" pitchFamily="34" charset="0"/>
              <a:sym typeface="Arial"/>
            </a:endParaRPr>
          </a:p>
        </p:txBody>
      </p:sp>
      <p:cxnSp>
        <p:nvCxnSpPr>
          <p:cNvPr id="4" name="Straight Connector 3">
            <a:extLst>
              <a:ext uri="{FF2B5EF4-FFF2-40B4-BE49-F238E27FC236}">
                <a16:creationId xmlns:a16="http://schemas.microsoft.com/office/drawing/2014/main" id="{075A4D96-6A3F-48E6-A003-0A0754522D12}"/>
              </a:ext>
            </a:extLst>
          </p:cNvPr>
          <p:cNvCxnSpPr>
            <a:cxnSpLocks/>
          </p:cNvCxnSpPr>
          <p:nvPr/>
        </p:nvCxnSpPr>
        <p:spPr>
          <a:xfrm>
            <a:off x="7571145" y="2370667"/>
            <a:ext cx="0" cy="26513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CAB7823-E62A-4E4B-BC6E-E146ACFBDCC7}"/>
              </a:ext>
            </a:extLst>
          </p:cNvPr>
          <p:cNvGrpSpPr/>
          <p:nvPr/>
        </p:nvGrpSpPr>
        <p:grpSpPr>
          <a:xfrm>
            <a:off x="397938" y="4102970"/>
            <a:ext cx="1039324" cy="1039324"/>
            <a:chOff x="298453" y="3120705"/>
            <a:chExt cx="779493" cy="779493"/>
          </a:xfrm>
        </p:grpSpPr>
        <p:sp>
          <p:nvSpPr>
            <p:cNvPr id="9" name="Oval 8">
              <a:extLst>
                <a:ext uri="{FF2B5EF4-FFF2-40B4-BE49-F238E27FC236}">
                  <a16:creationId xmlns:a16="http://schemas.microsoft.com/office/drawing/2014/main" id="{19234AC0-2763-43DE-86B4-FBE93ABBCD6C}"/>
                </a:ext>
              </a:extLst>
            </p:cNvPr>
            <p:cNvSpPr/>
            <p:nvPr/>
          </p:nvSpPr>
          <p:spPr>
            <a:xfrm>
              <a:off x="298453" y="3120705"/>
              <a:ext cx="779493" cy="779493"/>
            </a:xfrm>
            <a:prstGeom prst="ellipse">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Nunito" pitchFamily="2" charset="0"/>
                <a:ea typeface="+mn-ea"/>
                <a:cs typeface="Calibri" panose="020F0502020204030204" pitchFamily="34" charset="0"/>
                <a:sym typeface="Arial"/>
              </a:endParaRPr>
            </a:p>
          </p:txBody>
        </p:sp>
        <p:pic>
          <p:nvPicPr>
            <p:cNvPr id="17" name="Picture 16" descr="Map&#10;&#10;Description automatically generated">
              <a:extLst>
                <a:ext uri="{FF2B5EF4-FFF2-40B4-BE49-F238E27FC236}">
                  <a16:creationId xmlns:a16="http://schemas.microsoft.com/office/drawing/2014/main" id="{7B0A3F46-F635-4EF6-8DC9-91A43CB88042}"/>
                </a:ext>
              </a:extLst>
            </p:cNvPr>
            <p:cNvPicPr>
              <a:picLocks noChangeAspect="1"/>
            </p:cNvPicPr>
            <p:nvPr/>
          </p:nvPicPr>
          <p:blipFill rotWithShape="1">
            <a:blip r:embed="rId3">
              <a:duotone>
                <a:prstClr val="black"/>
                <a:srgbClr val="00B050">
                  <a:tint val="45000"/>
                  <a:satMod val="400000"/>
                </a:srgbClr>
              </a:duotone>
            </a:blip>
            <a:srcRect l="-4158" t="-1493" r="76336" b="23834"/>
            <a:stretch/>
          </p:blipFill>
          <p:spPr>
            <a:xfrm>
              <a:off x="381066" y="3180077"/>
              <a:ext cx="614267" cy="660749"/>
            </a:xfrm>
            <a:prstGeom prst="rect">
              <a:avLst/>
            </a:prstGeom>
          </p:spPr>
        </p:pic>
      </p:grpSp>
      <p:grpSp>
        <p:nvGrpSpPr>
          <p:cNvPr id="24" name="Group 23">
            <a:extLst>
              <a:ext uri="{FF2B5EF4-FFF2-40B4-BE49-F238E27FC236}">
                <a16:creationId xmlns:a16="http://schemas.microsoft.com/office/drawing/2014/main" id="{B05805FE-4255-4137-B059-85EC8DCEEE21}"/>
              </a:ext>
            </a:extLst>
          </p:cNvPr>
          <p:cNvGrpSpPr/>
          <p:nvPr/>
        </p:nvGrpSpPr>
        <p:grpSpPr>
          <a:xfrm>
            <a:off x="2290913" y="4102970"/>
            <a:ext cx="1039324" cy="1039324"/>
            <a:chOff x="298453" y="3120705"/>
            <a:chExt cx="779493" cy="779493"/>
          </a:xfrm>
        </p:grpSpPr>
        <p:sp>
          <p:nvSpPr>
            <p:cNvPr id="25" name="Oval 24">
              <a:extLst>
                <a:ext uri="{FF2B5EF4-FFF2-40B4-BE49-F238E27FC236}">
                  <a16:creationId xmlns:a16="http://schemas.microsoft.com/office/drawing/2014/main" id="{6C6BCACC-61E5-4D1D-A92E-4ABC1E7B5CA8}"/>
                </a:ext>
              </a:extLst>
            </p:cNvPr>
            <p:cNvSpPr/>
            <p:nvPr/>
          </p:nvSpPr>
          <p:spPr>
            <a:xfrm>
              <a:off x="298453" y="3120705"/>
              <a:ext cx="779493" cy="779493"/>
            </a:xfrm>
            <a:prstGeom prst="ellipse">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Nunito" pitchFamily="2" charset="0"/>
                <a:ea typeface="+mn-ea"/>
                <a:cs typeface="Calibri" panose="020F0502020204030204" pitchFamily="34" charset="0"/>
                <a:sym typeface="Arial"/>
              </a:endParaRPr>
            </a:p>
          </p:txBody>
        </p:sp>
        <p:pic>
          <p:nvPicPr>
            <p:cNvPr id="26" name="Picture 25" descr="Map&#10;&#10;Description automatically generated">
              <a:extLst>
                <a:ext uri="{FF2B5EF4-FFF2-40B4-BE49-F238E27FC236}">
                  <a16:creationId xmlns:a16="http://schemas.microsoft.com/office/drawing/2014/main" id="{70FCE3B2-FAF6-4B9A-9DA2-7462F0E60906}"/>
                </a:ext>
              </a:extLst>
            </p:cNvPr>
            <p:cNvPicPr>
              <a:picLocks noChangeAspect="1"/>
            </p:cNvPicPr>
            <p:nvPr/>
          </p:nvPicPr>
          <p:blipFill rotWithShape="1">
            <a:blip r:embed="rId3">
              <a:duotone>
                <a:prstClr val="black"/>
                <a:srgbClr val="00B050">
                  <a:tint val="45000"/>
                  <a:satMod val="400000"/>
                </a:srgbClr>
              </a:duotone>
            </a:blip>
            <a:srcRect l="20388" t="-1493" r="51790" b="23834"/>
            <a:stretch/>
          </p:blipFill>
          <p:spPr>
            <a:xfrm>
              <a:off x="381066" y="3180077"/>
              <a:ext cx="614267" cy="660749"/>
            </a:xfrm>
            <a:prstGeom prst="rect">
              <a:avLst/>
            </a:prstGeom>
          </p:spPr>
        </p:pic>
      </p:grpSp>
      <p:grpSp>
        <p:nvGrpSpPr>
          <p:cNvPr id="28" name="Group 27">
            <a:extLst>
              <a:ext uri="{FF2B5EF4-FFF2-40B4-BE49-F238E27FC236}">
                <a16:creationId xmlns:a16="http://schemas.microsoft.com/office/drawing/2014/main" id="{A303BD6F-C740-4B86-9A31-B0F50ED3259E}"/>
              </a:ext>
            </a:extLst>
          </p:cNvPr>
          <p:cNvGrpSpPr/>
          <p:nvPr/>
        </p:nvGrpSpPr>
        <p:grpSpPr>
          <a:xfrm>
            <a:off x="4249969" y="4102969"/>
            <a:ext cx="1039324" cy="1039324"/>
            <a:chOff x="298453" y="3120705"/>
            <a:chExt cx="779493" cy="779493"/>
          </a:xfrm>
        </p:grpSpPr>
        <p:sp>
          <p:nvSpPr>
            <p:cNvPr id="29" name="Oval 28">
              <a:extLst>
                <a:ext uri="{FF2B5EF4-FFF2-40B4-BE49-F238E27FC236}">
                  <a16:creationId xmlns:a16="http://schemas.microsoft.com/office/drawing/2014/main" id="{CEE7A42C-5742-4954-A67A-4AF1BFDE28D1}"/>
                </a:ext>
              </a:extLst>
            </p:cNvPr>
            <p:cNvSpPr/>
            <p:nvPr/>
          </p:nvSpPr>
          <p:spPr>
            <a:xfrm>
              <a:off x="298453" y="3120705"/>
              <a:ext cx="779493" cy="779493"/>
            </a:xfrm>
            <a:prstGeom prst="ellipse">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Nunito" pitchFamily="2" charset="0"/>
                <a:ea typeface="+mn-ea"/>
                <a:cs typeface="Calibri" panose="020F0502020204030204" pitchFamily="34" charset="0"/>
                <a:sym typeface="Arial"/>
              </a:endParaRPr>
            </a:p>
          </p:txBody>
        </p:sp>
        <p:pic>
          <p:nvPicPr>
            <p:cNvPr id="30" name="Picture 29" descr="Map&#10;&#10;Description automatically generated">
              <a:extLst>
                <a:ext uri="{FF2B5EF4-FFF2-40B4-BE49-F238E27FC236}">
                  <a16:creationId xmlns:a16="http://schemas.microsoft.com/office/drawing/2014/main" id="{8DC1C246-23CA-4D39-BCCA-58F44F4EE5C8}"/>
                </a:ext>
              </a:extLst>
            </p:cNvPr>
            <p:cNvPicPr>
              <a:picLocks noChangeAspect="1"/>
            </p:cNvPicPr>
            <p:nvPr/>
          </p:nvPicPr>
          <p:blipFill rotWithShape="1">
            <a:blip r:embed="rId3">
              <a:duotone>
                <a:prstClr val="black"/>
                <a:srgbClr val="92D050">
                  <a:tint val="45000"/>
                  <a:satMod val="400000"/>
                </a:srgbClr>
              </a:duotone>
            </a:blip>
            <a:srcRect l="47275" t="-1493" r="24903" b="23834"/>
            <a:stretch/>
          </p:blipFill>
          <p:spPr>
            <a:xfrm>
              <a:off x="381066" y="3180077"/>
              <a:ext cx="614267" cy="660749"/>
            </a:xfrm>
            <a:prstGeom prst="rect">
              <a:avLst/>
            </a:prstGeom>
          </p:spPr>
        </p:pic>
      </p:grpSp>
      <p:grpSp>
        <p:nvGrpSpPr>
          <p:cNvPr id="31" name="Group 30">
            <a:extLst>
              <a:ext uri="{FF2B5EF4-FFF2-40B4-BE49-F238E27FC236}">
                <a16:creationId xmlns:a16="http://schemas.microsoft.com/office/drawing/2014/main" id="{C303A392-F9DF-4695-B9A3-EF4514994660}"/>
              </a:ext>
            </a:extLst>
          </p:cNvPr>
          <p:cNvGrpSpPr/>
          <p:nvPr/>
        </p:nvGrpSpPr>
        <p:grpSpPr>
          <a:xfrm>
            <a:off x="7046586" y="4102970"/>
            <a:ext cx="1039324" cy="1039324"/>
            <a:chOff x="298453" y="3120705"/>
            <a:chExt cx="779493" cy="779493"/>
          </a:xfrm>
        </p:grpSpPr>
        <p:sp>
          <p:nvSpPr>
            <p:cNvPr id="32" name="Oval 31">
              <a:extLst>
                <a:ext uri="{FF2B5EF4-FFF2-40B4-BE49-F238E27FC236}">
                  <a16:creationId xmlns:a16="http://schemas.microsoft.com/office/drawing/2014/main" id="{E48E0832-1199-448E-9AF1-E0D0082285D4}"/>
                </a:ext>
              </a:extLst>
            </p:cNvPr>
            <p:cNvSpPr/>
            <p:nvPr/>
          </p:nvSpPr>
          <p:spPr>
            <a:xfrm>
              <a:off x="298453" y="3120705"/>
              <a:ext cx="779493" cy="779493"/>
            </a:xfrm>
            <a:prstGeom prst="ellipse">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0000"/>
                </a:solidFill>
                <a:effectLst/>
                <a:uLnTx/>
                <a:uFillTx/>
                <a:latin typeface="Nunito" pitchFamily="2" charset="0"/>
                <a:ea typeface="+mn-ea"/>
                <a:cs typeface="Calibri" panose="020F0502020204030204" pitchFamily="34" charset="0"/>
                <a:sym typeface="Arial"/>
              </a:endParaRPr>
            </a:p>
          </p:txBody>
        </p:sp>
        <p:pic>
          <p:nvPicPr>
            <p:cNvPr id="33" name="Picture 32" descr="Map&#10;&#10;Description automatically generated">
              <a:extLst>
                <a:ext uri="{FF2B5EF4-FFF2-40B4-BE49-F238E27FC236}">
                  <a16:creationId xmlns:a16="http://schemas.microsoft.com/office/drawing/2014/main" id="{0A5EA04E-460C-4258-9C6D-AAAAA84F6533}"/>
                </a:ext>
              </a:extLst>
            </p:cNvPr>
            <p:cNvPicPr>
              <a:picLocks noChangeAspect="1"/>
            </p:cNvPicPr>
            <p:nvPr/>
          </p:nvPicPr>
          <p:blipFill rotWithShape="1">
            <a:blip r:embed="rId3">
              <a:duotone>
                <a:schemeClr val="accent4">
                  <a:shade val="45000"/>
                  <a:satMod val="135000"/>
                </a:schemeClr>
                <a:prstClr val="white"/>
              </a:duotone>
            </a:blip>
            <a:srcRect l="47275" t="-1493" r="24903" b="23834"/>
            <a:stretch/>
          </p:blipFill>
          <p:spPr>
            <a:xfrm>
              <a:off x="381066" y="3180077"/>
              <a:ext cx="614267" cy="660749"/>
            </a:xfrm>
            <a:prstGeom prst="rect">
              <a:avLst/>
            </a:prstGeom>
          </p:spPr>
        </p:pic>
      </p:grpSp>
      <p:grpSp>
        <p:nvGrpSpPr>
          <p:cNvPr id="34" name="Group 33">
            <a:extLst>
              <a:ext uri="{FF2B5EF4-FFF2-40B4-BE49-F238E27FC236}">
                <a16:creationId xmlns:a16="http://schemas.microsoft.com/office/drawing/2014/main" id="{8CFB883E-7DE3-4AFE-AB02-FF65EF79E8B7}"/>
              </a:ext>
            </a:extLst>
          </p:cNvPr>
          <p:cNvGrpSpPr/>
          <p:nvPr/>
        </p:nvGrpSpPr>
        <p:grpSpPr>
          <a:xfrm>
            <a:off x="10312873" y="4120195"/>
            <a:ext cx="1039324" cy="1039324"/>
            <a:chOff x="298453" y="3120705"/>
            <a:chExt cx="779493" cy="779493"/>
          </a:xfrm>
        </p:grpSpPr>
        <p:sp>
          <p:nvSpPr>
            <p:cNvPr id="35" name="Oval 34">
              <a:extLst>
                <a:ext uri="{FF2B5EF4-FFF2-40B4-BE49-F238E27FC236}">
                  <a16:creationId xmlns:a16="http://schemas.microsoft.com/office/drawing/2014/main" id="{89625244-5BF1-4570-9A7E-26BC4ABE4BA9}"/>
                </a:ext>
              </a:extLst>
            </p:cNvPr>
            <p:cNvSpPr/>
            <p:nvPr/>
          </p:nvSpPr>
          <p:spPr>
            <a:xfrm>
              <a:off x="298453" y="3120705"/>
              <a:ext cx="779493" cy="779493"/>
            </a:xfrm>
            <a:prstGeom prst="ellipse">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Nunito" pitchFamily="2" charset="0"/>
                <a:ea typeface="+mn-ea"/>
                <a:cs typeface="Calibri" panose="020F0502020204030204" pitchFamily="34" charset="0"/>
                <a:sym typeface="Arial"/>
              </a:endParaRPr>
            </a:p>
          </p:txBody>
        </p:sp>
        <p:pic>
          <p:nvPicPr>
            <p:cNvPr id="36" name="Picture 35" descr="Map&#10;&#10;Description automatically generated">
              <a:extLst>
                <a:ext uri="{FF2B5EF4-FFF2-40B4-BE49-F238E27FC236}">
                  <a16:creationId xmlns:a16="http://schemas.microsoft.com/office/drawing/2014/main" id="{290C680E-E826-4D87-8676-0126283D4834}"/>
                </a:ext>
              </a:extLst>
            </p:cNvPr>
            <p:cNvPicPr>
              <a:picLocks noChangeAspect="1"/>
            </p:cNvPicPr>
            <p:nvPr/>
          </p:nvPicPr>
          <p:blipFill rotWithShape="1">
            <a:blip r:embed="rId3"/>
            <a:srcRect l="47275" t="-1493" r="24903" b="23834"/>
            <a:stretch/>
          </p:blipFill>
          <p:spPr>
            <a:xfrm>
              <a:off x="381066" y="3180077"/>
              <a:ext cx="614267" cy="660749"/>
            </a:xfrm>
            <a:prstGeom prst="rect">
              <a:avLst/>
            </a:prstGeom>
          </p:spPr>
        </p:pic>
      </p:grpSp>
      <p:sp>
        <p:nvSpPr>
          <p:cNvPr id="37" name="Google Shape;2514;p54">
            <a:extLst>
              <a:ext uri="{FF2B5EF4-FFF2-40B4-BE49-F238E27FC236}">
                <a16:creationId xmlns:a16="http://schemas.microsoft.com/office/drawing/2014/main" id="{6DE1CB59-2C13-4915-BFA3-89E3D63737E1}"/>
              </a:ext>
            </a:extLst>
          </p:cNvPr>
          <p:cNvSpPr txBox="1">
            <a:spLocks/>
          </p:cNvSpPr>
          <p:nvPr/>
        </p:nvSpPr>
        <p:spPr>
          <a:xfrm>
            <a:off x="-51738" y="5200716"/>
            <a:ext cx="1938673" cy="58888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1800"/>
              <a:buFont typeface="Poppins"/>
              <a:buChar char="●"/>
              <a:defRPr sz="1800" b="0" i="0" u="none" strike="noStrike" cap="none">
                <a:solidFill>
                  <a:schemeClr val="accent2"/>
                </a:solidFill>
                <a:latin typeface="Poppins"/>
                <a:ea typeface="Poppins"/>
                <a:cs typeface="Poppins"/>
                <a:sym typeface="Poppins"/>
              </a:defRPr>
            </a:lvl1pPr>
            <a:lvl2pPr marL="914400" marR="0" lvl="1"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2pPr>
            <a:lvl3pPr marL="1371600" marR="0" lvl="2"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3pPr>
            <a:lvl4pPr marL="1828800" marR="0" lvl="3"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4pPr>
            <a:lvl5pPr marL="2286000" marR="0" lvl="4"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5pPr>
            <a:lvl6pPr marL="2743200" marR="0" lvl="5"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6pPr>
            <a:lvl7pPr marL="3200400" marR="0" lvl="6"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7pPr>
            <a:lvl8pPr marL="3657600" marR="0" lvl="7"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8pPr>
            <a:lvl9pPr marL="4114800" marR="0" lvl="8" indent="-317500" algn="l" rtl="0">
              <a:lnSpc>
                <a:spcPct val="100000"/>
              </a:lnSpc>
              <a:spcBef>
                <a:spcPts val="1600"/>
              </a:spcBef>
              <a:spcAft>
                <a:spcPts val="160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9pPr>
          </a:lstStyle>
          <a:p>
            <a:pPr marL="0" marR="0" lvl="2" indent="0" algn="ctr" defTabSz="1219170" rtl="0" eaLnBrk="1" fontAlgn="auto" latinLnBrk="0" hangingPunct="1">
              <a:lnSpc>
                <a:spcPct val="100000"/>
              </a:lnSpc>
              <a:spcBef>
                <a:spcPts val="0"/>
              </a:spcBef>
              <a:spcAft>
                <a:spcPts val="0"/>
              </a:spcAft>
              <a:buClr>
                <a:srgbClr val="843838"/>
              </a:buClr>
              <a:buSzPts val="1400"/>
              <a:buFont typeface="Poppins"/>
              <a:buNone/>
              <a:tabLst/>
              <a:defRPr/>
            </a:pPr>
            <a:r>
              <a:rPr kumimoji="0" lang="en-US" sz="1800" b="0" i="0" u="none" strike="noStrike" kern="0" cap="none" spc="0" normalizeH="0" baseline="0" noProof="0">
                <a:ln>
                  <a:noFill/>
                </a:ln>
                <a:solidFill>
                  <a:srgbClr val="00B050"/>
                </a:solidFill>
                <a:effectLst/>
                <a:uLnTx/>
                <a:uFillTx/>
                <a:latin typeface="Nunito" pitchFamily="2" charset="0"/>
                <a:cs typeface="Calibri" panose="020F0502020204030204" pitchFamily="34" charset="0"/>
                <a:sym typeface="Poppins"/>
              </a:rPr>
              <a:t>3 tháng đầu</a:t>
            </a:r>
          </a:p>
          <a:p>
            <a:pPr marL="0" marR="0" lvl="2" indent="0" algn="ctr" defTabSz="1219170" rtl="0" eaLnBrk="1" fontAlgn="auto" latinLnBrk="0" hangingPunct="1">
              <a:lnSpc>
                <a:spcPct val="100000"/>
              </a:lnSpc>
              <a:spcBef>
                <a:spcPts val="0"/>
              </a:spcBef>
              <a:spcAft>
                <a:spcPts val="0"/>
              </a:spcAft>
              <a:buClr>
                <a:srgbClr val="843838"/>
              </a:buClr>
              <a:buSzPts val="1400"/>
              <a:buFont typeface="Poppins"/>
              <a:buNone/>
              <a:tabLst/>
              <a:defRPr/>
            </a:pPr>
            <a:r>
              <a:rPr kumimoji="0" lang="en-US" sz="1800" b="0" i="0" u="none" strike="noStrike" kern="0" cap="none" spc="0" normalizeH="0" baseline="0" noProof="0">
                <a:ln>
                  <a:noFill/>
                </a:ln>
                <a:solidFill>
                  <a:srgbClr val="00B050"/>
                </a:solidFill>
                <a:effectLst/>
                <a:uLnTx/>
                <a:uFillTx/>
                <a:latin typeface="Nunito" pitchFamily="2" charset="0"/>
                <a:cs typeface="Calibri" panose="020F0502020204030204" pitchFamily="34" charset="0"/>
                <a:sym typeface="Poppins"/>
              </a:rPr>
              <a:t>tăng 1 kg</a:t>
            </a:r>
          </a:p>
        </p:txBody>
      </p:sp>
      <p:sp>
        <p:nvSpPr>
          <p:cNvPr id="38" name="Google Shape;2514;p54">
            <a:extLst>
              <a:ext uri="{FF2B5EF4-FFF2-40B4-BE49-F238E27FC236}">
                <a16:creationId xmlns:a16="http://schemas.microsoft.com/office/drawing/2014/main" id="{C605D2E7-1CB0-401F-BDFE-5EB0727647FF}"/>
              </a:ext>
            </a:extLst>
          </p:cNvPr>
          <p:cNvSpPr txBox="1">
            <a:spLocks/>
          </p:cNvSpPr>
          <p:nvPr/>
        </p:nvSpPr>
        <p:spPr>
          <a:xfrm>
            <a:off x="1937557" y="5200716"/>
            <a:ext cx="1938673" cy="58888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1800"/>
              <a:buFont typeface="Poppins"/>
              <a:buChar char="●"/>
              <a:defRPr sz="1800" b="0" i="0" u="none" strike="noStrike" cap="none">
                <a:solidFill>
                  <a:schemeClr val="accent2"/>
                </a:solidFill>
                <a:latin typeface="Poppins"/>
                <a:ea typeface="Poppins"/>
                <a:cs typeface="Poppins"/>
                <a:sym typeface="Poppins"/>
              </a:defRPr>
            </a:lvl1pPr>
            <a:lvl2pPr marL="914400" marR="0" lvl="1"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2pPr>
            <a:lvl3pPr marL="1371600" marR="0" lvl="2"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3pPr>
            <a:lvl4pPr marL="1828800" marR="0" lvl="3"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4pPr>
            <a:lvl5pPr marL="2286000" marR="0" lvl="4"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5pPr>
            <a:lvl6pPr marL="2743200" marR="0" lvl="5"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6pPr>
            <a:lvl7pPr marL="3200400" marR="0" lvl="6"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7pPr>
            <a:lvl8pPr marL="3657600" marR="0" lvl="7"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8pPr>
            <a:lvl9pPr marL="4114800" marR="0" lvl="8" indent="-317500" algn="l" rtl="0">
              <a:lnSpc>
                <a:spcPct val="100000"/>
              </a:lnSpc>
              <a:spcBef>
                <a:spcPts val="1600"/>
              </a:spcBef>
              <a:spcAft>
                <a:spcPts val="160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9pPr>
          </a:lstStyle>
          <a:p>
            <a:pPr marL="0" marR="0" lvl="2" indent="0" algn="ctr" defTabSz="1219170" rtl="0" eaLnBrk="1" fontAlgn="auto" latinLnBrk="0" hangingPunct="1">
              <a:lnSpc>
                <a:spcPct val="100000"/>
              </a:lnSpc>
              <a:spcBef>
                <a:spcPts val="0"/>
              </a:spcBef>
              <a:spcAft>
                <a:spcPts val="0"/>
              </a:spcAft>
              <a:buClr>
                <a:srgbClr val="843838"/>
              </a:buClr>
              <a:buSzPts val="1400"/>
              <a:buFont typeface="Poppins"/>
              <a:buNone/>
              <a:tabLst/>
              <a:defRPr/>
            </a:pPr>
            <a:r>
              <a:rPr kumimoji="0" lang="en-US" sz="1800" b="0" i="0" u="none" strike="noStrike" kern="0" cap="none" spc="0" normalizeH="0" baseline="0" noProof="0">
                <a:ln>
                  <a:noFill/>
                </a:ln>
                <a:solidFill>
                  <a:srgbClr val="00B050"/>
                </a:solidFill>
                <a:effectLst/>
                <a:uLnTx/>
                <a:uFillTx/>
                <a:latin typeface="Nunito" pitchFamily="2" charset="0"/>
                <a:cs typeface="Calibri" panose="020F0502020204030204" pitchFamily="34" charset="0"/>
                <a:sym typeface="Poppins"/>
              </a:rPr>
              <a:t>3 tháng giữa</a:t>
            </a:r>
          </a:p>
          <a:p>
            <a:pPr marL="0" marR="0" lvl="2" indent="0" algn="ctr" defTabSz="1219170" rtl="0" eaLnBrk="1" fontAlgn="auto" latinLnBrk="0" hangingPunct="1">
              <a:lnSpc>
                <a:spcPct val="100000"/>
              </a:lnSpc>
              <a:spcBef>
                <a:spcPts val="0"/>
              </a:spcBef>
              <a:spcAft>
                <a:spcPts val="0"/>
              </a:spcAft>
              <a:buClr>
                <a:srgbClr val="843838"/>
              </a:buClr>
              <a:buSzPts val="1400"/>
              <a:buFont typeface="Poppins"/>
              <a:buNone/>
              <a:tabLst/>
              <a:defRPr/>
            </a:pPr>
            <a:r>
              <a:rPr kumimoji="0" lang="en-US" sz="1800" b="0" i="0" u="none" strike="noStrike" kern="0" cap="none" spc="0" normalizeH="0" baseline="0" noProof="0">
                <a:ln>
                  <a:noFill/>
                </a:ln>
                <a:solidFill>
                  <a:srgbClr val="00B050"/>
                </a:solidFill>
                <a:effectLst/>
                <a:uLnTx/>
                <a:uFillTx/>
                <a:latin typeface="Nunito" pitchFamily="2" charset="0"/>
                <a:cs typeface="Calibri" panose="020F0502020204030204" pitchFamily="34" charset="0"/>
                <a:sym typeface="Poppins"/>
              </a:rPr>
              <a:t>tăng 4 - 5 kg</a:t>
            </a:r>
          </a:p>
        </p:txBody>
      </p:sp>
      <p:sp>
        <p:nvSpPr>
          <p:cNvPr id="39" name="Google Shape;2514;p54">
            <a:extLst>
              <a:ext uri="{FF2B5EF4-FFF2-40B4-BE49-F238E27FC236}">
                <a16:creationId xmlns:a16="http://schemas.microsoft.com/office/drawing/2014/main" id="{87204011-ED04-422A-B5E3-865839AABA9D}"/>
              </a:ext>
            </a:extLst>
          </p:cNvPr>
          <p:cNvSpPr txBox="1">
            <a:spLocks/>
          </p:cNvSpPr>
          <p:nvPr/>
        </p:nvSpPr>
        <p:spPr>
          <a:xfrm>
            <a:off x="3926852" y="5200716"/>
            <a:ext cx="1938673" cy="58888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1800"/>
              <a:buFont typeface="Poppins"/>
              <a:buChar char="●"/>
              <a:defRPr sz="1800" b="0" i="0" u="none" strike="noStrike" cap="none">
                <a:solidFill>
                  <a:schemeClr val="accent2"/>
                </a:solidFill>
                <a:latin typeface="Poppins"/>
                <a:ea typeface="Poppins"/>
                <a:cs typeface="Poppins"/>
                <a:sym typeface="Poppins"/>
              </a:defRPr>
            </a:lvl1pPr>
            <a:lvl2pPr marL="914400" marR="0" lvl="1"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2pPr>
            <a:lvl3pPr marL="1371600" marR="0" lvl="2"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3pPr>
            <a:lvl4pPr marL="1828800" marR="0" lvl="3"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4pPr>
            <a:lvl5pPr marL="2286000" marR="0" lvl="4"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5pPr>
            <a:lvl6pPr marL="2743200" marR="0" lvl="5"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6pPr>
            <a:lvl7pPr marL="3200400" marR="0" lvl="6"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7pPr>
            <a:lvl8pPr marL="3657600" marR="0" lvl="7"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8pPr>
            <a:lvl9pPr marL="4114800" marR="0" lvl="8" indent="-317500" algn="l" rtl="0">
              <a:lnSpc>
                <a:spcPct val="100000"/>
              </a:lnSpc>
              <a:spcBef>
                <a:spcPts val="1600"/>
              </a:spcBef>
              <a:spcAft>
                <a:spcPts val="160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9pPr>
          </a:lstStyle>
          <a:p>
            <a:pPr marL="0" marR="0" lvl="2" indent="0" algn="ctr" defTabSz="1219170" rtl="0" eaLnBrk="1" fontAlgn="auto" latinLnBrk="0" hangingPunct="1">
              <a:lnSpc>
                <a:spcPct val="100000"/>
              </a:lnSpc>
              <a:spcBef>
                <a:spcPts val="0"/>
              </a:spcBef>
              <a:spcAft>
                <a:spcPts val="0"/>
              </a:spcAft>
              <a:buClr>
                <a:srgbClr val="843838"/>
              </a:buClr>
              <a:buSzPts val="1400"/>
              <a:buFont typeface="Poppins"/>
              <a:buNone/>
              <a:tabLst/>
              <a:defRPr/>
            </a:pPr>
            <a:r>
              <a:rPr kumimoji="0" lang="en-US" sz="1800" b="0" i="0" u="none" strike="noStrike" kern="0" cap="none" spc="0" normalizeH="0" baseline="0" noProof="0">
                <a:ln>
                  <a:noFill/>
                </a:ln>
                <a:solidFill>
                  <a:srgbClr val="00B050"/>
                </a:solidFill>
                <a:effectLst/>
                <a:uLnTx/>
                <a:uFillTx/>
                <a:latin typeface="Nunito" pitchFamily="2" charset="0"/>
                <a:cs typeface="Calibri" panose="020F0502020204030204" pitchFamily="34" charset="0"/>
                <a:sym typeface="Poppins"/>
              </a:rPr>
              <a:t>3 tháng cuối</a:t>
            </a:r>
          </a:p>
          <a:p>
            <a:pPr marL="0" marR="0" lvl="2" indent="0" algn="ctr" defTabSz="1219170" rtl="0" eaLnBrk="1" fontAlgn="auto" latinLnBrk="0" hangingPunct="1">
              <a:lnSpc>
                <a:spcPct val="100000"/>
              </a:lnSpc>
              <a:spcBef>
                <a:spcPts val="0"/>
              </a:spcBef>
              <a:spcAft>
                <a:spcPts val="0"/>
              </a:spcAft>
              <a:buClr>
                <a:srgbClr val="843838"/>
              </a:buClr>
              <a:buSzPts val="1400"/>
              <a:buFont typeface="Poppins"/>
              <a:buNone/>
              <a:tabLst/>
              <a:defRPr/>
            </a:pPr>
            <a:r>
              <a:rPr kumimoji="0" lang="en-US" sz="1800" b="0" i="0" u="none" strike="noStrike" kern="0" cap="none" spc="0" normalizeH="0" baseline="0" noProof="0">
                <a:ln>
                  <a:noFill/>
                </a:ln>
                <a:solidFill>
                  <a:srgbClr val="00B050"/>
                </a:solidFill>
                <a:effectLst/>
                <a:uLnTx/>
                <a:uFillTx/>
                <a:latin typeface="Nunito" pitchFamily="2" charset="0"/>
                <a:cs typeface="Calibri" panose="020F0502020204030204" pitchFamily="34" charset="0"/>
                <a:sym typeface="Poppins"/>
              </a:rPr>
              <a:t>tăng 5 - 6kg</a:t>
            </a:r>
          </a:p>
        </p:txBody>
      </p:sp>
      <p:sp>
        <p:nvSpPr>
          <p:cNvPr id="40" name="Google Shape;2514;p54">
            <a:extLst>
              <a:ext uri="{FF2B5EF4-FFF2-40B4-BE49-F238E27FC236}">
                <a16:creationId xmlns:a16="http://schemas.microsoft.com/office/drawing/2014/main" id="{821B3F57-8BA5-4E85-94DA-8A4B5773294D}"/>
              </a:ext>
            </a:extLst>
          </p:cNvPr>
          <p:cNvSpPr txBox="1">
            <a:spLocks/>
          </p:cNvSpPr>
          <p:nvPr/>
        </p:nvSpPr>
        <p:spPr>
          <a:xfrm>
            <a:off x="6186984" y="5196189"/>
            <a:ext cx="2828867" cy="58888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1800"/>
              <a:buFont typeface="Poppins"/>
              <a:buChar char="●"/>
              <a:defRPr sz="1800" b="0" i="0" u="none" strike="noStrike" cap="none">
                <a:solidFill>
                  <a:schemeClr val="accent2"/>
                </a:solidFill>
                <a:latin typeface="Poppins"/>
                <a:ea typeface="Poppins"/>
                <a:cs typeface="Poppins"/>
                <a:sym typeface="Poppins"/>
              </a:defRPr>
            </a:lvl1pPr>
            <a:lvl2pPr marL="914400" marR="0" lvl="1"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2pPr>
            <a:lvl3pPr marL="1371600" marR="0" lvl="2"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3pPr>
            <a:lvl4pPr marL="1828800" marR="0" lvl="3"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4pPr>
            <a:lvl5pPr marL="2286000" marR="0" lvl="4"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5pPr>
            <a:lvl6pPr marL="2743200" marR="0" lvl="5"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6pPr>
            <a:lvl7pPr marL="3200400" marR="0" lvl="6"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7pPr>
            <a:lvl8pPr marL="3657600" marR="0" lvl="7"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8pPr>
            <a:lvl9pPr marL="4114800" marR="0" lvl="8" indent="-317500" algn="l" rtl="0">
              <a:lnSpc>
                <a:spcPct val="100000"/>
              </a:lnSpc>
              <a:spcBef>
                <a:spcPts val="1600"/>
              </a:spcBef>
              <a:spcAft>
                <a:spcPts val="160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9pPr>
          </a:lstStyle>
          <a:p>
            <a:pPr marL="0" marR="0" lvl="0" indent="0" algn="ctr" defTabSz="1219170" rtl="0" eaLnBrk="1" fontAlgn="auto" latinLnBrk="0" hangingPunct="1">
              <a:lnSpc>
                <a:spcPct val="100000"/>
              </a:lnSpc>
              <a:spcBef>
                <a:spcPts val="0"/>
              </a:spcBef>
              <a:spcAft>
                <a:spcPts val="0"/>
              </a:spcAft>
              <a:buClr>
                <a:srgbClr val="843838"/>
              </a:buClr>
              <a:buSzPts val="1800"/>
              <a:buFont typeface="Poppins"/>
              <a:buNone/>
              <a:tabLst/>
              <a:defRPr/>
            </a:pPr>
            <a:r>
              <a:rPr kumimoji="0" lang="en-US" sz="1800" b="0" i="0" u="none" strike="noStrike" kern="0" cap="none" spc="0" normalizeH="0" baseline="0" noProof="0">
                <a:ln>
                  <a:noFill/>
                </a:ln>
                <a:solidFill>
                  <a:srgbClr val="002060"/>
                </a:solidFill>
                <a:effectLst/>
                <a:uLnTx/>
                <a:uFillTx/>
                <a:latin typeface="Nunito" pitchFamily="2" charset="0"/>
                <a:cs typeface="Calibri" panose="020F0502020204030204" pitchFamily="34" charset="0"/>
                <a:sym typeface="Poppins"/>
              </a:rPr>
              <a:t>Số cân nặng cần tăng bằng 25% cân nặng trước mang thai</a:t>
            </a:r>
          </a:p>
        </p:txBody>
      </p:sp>
      <p:sp>
        <p:nvSpPr>
          <p:cNvPr id="41" name="Google Shape;2514;p54">
            <a:extLst>
              <a:ext uri="{FF2B5EF4-FFF2-40B4-BE49-F238E27FC236}">
                <a16:creationId xmlns:a16="http://schemas.microsoft.com/office/drawing/2014/main" id="{268A6A13-C945-47F4-991D-61251C608739}"/>
              </a:ext>
            </a:extLst>
          </p:cNvPr>
          <p:cNvSpPr txBox="1">
            <a:spLocks/>
          </p:cNvSpPr>
          <p:nvPr/>
        </p:nvSpPr>
        <p:spPr>
          <a:xfrm>
            <a:off x="9337312" y="5196189"/>
            <a:ext cx="2780613" cy="58888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1800"/>
              <a:buFont typeface="Poppins"/>
              <a:buChar char="●"/>
              <a:defRPr sz="1800" b="0" i="0" u="none" strike="noStrike" cap="none">
                <a:solidFill>
                  <a:schemeClr val="accent2"/>
                </a:solidFill>
                <a:latin typeface="Poppins"/>
                <a:ea typeface="Poppins"/>
                <a:cs typeface="Poppins"/>
                <a:sym typeface="Poppins"/>
              </a:defRPr>
            </a:lvl1pPr>
            <a:lvl2pPr marL="914400" marR="0" lvl="1"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2pPr>
            <a:lvl3pPr marL="1371600" marR="0" lvl="2"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3pPr>
            <a:lvl4pPr marL="1828800" marR="0" lvl="3"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4pPr>
            <a:lvl5pPr marL="2286000" marR="0" lvl="4"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5pPr>
            <a:lvl6pPr marL="2743200" marR="0" lvl="5"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6pPr>
            <a:lvl7pPr marL="3200400" marR="0" lvl="6"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7pPr>
            <a:lvl8pPr marL="3657600" marR="0" lvl="7" indent="-317500" algn="l" rtl="0">
              <a:lnSpc>
                <a:spcPct val="100000"/>
              </a:lnSpc>
              <a:spcBef>
                <a:spcPts val="1600"/>
              </a:spcBef>
              <a:spcAft>
                <a:spcPts val="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8pPr>
            <a:lvl9pPr marL="4114800" marR="0" lvl="8" indent="-317500" algn="l" rtl="0">
              <a:lnSpc>
                <a:spcPct val="100000"/>
              </a:lnSpc>
              <a:spcBef>
                <a:spcPts val="1600"/>
              </a:spcBef>
              <a:spcAft>
                <a:spcPts val="1600"/>
              </a:spcAft>
              <a:buClr>
                <a:schemeClr val="accent2"/>
              </a:buClr>
              <a:buSzPts val="1400"/>
              <a:buFont typeface="Poppins"/>
              <a:buChar char="■"/>
              <a:defRPr sz="1400" b="0" i="0" u="none" strike="noStrike" cap="none">
                <a:solidFill>
                  <a:schemeClr val="accent2"/>
                </a:solidFill>
                <a:latin typeface="Poppins"/>
                <a:ea typeface="Poppins"/>
                <a:cs typeface="Poppins"/>
                <a:sym typeface="Poppins"/>
              </a:defRPr>
            </a:lvl9pPr>
          </a:lstStyle>
          <a:p>
            <a:pPr marL="0" marR="0" lvl="0" indent="0" algn="ctr" defTabSz="1219170" rtl="0" eaLnBrk="1" fontAlgn="auto" latinLnBrk="0" hangingPunct="1">
              <a:lnSpc>
                <a:spcPct val="100000"/>
              </a:lnSpc>
              <a:spcBef>
                <a:spcPts val="0"/>
              </a:spcBef>
              <a:spcAft>
                <a:spcPts val="0"/>
              </a:spcAft>
              <a:buClr>
                <a:srgbClr val="843838"/>
              </a:buClr>
              <a:buSzPts val="1800"/>
              <a:buFont typeface="Poppins"/>
              <a:buNone/>
              <a:tabLst/>
              <a:defRPr/>
            </a:pPr>
            <a:r>
              <a:rPr kumimoji="0" lang="en-US" sz="1800" b="0" i="0" u="none" strike="noStrike" kern="0" cap="none" spc="0" normalizeH="0" baseline="0" noProof="0">
                <a:ln>
                  <a:noFill/>
                </a:ln>
                <a:solidFill>
                  <a:srgbClr val="C00000"/>
                </a:solidFill>
                <a:effectLst/>
                <a:uLnTx/>
                <a:uFillTx/>
                <a:latin typeface="Nunito" pitchFamily="2" charset="0"/>
                <a:cs typeface="Calibri" panose="020F0502020204030204" pitchFamily="34" charset="0"/>
                <a:sym typeface="Poppins"/>
              </a:rPr>
              <a:t>Số cân nặng cần tăng bằng 15% cân nặng trước mang thai</a:t>
            </a:r>
          </a:p>
        </p:txBody>
      </p:sp>
      <p:cxnSp>
        <p:nvCxnSpPr>
          <p:cNvPr id="42" name="Straight Connector 41">
            <a:extLst>
              <a:ext uri="{FF2B5EF4-FFF2-40B4-BE49-F238E27FC236}">
                <a16:creationId xmlns:a16="http://schemas.microsoft.com/office/drawing/2014/main" id="{EAD88E3F-2AFE-4CCE-B941-FA91EC37E8A1}"/>
              </a:ext>
            </a:extLst>
          </p:cNvPr>
          <p:cNvCxnSpPr>
            <a:cxnSpLocks/>
            <a:endCxn id="32" idx="0"/>
          </p:cNvCxnSpPr>
          <p:nvPr/>
        </p:nvCxnSpPr>
        <p:spPr>
          <a:xfrm>
            <a:off x="7566248" y="3487351"/>
            <a:ext cx="0" cy="615619"/>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7D8CC89-D40D-40AD-A63B-4BD05DEF7675}"/>
              </a:ext>
            </a:extLst>
          </p:cNvPr>
          <p:cNvCxnSpPr>
            <a:cxnSpLocks/>
            <a:endCxn id="35" idx="0"/>
          </p:cNvCxnSpPr>
          <p:nvPr/>
        </p:nvCxnSpPr>
        <p:spPr>
          <a:xfrm>
            <a:off x="10832535" y="3487351"/>
            <a:ext cx="0" cy="632844"/>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5226080-A058-4F74-A323-60FFE2FD7D0C}"/>
              </a:ext>
            </a:extLst>
          </p:cNvPr>
          <p:cNvCxnSpPr>
            <a:cxnSpLocks/>
          </p:cNvCxnSpPr>
          <p:nvPr/>
        </p:nvCxnSpPr>
        <p:spPr>
          <a:xfrm>
            <a:off x="909700" y="3862745"/>
            <a:ext cx="0" cy="35760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E235200-C4CA-4EC3-99FB-6B263C3CE7A5}"/>
              </a:ext>
            </a:extLst>
          </p:cNvPr>
          <p:cNvCxnSpPr>
            <a:cxnSpLocks/>
          </p:cNvCxnSpPr>
          <p:nvPr/>
        </p:nvCxnSpPr>
        <p:spPr>
          <a:xfrm>
            <a:off x="2854776" y="3862745"/>
            <a:ext cx="0" cy="35760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7FAD2C7-4553-4C1F-9629-C6DC3FDA3461}"/>
              </a:ext>
            </a:extLst>
          </p:cNvPr>
          <p:cNvCxnSpPr>
            <a:cxnSpLocks/>
          </p:cNvCxnSpPr>
          <p:nvPr/>
        </p:nvCxnSpPr>
        <p:spPr>
          <a:xfrm>
            <a:off x="4769629" y="3903411"/>
            <a:ext cx="0" cy="35760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27B6A9E-50B5-A29A-2BF3-E0B58C695BB8}"/>
              </a:ext>
            </a:extLst>
          </p:cNvPr>
          <p:cNvSpPr txBox="1"/>
          <p:nvPr/>
        </p:nvSpPr>
        <p:spPr>
          <a:xfrm>
            <a:off x="205633" y="6111707"/>
            <a:ext cx="11647700" cy="646331"/>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1200" b="1" i="1" u="none" strike="noStrike" kern="0" cap="none" spc="0" normalizeH="0" baseline="0" noProof="0">
                <a:ln>
                  <a:noFill/>
                </a:ln>
                <a:solidFill>
                  <a:srgbClr val="333333"/>
                </a:solidFill>
                <a:effectLst/>
                <a:uLnTx/>
                <a:uFillTx/>
                <a:latin typeface="Nunito" pitchFamily="2" charset="0"/>
                <a:ea typeface="+mn-ea"/>
                <a:cs typeface="Calibri" panose="020F0502020204030204" pitchFamily="34" charset="0"/>
                <a:sym typeface="Arial"/>
              </a:rPr>
              <a:t>Tài liệu tham khảo:</a:t>
            </a:r>
            <a:endParaRPr kumimoji="0" lang="vi-VN" sz="1200" b="1" i="0" u="none" strike="noStrike" kern="0" cap="none" spc="0" normalizeH="0" baseline="0" noProof="0">
              <a:ln>
                <a:noFill/>
              </a:ln>
              <a:solidFill>
                <a:srgbClr val="333333"/>
              </a:solidFill>
              <a:effectLst/>
              <a:uLnTx/>
              <a:uFillTx/>
              <a:latin typeface="Nunito" pitchFamily="2" charset="0"/>
              <a:ea typeface="+mn-ea"/>
              <a:cs typeface="Calibri" panose="020F0502020204030204" pitchFamily="34" charset="0"/>
              <a:sym typeface="Arial"/>
            </a:endParaRPr>
          </a:p>
          <a:p>
            <a:pPr marL="228594"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1200" b="0" i="1" u="none" strike="noStrike" kern="0" cap="none" spc="0" normalizeH="0" baseline="0" noProof="0">
                <a:ln>
                  <a:noFill/>
                </a:ln>
                <a:solidFill>
                  <a:srgbClr val="333333"/>
                </a:solidFill>
                <a:effectLst/>
                <a:uLnTx/>
                <a:uFillTx/>
                <a:latin typeface="Nunito" pitchFamily="2" charset="0"/>
                <a:ea typeface="+mn-ea"/>
                <a:cs typeface="Calibri" panose="020F0502020204030204" pitchFamily="34" charset="0"/>
                <a:sym typeface="Arial"/>
              </a:rPr>
              <a:t>Hướng dẫn quốc gia về dinh dưỡng cho phụ nữ có thai và bà mẹ cho con bú – Bộ Y tế Việt Nam</a:t>
            </a:r>
            <a:endParaRPr kumimoji="0" lang="vi-VN" sz="1200" b="0" i="0" u="none" strike="noStrike" kern="0" cap="none" spc="0" normalizeH="0" baseline="0" noProof="0">
              <a:ln>
                <a:noFill/>
              </a:ln>
              <a:solidFill>
                <a:srgbClr val="333333"/>
              </a:solidFill>
              <a:effectLst/>
              <a:uLnTx/>
              <a:uFillTx/>
              <a:latin typeface="Nunito" pitchFamily="2" charset="0"/>
              <a:ea typeface="+mn-ea"/>
              <a:cs typeface="Calibri" panose="020F0502020204030204" pitchFamily="34" charset="0"/>
              <a:sym typeface="Arial"/>
            </a:endParaRPr>
          </a:p>
          <a:p>
            <a:pPr marL="228594"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1200" b="0" i="1" u="none" strike="noStrike" kern="0" cap="none" spc="0" normalizeH="0" baseline="0" noProof="0">
                <a:ln>
                  <a:noFill/>
                </a:ln>
                <a:solidFill>
                  <a:srgbClr val="333333"/>
                </a:solidFill>
                <a:effectLst/>
                <a:uLnTx/>
                <a:uFillTx/>
                <a:latin typeface="Nunito" pitchFamily="2" charset="0"/>
                <a:ea typeface="+mn-ea"/>
                <a:cs typeface="Calibri" panose="020F0502020204030204" pitchFamily="34" charset="0"/>
                <a:sym typeface="Arial"/>
              </a:rPr>
              <a:t>WHO/Healthy eating during pregnancy and breasfeeding</a:t>
            </a:r>
            <a:endParaRPr kumimoji="0" lang="vi-VN" sz="1200" b="0" i="0" u="none" strike="noStrike" kern="0" cap="none" spc="0" normalizeH="0" baseline="0" noProof="0">
              <a:ln>
                <a:noFill/>
              </a:ln>
              <a:solidFill>
                <a:srgbClr val="333333"/>
              </a:solidFill>
              <a:effectLst/>
              <a:uLnTx/>
              <a:uFillTx/>
              <a:latin typeface="Nunito" pitchFamily="2" charset="0"/>
              <a:ea typeface="+mn-ea"/>
              <a:cs typeface="Calibri" panose="020F0502020204030204" pitchFamily="34" charset="0"/>
              <a:sym typeface="Arial"/>
            </a:endParaRPr>
          </a:p>
        </p:txBody>
      </p:sp>
    </p:spTree>
    <p:extLst>
      <p:ext uri="{BB962C8B-B14F-4D97-AF65-F5344CB8AC3E}">
        <p14:creationId xmlns:p14="http://schemas.microsoft.com/office/powerpoint/2010/main" val="1174853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528" name="Group 2527">
            <a:extLst>
              <a:ext uri="{FF2B5EF4-FFF2-40B4-BE49-F238E27FC236}">
                <a16:creationId xmlns:a16="http://schemas.microsoft.com/office/drawing/2014/main" id="{A7CEC45D-9845-37F1-754A-BDE9F7ACC69F}"/>
              </a:ext>
            </a:extLst>
          </p:cNvPr>
          <p:cNvGrpSpPr/>
          <p:nvPr/>
        </p:nvGrpSpPr>
        <p:grpSpPr>
          <a:xfrm>
            <a:off x="2272698" y="257154"/>
            <a:ext cx="7646605" cy="3346018"/>
            <a:chOff x="226310" y="1210948"/>
            <a:chExt cx="5143500" cy="2250704"/>
          </a:xfrm>
        </p:grpSpPr>
        <p:grpSp>
          <p:nvGrpSpPr>
            <p:cNvPr id="2527" name="Group 2526">
              <a:extLst>
                <a:ext uri="{FF2B5EF4-FFF2-40B4-BE49-F238E27FC236}">
                  <a16:creationId xmlns:a16="http://schemas.microsoft.com/office/drawing/2014/main" id="{93C06B73-7BB9-3BD6-05C5-8D909AD927C2}"/>
                </a:ext>
              </a:extLst>
            </p:cNvPr>
            <p:cNvGrpSpPr/>
            <p:nvPr/>
          </p:nvGrpSpPr>
          <p:grpSpPr>
            <a:xfrm>
              <a:off x="845491" y="1210948"/>
              <a:ext cx="3905139" cy="1934271"/>
              <a:chOff x="654140" y="1210948"/>
              <a:chExt cx="3905139" cy="1934271"/>
            </a:xfrm>
          </p:grpSpPr>
          <p:grpSp>
            <p:nvGrpSpPr>
              <p:cNvPr id="2436" name="Google Shape;4163;p73">
                <a:extLst>
                  <a:ext uri="{FF2B5EF4-FFF2-40B4-BE49-F238E27FC236}">
                    <a16:creationId xmlns:a16="http://schemas.microsoft.com/office/drawing/2014/main" id="{0789030E-6FFF-6179-0A0B-4FCE9221DC9A}"/>
                  </a:ext>
                </a:extLst>
              </p:cNvPr>
              <p:cNvGrpSpPr/>
              <p:nvPr/>
            </p:nvGrpSpPr>
            <p:grpSpPr>
              <a:xfrm>
                <a:off x="2706163" y="1210948"/>
                <a:ext cx="1853116" cy="1934271"/>
                <a:chOff x="1461950" y="1000075"/>
                <a:chExt cx="4288250" cy="4476050"/>
              </a:xfrm>
            </p:grpSpPr>
            <p:sp>
              <p:nvSpPr>
                <p:cNvPr id="2438" name="Google Shape;4165;p73">
                  <a:extLst>
                    <a:ext uri="{FF2B5EF4-FFF2-40B4-BE49-F238E27FC236}">
                      <a16:creationId xmlns:a16="http://schemas.microsoft.com/office/drawing/2014/main" id="{112DF579-5018-7968-3A5F-D0C5CBB9DA0F}"/>
                    </a:ext>
                  </a:extLst>
                </p:cNvPr>
                <p:cNvSpPr/>
                <p:nvPr/>
              </p:nvSpPr>
              <p:spPr>
                <a:xfrm>
                  <a:off x="4152225" y="2447050"/>
                  <a:ext cx="1587925" cy="2696350"/>
                </a:xfrm>
                <a:custGeom>
                  <a:avLst/>
                  <a:gdLst/>
                  <a:ahLst/>
                  <a:cxnLst/>
                  <a:rect l="l" t="t" r="r" b="b"/>
                  <a:pathLst>
                    <a:path w="63517" h="107854" extrusionOk="0">
                      <a:moveTo>
                        <a:pt x="38109" y="0"/>
                      </a:moveTo>
                      <a:lnTo>
                        <a:pt x="38109" y="0"/>
                      </a:lnTo>
                      <a:cubicBezTo>
                        <a:pt x="37020" y="342"/>
                        <a:pt x="35916" y="637"/>
                        <a:pt x="34807" y="901"/>
                      </a:cubicBezTo>
                      <a:cubicBezTo>
                        <a:pt x="32827" y="1371"/>
                        <a:pt x="30945" y="1879"/>
                        <a:pt x="29010" y="2053"/>
                      </a:cubicBezTo>
                      <a:cubicBezTo>
                        <a:pt x="28896" y="5795"/>
                        <a:pt x="27929" y="10557"/>
                        <a:pt x="25080" y="11674"/>
                      </a:cubicBezTo>
                      <a:cubicBezTo>
                        <a:pt x="24439" y="11925"/>
                        <a:pt x="23773" y="12009"/>
                        <a:pt x="23092" y="12009"/>
                      </a:cubicBezTo>
                      <a:cubicBezTo>
                        <a:pt x="21850" y="12009"/>
                        <a:pt x="20563" y="11729"/>
                        <a:pt x="19310" y="11672"/>
                      </a:cubicBezTo>
                      <a:cubicBezTo>
                        <a:pt x="19158" y="11666"/>
                        <a:pt x="19008" y="11662"/>
                        <a:pt x="18857" y="11662"/>
                      </a:cubicBezTo>
                      <a:cubicBezTo>
                        <a:pt x="14000" y="11662"/>
                        <a:pt x="9624" y="15141"/>
                        <a:pt x="7136" y="19351"/>
                      </a:cubicBezTo>
                      <a:cubicBezTo>
                        <a:pt x="5421" y="22257"/>
                        <a:pt x="4413" y="25486"/>
                        <a:pt x="3585" y="28774"/>
                      </a:cubicBezTo>
                      <a:cubicBezTo>
                        <a:pt x="0" y="54896"/>
                        <a:pt x="749" y="82175"/>
                        <a:pt x="7007" y="107853"/>
                      </a:cubicBezTo>
                      <a:cubicBezTo>
                        <a:pt x="7171" y="107821"/>
                        <a:pt x="7331" y="107788"/>
                        <a:pt x="7475" y="107759"/>
                      </a:cubicBezTo>
                      <a:cubicBezTo>
                        <a:pt x="13907" y="106500"/>
                        <a:pt x="20341" y="105241"/>
                        <a:pt x="26712" y="103710"/>
                      </a:cubicBezTo>
                      <a:cubicBezTo>
                        <a:pt x="31357" y="102593"/>
                        <a:pt x="36076" y="101284"/>
                        <a:pt x="39980" y="98531"/>
                      </a:cubicBezTo>
                      <a:cubicBezTo>
                        <a:pt x="40474" y="98182"/>
                        <a:pt x="40969" y="97793"/>
                        <a:pt x="41239" y="97252"/>
                      </a:cubicBezTo>
                      <a:cubicBezTo>
                        <a:pt x="41588" y="96553"/>
                        <a:pt x="41506" y="95727"/>
                        <a:pt x="41414" y="94952"/>
                      </a:cubicBezTo>
                      <a:cubicBezTo>
                        <a:pt x="41018" y="91560"/>
                        <a:pt x="40620" y="88168"/>
                        <a:pt x="40222" y="84777"/>
                      </a:cubicBezTo>
                      <a:cubicBezTo>
                        <a:pt x="39276" y="82519"/>
                        <a:pt x="40888" y="79648"/>
                        <a:pt x="43086" y="79648"/>
                      </a:cubicBezTo>
                      <a:cubicBezTo>
                        <a:pt x="43668" y="79648"/>
                        <a:pt x="44291" y="79849"/>
                        <a:pt x="44918" y="80315"/>
                      </a:cubicBezTo>
                      <a:cubicBezTo>
                        <a:pt x="45432" y="80698"/>
                        <a:pt x="46441" y="80855"/>
                        <a:pt x="47550" y="80855"/>
                      </a:cubicBezTo>
                      <a:cubicBezTo>
                        <a:pt x="49119" y="80855"/>
                        <a:pt x="50888" y="80542"/>
                        <a:pt x="51740" y="80113"/>
                      </a:cubicBezTo>
                      <a:cubicBezTo>
                        <a:pt x="54265" y="78841"/>
                        <a:pt x="55955" y="76814"/>
                        <a:pt x="57167" y="74276"/>
                      </a:cubicBezTo>
                      <a:cubicBezTo>
                        <a:pt x="59628" y="69120"/>
                        <a:pt x="60271" y="63190"/>
                        <a:pt x="60491" y="57547"/>
                      </a:cubicBezTo>
                      <a:cubicBezTo>
                        <a:pt x="60553" y="55970"/>
                        <a:pt x="61464" y="54953"/>
                        <a:pt x="62606" y="54493"/>
                      </a:cubicBezTo>
                      <a:cubicBezTo>
                        <a:pt x="63326" y="47713"/>
                        <a:pt x="63516" y="40888"/>
                        <a:pt x="63176" y="34078"/>
                      </a:cubicBezTo>
                      <a:cubicBezTo>
                        <a:pt x="62989" y="30348"/>
                        <a:pt x="62537" y="26362"/>
                        <a:pt x="60121" y="23514"/>
                      </a:cubicBezTo>
                      <a:cubicBezTo>
                        <a:pt x="58830" y="21992"/>
                        <a:pt x="57085" y="20936"/>
                        <a:pt x="55341" y="19967"/>
                      </a:cubicBezTo>
                      <a:cubicBezTo>
                        <a:pt x="50319" y="17174"/>
                        <a:pt x="45040" y="14873"/>
                        <a:pt x="39577" y="13095"/>
                      </a:cubicBezTo>
                      <a:cubicBezTo>
                        <a:pt x="38931" y="12885"/>
                        <a:pt x="38238" y="12650"/>
                        <a:pt x="37837" y="12103"/>
                      </a:cubicBezTo>
                      <a:cubicBezTo>
                        <a:pt x="37402" y="11512"/>
                        <a:pt x="37421" y="10713"/>
                        <a:pt x="37459" y="9981"/>
                      </a:cubicBezTo>
                      <a:cubicBezTo>
                        <a:pt x="37570" y="7838"/>
                        <a:pt x="37679" y="5695"/>
                        <a:pt x="37790" y="3552"/>
                      </a:cubicBezTo>
                      <a:cubicBezTo>
                        <a:pt x="37851" y="2362"/>
                        <a:pt x="37987" y="1182"/>
                        <a:pt x="38109" y="0"/>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39" name="Google Shape;4166;p73">
                  <a:extLst>
                    <a:ext uri="{FF2B5EF4-FFF2-40B4-BE49-F238E27FC236}">
                      <a16:creationId xmlns:a16="http://schemas.microsoft.com/office/drawing/2014/main" id="{E14A2863-4934-39C4-F559-1C2693CE4FE4}"/>
                    </a:ext>
                  </a:extLst>
                </p:cNvPr>
                <p:cNvSpPr/>
                <p:nvPr/>
              </p:nvSpPr>
              <p:spPr>
                <a:xfrm>
                  <a:off x="1461950" y="1000075"/>
                  <a:ext cx="2802125" cy="3169850"/>
                </a:xfrm>
                <a:custGeom>
                  <a:avLst/>
                  <a:gdLst/>
                  <a:ahLst/>
                  <a:cxnLst/>
                  <a:rect l="l" t="t" r="r" b="b"/>
                  <a:pathLst>
                    <a:path w="112085" h="126794" extrusionOk="0">
                      <a:moveTo>
                        <a:pt x="66000" y="0"/>
                      </a:moveTo>
                      <a:cubicBezTo>
                        <a:pt x="65219" y="0"/>
                        <a:pt x="64429" y="36"/>
                        <a:pt x="63622" y="108"/>
                      </a:cubicBezTo>
                      <a:cubicBezTo>
                        <a:pt x="60605" y="378"/>
                        <a:pt x="57952" y="662"/>
                        <a:pt x="55173" y="2009"/>
                      </a:cubicBezTo>
                      <a:cubicBezTo>
                        <a:pt x="47632" y="5663"/>
                        <a:pt x="43440" y="13349"/>
                        <a:pt x="41530" y="21041"/>
                      </a:cubicBezTo>
                      <a:cubicBezTo>
                        <a:pt x="40715" y="24325"/>
                        <a:pt x="40873" y="29108"/>
                        <a:pt x="37654" y="31133"/>
                      </a:cubicBezTo>
                      <a:cubicBezTo>
                        <a:pt x="35075" y="32756"/>
                        <a:pt x="31872" y="33605"/>
                        <a:pt x="28983" y="34477"/>
                      </a:cubicBezTo>
                      <a:cubicBezTo>
                        <a:pt x="23226" y="36215"/>
                        <a:pt x="16924" y="37679"/>
                        <a:pt x="12628" y="42209"/>
                      </a:cubicBezTo>
                      <a:cubicBezTo>
                        <a:pt x="7606" y="47506"/>
                        <a:pt x="6994" y="56430"/>
                        <a:pt x="11246" y="62363"/>
                      </a:cubicBezTo>
                      <a:cubicBezTo>
                        <a:pt x="12873" y="64635"/>
                        <a:pt x="15246" y="66972"/>
                        <a:pt x="14675" y="69707"/>
                      </a:cubicBezTo>
                      <a:cubicBezTo>
                        <a:pt x="14098" y="72466"/>
                        <a:pt x="11231" y="73298"/>
                        <a:pt x="9606" y="75236"/>
                      </a:cubicBezTo>
                      <a:cubicBezTo>
                        <a:pt x="8092" y="77043"/>
                        <a:pt x="6603" y="79362"/>
                        <a:pt x="5417" y="81414"/>
                      </a:cubicBezTo>
                      <a:cubicBezTo>
                        <a:pt x="1970" y="87382"/>
                        <a:pt x="1" y="95143"/>
                        <a:pt x="2472" y="101742"/>
                      </a:cubicBezTo>
                      <a:cubicBezTo>
                        <a:pt x="5107" y="108776"/>
                        <a:pt x="8307" y="115389"/>
                        <a:pt x="14185" y="120329"/>
                      </a:cubicBezTo>
                      <a:cubicBezTo>
                        <a:pt x="18922" y="124308"/>
                        <a:pt x="25045" y="126793"/>
                        <a:pt x="31189" y="126793"/>
                      </a:cubicBezTo>
                      <a:cubicBezTo>
                        <a:pt x="32454" y="126793"/>
                        <a:pt x="33720" y="126688"/>
                        <a:pt x="34975" y="126468"/>
                      </a:cubicBezTo>
                      <a:lnTo>
                        <a:pt x="101621" y="77612"/>
                      </a:lnTo>
                      <a:cubicBezTo>
                        <a:pt x="104196" y="75584"/>
                        <a:pt x="106799" y="73527"/>
                        <a:pt x="108781" y="70917"/>
                      </a:cubicBezTo>
                      <a:cubicBezTo>
                        <a:pt x="110763" y="68306"/>
                        <a:pt x="112084" y="65039"/>
                        <a:pt x="111714" y="61783"/>
                      </a:cubicBezTo>
                      <a:cubicBezTo>
                        <a:pt x="111348" y="58571"/>
                        <a:pt x="109400" y="55747"/>
                        <a:pt x="107153" y="53423"/>
                      </a:cubicBezTo>
                      <a:cubicBezTo>
                        <a:pt x="105110" y="51309"/>
                        <a:pt x="102784" y="49491"/>
                        <a:pt x="100239" y="48019"/>
                      </a:cubicBezTo>
                      <a:cubicBezTo>
                        <a:pt x="98687" y="47121"/>
                        <a:pt x="97023" y="46328"/>
                        <a:pt x="95812" y="45005"/>
                      </a:cubicBezTo>
                      <a:cubicBezTo>
                        <a:pt x="93754" y="42759"/>
                        <a:pt x="93403" y="39402"/>
                        <a:pt x="93851" y="36388"/>
                      </a:cubicBezTo>
                      <a:cubicBezTo>
                        <a:pt x="94299" y="33374"/>
                        <a:pt x="95425" y="30497"/>
                        <a:pt x="95934" y="27492"/>
                      </a:cubicBezTo>
                      <a:cubicBezTo>
                        <a:pt x="97609" y="17600"/>
                        <a:pt x="91957" y="6797"/>
                        <a:pt x="82268" y="3731"/>
                      </a:cubicBezTo>
                      <a:cubicBezTo>
                        <a:pt x="79128" y="2737"/>
                        <a:pt x="75971" y="1806"/>
                        <a:pt x="72795" y="939"/>
                      </a:cubicBezTo>
                      <a:cubicBezTo>
                        <a:pt x="70499" y="311"/>
                        <a:pt x="68291" y="0"/>
                        <a:pt x="66000" y="0"/>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40" name="Google Shape;4167;p73">
                  <a:extLst>
                    <a:ext uri="{FF2B5EF4-FFF2-40B4-BE49-F238E27FC236}">
                      <a16:creationId xmlns:a16="http://schemas.microsoft.com/office/drawing/2014/main" id="{4CE0B307-1515-9203-E714-6CD10230C829}"/>
                    </a:ext>
                  </a:extLst>
                </p:cNvPr>
                <p:cNvSpPr/>
                <p:nvPr/>
              </p:nvSpPr>
              <p:spPr>
                <a:xfrm>
                  <a:off x="2514650" y="1073325"/>
                  <a:ext cx="946425" cy="578625"/>
                </a:xfrm>
                <a:custGeom>
                  <a:avLst/>
                  <a:gdLst/>
                  <a:ahLst/>
                  <a:cxnLst/>
                  <a:rect l="l" t="t" r="r" b="b"/>
                  <a:pathLst>
                    <a:path w="37857" h="23145" extrusionOk="0">
                      <a:moveTo>
                        <a:pt x="37536" y="0"/>
                      </a:moveTo>
                      <a:cubicBezTo>
                        <a:pt x="37035" y="203"/>
                        <a:pt x="36478" y="477"/>
                        <a:pt x="35868" y="806"/>
                      </a:cubicBezTo>
                      <a:cubicBezTo>
                        <a:pt x="35079" y="1228"/>
                        <a:pt x="34209" y="1750"/>
                        <a:pt x="33192" y="2196"/>
                      </a:cubicBezTo>
                      <a:cubicBezTo>
                        <a:pt x="31159" y="3111"/>
                        <a:pt x="28550" y="3686"/>
                        <a:pt x="25621" y="4125"/>
                      </a:cubicBezTo>
                      <a:cubicBezTo>
                        <a:pt x="22692" y="4563"/>
                        <a:pt x="19432" y="5064"/>
                        <a:pt x="16137" y="6090"/>
                      </a:cubicBezTo>
                      <a:cubicBezTo>
                        <a:pt x="12842" y="7099"/>
                        <a:pt x="9828" y="8542"/>
                        <a:pt x="7423" y="10342"/>
                      </a:cubicBezTo>
                      <a:cubicBezTo>
                        <a:pt x="5009" y="12134"/>
                        <a:pt x="3241" y="14249"/>
                        <a:pt x="2102" y="16207"/>
                      </a:cubicBezTo>
                      <a:cubicBezTo>
                        <a:pt x="949" y="18165"/>
                        <a:pt x="423" y="19955"/>
                        <a:pt x="190" y="21193"/>
                      </a:cubicBezTo>
                      <a:cubicBezTo>
                        <a:pt x="92" y="21819"/>
                        <a:pt x="25" y="22304"/>
                        <a:pt x="19" y="22638"/>
                      </a:cubicBezTo>
                      <a:cubicBezTo>
                        <a:pt x="1" y="22969"/>
                        <a:pt x="0" y="23143"/>
                        <a:pt x="18" y="23144"/>
                      </a:cubicBezTo>
                      <a:cubicBezTo>
                        <a:pt x="18" y="23144"/>
                        <a:pt x="18" y="23144"/>
                        <a:pt x="18" y="23144"/>
                      </a:cubicBezTo>
                      <a:cubicBezTo>
                        <a:pt x="70" y="23144"/>
                        <a:pt x="113" y="22449"/>
                        <a:pt x="384" y="21234"/>
                      </a:cubicBezTo>
                      <a:cubicBezTo>
                        <a:pt x="672" y="20025"/>
                        <a:pt x="1241" y="18287"/>
                        <a:pt x="2410" y="16391"/>
                      </a:cubicBezTo>
                      <a:cubicBezTo>
                        <a:pt x="3565" y="14497"/>
                        <a:pt x="5323" y="12451"/>
                        <a:pt x="7700" y="10719"/>
                      </a:cubicBezTo>
                      <a:cubicBezTo>
                        <a:pt x="10069" y="8976"/>
                        <a:pt x="13033" y="7572"/>
                        <a:pt x="16286" y="6575"/>
                      </a:cubicBezTo>
                      <a:cubicBezTo>
                        <a:pt x="19544" y="5561"/>
                        <a:pt x="22760" y="5051"/>
                        <a:pt x="25695" y="4586"/>
                      </a:cubicBezTo>
                      <a:cubicBezTo>
                        <a:pt x="28630" y="4122"/>
                        <a:pt x="31282" y="3500"/>
                        <a:pt x="33340" y="2523"/>
                      </a:cubicBezTo>
                      <a:cubicBezTo>
                        <a:pt x="34372" y="2043"/>
                        <a:pt x="35236" y="1496"/>
                        <a:pt x="36006" y="1055"/>
                      </a:cubicBezTo>
                      <a:cubicBezTo>
                        <a:pt x="36702" y="650"/>
                        <a:pt x="37318" y="326"/>
                        <a:pt x="37857" y="98"/>
                      </a:cubicBezTo>
                      <a:lnTo>
                        <a:pt x="37536" y="0"/>
                      </a:lnTo>
                      <a:close/>
                    </a:path>
                  </a:pathLst>
                </a:custGeom>
                <a:solidFill>
                  <a:srgbClr val="FC86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41" name="Google Shape;4168;p73">
                  <a:extLst>
                    <a:ext uri="{FF2B5EF4-FFF2-40B4-BE49-F238E27FC236}">
                      <a16:creationId xmlns:a16="http://schemas.microsoft.com/office/drawing/2014/main" id="{96393324-E8A7-404B-00CE-F63829C7F939}"/>
                    </a:ext>
                  </a:extLst>
                </p:cNvPr>
                <p:cNvSpPr/>
                <p:nvPr/>
              </p:nvSpPr>
              <p:spPr>
                <a:xfrm>
                  <a:off x="2659625" y="1001525"/>
                  <a:ext cx="504875" cy="193125"/>
                </a:xfrm>
                <a:custGeom>
                  <a:avLst/>
                  <a:gdLst/>
                  <a:ahLst/>
                  <a:cxnLst/>
                  <a:rect l="l" t="t" r="r" b="b"/>
                  <a:pathLst>
                    <a:path w="20195" h="7725" extrusionOk="0">
                      <a:moveTo>
                        <a:pt x="19694" y="1"/>
                      </a:moveTo>
                      <a:cubicBezTo>
                        <a:pt x="19427" y="190"/>
                        <a:pt x="19151" y="382"/>
                        <a:pt x="18856" y="577"/>
                      </a:cubicBezTo>
                      <a:cubicBezTo>
                        <a:pt x="17079" y="1762"/>
                        <a:pt x="15180" y="2753"/>
                        <a:pt x="13191" y="3535"/>
                      </a:cubicBezTo>
                      <a:cubicBezTo>
                        <a:pt x="10951" y="4422"/>
                        <a:pt x="8370" y="5072"/>
                        <a:pt x="5646" y="5716"/>
                      </a:cubicBezTo>
                      <a:cubicBezTo>
                        <a:pt x="3895" y="6131"/>
                        <a:pt x="2201" y="6553"/>
                        <a:pt x="602" y="7038"/>
                      </a:cubicBezTo>
                      <a:cubicBezTo>
                        <a:pt x="398" y="7264"/>
                        <a:pt x="196" y="7490"/>
                        <a:pt x="1" y="7724"/>
                      </a:cubicBezTo>
                      <a:cubicBezTo>
                        <a:pt x="1792" y="7159"/>
                        <a:pt x="3739" y="6689"/>
                        <a:pt x="5764" y="6210"/>
                      </a:cubicBezTo>
                      <a:cubicBezTo>
                        <a:pt x="8488" y="5565"/>
                        <a:pt x="11096" y="4894"/>
                        <a:pt x="13364" y="3968"/>
                      </a:cubicBezTo>
                      <a:cubicBezTo>
                        <a:pt x="15374" y="3156"/>
                        <a:pt x="17284" y="2118"/>
                        <a:pt x="19058" y="874"/>
                      </a:cubicBezTo>
                      <a:cubicBezTo>
                        <a:pt x="19467" y="588"/>
                        <a:pt x="19843" y="307"/>
                        <a:pt x="20194" y="34"/>
                      </a:cubicBezTo>
                      <a:cubicBezTo>
                        <a:pt x="20027" y="20"/>
                        <a:pt x="19860" y="11"/>
                        <a:pt x="19694" y="1"/>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42" name="Google Shape;4169;p73">
                  <a:extLst>
                    <a:ext uri="{FF2B5EF4-FFF2-40B4-BE49-F238E27FC236}">
                      <a16:creationId xmlns:a16="http://schemas.microsoft.com/office/drawing/2014/main" id="{8F05C9F0-9BF5-8FB2-36E6-C1014634399C}"/>
                    </a:ext>
                  </a:extLst>
                </p:cNvPr>
                <p:cNvSpPr/>
                <p:nvPr/>
              </p:nvSpPr>
              <p:spPr>
                <a:xfrm>
                  <a:off x="2542925" y="1090825"/>
                  <a:ext cx="1318950" cy="1785950"/>
                </a:xfrm>
                <a:custGeom>
                  <a:avLst/>
                  <a:gdLst/>
                  <a:ahLst/>
                  <a:cxnLst/>
                  <a:rect l="l" t="t" r="r" b="b"/>
                  <a:pathLst>
                    <a:path w="52758" h="71438" extrusionOk="0">
                      <a:moveTo>
                        <a:pt x="38705" y="0"/>
                      </a:moveTo>
                      <a:cubicBezTo>
                        <a:pt x="38675" y="655"/>
                        <a:pt x="38626" y="1512"/>
                        <a:pt x="38504" y="2446"/>
                      </a:cubicBezTo>
                      <a:cubicBezTo>
                        <a:pt x="38498" y="2499"/>
                        <a:pt x="38491" y="2550"/>
                        <a:pt x="38484" y="2600"/>
                      </a:cubicBezTo>
                      <a:cubicBezTo>
                        <a:pt x="38465" y="2607"/>
                        <a:pt x="38451" y="2613"/>
                        <a:pt x="38431" y="2621"/>
                      </a:cubicBezTo>
                      <a:cubicBezTo>
                        <a:pt x="38258" y="2686"/>
                        <a:pt x="38089" y="2763"/>
                        <a:pt x="37925" y="2851"/>
                      </a:cubicBezTo>
                      <a:cubicBezTo>
                        <a:pt x="37697" y="2960"/>
                        <a:pt x="37474" y="3083"/>
                        <a:pt x="37260" y="3217"/>
                      </a:cubicBezTo>
                      <a:cubicBezTo>
                        <a:pt x="36264" y="3788"/>
                        <a:pt x="35002" y="4873"/>
                        <a:pt x="33528" y="6258"/>
                      </a:cubicBezTo>
                      <a:cubicBezTo>
                        <a:pt x="32782" y="6940"/>
                        <a:pt x="31975" y="7699"/>
                        <a:pt x="31019" y="8382"/>
                      </a:cubicBezTo>
                      <a:cubicBezTo>
                        <a:pt x="30072" y="9067"/>
                        <a:pt x="28950" y="9656"/>
                        <a:pt x="27729" y="10170"/>
                      </a:cubicBezTo>
                      <a:cubicBezTo>
                        <a:pt x="25285" y="11209"/>
                        <a:pt x="22413" y="11861"/>
                        <a:pt x="19380" y="12417"/>
                      </a:cubicBezTo>
                      <a:cubicBezTo>
                        <a:pt x="16344" y="12972"/>
                        <a:pt x="13430" y="13500"/>
                        <a:pt x="10842" y="14260"/>
                      </a:cubicBezTo>
                      <a:cubicBezTo>
                        <a:pt x="8263" y="15031"/>
                        <a:pt x="6000" y="16011"/>
                        <a:pt x="4319" y="17192"/>
                      </a:cubicBezTo>
                      <a:cubicBezTo>
                        <a:pt x="2635" y="18362"/>
                        <a:pt x="1499" y="19611"/>
                        <a:pt x="879" y="20569"/>
                      </a:cubicBezTo>
                      <a:cubicBezTo>
                        <a:pt x="724" y="20769"/>
                        <a:pt x="589" y="20984"/>
                        <a:pt x="472" y="21208"/>
                      </a:cubicBezTo>
                      <a:cubicBezTo>
                        <a:pt x="383" y="21372"/>
                        <a:pt x="294" y="21534"/>
                        <a:pt x="206" y="21696"/>
                      </a:cubicBezTo>
                      <a:cubicBezTo>
                        <a:pt x="66" y="21960"/>
                        <a:pt x="0" y="22102"/>
                        <a:pt x="15" y="22110"/>
                      </a:cubicBezTo>
                      <a:cubicBezTo>
                        <a:pt x="16" y="22110"/>
                        <a:pt x="16" y="22110"/>
                        <a:pt x="17" y="22110"/>
                      </a:cubicBezTo>
                      <a:cubicBezTo>
                        <a:pt x="37" y="22110"/>
                        <a:pt x="132" y="21985"/>
                        <a:pt x="294" y="21746"/>
                      </a:cubicBezTo>
                      <a:lnTo>
                        <a:pt x="599" y="21290"/>
                      </a:lnTo>
                      <a:cubicBezTo>
                        <a:pt x="714" y="21106"/>
                        <a:pt x="852" y="20898"/>
                        <a:pt x="1038" y="20685"/>
                      </a:cubicBezTo>
                      <a:cubicBezTo>
                        <a:pt x="1698" y="19777"/>
                        <a:pt x="2848" y="18596"/>
                        <a:pt x="4518" y="17490"/>
                      </a:cubicBezTo>
                      <a:cubicBezTo>
                        <a:pt x="6186" y="16374"/>
                        <a:pt x="8418" y="15447"/>
                        <a:pt x="10972" y="14710"/>
                      </a:cubicBezTo>
                      <a:cubicBezTo>
                        <a:pt x="13536" y="13983"/>
                        <a:pt x="16429" y="13472"/>
                        <a:pt x="19474" y="12916"/>
                      </a:cubicBezTo>
                      <a:cubicBezTo>
                        <a:pt x="22515" y="12357"/>
                        <a:pt x="25426" y="11684"/>
                        <a:pt x="27912" y="10599"/>
                      </a:cubicBezTo>
                      <a:cubicBezTo>
                        <a:pt x="29155" y="10064"/>
                        <a:pt x="30294" y="9447"/>
                        <a:pt x="31269" y="8722"/>
                      </a:cubicBezTo>
                      <a:cubicBezTo>
                        <a:pt x="32242" y="8002"/>
                        <a:pt x="33042" y="7219"/>
                        <a:pt x="33774" y="6519"/>
                      </a:cubicBezTo>
                      <a:cubicBezTo>
                        <a:pt x="35219" y="5097"/>
                        <a:pt x="36421" y="3995"/>
                        <a:pt x="37367" y="3383"/>
                      </a:cubicBezTo>
                      <a:cubicBezTo>
                        <a:pt x="37831" y="3072"/>
                        <a:pt x="38209" y="2858"/>
                        <a:pt x="38469" y="2715"/>
                      </a:cubicBezTo>
                      <a:lnTo>
                        <a:pt x="38469" y="2715"/>
                      </a:lnTo>
                      <a:cubicBezTo>
                        <a:pt x="38209" y="4604"/>
                        <a:pt x="37756" y="6057"/>
                        <a:pt x="37890" y="6105"/>
                      </a:cubicBezTo>
                      <a:cubicBezTo>
                        <a:pt x="37892" y="6106"/>
                        <a:pt x="37894" y="6106"/>
                        <a:pt x="37896" y="6106"/>
                      </a:cubicBezTo>
                      <a:cubicBezTo>
                        <a:pt x="38033" y="6106"/>
                        <a:pt x="38750" y="4565"/>
                        <a:pt x="39008" y="2511"/>
                      </a:cubicBezTo>
                      <a:cubicBezTo>
                        <a:pt x="39026" y="2367"/>
                        <a:pt x="39042" y="2226"/>
                        <a:pt x="39056" y="2086"/>
                      </a:cubicBezTo>
                      <a:cubicBezTo>
                        <a:pt x="39142" y="2141"/>
                        <a:pt x="39241" y="2204"/>
                        <a:pt x="39361" y="2273"/>
                      </a:cubicBezTo>
                      <a:cubicBezTo>
                        <a:pt x="39806" y="2528"/>
                        <a:pt x="40455" y="2885"/>
                        <a:pt x="41155" y="3551"/>
                      </a:cubicBezTo>
                      <a:cubicBezTo>
                        <a:pt x="42572" y="4853"/>
                        <a:pt x="44460" y="6923"/>
                        <a:pt x="46567" y="9651"/>
                      </a:cubicBezTo>
                      <a:cubicBezTo>
                        <a:pt x="47596" y="11023"/>
                        <a:pt x="48658" y="12595"/>
                        <a:pt x="49439" y="14446"/>
                      </a:cubicBezTo>
                      <a:cubicBezTo>
                        <a:pt x="50221" y="16284"/>
                        <a:pt x="50661" y="18447"/>
                        <a:pt x="50291" y="20668"/>
                      </a:cubicBezTo>
                      <a:cubicBezTo>
                        <a:pt x="49952" y="22897"/>
                        <a:pt x="48961" y="25097"/>
                        <a:pt x="48176" y="27470"/>
                      </a:cubicBezTo>
                      <a:cubicBezTo>
                        <a:pt x="47404" y="29857"/>
                        <a:pt x="46896" y="32427"/>
                        <a:pt x="46763" y="35085"/>
                      </a:cubicBezTo>
                      <a:cubicBezTo>
                        <a:pt x="46609" y="37742"/>
                        <a:pt x="46843" y="40351"/>
                        <a:pt x="47341" y="42808"/>
                      </a:cubicBezTo>
                      <a:cubicBezTo>
                        <a:pt x="47599" y="44012"/>
                        <a:pt x="47927" y="45200"/>
                        <a:pt x="48321" y="46366"/>
                      </a:cubicBezTo>
                      <a:cubicBezTo>
                        <a:pt x="48717" y="47506"/>
                        <a:pt x="49161" y="48596"/>
                        <a:pt x="49604" y="49650"/>
                      </a:cubicBezTo>
                      <a:cubicBezTo>
                        <a:pt x="50492" y="51757"/>
                        <a:pt x="51336" y="53753"/>
                        <a:pt x="51829" y="55706"/>
                      </a:cubicBezTo>
                      <a:cubicBezTo>
                        <a:pt x="52084" y="56681"/>
                        <a:pt x="52225" y="57641"/>
                        <a:pt x="52314" y="58570"/>
                      </a:cubicBezTo>
                      <a:cubicBezTo>
                        <a:pt x="52377" y="59501"/>
                        <a:pt x="52387" y="60398"/>
                        <a:pt x="52319" y="61252"/>
                      </a:cubicBezTo>
                      <a:cubicBezTo>
                        <a:pt x="52064" y="64683"/>
                        <a:pt x="50898" y="67294"/>
                        <a:pt x="49961" y="68955"/>
                      </a:cubicBezTo>
                      <a:cubicBezTo>
                        <a:pt x="49471" y="69781"/>
                        <a:pt x="49046" y="70398"/>
                        <a:pt x="48742" y="70805"/>
                      </a:cubicBezTo>
                      <a:cubicBezTo>
                        <a:pt x="48434" y="71209"/>
                        <a:pt x="48279" y="71427"/>
                        <a:pt x="48292" y="71437"/>
                      </a:cubicBezTo>
                      <a:cubicBezTo>
                        <a:pt x="48292" y="71438"/>
                        <a:pt x="48293" y="71438"/>
                        <a:pt x="48293" y="71438"/>
                      </a:cubicBezTo>
                      <a:cubicBezTo>
                        <a:pt x="48315" y="71438"/>
                        <a:pt x="48497" y="71243"/>
                        <a:pt x="48823" y="70868"/>
                      </a:cubicBezTo>
                      <a:cubicBezTo>
                        <a:pt x="49154" y="70479"/>
                        <a:pt x="49609" y="69876"/>
                        <a:pt x="50130" y="69055"/>
                      </a:cubicBezTo>
                      <a:cubicBezTo>
                        <a:pt x="51566" y="66693"/>
                        <a:pt x="52437" y="64034"/>
                        <a:pt x="52677" y="61281"/>
                      </a:cubicBezTo>
                      <a:cubicBezTo>
                        <a:pt x="52757" y="60410"/>
                        <a:pt x="52758" y="59493"/>
                        <a:pt x="52704" y="58540"/>
                      </a:cubicBezTo>
                      <a:cubicBezTo>
                        <a:pt x="52623" y="57591"/>
                        <a:pt x="52487" y="56602"/>
                        <a:pt x="52237" y="55605"/>
                      </a:cubicBezTo>
                      <a:cubicBezTo>
                        <a:pt x="51752" y="53606"/>
                        <a:pt x="50909" y="51579"/>
                        <a:pt x="50036" y="49470"/>
                      </a:cubicBezTo>
                      <a:cubicBezTo>
                        <a:pt x="49599" y="48416"/>
                        <a:pt x="49164" y="47333"/>
                        <a:pt x="48779" y="46209"/>
                      </a:cubicBezTo>
                      <a:cubicBezTo>
                        <a:pt x="48395" y="45061"/>
                        <a:pt x="48078" y="43892"/>
                        <a:pt x="47827" y="42707"/>
                      </a:cubicBezTo>
                      <a:cubicBezTo>
                        <a:pt x="47343" y="40290"/>
                        <a:pt x="47117" y="37725"/>
                        <a:pt x="47268" y="35113"/>
                      </a:cubicBezTo>
                      <a:cubicBezTo>
                        <a:pt x="47400" y="32499"/>
                        <a:pt x="47895" y="29972"/>
                        <a:pt x="48648" y="27625"/>
                      </a:cubicBezTo>
                      <a:cubicBezTo>
                        <a:pt x="49413" y="25283"/>
                        <a:pt x="50410" y="23054"/>
                        <a:pt x="50751" y="20739"/>
                      </a:cubicBezTo>
                      <a:cubicBezTo>
                        <a:pt x="51124" y="18422"/>
                        <a:pt x="50644" y="16157"/>
                        <a:pt x="49825" y="14280"/>
                      </a:cubicBezTo>
                      <a:cubicBezTo>
                        <a:pt x="49004" y="12387"/>
                        <a:pt x="47909" y="10804"/>
                        <a:pt x="46850" y="9431"/>
                      </a:cubicBezTo>
                      <a:cubicBezTo>
                        <a:pt x="44693" y="6713"/>
                        <a:pt x="42757" y="4671"/>
                        <a:pt x="41285" y="3402"/>
                      </a:cubicBezTo>
                      <a:cubicBezTo>
                        <a:pt x="40913" y="3087"/>
                        <a:pt x="40571" y="2819"/>
                        <a:pt x="40243" y="2627"/>
                      </a:cubicBezTo>
                      <a:cubicBezTo>
                        <a:pt x="39920" y="2434"/>
                        <a:pt x="39635" y="2298"/>
                        <a:pt x="39409" y="2182"/>
                      </a:cubicBezTo>
                      <a:cubicBezTo>
                        <a:pt x="39269" y="2113"/>
                        <a:pt x="39158" y="2054"/>
                        <a:pt x="39062" y="2003"/>
                      </a:cubicBezTo>
                      <a:cubicBezTo>
                        <a:pt x="39118" y="1377"/>
                        <a:pt x="39129" y="749"/>
                        <a:pt x="39091" y="122"/>
                      </a:cubicBezTo>
                      <a:cubicBezTo>
                        <a:pt x="39070" y="115"/>
                        <a:pt x="39050" y="106"/>
                        <a:pt x="39029" y="99"/>
                      </a:cubicBezTo>
                      <a:cubicBezTo>
                        <a:pt x="38921" y="65"/>
                        <a:pt x="38812" y="35"/>
                        <a:pt x="38705" y="0"/>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43" name="Google Shape;4170;p73">
                  <a:extLst>
                    <a:ext uri="{FF2B5EF4-FFF2-40B4-BE49-F238E27FC236}">
                      <a16:creationId xmlns:a16="http://schemas.microsoft.com/office/drawing/2014/main" id="{AB152D74-9D49-0C8A-727C-4FC718AACDBB}"/>
                    </a:ext>
                  </a:extLst>
                </p:cNvPr>
                <p:cNvSpPr/>
                <p:nvPr/>
              </p:nvSpPr>
              <p:spPr>
                <a:xfrm>
                  <a:off x="3177850" y="3538550"/>
                  <a:ext cx="8650" cy="16300"/>
                </a:xfrm>
                <a:custGeom>
                  <a:avLst/>
                  <a:gdLst/>
                  <a:ahLst/>
                  <a:cxnLst/>
                  <a:rect l="l" t="t" r="r" b="b"/>
                  <a:pathLst>
                    <a:path w="346" h="652" extrusionOk="0">
                      <a:moveTo>
                        <a:pt x="345" y="0"/>
                      </a:moveTo>
                      <a:lnTo>
                        <a:pt x="203" y="105"/>
                      </a:lnTo>
                      <a:cubicBezTo>
                        <a:pt x="68" y="453"/>
                        <a:pt x="1" y="646"/>
                        <a:pt x="15" y="651"/>
                      </a:cubicBezTo>
                      <a:cubicBezTo>
                        <a:pt x="16" y="651"/>
                        <a:pt x="16" y="652"/>
                        <a:pt x="17" y="652"/>
                      </a:cubicBezTo>
                      <a:cubicBezTo>
                        <a:pt x="50" y="652"/>
                        <a:pt x="143" y="411"/>
                        <a:pt x="345" y="0"/>
                      </a:cubicBezTo>
                      <a:close/>
                    </a:path>
                  </a:pathLst>
                </a:custGeom>
                <a:solidFill>
                  <a:srgbClr val="D859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44" name="Google Shape;4171;p73">
                  <a:extLst>
                    <a:ext uri="{FF2B5EF4-FFF2-40B4-BE49-F238E27FC236}">
                      <a16:creationId xmlns:a16="http://schemas.microsoft.com/office/drawing/2014/main" id="{3312200D-2F97-63A1-0AF5-93BF2FF2E9B0}"/>
                    </a:ext>
                  </a:extLst>
                </p:cNvPr>
                <p:cNvSpPr/>
                <p:nvPr/>
              </p:nvSpPr>
              <p:spPr>
                <a:xfrm>
                  <a:off x="3182900" y="1856775"/>
                  <a:ext cx="502075" cy="1684400"/>
                </a:xfrm>
                <a:custGeom>
                  <a:avLst/>
                  <a:gdLst/>
                  <a:ahLst/>
                  <a:cxnLst/>
                  <a:rect l="l" t="t" r="r" b="b"/>
                  <a:pathLst>
                    <a:path w="20083" h="67376" extrusionOk="0">
                      <a:moveTo>
                        <a:pt x="16117" y="0"/>
                      </a:moveTo>
                      <a:cubicBezTo>
                        <a:pt x="16100" y="0"/>
                        <a:pt x="16019" y="266"/>
                        <a:pt x="15882" y="768"/>
                      </a:cubicBezTo>
                      <a:cubicBezTo>
                        <a:pt x="15731" y="1270"/>
                        <a:pt x="15506" y="2010"/>
                        <a:pt x="15143" y="2939"/>
                      </a:cubicBezTo>
                      <a:cubicBezTo>
                        <a:pt x="14790" y="3870"/>
                        <a:pt x="14305" y="4988"/>
                        <a:pt x="13732" y="6286"/>
                      </a:cubicBezTo>
                      <a:cubicBezTo>
                        <a:pt x="13165" y="7585"/>
                        <a:pt x="12501" y="9068"/>
                        <a:pt x="11959" y="10785"/>
                      </a:cubicBezTo>
                      <a:cubicBezTo>
                        <a:pt x="11414" y="12497"/>
                        <a:pt x="11076" y="14486"/>
                        <a:pt x="11177" y="16610"/>
                      </a:cubicBezTo>
                      <a:cubicBezTo>
                        <a:pt x="11268" y="18735"/>
                        <a:pt x="11738" y="20972"/>
                        <a:pt x="12477" y="23229"/>
                      </a:cubicBezTo>
                      <a:cubicBezTo>
                        <a:pt x="13916" y="27772"/>
                        <a:pt x="16591" y="32294"/>
                        <a:pt x="18281" y="37442"/>
                      </a:cubicBezTo>
                      <a:cubicBezTo>
                        <a:pt x="19114" y="40012"/>
                        <a:pt x="19576" y="42639"/>
                        <a:pt x="19451" y="45176"/>
                      </a:cubicBezTo>
                      <a:cubicBezTo>
                        <a:pt x="19338" y="47703"/>
                        <a:pt x="18655" y="50129"/>
                        <a:pt x="17369" y="52058"/>
                      </a:cubicBezTo>
                      <a:cubicBezTo>
                        <a:pt x="16101" y="54007"/>
                        <a:pt x="14241" y="55323"/>
                        <a:pt x="12497" y="56450"/>
                      </a:cubicBezTo>
                      <a:cubicBezTo>
                        <a:pt x="10735" y="57582"/>
                        <a:pt x="9043" y="58567"/>
                        <a:pt x="7542" y="59545"/>
                      </a:cubicBezTo>
                      <a:cubicBezTo>
                        <a:pt x="6039" y="60518"/>
                        <a:pt x="4721" y="61476"/>
                        <a:pt x="3657" y="62431"/>
                      </a:cubicBezTo>
                      <a:cubicBezTo>
                        <a:pt x="2588" y="63379"/>
                        <a:pt x="1784" y="64323"/>
                        <a:pt x="1202" y="65143"/>
                      </a:cubicBezTo>
                      <a:cubicBezTo>
                        <a:pt x="638" y="65977"/>
                        <a:pt x="281" y="66676"/>
                        <a:pt x="83" y="67164"/>
                      </a:cubicBezTo>
                      <a:cubicBezTo>
                        <a:pt x="52" y="67244"/>
                        <a:pt x="27" y="67308"/>
                        <a:pt x="1" y="67376"/>
                      </a:cubicBezTo>
                      <a:lnTo>
                        <a:pt x="143" y="67271"/>
                      </a:lnTo>
                      <a:cubicBezTo>
                        <a:pt x="375" y="66800"/>
                        <a:pt x="752" y="66106"/>
                        <a:pt x="1363" y="65259"/>
                      </a:cubicBezTo>
                      <a:cubicBezTo>
                        <a:pt x="1960" y="64468"/>
                        <a:pt x="2771" y="63561"/>
                        <a:pt x="3843" y="62644"/>
                      </a:cubicBezTo>
                      <a:cubicBezTo>
                        <a:pt x="4912" y="61724"/>
                        <a:pt x="6229" y="60795"/>
                        <a:pt x="7735" y="59848"/>
                      </a:cubicBezTo>
                      <a:cubicBezTo>
                        <a:pt x="9239" y="58894"/>
                        <a:pt x="10940" y="57928"/>
                        <a:pt x="12723" y="56804"/>
                      </a:cubicBezTo>
                      <a:cubicBezTo>
                        <a:pt x="14487" y="55684"/>
                        <a:pt x="16415" y="54351"/>
                        <a:pt x="17757" y="52317"/>
                      </a:cubicBezTo>
                      <a:cubicBezTo>
                        <a:pt x="19110" y="50312"/>
                        <a:pt x="19824" y="47797"/>
                        <a:pt x="19947" y="45199"/>
                      </a:cubicBezTo>
                      <a:cubicBezTo>
                        <a:pt x="20083" y="42594"/>
                        <a:pt x="19608" y="39894"/>
                        <a:pt x="18763" y="37288"/>
                      </a:cubicBezTo>
                      <a:cubicBezTo>
                        <a:pt x="17917" y="34673"/>
                        <a:pt x="16797" y="32241"/>
                        <a:pt x="15734" y="29904"/>
                      </a:cubicBezTo>
                      <a:cubicBezTo>
                        <a:pt x="14666" y="27569"/>
                        <a:pt x="13655" y="25312"/>
                        <a:pt x="12920" y="23083"/>
                      </a:cubicBezTo>
                      <a:cubicBezTo>
                        <a:pt x="12179" y="20859"/>
                        <a:pt x="11703" y="18666"/>
                        <a:pt x="11598" y="16592"/>
                      </a:cubicBezTo>
                      <a:cubicBezTo>
                        <a:pt x="11481" y="14514"/>
                        <a:pt x="11787" y="12583"/>
                        <a:pt x="12302" y="10890"/>
                      </a:cubicBezTo>
                      <a:cubicBezTo>
                        <a:pt x="12813" y="9193"/>
                        <a:pt x="13450" y="7708"/>
                        <a:pt x="13992" y="6398"/>
                      </a:cubicBezTo>
                      <a:cubicBezTo>
                        <a:pt x="14541" y="5089"/>
                        <a:pt x="15002" y="3953"/>
                        <a:pt x="15328" y="3006"/>
                      </a:cubicBezTo>
                      <a:cubicBezTo>
                        <a:pt x="15587" y="2281"/>
                        <a:pt x="15805" y="1543"/>
                        <a:pt x="15981" y="794"/>
                      </a:cubicBezTo>
                      <a:cubicBezTo>
                        <a:pt x="16087" y="277"/>
                        <a:pt x="16135" y="4"/>
                        <a:pt x="16118" y="0"/>
                      </a:cubicBezTo>
                      <a:cubicBezTo>
                        <a:pt x="16118" y="0"/>
                        <a:pt x="16118" y="0"/>
                        <a:pt x="16117" y="0"/>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45" name="Google Shape;4172;p73">
                  <a:extLst>
                    <a:ext uri="{FF2B5EF4-FFF2-40B4-BE49-F238E27FC236}">
                      <a16:creationId xmlns:a16="http://schemas.microsoft.com/office/drawing/2014/main" id="{6472B0E0-ED04-0094-F351-415E0F15F1C0}"/>
                    </a:ext>
                  </a:extLst>
                </p:cNvPr>
                <p:cNvSpPr/>
                <p:nvPr/>
              </p:nvSpPr>
              <p:spPr>
                <a:xfrm>
                  <a:off x="3236175" y="1987100"/>
                  <a:ext cx="165775" cy="1228000"/>
                </a:xfrm>
                <a:custGeom>
                  <a:avLst/>
                  <a:gdLst/>
                  <a:ahLst/>
                  <a:cxnLst/>
                  <a:rect l="l" t="t" r="r" b="b"/>
                  <a:pathLst>
                    <a:path w="6631" h="49120" extrusionOk="0">
                      <a:moveTo>
                        <a:pt x="4481" y="0"/>
                      </a:moveTo>
                      <a:cubicBezTo>
                        <a:pt x="4459" y="0"/>
                        <a:pt x="4329" y="125"/>
                        <a:pt x="4095" y="364"/>
                      </a:cubicBezTo>
                      <a:cubicBezTo>
                        <a:pt x="3840" y="605"/>
                        <a:pt x="3523" y="1011"/>
                        <a:pt x="3130" y="1547"/>
                      </a:cubicBezTo>
                      <a:cubicBezTo>
                        <a:pt x="2391" y="2642"/>
                        <a:pt x="1520" y="4423"/>
                        <a:pt x="1174" y="6787"/>
                      </a:cubicBezTo>
                      <a:cubicBezTo>
                        <a:pt x="801" y="9139"/>
                        <a:pt x="905" y="12015"/>
                        <a:pt x="1599" y="15077"/>
                      </a:cubicBezTo>
                      <a:cubicBezTo>
                        <a:pt x="2284" y="18142"/>
                        <a:pt x="3512" y="21357"/>
                        <a:pt x="4532" y="24786"/>
                      </a:cubicBezTo>
                      <a:cubicBezTo>
                        <a:pt x="5579" y="28206"/>
                        <a:pt x="6131" y="31599"/>
                        <a:pt x="5861" y="34679"/>
                      </a:cubicBezTo>
                      <a:cubicBezTo>
                        <a:pt x="5621" y="37756"/>
                        <a:pt x="4796" y="40455"/>
                        <a:pt x="3868" y="42597"/>
                      </a:cubicBezTo>
                      <a:cubicBezTo>
                        <a:pt x="2946" y="44749"/>
                        <a:pt x="1915" y="46357"/>
                        <a:pt x="1183" y="47442"/>
                      </a:cubicBezTo>
                      <a:cubicBezTo>
                        <a:pt x="814" y="47987"/>
                        <a:pt x="512" y="48396"/>
                        <a:pt x="305" y="48674"/>
                      </a:cubicBezTo>
                      <a:cubicBezTo>
                        <a:pt x="101" y="48954"/>
                        <a:pt x="0" y="49108"/>
                        <a:pt x="14" y="49119"/>
                      </a:cubicBezTo>
                      <a:cubicBezTo>
                        <a:pt x="15" y="49119"/>
                        <a:pt x="15" y="49120"/>
                        <a:pt x="16" y="49120"/>
                      </a:cubicBezTo>
                      <a:cubicBezTo>
                        <a:pt x="38" y="49120"/>
                        <a:pt x="164" y="48988"/>
                        <a:pt x="384" y="48739"/>
                      </a:cubicBezTo>
                      <a:cubicBezTo>
                        <a:pt x="618" y="48481"/>
                        <a:pt x="947" y="48087"/>
                        <a:pt x="1343" y="47557"/>
                      </a:cubicBezTo>
                      <a:cubicBezTo>
                        <a:pt x="2130" y="46499"/>
                        <a:pt x="3219" y="44906"/>
                        <a:pt x="4195" y="42741"/>
                      </a:cubicBezTo>
                      <a:cubicBezTo>
                        <a:pt x="5178" y="40589"/>
                        <a:pt x="6055" y="37856"/>
                        <a:pt x="6327" y="34717"/>
                      </a:cubicBezTo>
                      <a:cubicBezTo>
                        <a:pt x="6630" y="31572"/>
                        <a:pt x="6074" y="28085"/>
                        <a:pt x="5019" y="24643"/>
                      </a:cubicBezTo>
                      <a:cubicBezTo>
                        <a:pt x="3987" y="21185"/>
                        <a:pt x="2753" y="17989"/>
                        <a:pt x="2055" y="14973"/>
                      </a:cubicBezTo>
                      <a:cubicBezTo>
                        <a:pt x="1346" y="11966"/>
                        <a:pt x="1209" y="9146"/>
                        <a:pt x="1529" y="6838"/>
                      </a:cubicBezTo>
                      <a:cubicBezTo>
                        <a:pt x="1823" y="4520"/>
                        <a:pt x="2621" y="2763"/>
                        <a:pt x="3296" y="1654"/>
                      </a:cubicBezTo>
                      <a:cubicBezTo>
                        <a:pt x="3658" y="1112"/>
                        <a:pt x="3945" y="692"/>
                        <a:pt x="4173" y="432"/>
                      </a:cubicBezTo>
                      <a:cubicBezTo>
                        <a:pt x="4388" y="162"/>
                        <a:pt x="4497" y="13"/>
                        <a:pt x="4484" y="1"/>
                      </a:cubicBezTo>
                      <a:cubicBezTo>
                        <a:pt x="4483" y="0"/>
                        <a:pt x="4482" y="0"/>
                        <a:pt x="4481" y="0"/>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46" name="Google Shape;4173;p73">
                  <a:extLst>
                    <a:ext uri="{FF2B5EF4-FFF2-40B4-BE49-F238E27FC236}">
                      <a16:creationId xmlns:a16="http://schemas.microsoft.com/office/drawing/2014/main" id="{AF432607-DC76-F966-169B-0B6F522C68C5}"/>
                    </a:ext>
                  </a:extLst>
                </p:cNvPr>
                <p:cNvSpPr/>
                <p:nvPr/>
              </p:nvSpPr>
              <p:spPr>
                <a:xfrm>
                  <a:off x="1686725" y="1749100"/>
                  <a:ext cx="834250" cy="2303950"/>
                </a:xfrm>
                <a:custGeom>
                  <a:avLst/>
                  <a:gdLst/>
                  <a:ahLst/>
                  <a:cxnLst/>
                  <a:rect l="l" t="t" r="r" b="b"/>
                  <a:pathLst>
                    <a:path w="33370" h="92158" extrusionOk="0">
                      <a:moveTo>
                        <a:pt x="33358" y="0"/>
                      </a:moveTo>
                      <a:cubicBezTo>
                        <a:pt x="33350" y="0"/>
                        <a:pt x="33334" y="111"/>
                        <a:pt x="33311" y="326"/>
                      </a:cubicBezTo>
                      <a:cubicBezTo>
                        <a:pt x="33288" y="645"/>
                        <a:pt x="33244" y="963"/>
                        <a:pt x="33180" y="1276"/>
                      </a:cubicBezTo>
                      <a:cubicBezTo>
                        <a:pt x="33016" y="2096"/>
                        <a:pt x="32676" y="3315"/>
                        <a:pt x="31809" y="4663"/>
                      </a:cubicBezTo>
                      <a:cubicBezTo>
                        <a:pt x="30968" y="6016"/>
                        <a:pt x="29628" y="7487"/>
                        <a:pt x="27780" y="8806"/>
                      </a:cubicBezTo>
                      <a:cubicBezTo>
                        <a:pt x="25933" y="10128"/>
                        <a:pt x="23565" y="11220"/>
                        <a:pt x="20926" y="12356"/>
                      </a:cubicBezTo>
                      <a:cubicBezTo>
                        <a:pt x="19608" y="12930"/>
                        <a:pt x="18220" y="13527"/>
                        <a:pt x="16813" y="14247"/>
                      </a:cubicBezTo>
                      <a:cubicBezTo>
                        <a:pt x="15407" y="14961"/>
                        <a:pt x="13984" y="15823"/>
                        <a:pt x="12674" y="16929"/>
                      </a:cubicBezTo>
                      <a:cubicBezTo>
                        <a:pt x="11381" y="18041"/>
                        <a:pt x="10154" y="19372"/>
                        <a:pt x="9304" y="21012"/>
                      </a:cubicBezTo>
                      <a:cubicBezTo>
                        <a:pt x="8448" y="22631"/>
                        <a:pt x="8001" y="24584"/>
                        <a:pt x="8293" y="26524"/>
                      </a:cubicBezTo>
                      <a:cubicBezTo>
                        <a:pt x="8561" y="28466"/>
                        <a:pt x="9446" y="30299"/>
                        <a:pt x="10537" y="31979"/>
                      </a:cubicBezTo>
                      <a:cubicBezTo>
                        <a:pt x="11636" y="33664"/>
                        <a:pt x="12949" y="35235"/>
                        <a:pt x="14210" y="36864"/>
                      </a:cubicBezTo>
                      <a:cubicBezTo>
                        <a:pt x="15458" y="38489"/>
                        <a:pt x="16591" y="40272"/>
                        <a:pt x="17304" y="42249"/>
                      </a:cubicBezTo>
                      <a:cubicBezTo>
                        <a:pt x="17657" y="43235"/>
                        <a:pt x="17896" y="44272"/>
                        <a:pt x="17928" y="45323"/>
                      </a:cubicBezTo>
                      <a:cubicBezTo>
                        <a:pt x="17962" y="46371"/>
                        <a:pt x="17774" y="47431"/>
                        <a:pt x="17330" y="48392"/>
                      </a:cubicBezTo>
                      <a:cubicBezTo>
                        <a:pt x="16898" y="49359"/>
                        <a:pt x="16208" y="50187"/>
                        <a:pt x="15428" y="50897"/>
                      </a:cubicBezTo>
                      <a:cubicBezTo>
                        <a:pt x="14640" y="51606"/>
                        <a:pt x="13746" y="52191"/>
                        <a:pt x="12841" y="52742"/>
                      </a:cubicBezTo>
                      <a:cubicBezTo>
                        <a:pt x="11919" y="53282"/>
                        <a:pt x="11003" y="53816"/>
                        <a:pt x="10094" y="54347"/>
                      </a:cubicBezTo>
                      <a:cubicBezTo>
                        <a:pt x="9184" y="54887"/>
                        <a:pt x="8315" y="55506"/>
                        <a:pt x="7503" y="56165"/>
                      </a:cubicBezTo>
                      <a:cubicBezTo>
                        <a:pt x="4247" y="58835"/>
                        <a:pt x="2091" y="62458"/>
                        <a:pt x="978" y="66122"/>
                      </a:cubicBezTo>
                      <a:cubicBezTo>
                        <a:pt x="426" y="67962"/>
                        <a:pt x="83" y="69824"/>
                        <a:pt x="48" y="71646"/>
                      </a:cubicBezTo>
                      <a:cubicBezTo>
                        <a:pt x="1" y="73415"/>
                        <a:pt x="176" y="75183"/>
                        <a:pt x="572" y="76907"/>
                      </a:cubicBezTo>
                      <a:cubicBezTo>
                        <a:pt x="997" y="78566"/>
                        <a:pt x="1621" y="80104"/>
                        <a:pt x="2370" y="81505"/>
                      </a:cubicBezTo>
                      <a:lnTo>
                        <a:pt x="2983" y="82510"/>
                      </a:lnTo>
                      <a:cubicBezTo>
                        <a:pt x="3176" y="82848"/>
                        <a:pt x="3398" y="83161"/>
                        <a:pt x="3629" y="83463"/>
                      </a:cubicBezTo>
                      <a:cubicBezTo>
                        <a:pt x="3857" y="83767"/>
                        <a:pt x="4070" y="84076"/>
                        <a:pt x="4303" y="84367"/>
                      </a:cubicBezTo>
                      <a:lnTo>
                        <a:pt x="5026" y="85198"/>
                      </a:lnTo>
                      <a:cubicBezTo>
                        <a:pt x="6951" y="87378"/>
                        <a:pt x="9165" y="88874"/>
                        <a:pt x="11201" y="89928"/>
                      </a:cubicBezTo>
                      <a:cubicBezTo>
                        <a:pt x="12954" y="90822"/>
                        <a:pt x="14823" y="91469"/>
                        <a:pt x="16756" y="91848"/>
                      </a:cubicBezTo>
                      <a:cubicBezTo>
                        <a:pt x="18143" y="92080"/>
                        <a:pt x="19276" y="92158"/>
                        <a:pt x="20104" y="92158"/>
                      </a:cubicBezTo>
                      <a:cubicBezTo>
                        <a:pt x="20229" y="92158"/>
                        <a:pt x="20346" y="92156"/>
                        <a:pt x="20457" y="92153"/>
                      </a:cubicBezTo>
                      <a:lnTo>
                        <a:pt x="21422" y="92102"/>
                      </a:lnTo>
                      <a:cubicBezTo>
                        <a:pt x="21638" y="92088"/>
                        <a:pt x="21749" y="92076"/>
                        <a:pt x="21749" y="92068"/>
                      </a:cubicBezTo>
                      <a:cubicBezTo>
                        <a:pt x="21748" y="92059"/>
                        <a:pt x="21636" y="92053"/>
                        <a:pt x="21419" y="92051"/>
                      </a:cubicBezTo>
                      <a:lnTo>
                        <a:pt x="20457" y="92052"/>
                      </a:lnTo>
                      <a:cubicBezTo>
                        <a:pt x="19613" y="92043"/>
                        <a:pt x="18368" y="91948"/>
                        <a:pt x="16793" y="91655"/>
                      </a:cubicBezTo>
                      <a:cubicBezTo>
                        <a:pt x="14891" y="91246"/>
                        <a:pt x="13054" y="90580"/>
                        <a:pt x="11332" y="89676"/>
                      </a:cubicBezTo>
                      <a:cubicBezTo>
                        <a:pt x="9336" y="88613"/>
                        <a:pt x="7168" y="87118"/>
                        <a:pt x="5293" y="84959"/>
                      </a:cubicBezTo>
                      <a:lnTo>
                        <a:pt x="4589" y="84137"/>
                      </a:lnTo>
                      <a:cubicBezTo>
                        <a:pt x="4365" y="83850"/>
                        <a:pt x="4156" y="83546"/>
                        <a:pt x="3935" y="83245"/>
                      </a:cubicBezTo>
                      <a:cubicBezTo>
                        <a:pt x="3710" y="82946"/>
                        <a:pt x="3495" y="82638"/>
                        <a:pt x="3308" y="82306"/>
                      </a:cubicBezTo>
                      <a:cubicBezTo>
                        <a:pt x="3111" y="81979"/>
                        <a:pt x="2914" y="81650"/>
                        <a:pt x="2714" y="81317"/>
                      </a:cubicBezTo>
                      <a:cubicBezTo>
                        <a:pt x="1989" y="79940"/>
                        <a:pt x="1388" y="78433"/>
                        <a:pt x="981" y="76809"/>
                      </a:cubicBezTo>
                      <a:cubicBezTo>
                        <a:pt x="603" y="75120"/>
                        <a:pt x="441" y="73392"/>
                        <a:pt x="494" y="71663"/>
                      </a:cubicBezTo>
                      <a:cubicBezTo>
                        <a:pt x="535" y="69879"/>
                        <a:pt x="879" y="68057"/>
                        <a:pt x="1424" y="66260"/>
                      </a:cubicBezTo>
                      <a:cubicBezTo>
                        <a:pt x="2525" y="62677"/>
                        <a:pt x="4644" y="59142"/>
                        <a:pt x="7819" y="56549"/>
                      </a:cubicBezTo>
                      <a:cubicBezTo>
                        <a:pt x="8612" y="55907"/>
                        <a:pt x="9452" y="55311"/>
                        <a:pt x="10351" y="54778"/>
                      </a:cubicBezTo>
                      <a:lnTo>
                        <a:pt x="13103" y="53174"/>
                      </a:lnTo>
                      <a:cubicBezTo>
                        <a:pt x="14021" y="52615"/>
                        <a:pt x="14940" y="52017"/>
                        <a:pt x="15767" y="51274"/>
                      </a:cubicBezTo>
                      <a:cubicBezTo>
                        <a:pt x="16585" y="50531"/>
                        <a:pt x="17325" y="49647"/>
                        <a:pt x="17791" y="48604"/>
                      </a:cubicBezTo>
                      <a:cubicBezTo>
                        <a:pt x="18269" y="47568"/>
                        <a:pt x="18471" y="46423"/>
                        <a:pt x="18434" y="45309"/>
                      </a:cubicBezTo>
                      <a:cubicBezTo>
                        <a:pt x="18400" y="44191"/>
                        <a:pt x="18147" y="43103"/>
                        <a:pt x="17781" y="42079"/>
                      </a:cubicBezTo>
                      <a:cubicBezTo>
                        <a:pt x="17037" y="40027"/>
                        <a:pt x="15873" y="38211"/>
                        <a:pt x="14604" y="36560"/>
                      </a:cubicBezTo>
                      <a:cubicBezTo>
                        <a:pt x="13329" y="34921"/>
                        <a:pt x="12026" y="33366"/>
                        <a:pt x="10943" y="31714"/>
                      </a:cubicBezTo>
                      <a:cubicBezTo>
                        <a:pt x="9868" y="30070"/>
                        <a:pt x="9017" y="28303"/>
                        <a:pt x="8757" y="26460"/>
                      </a:cubicBezTo>
                      <a:cubicBezTo>
                        <a:pt x="8474" y="24619"/>
                        <a:pt x="8886" y="22777"/>
                        <a:pt x="9700" y="21217"/>
                      </a:cubicBezTo>
                      <a:cubicBezTo>
                        <a:pt x="10507" y="19642"/>
                        <a:pt x="11690" y="18341"/>
                        <a:pt x="12947" y="17249"/>
                      </a:cubicBezTo>
                      <a:cubicBezTo>
                        <a:pt x="14221" y="16162"/>
                        <a:pt x="15605" y="15311"/>
                        <a:pt x="16993" y="14594"/>
                      </a:cubicBezTo>
                      <a:cubicBezTo>
                        <a:pt x="18378" y="13874"/>
                        <a:pt x="19757" y="13269"/>
                        <a:pt x="21071" y="12684"/>
                      </a:cubicBezTo>
                      <a:cubicBezTo>
                        <a:pt x="23701" y="11526"/>
                        <a:pt x="26082" y="10403"/>
                        <a:pt x="27946" y="9036"/>
                      </a:cubicBezTo>
                      <a:cubicBezTo>
                        <a:pt x="29807" y="7676"/>
                        <a:pt x="31148" y="6160"/>
                        <a:pt x="31977" y="4766"/>
                      </a:cubicBezTo>
                      <a:cubicBezTo>
                        <a:pt x="32832" y="3380"/>
                        <a:pt x="33148" y="2128"/>
                        <a:pt x="33280" y="1294"/>
                      </a:cubicBezTo>
                      <a:cubicBezTo>
                        <a:pt x="33335" y="975"/>
                        <a:pt x="33362" y="652"/>
                        <a:pt x="33363" y="330"/>
                      </a:cubicBezTo>
                      <a:cubicBezTo>
                        <a:pt x="33369" y="111"/>
                        <a:pt x="33367" y="0"/>
                        <a:pt x="33358" y="0"/>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47" name="Google Shape;4174;p73">
                  <a:extLst>
                    <a:ext uri="{FF2B5EF4-FFF2-40B4-BE49-F238E27FC236}">
                      <a16:creationId xmlns:a16="http://schemas.microsoft.com/office/drawing/2014/main" id="{0D5A5BE1-E12E-DF2F-9B2B-A9DBDDBEC5BD}"/>
                    </a:ext>
                  </a:extLst>
                </p:cNvPr>
                <p:cNvSpPr/>
                <p:nvPr/>
              </p:nvSpPr>
              <p:spPr>
                <a:xfrm>
                  <a:off x="1950750" y="1868300"/>
                  <a:ext cx="759225" cy="2119700"/>
                </a:xfrm>
                <a:custGeom>
                  <a:avLst/>
                  <a:gdLst/>
                  <a:ahLst/>
                  <a:cxnLst/>
                  <a:rect l="l" t="t" r="r" b="b"/>
                  <a:pathLst>
                    <a:path w="30369" h="84788" extrusionOk="0">
                      <a:moveTo>
                        <a:pt x="30362" y="1"/>
                      </a:moveTo>
                      <a:cubicBezTo>
                        <a:pt x="30342" y="1"/>
                        <a:pt x="30248" y="33"/>
                        <a:pt x="30086" y="94"/>
                      </a:cubicBezTo>
                      <a:lnTo>
                        <a:pt x="29282" y="411"/>
                      </a:lnTo>
                      <a:cubicBezTo>
                        <a:pt x="28590" y="722"/>
                        <a:pt x="27560" y="1175"/>
                        <a:pt x="26313" y="1905"/>
                      </a:cubicBezTo>
                      <a:cubicBezTo>
                        <a:pt x="23828" y="3344"/>
                        <a:pt x="20332" y="5825"/>
                        <a:pt x="17197" y="9977"/>
                      </a:cubicBezTo>
                      <a:cubicBezTo>
                        <a:pt x="16426" y="11018"/>
                        <a:pt x="15661" y="12141"/>
                        <a:pt x="14988" y="13392"/>
                      </a:cubicBezTo>
                      <a:cubicBezTo>
                        <a:pt x="14321" y="14642"/>
                        <a:pt x="13752" y="16043"/>
                        <a:pt x="13553" y="17585"/>
                      </a:cubicBezTo>
                      <a:cubicBezTo>
                        <a:pt x="13384" y="19127"/>
                        <a:pt x="13566" y="20750"/>
                        <a:pt x="14098" y="22302"/>
                      </a:cubicBezTo>
                      <a:cubicBezTo>
                        <a:pt x="14618" y="23859"/>
                        <a:pt x="15425" y="25344"/>
                        <a:pt x="16320" y="26799"/>
                      </a:cubicBezTo>
                      <a:cubicBezTo>
                        <a:pt x="17217" y="28254"/>
                        <a:pt x="18215" y="29689"/>
                        <a:pt x="19143" y="31201"/>
                      </a:cubicBezTo>
                      <a:cubicBezTo>
                        <a:pt x="20068" y="32710"/>
                        <a:pt x="20940" y="34305"/>
                        <a:pt x="21490" y="36043"/>
                      </a:cubicBezTo>
                      <a:cubicBezTo>
                        <a:pt x="21768" y="36915"/>
                        <a:pt x="21949" y="37815"/>
                        <a:pt x="22030" y="38727"/>
                      </a:cubicBezTo>
                      <a:cubicBezTo>
                        <a:pt x="22100" y="39647"/>
                        <a:pt x="22045" y="40581"/>
                        <a:pt x="21907" y="41508"/>
                      </a:cubicBezTo>
                      <a:cubicBezTo>
                        <a:pt x="21608" y="43363"/>
                        <a:pt x="20917" y="45179"/>
                        <a:pt x="19954" y="46860"/>
                      </a:cubicBezTo>
                      <a:cubicBezTo>
                        <a:pt x="18039" y="50263"/>
                        <a:pt x="15168" y="52876"/>
                        <a:pt x="12313" y="55198"/>
                      </a:cubicBezTo>
                      <a:cubicBezTo>
                        <a:pt x="9445" y="57528"/>
                        <a:pt x="6534" y="59631"/>
                        <a:pt x="4089" y="62051"/>
                      </a:cubicBezTo>
                      <a:cubicBezTo>
                        <a:pt x="2876" y="63264"/>
                        <a:pt x="1810" y="64600"/>
                        <a:pt x="1082" y="66082"/>
                      </a:cubicBezTo>
                      <a:cubicBezTo>
                        <a:pt x="353" y="67566"/>
                        <a:pt x="35" y="69172"/>
                        <a:pt x="20" y="70711"/>
                      </a:cubicBezTo>
                      <a:cubicBezTo>
                        <a:pt x="1" y="73810"/>
                        <a:pt x="1160" y="76593"/>
                        <a:pt x="2712" y="78672"/>
                      </a:cubicBezTo>
                      <a:cubicBezTo>
                        <a:pt x="4293" y="80769"/>
                        <a:pt x="6308" y="82122"/>
                        <a:pt x="8160" y="83005"/>
                      </a:cubicBezTo>
                      <a:cubicBezTo>
                        <a:pt x="10025" y="83893"/>
                        <a:pt x="11769" y="84315"/>
                        <a:pt x="13194" y="84543"/>
                      </a:cubicBezTo>
                      <a:cubicBezTo>
                        <a:pt x="14450" y="84734"/>
                        <a:pt x="15469" y="84787"/>
                        <a:pt x="16213" y="84787"/>
                      </a:cubicBezTo>
                      <a:cubicBezTo>
                        <a:pt x="16318" y="84787"/>
                        <a:pt x="16418" y="84786"/>
                        <a:pt x="16512" y="84784"/>
                      </a:cubicBezTo>
                      <a:cubicBezTo>
                        <a:pt x="16533" y="84784"/>
                        <a:pt x="16553" y="84784"/>
                        <a:pt x="16573" y="84784"/>
                      </a:cubicBezTo>
                      <a:cubicBezTo>
                        <a:pt x="16923" y="84784"/>
                        <a:pt x="17192" y="84757"/>
                        <a:pt x="17376" y="84749"/>
                      </a:cubicBezTo>
                      <a:cubicBezTo>
                        <a:pt x="17570" y="84736"/>
                        <a:pt x="17669" y="84724"/>
                        <a:pt x="17669" y="84716"/>
                      </a:cubicBezTo>
                      <a:cubicBezTo>
                        <a:pt x="17668" y="84706"/>
                        <a:pt x="17568" y="84701"/>
                        <a:pt x="17375" y="84697"/>
                      </a:cubicBezTo>
                      <a:cubicBezTo>
                        <a:pt x="17305" y="84694"/>
                        <a:pt x="17222" y="84694"/>
                        <a:pt x="17128" y="84694"/>
                      </a:cubicBezTo>
                      <a:cubicBezTo>
                        <a:pt x="17112" y="84694"/>
                        <a:pt x="17095" y="84694"/>
                        <a:pt x="17078" y="84694"/>
                      </a:cubicBezTo>
                      <a:cubicBezTo>
                        <a:pt x="16920" y="84694"/>
                        <a:pt x="16731" y="84693"/>
                        <a:pt x="16513" y="84682"/>
                      </a:cubicBezTo>
                      <a:cubicBezTo>
                        <a:pt x="15758" y="84664"/>
                        <a:pt x="14641" y="84593"/>
                        <a:pt x="13229" y="84349"/>
                      </a:cubicBezTo>
                      <a:cubicBezTo>
                        <a:pt x="11822" y="84092"/>
                        <a:pt x="10105" y="83647"/>
                        <a:pt x="8283" y="82751"/>
                      </a:cubicBezTo>
                      <a:cubicBezTo>
                        <a:pt x="6474" y="81858"/>
                        <a:pt x="4515" y="80507"/>
                        <a:pt x="3001" y="78457"/>
                      </a:cubicBezTo>
                      <a:cubicBezTo>
                        <a:pt x="1506" y="76421"/>
                        <a:pt x="403" y="73704"/>
                        <a:pt x="441" y="70716"/>
                      </a:cubicBezTo>
                      <a:cubicBezTo>
                        <a:pt x="465" y="69232"/>
                        <a:pt x="779" y="67695"/>
                        <a:pt x="1484" y="66279"/>
                      </a:cubicBezTo>
                      <a:cubicBezTo>
                        <a:pt x="2187" y="64863"/>
                        <a:pt x="3224" y="63568"/>
                        <a:pt x="4421" y="62383"/>
                      </a:cubicBezTo>
                      <a:cubicBezTo>
                        <a:pt x="6834" y="60012"/>
                        <a:pt x="9740" y="57919"/>
                        <a:pt x="12627" y="55584"/>
                      </a:cubicBezTo>
                      <a:cubicBezTo>
                        <a:pt x="14069" y="54414"/>
                        <a:pt x="15510" y="53178"/>
                        <a:pt x="16850" y="51788"/>
                      </a:cubicBezTo>
                      <a:cubicBezTo>
                        <a:pt x="18194" y="50403"/>
                        <a:pt x="19416" y="48846"/>
                        <a:pt x="20396" y="47112"/>
                      </a:cubicBezTo>
                      <a:cubicBezTo>
                        <a:pt x="21383" y="45387"/>
                        <a:pt x="22096" y="43515"/>
                        <a:pt x="22406" y="41588"/>
                      </a:cubicBezTo>
                      <a:cubicBezTo>
                        <a:pt x="22548" y="40624"/>
                        <a:pt x="22604" y="39651"/>
                        <a:pt x="22530" y="38689"/>
                      </a:cubicBezTo>
                      <a:cubicBezTo>
                        <a:pt x="22446" y="37740"/>
                        <a:pt x="22255" y="36802"/>
                        <a:pt x="21963" y="35893"/>
                      </a:cubicBezTo>
                      <a:cubicBezTo>
                        <a:pt x="21391" y="34094"/>
                        <a:pt x="20494" y="32470"/>
                        <a:pt x="19555" y="30947"/>
                      </a:cubicBezTo>
                      <a:cubicBezTo>
                        <a:pt x="18614" y="29423"/>
                        <a:pt x="17612" y="27993"/>
                        <a:pt x="16718" y="26554"/>
                      </a:cubicBezTo>
                      <a:cubicBezTo>
                        <a:pt x="15823" y="25115"/>
                        <a:pt x="15031" y="23664"/>
                        <a:pt x="14521" y="22160"/>
                      </a:cubicBezTo>
                      <a:cubicBezTo>
                        <a:pt x="13999" y="20660"/>
                        <a:pt x="13819" y="19113"/>
                        <a:pt x="13971" y="17638"/>
                      </a:cubicBezTo>
                      <a:cubicBezTo>
                        <a:pt x="14151" y="16165"/>
                        <a:pt x="14688" y="14803"/>
                        <a:pt x="15333" y="13574"/>
                      </a:cubicBezTo>
                      <a:cubicBezTo>
                        <a:pt x="15984" y="12345"/>
                        <a:pt x="16732" y="11225"/>
                        <a:pt x="17484" y="10191"/>
                      </a:cubicBezTo>
                      <a:cubicBezTo>
                        <a:pt x="20544" y="6060"/>
                        <a:pt x="23975" y="3557"/>
                        <a:pt x="26413" y="2074"/>
                      </a:cubicBezTo>
                      <a:cubicBezTo>
                        <a:pt x="27637" y="1324"/>
                        <a:pt x="28648" y="843"/>
                        <a:pt x="29323" y="504"/>
                      </a:cubicBezTo>
                      <a:cubicBezTo>
                        <a:pt x="29603" y="375"/>
                        <a:pt x="29860" y="256"/>
                        <a:pt x="30106" y="142"/>
                      </a:cubicBezTo>
                      <a:cubicBezTo>
                        <a:pt x="30280" y="57"/>
                        <a:pt x="30368" y="10"/>
                        <a:pt x="30366" y="2"/>
                      </a:cubicBezTo>
                      <a:cubicBezTo>
                        <a:pt x="30365" y="1"/>
                        <a:pt x="30364" y="1"/>
                        <a:pt x="30362" y="1"/>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48" name="Google Shape;4175;p73">
                  <a:extLst>
                    <a:ext uri="{FF2B5EF4-FFF2-40B4-BE49-F238E27FC236}">
                      <a16:creationId xmlns:a16="http://schemas.microsoft.com/office/drawing/2014/main" id="{0991AB89-02E6-2BA0-4492-058497474BFF}"/>
                    </a:ext>
                  </a:extLst>
                </p:cNvPr>
                <p:cNvSpPr/>
                <p:nvPr/>
              </p:nvSpPr>
              <p:spPr>
                <a:xfrm>
                  <a:off x="2617800" y="1899950"/>
                  <a:ext cx="256575" cy="1104800"/>
                </a:xfrm>
                <a:custGeom>
                  <a:avLst/>
                  <a:gdLst/>
                  <a:ahLst/>
                  <a:cxnLst/>
                  <a:rect l="l" t="t" r="r" b="b"/>
                  <a:pathLst>
                    <a:path w="10263" h="44192" extrusionOk="0">
                      <a:moveTo>
                        <a:pt x="10247" y="0"/>
                      </a:moveTo>
                      <a:cubicBezTo>
                        <a:pt x="10208" y="0"/>
                        <a:pt x="10043" y="54"/>
                        <a:pt x="9762" y="155"/>
                      </a:cubicBezTo>
                      <a:lnTo>
                        <a:pt x="9174" y="374"/>
                      </a:lnTo>
                      <a:lnTo>
                        <a:pt x="8398" y="738"/>
                      </a:lnTo>
                      <a:cubicBezTo>
                        <a:pt x="7255" y="1318"/>
                        <a:pt x="5611" y="2281"/>
                        <a:pt x="4004" y="3960"/>
                      </a:cubicBezTo>
                      <a:cubicBezTo>
                        <a:pt x="2395" y="5597"/>
                        <a:pt x="775" y="8013"/>
                        <a:pt x="254" y="11085"/>
                      </a:cubicBezTo>
                      <a:cubicBezTo>
                        <a:pt x="0" y="12609"/>
                        <a:pt x="71" y="14274"/>
                        <a:pt x="496" y="15894"/>
                      </a:cubicBezTo>
                      <a:cubicBezTo>
                        <a:pt x="908" y="17522"/>
                        <a:pt x="1581" y="19114"/>
                        <a:pt x="2326" y="20703"/>
                      </a:cubicBezTo>
                      <a:cubicBezTo>
                        <a:pt x="3833" y="23877"/>
                        <a:pt x="5514" y="26757"/>
                        <a:pt x="6635" y="29554"/>
                      </a:cubicBezTo>
                      <a:cubicBezTo>
                        <a:pt x="7791" y="32332"/>
                        <a:pt x="8298" y="35031"/>
                        <a:pt x="8244" y="37300"/>
                      </a:cubicBezTo>
                      <a:cubicBezTo>
                        <a:pt x="8220" y="39574"/>
                        <a:pt x="7630" y="41358"/>
                        <a:pt x="7064" y="42486"/>
                      </a:cubicBezTo>
                      <a:cubicBezTo>
                        <a:pt x="6489" y="43620"/>
                        <a:pt x="6011" y="44156"/>
                        <a:pt x="6057" y="44190"/>
                      </a:cubicBezTo>
                      <a:cubicBezTo>
                        <a:pt x="6058" y="44191"/>
                        <a:pt x="6059" y="44191"/>
                        <a:pt x="6060" y="44191"/>
                      </a:cubicBezTo>
                      <a:cubicBezTo>
                        <a:pt x="6080" y="44191"/>
                        <a:pt x="6199" y="44061"/>
                        <a:pt x="6408" y="43810"/>
                      </a:cubicBezTo>
                      <a:cubicBezTo>
                        <a:pt x="6547" y="43653"/>
                        <a:pt x="6673" y="43485"/>
                        <a:pt x="6786" y="43308"/>
                      </a:cubicBezTo>
                      <a:cubicBezTo>
                        <a:pt x="6921" y="43099"/>
                        <a:pt x="7095" y="42869"/>
                        <a:pt x="7238" y="42578"/>
                      </a:cubicBezTo>
                      <a:cubicBezTo>
                        <a:pt x="7871" y="41457"/>
                        <a:pt x="8532" y="39637"/>
                        <a:pt x="8603" y="37309"/>
                      </a:cubicBezTo>
                      <a:cubicBezTo>
                        <a:pt x="8705" y="34992"/>
                        <a:pt x="8219" y="32210"/>
                        <a:pt x="7069" y="29381"/>
                      </a:cubicBezTo>
                      <a:cubicBezTo>
                        <a:pt x="5954" y="26534"/>
                        <a:pt x="4277" y="23632"/>
                        <a:pt x="2785" y="20488"/>
                      </a:cubicBezTo>
                      <a:cubicBezTo>
                        <a:pt x="2046" y="18914"/>
                        <a:pt x="1382" y="17345"/>
                        <a:pt x="977" y="15773"/>
                      </a:cubicBezTo>
                      <a:cubicBezTo>
                        <a:pt x="560" y="14203"/>
                        <a:pt x="486" y="12625"/>
                        <a:pt x="716" y="11159"/>
                      </a:cubicBezTo>
                      <a:cubicBezTo>
                        <a:pt x="1188" y="8211"/>
                        <a:pt x="2721" y="5839"/>
                        <a:pt x="4264" y="4207"/>
                      </a:cubicBezTo>
                      <a:cubicBezTo>
                        <a:pt x="5803" y="2534"/>
                        <a:pt x="7390" y="1540"/>
                        <a:pt x="8490" y="913"/>
                      </a:cubicBezTo>
                      <a:lnTo>
                        <a:pt x="9236" y="512"/>
                      </a:lnTo>
                      <a:lnTo>
                        <a:pt x="9801" y="249"/>
                      </a:lnTo>
                      <a:cubicBezTo>
                        <a:pt x="10105" y="105"/>
                        <a:pt x="10262" y="20"/>
                        <a:pt x="10256" y="3"/>
                      </a:cubicBezTo>
                      <a:cubicBezTo>
                        <a:pt x="10256" y="1"/>
                        <a:pt x="10253" y="0"/>
                        <a:pt x="10247" y="0"/>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49" name="Google Shape;4176;p73">
                  <a:extLst>
                    <a:ext uri="{FF2B5EF4-FFF2-40B4-BE49-F238E27FC236}">
                      <a16:creationId xmlns:a16="http://schemas.microsoft.com/office/drawing/2014/main" id="{80046B58-428A-F217-135F-BAD56179AA3B}"/>
                    </a:ext>
                  </a:extLst>
                </p:cNvPr>
                <p:cNvSpPr/>
                <p:nvPr/>
              </p:nvSpPr>
              <p:spPr>
                <a:xfrm>
                  <a:off x="1959550" y="2213500"/>
                  <a:ext cx="2044050" cy="3262625"/>
                </a:xfrm>
                <a:custGeom>
                  <a:avLst/>
                  <a:gdLst/>
                  <a:ahLst/>
                  <a:cxnLst/>
                  <a:rect l="l" t="t" r="r" b="b"/>
                  <a:pathLst>
                    <a:path w="81762" h="130505" extrusionOk="0">
                      <a:moveTo>
                        <a:pt x="36710" y="1"/>
                      </a:moveTo>
                      <a:cubicBezTo>
                        <a:pt x="36613" y="4236"/>
                        <a:pt x="35881" y="8433"/>
                        <a:pt x="34537" y="12450"/>
                      </a:cubicBezTo>
                      <a:cubicBezTo>
                        <a:pt x="34373" y="12945"/>
                        <a:pt x="34184" y="13457"/>
                        <a:pt x="33802" y="13812"/>
                      </a:cubicBezTo>
                      <a:cubicBezTo>
                        <a:pt x="33425" y="14163"/>
                        <a:pt x="32910" y="14313"/>
                        <a:pt x="32414" y="14455"/>
                      </a:cubicBezTo>
                      <a:cubicBezTo>
                        <a:pt x="27302" y="15903"/>
                        <a:pt x="21024" y="16262"/>
                        <a:pt x="16899" y="19968"/>
                      </a:cubicBezTo>
                      <a:cubicBezTo>
                        <a:pt x="14031" y="22543"/>
                        <a:pt x="12737" y="26400"/>
                        <a:pt x="11663" y="30102"/>
                      </a:cubicBezTo>
                      <a:cubicBezTo>
                        <a:pt x="8627" y="40577"/>
                        <a:pt x="6438" y="51279"/>
                        <a:pt x="5116" y="62105"/>
                      </a:cubicBezTo>
                      <a:cubicBezTo>
                        <a:pt x="4280" y="68968"/>
                        <a:pt x="1" y="82256"/>
                        <a:pt x="9159" y="85435"/>
                      </a:cubicBezTo>
                      <a:lnTo>
                        <a:pt x="2832" y="102710"/>
                      </a:lnTo>
                      <a:cubicBezTo>
                        <a:pt x="2512" y="103584"/>
                        <a:pt x="2187" y="104487"/>
                        <a:pt x="2224" y="105418"/>
                      </a:cubicBezTo>
                      <a:cubicBezTo>
                        <a:pt x="2265" y="106473"/>
                        <a:pt x="2766" y="107451"/>
                        <a:pt x="3299" y="108363"/>
                      </a:cubicBezTo>
                      <a:cubicBezTo>
                        <a:pt x="8793" y="117759"/>
                        <a:pt x="18681" y="123985"/>
                        <a:pt x="29126" y="127044"/>
                      </a:cubicBezTo>
                      <a:cubicBezTo>
                        <a:pt x="35178" y="128818"/>
                        <a:pt x="41462" y="129630"/>
                        <a:pt x="47748" y="129943"/>
                      </a:cubicBezTo>
                      <a:cubicBezTo>
                        <a:pt x="50658" y="130087"/>
                        <a:pt x="54049" y="130504"/>
                        <a:pt x="57279" y="130504"/>
                      </a:cubicBezTo>
                      <a:cubicBezTo>
                        <a:pt x="58952" y="130504"/>
                        <a:pt x="60582" y="130392"/>
                        <a:pt x="62079" y="130073"/>
                      </a:cubicBezTo>
                      <a:cubicBezTo>
                        <a:pt x="67690" y="128873"/>
                        <a:pt x="70839" y="123227"/>
                        <a:pt x="73907" y="118904"/>
                      </a:cubicBezTo>
                      <a:cubicBezTo>
                        <a:pt x="77529" y="113803"/>
                        <a:pt x="79653" y="107710"/>
                        <a:pt x="80488" y="101536"/>
                      </a:cubicBezTo>
                      <a:cubicBezTo>
                        <a:pt x="81762" y="92120"/>
                        <a:pt x="80924" y="81823"/>
                        <a:pt x="76003" y="73598"/>
                      </a:cubicBezTo>
                      <a:cubicBezTo>
                        <a:pt x="73125" y="68785"/>
                        <a:pt x="69851" y="64230"/>
                        <a:pt x="65088" y="61028"/>
                      </a:cubicBezTo>
                      <a:cubicBezTo>
                        <a:pt x="64471" y="60613"/>
                        <a:pt x="59832" y="56470"/>
                        <a:pt x="58453" y="56470"/>
                      </a:cubicBezTo>
                      <a:cubicBezTo>
                        <a:pt x="58356" y="56470"/>
                        <a:pt x="58275" y="56490"/>
                        <a:pt x="58213" y="56534"/>
                      </a:cubicBezTo>
                      <a:cubicBezTo>
                        <a:pt x="61454" y="54226"/>
                        <a:pt x="62905" y="50517"/>
                        <a:pt x="62977" y="46653"/>
                      </a:cubicBezTo>
                      <a:cubicBezTo>
                        <a:pt x="63015" y="44676"/>
                        <a:pt x="62356" y="43054"/>
                        <a:pt x="61491" y="41274"/>
                      </a:cubicBezTo>
                      <a:cubicBezTo>
                        <a:pt x="61208" y="40696"/>
                        <a:pt x="58084" y="36187"/>
                        <a:pt x="58175" y="36014"/>
                      </a:cubicBezTo>
                      <a:cubicBezTo>
                        <a:pt x="59535" y="33444"/>
                        <a:pt x="59920" y="30442"/>
                        <a:pt x="59445" y="27585"/>
                      </a:cubicBezTo>
                      <a:cubicBezTo>
                        <a:pt x="59197" y="26092"/>
                        <a:pt x="58716" y="24639"/>
                        <a:pt x="58015" y="23307"/>
                      </a:cubicBezTo>
                      <a:cubicBezTo>
                        <a:pt x="55582" y="18675"/>
                        <a:pt x="50813" y="16995"/>
                        <a:pt x="46251" y="15002"/>
                      </a:cubicBezTo>
                      <a:cubicBezTo>
                        <a:pt x="45912" y="14854"/>
                        <a:pt x="45544" y="14682"/>
                        <a:pt x="45382" y="14349"/>
                      </a:cubicBezTo>
                      <a:cubicBezTo>
                        <a:pt x="45255" y="14086"/>
                        <a:pt x="45282" y="13779"/>
                        <a:pt x="45313" y="13490"/>
                      </a:cubicBezTo>
                      <a:cubicBezTo>
                        <a:pt x="45632" y="10439"/>
                        <a:pt x="46189" y="7448"/>
                        <a:pt x="46508" y="4373"/>
                      </a:cubicBezTo>
                      <a:cubicBezTo>
                        <a:pt x="46640" y="3097"/>
                        <a:pt x="46785" y="1780"/>
                        <a:pt x="47413" y="661"/>
                      </a:cubicBezTo>
                      <a:lnTo>
                        <a:pt x="36710" y="1"/>
                      </a:lnTo>
                      <a:close/>
                    </a:path>
                  </a:pathLst>
                </a:custGeom>
                <a:solidFill>
                  <a:srgbClr val="F97E7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50" name="Google Shape;4177;p73">
                  <a:extLst>
                    <a:ext uri="{FF2B5EF4-FFF2-40B4-BE49-F238E27FC236}">
                      <a16:creationId xmlns:a16="http://schemas.microsoft.com/office/drawing/2014/main" id="{D13827F8-545C-3BAD-9446-3AE2B2F4567E}"/>
                    </a:ext>
                  </a:extLst>
                </p:cNvPr>
                <p:cNvSpPr/>
                <p:nvPr/>
              </p:nvSpPr>
              <p:spPr>
                <a:xfrm>
                  <a:off x="3574450" y="1813725"/>
                  <a:ext cx="203725" cy="303225"/>
                </a:xfrm>
                <a:custGeom>
                  <a:avLst/>
                  <a:gdLst/>
                  <a:ahLst/>
                  <a:cxnLst/>
                  <a:rect l="l" t="t" r="r" b="b"/>
                  <a:pathLst>
                    <a:path w="8149" h="12129" extrusionOk="0">
                      <a:moveTo>
                        <a:pt x="4889" y="1"/>
                      </a:moveTo>
                      <a:cubicBezTo>
                        <a:pt x="3456" y="1"/>
                        <a:pt x="2272" y="1140"/>
                        <a:pt x="1415" y="2301"/>
                      </a:cubicBezTo>
                      <a:lnTo>
                        <a:pt x="0" y="12128"/>
                      </a:lnTo>
                      <a:cubicBezTo>
                        <a:pt x="2128" y="12063"/>
                        <a:pt x="3879" y="10485"/>
                        <a:pt x="5298" y="8899"/>
                      </a:cubicBezTo>
                      <a:cubicBezTo>
                        <a:pt x="6132" y="7967"/>
                        <a:pt x="6935" y="6983"/>
                        <a:pt x="7446" y="5841"/>
                      </a:cubicBezTo>
                      <a:cubicBezTo>
                        <a:pt x="7956" y="4699"/>
                        <a:pt x="8149" y="3370"/>
                        <a:pt x="7735" y="2190"/>
                      </a:cubicBezTo>
                      <a:cubicBezTo>
                        <a:pt x="7320" y="1009"/>
                        <a:pt x="6215" y="36"/>
                        <a:pt x="4965" y="2"/>
                      </a:cubicBezTo>
                      <a:cubicBezTo>
                        <a:pt x="4940" y="1"/>
                        <a:pt x="4915" y="1"/>
                        <a:pt x="4889" y="1"/>
                      </a:cubicBezTo>
                      <a:close/>
                    </a:path>
                  </a:pathLst>
                </a:custGeom>
                <a:solidFill>
                  <a:srgbClr val="EF797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51" name="Google Shape;4178;p73">
                  <a:extLst>
                    <a:ext uri="{FF2B5EF4-FFF2-40B4-BE49-F238E27FC236}">
                      <a16:creationId xmlns:a16="http://schemas.microsoft.com/office/drawing/2014/main" id="{6E3B6AD6-0EC4-786B-F3FA-D26BA41AEE3F}"/>
                    </a:ext>
                  </a:extLst>
                </p:cNvPr>
                <p:cNvSpPr/>
                <p:nvPr/>
              </p:nvSpPr>
              <p:spPr>
                <a:xfrm>
                  <a:off x="3612675" y="1880200"/>
                  <a:ext cx="131850" cy="159025"/>
                </a:xfrm>
                <a:custGeom>
                  <a:avLst/>
                  <a:gdLst/>
                  <a:ahLst/>
                  <a:cxnLst/>
                  <a:rect l="l" t="t" r="r" b="b"/>
                  <a:pathLst>
                    <a:path w="5274" h="6361" extrusionOk="0">
                      <a:moveTo>
                        <a:pt x="5061" y="0"/>
                      </a:moveTo>
                      <a:cubicBezTo>
                        <a:pt x="4842" y="0"/>
                        <a:pt x="4457" y="56"/>
                        <a:pt x="3978" y="256"/>
                      </a:cubicBezTo>
                      <a:cubicBezTo>
                        <a:pt x="3219" y="560"/>
                        <a:pt x="2303" y="1278"/>
                        <a:pt x="1588" y="2280"/>
                      </a:cubicBezTo>
                      <a:cubicBezTo>
                        <a:pt x="865" y="3274"/>
                        <a:pt x="438" y="4312"/>
                        <a:pt x="227" y="5081"/>
                      </a:cubicBezTo>
                      <a:cubicBezTo>
                        <a:pt x="17" y="5851"/>
                        <a:pt x="0" y="6348"/>
                        <a:pt x="64" y="6360"/>
                      </a:cubicBezTo>
                      <a:cubicBezTo>
                        <a:pt x="65" y="6360"/>
                        <a:pt x="67" y="6360"/>
                        <a:pt x="68" y="6360"/>
                      </a:cubicBezTo>
                      <a:cubicBezTo>
                        <a:pt x="220" y="6360"/>
                        <a:pt x="628" y="4454"/>
                        <a:pt x="1998" y="2577"/>
                      </a:cubicBezTo>
                      <a:cubicBezTo>
                        <a:pt x="2675" y="1634"/>
                        <a:pt x="3475" y="938"/>
                        <a:pt x="4135" y="578"/>
                      </a:cubicBezTo>
                      <a:cubicBezTo>
                        <a:pt x="4793" y="206"/>
                        <a:pt x="5273" y="121"/>
                        <a:pt x="5262" y="40"/>
                      </a:cubicBezTo>
                      <a:cubicBezTo>
                        <a:pt x="5261" y="19"/>
                        <a:pt x="5190" y="0"/>
                        <a:pt x="5061" y="0"/>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52" name="Google Shape;4179;p73">
                  <a:extLst>
                    <a:ext uri="{FF2B5EF4-FFF2-40B4-BE49-F238E27FC236}">
                      <a16:creationId xmlns:a16="http://schemas.microsoft.com/office/drawing/2014/main" id="{122F82C0-3A9C-B41B-98F7-417B048BB1CE}"/>
                    </a:ext>
                  </a:extLst>
                </p:cNvPr>
                <p:cNvSpPr/>
                <p:nvPr/>
              </p:nvSpPr>
              <p:spPr>
                <a:xfrm>
                  <a:off x="3653775" y="1936700"/>
                  <a:ext cx="59950" cy="20000"/>
                </a:xfrm>
                <a:custGeom>
                  <a:avLst/>
                  <a:gdLst/>
                  <a:ahLst/>
                  <a:cxnLst/>
                  <a:rect l="l" t="t" r="r" b="b"/>
                  <a:pathLst>
                    <a:path w="2398" h="800" extrusionOk="0">
                      <a:moveTo>
                        <a:pt x="499" y="0"/>
                      </a:moveTo>
                      <a:cubicBezTo>
                        <a:pt x="210" y="0"/>
                        <a:pt x="18" y="56"/>
                        <a:pt x="12" y="135"/>
                      </a:cubicBezTo>
                      <a:cubicBezTo>
                        <a:pt x="0" y="277"/>
                        <a:pt x="512" y="433"/>
                        <a:pt x="1133" y="596"/>
                      </a:cubicBezTo>
                      <a:cubicBezTo>
                        <a:pt x="1568" y="709"/>
                        <a:pt x="1954" y="799"/>
                        <a:pt x="2168" y="799"/>
                      </a:cubicBezTo>
                      <a:cubicBezTo>
                        <a:pt x="2260" y="799"/>
                        <a:pt x="2320" y="783"/>
                        <a:pt x="2338" y="743"/>
                      </a:cubicBezTo>
                      <a:cubicBezTo>
                        <a:pt x="2397" y="619"/>
                        <a:pt x="1932" y="280"/>
                        <a:pt x="1263" y="106"/>
                      </a:cubicBezTo>
                      <a:cubicBezTo>
                        <a:pt x="979" y="31"/>
                        <a:pt x="712" y="0"/>
                        <a:pt x="499" y="0"/>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53" name="Google Shape;4180;p73">
                  <a:extLst>
                    <a:ext uri="{FF2B5EF4-FFF2-40B4-BE49-F238E27FC236}">
                      <a16:creationId xmlns:a16="http://schemas.microsoft.com/office/drawing/2014/main" id="{3F304487-E090-7CB2-8DF8-FBD9B492E828}"/>
                    </a:ext>
                  </a:extLst>
                </p:cNvPr>
                <p:cNvSpPr/>
                <p:nvPr/>
              </p:nvSpPr>
              <p:spPr>
                <a:xfrm>
                  <a:off x="3086525" y="2801450"/>
                  <a:ext cx="776000" cy="1045350"/>
                </a:xfrm>
                <a:custGeom>
                  <a:avLst/>
                  <a:gdLst/>
                  <a:ahLst/>
                  <a:cxnLst/>
                  <a:rect l="l" t="t" r="r" b="b"/>
                  <a:pathLst>
                    <a:path w="31040" h="41814" extrusionOk="0">
                      <a:moveTo>
                        <a:pt x="12918" y="1"/>
                      </a:moveTo>
                      <a:lnTo>
                        <a:pt x="1" y="38813"/>
                      </a:lnTo>
                      <a:cubicBezTo>
                        <a:pt x="6087" y="40725"/>
                        <a:pt x="12421" y="41735"/>
                        <a:pt x="18801" y="41810"/>
                      </a:cubicBezTo>
                      <a:cubicBezTo>
                        <a:pt x="18970" y="41812"/>
                        <a:pt x="19141" y="41813"/>
                        <a:pt x="19312" y="41813"/>
                      </a:cubicBezTo>
                      <a:cubicBezTo>
                        <a:pt x="23540" y="41813"/>
                        <a:pt x="28065" y="41177"/>
                        <a:pt x="31040" y="38210"/>
                      </a:cubicBezTo>
                      <a:cubicBezTo>
                        <a:pt x="22283" y="27074"/>
                        <a:pt x="17526" y="13397"/>
                        <a:pt x="12918" y="1"/>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54" name="Google Shape;4181;p73">
                  <a:extLst>
                    <a:ext uri="{FF2B5EF4-FFF2-40B4-BE49-F238E27FC236}">
                      <a16:creationId xmlns:a16="http://schemas.microsoft.com/office/drawing/2014/main" id="{CC12C72C-DB0C-99FA-9658-13F694592151}"/>
                    </a:ext>
                  </a:extLst>
                </p:cNvPr>
                <p:cNvSpPr/>
                <p:nvPr/>
              </p:nvSpPr>
              <p:spPr>
                <a:xfrm>
                  <a:off x="3198175" y="2643050"/>
                  <a:ext cx="515775" cy="919800"/>
                </a:xfrm>
                <a:custGeom>
                  <a:avLst/>
                  <a:gdLst/>
                  <a:ahLst/>
                  <a:cxnLst/>
                  <a:rect l="l" t="t" r="r" b="b"/>
                  <a:pathLst>
                    <a:path w="20631" h="36792" extrusionOk="0">
                      <a:moveTo>
                        <a:pt x="630" y="1"/>
                      </a:moveTo>
                      <a:lnTo>
                        <a:pt x="1" y="29072"/>
                      </a:lnTo>
                      <a:cubicBezTo>
                        <a:pt x="1691" y="31328"/>
                        <a:pt x="2823" y="33951"/>
                        <a:pt x="3306" y="36728"/>
                      </a:cubicBezTo>
                      <a:cubicBezTo>
                        <a:pt x="3834" y="36771"/>
                        <a:pt x="4362" y="36792"/>
                        <a:pt x="4890" y="36792"/>
                      </a:cubicBezTo>
                      <a:cubicBezTo>
                        <a:pt x="10845" y="36792"/>
                        <a:pt x="16774" y="34094"/>
                        <a:pt x="20631" y="29546"/>
                      </a:cubicBezTo>
                      <a:cubicBezTo>
                        <a:pt x="18123" y="24300"/>
                        <a:pt x="15616" y="19055"/>
                        <a:pt x="13110" y="13810"/>
                      </a:cubicBezTo>
                      <a:cubicBezTo>
                        <a:pt x="11726" y="10913"/>
                        <a:pt x="10325" y="7991"/>
                        <a:pt x="8347" y="5465"/>
                      </a:cubicBezTo>
                      <a:cubicBezTo>
                        <a:pt x="6370" y="2937"/>
                        <a:pt x="3738" y="801"/>
                        <a:pt x="630" y="1"/>
                      </a:cubicBezTo>
                      <a:close/>
                    </a:path>
                  </a:pathLst>
                </a:custGeom>
                <a:solidFill>
                  <a:srgbClr val="FCB3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55" name="Google Shape;4182;p73">
                  <a:extLst>
                    <a:ext uri="{FF2B5EF4-FFF2-40B4-BE49-F238E27FC236}">
                      <a16:creationId xmlns:a16="http://schemas.microsoft.com/office/drawing/2014/main" id="{FCC0ADB6-8230-4BD8-3C4E-71047F1185A9}"/>
                    </a:ext>
                  </a:extLst>
                </p:cNvPr>
                <p:cNvSpPr/>
                <p:nvPr/>
              </p:nvSpPr>
              <p:spPr>
                <a:xfrm>
                  <a:off x="1959575" y="2587700"/>
                  <a:ext cx="2044050" cy="2888425"/>
                </a:xfrm>
                <a:custGeom>
                  <a:avLst/>
                  <a:gdLst/>
                  <a:ahLst/>
                  <a:cxnLst/>
                  <a:rect l="l" t="t" r="r" b="b"/>
                  <a:pathLst>
                    <a:path w="81762" h="115537" extrusionOk="0">
                      <a:moveTo>
                        <a:pt x="30388" y="1"/>
                      </a:moveTo>
                      <a:cubicBezTo>
                        <a:pt x="25721" y="1084"/>
                        <a:pt x="20492" y="1772"/>
                        <a:pt x="16899" y="5000"/>
                      </a:cubicBezTo>
                      <a:cubicBezTo>
                        <a:pt x="14031" y="7575"/>
                        <a:pt x="12737" y="11432"/>
                        <a:pt x="11663" y="15134"/>
                      </a:cubicBezTo>
                      <a:cubicBezTo>
                        <a:pt x="8627" y="25609"/>
                        <a:pt x="6438" y="36311"/>
                        <a:pt x="5117" y="47137"/>
                      </a:cubicBezTo>
                      <a:cubicBezTo>
                        <a:pt x="4280" y="54000"/>
                        <a:pt x="1" y="67288"/>
                        <a:pt x="9159" y="70467"/>
                      </a:cubicBezTo>
                      <a:lnTo>
                        <a:pt x="2832" y="87742"/>
                      </a:lnTo>
                      <a:cubicBezTo>
                        <a:pt x="2512" y="88616"/>
                        <a:pt x="2188" y="89519"/>
                        <a:pt x="2224" y="90450"/>
                      </a:cubicBezTo>
                      <a:cubicBezTo>
                        <a:pt x="2265" y="91505"/>
                        <a:pt x="2767" y="92483"/>
                        <a:pt x="3300" y="93395"/>
                      </a:cubicBezTo>
                      <a:cubicBezTo>
                        <a:pt x="8793" y="102791"/>
                        <a:pt x="18681" y="109017"/>
                        <a:pt x="29127" y="112076"/>
                      </a:cubicBezTo>
                      <a:cubicBezTo>
                        <a:pt x="35178" y="113850"/>
                        <a:pt x="41462" y="114662"/>
                        <a:pt x="47748" y="114975"/>
                      </a:cubicBezTo>
                      <a:cubicBezTo>
                        <a:pt x="50658" y="115119"/>
                        <a:pt x="54049" y="115536"/>
                        <a:pt x="57279" y="115536"/>
                      </a:cubicBezTo>
                      <a:cubicBezTo>
                        <a:pt x="58952" y="115536"/>
                        <a:pt x="60582" y="115424"/>
                        <a:pt x="62079" y="115105"/>
                      </a:cubicBezTo>
                      <a:cubicBezTo>
                        <a:pt x="67690" y="113905"/>
                        <a:pt x="70840" y="108259"/>
                        <a:pt x="73908" y="103936"/>
                      </a:cubicBezTo>
                      <a:cubicBezTo>
                        <a:pt x="77529" y="98835"/>
                        <a:pt x="79653" y="92742"/>
                        <a:pt x="80489" y="86568"/>
                      </a:cubicBezTo>
                      <a:cubicBezTo>
                        <a:pt x="81762" y="77152"/>
                        <a:pt x="80924" y="66855"/>
                        <a:pt x="76004" y="58630"/>
                      </a:cubicBezTo>
                      <a:cubicBezTo>
                        <a:pt x="73124" y="53816"/>
                        <a:pt x="69850" y="49262"/>
                        <a:pt x="65088" y="46059"/>
                      </a:cubicBezTo>
                      <a:cubicBezTo>
                        <a:pt x="64471" y="45643"/>
                        <a:pt x="59833" y="41502"/>
                        <a:pt x="58454" y="41502"/>
                      </a:cubicBezTo>
                      <a:cubicBezTo>
                        <a:pt x="58356" y="41502"/>
                        <a:pt x="58276" y="41522"/>
                        <a:pt x="58213" y="41566"/>
                      </a:cubicBezTo>
                      <a:cubicBezTo>
                        <a:pt x="61454" y="39258"/>
                        <a:pt x="62905" y="35549"/>
                        <a:pt x="62977" y="31685"/>
                      </a:cubicBezTo>
                      <a:cubicBezTo>
                        <a:pt x="63014" y="29708"/>
                        <a:pt x="62355" y="28086"/>
                        <a:pt x="61490" y="26306"/>
                      </a:cubicBezTo>
                      <a:cubicBezTo>
                        <a:pt x="61207" y="25728"/>
                        <a:pt x="58083" y="21219"/>
                        <a:pt x="58174" y="21046"/>
                      </a:cubicBezTo>
                      <a:cubicBezTo>
                        <a:pt x="59535" y="18476"/>
                        <a:pt x="59919" y="15474"/>
                        <a:pt x="59444" y="12617"/>
                      </a:cubicBezTo>
                      <a:cubicBezTo>
                        <a:pt x="59196" y="11124"/>
                        <a:pt x="58713" y="9671"/>
                        <a:pt x="58014" y="8339"/>
                      </a:cubicBezTo>
                      <a:cubicBezTo>
                        <a:pt x="56057" y="4614"/>
                        <a:pt x="52590" y="2799"/>
                        <a:pt x="48936" y="1195"/>
                      </a:cubicBezTo>
                      <a:cubicBezTo>
                        <a:pt x="46740" y="3796"/>
                        <a:pt x="43411" y="5476"/>
                        <a:pt x="40004" y="5476"/>
                      </a:cubicBezTo>
                      <a:cubicBezTo>
                        <a:pt x="39771" y="5476"/>
                        <a:pt x="39537" y="5468"/>
                        <a:pt x="39304" y="5452"/>
                      </a:cubicBezTo>
                      <a:cubicBezTo>
                        <a:pt x="35689" y="5204"/>
                        <a:pt x="32342" y="3034"/>
                        <a:pt x="30388" y="1"/>
                      </a:cubicBezTo>
                      <a:close/>
                    </a:path>
                  </a:pathLst>
                </a:custGeom>
                <a:solidFill>
                  <a:srgbClr val="FFCFC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56" name="Google Shape;4183;p73">
                  <a:extLst>
                    <a:ext uri="{FF2B5EF4-FFF2-40B4-BE49-F238E27FC236}">
                      <a16:creationId xmlns:a16="http://schemas.microsoft.com/office/drawing/2014/main" id="{C14303DD-3C5C-7565-8C8D-0E43015C5589}"/>
                    </a:ext>
                  </a:extLst>
                </p:cNvPr>
                <p:cNvSpPr/>
                <p:nvPr/>
              </p:nvSpPr>
              <p:spPr>
                <a:xfrm>
                  <a:off x="2544650" y="1221150"/>
                  <a:ext cx="1166450" cy="1146275"/>
                </a:xfrm>
                <a:custGeom>
                  <a:avLst/>
                  <a:gdLst/>
                  <a:ahLst/>
                  <a:cxnLst/>
                  <a:rect l="l" t="t" r="r" b="b"/>
                  <a:pathLst>
                    <a:path w="46658" h="45851" extrusionOk="0">
                      <a:moveTo>
                        <a:pt x="38768" y="1"/>
                      </a:moveTo>
                      <a:cubicBezTo>
                        <a:pt x="36574" y="4453"/>
                        <a:pt x="31986" y="7901"/>
                        <a:pt x="27384" y="10199"/>
                      </a:cubicBezTo>
                      <a:cubicBezTo>
                        <a:pt x="19628" y="14074"/>
                        <a:pt x="10990" y="16153"/>
                        <a:pt x="2321" y="16280"/>
                      </a:cubicBezTo>
                      <a:cubicBezTo>
                        <a:pt x="904" y="20523"/>
                        <a:pt x="1" y="25032"/>
                        <a:pt x="702" y="29428"/>
                      </a:cubicBezTo>
                      <a:cubicBezTo>
                        <a:pt x="1892" y="36873"/>
                        <a:pt x="8413" y="42275"/>
                        <a:pt x="15348" y="44321"/>
                      </a:cubicBezTo>
                      <a:cubicBezTo>
                        <a:pt x="18548" y="45265"/>
                        <a:pt x="22085" y="45851"/>
                        <a:pt x="25605" y="45851"/>
                      </a:cubicBezTo>
                      <a:cubicBezTo>
                        <a:pt x="29749" y="45851"/>
                        <a:pt x="33869" y="45038"/>
                        <a:pt x="37388" y="43039"/>
                      </a:cubicBezTo>
                      <a:cubicBezTo>
                        <a:pt x="42752" y="39992"/>
                        <a:pt x="44046" y="34128"/>
                        <a:pt x="44580" y="28433"/>
                      </a:cubicBezTo>
                      <a:cubicBezTo>
                        <a:pt x="44837" y="25703"/>
                        <a:pt x="45770" y="23081"/>
                        <a:pt x="46152" y="20369"/>
                      </a:cubicBezTo>
                      <a:cubicBezTo>
                        <a:pt x="46612" y="17099"/>
                        <a:pt x="46658" y="14051"/>
                        <a:pt x="46175" y="11284"/>
                      </a:cubicBezTo>
                      <a:cubicBezTo>
                        <a:pt x="45368" y="6647"/>
                        <a:pt x="43069" y="2797"/>
                        <a:pt x="38768" y="1"/>
                      </a:cubicBezTo>
                      <a:close/>
                    </a:path>
                  </a:pathLst>
                </a:custGeom>
                <a:solidFill>
                  <a:srgbClr val="F97E7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57" name="Google Shape;4184;p73">
                  <a:extLst>
                    <a:ext uri="{FF2B5EF4-FFF2-40B4-BE49-F238E27FC236}">
                      <a16:creationId xmlns:a16="http://schemas.microsoft.com/office/drawing/2014/main" id="{F1BEE807-177E-C92B-F032-6A6E5576C9C1}"/>
                    </a:ext>
                  </a:extLst>
                </p:cNvPr>
                <p:cNvSpPr/>
                <p:nvPr/>
              </p:nvSpPr>
              <p:spPr>
                <a:xfrm>
                  <a:off x="2382325" y="1579150"/>
                  <a:ext cx="244475" cy="404700"/>
                </a:xfrm>
                <a:custGeom>
                  <a:avLst/>
                  <a:gdLst/>
                  <a:ahLst/>
                  <a:cxnLst/>
                  <a:rect l="l" t="t" r="r" b="b"/>
                  <a:pathLst>
                    <a:path w="9779" h="16188" extrusionOk="0">
                      <a:moveTo>
                        <a:pt x="5966" y="0"/>
                      </a:moveTo>
                      <a:cubicBezTo>
                        <a:pt x="4339" y="0"/>
                        <a:pt x="2612" y="872"/>
                        <a:pt x="1679" y="2433"/>
                      </a:cubicBezTo>
                      <a:cubicBezTo>
                        <a:pt x="1" y="5240"/>
                        <a:pt x="634" y="9381"/>
                        <a:pt x="2584" y="11896"/>
                      </a:cubicBezTo>
                      <a:cubicBezTo>
                        <a:pt x="4141" y="13904"/>
                        <a:pt x="6406" y="15257"/>
                        <a:pt x="8771" y="16187"/>
                      </a:cubicBezTo>
                      <a:lnTo>
                        <a:pt x="9778" y="3384"/>
                      </a:lnTo>
                      <a:cubicBezTo>
                        <a:pt x="9415" y="1049"/>
                        <a:pt x="7751" y="0"/>
                        <a:pt x="5966" y="0"/>
                      </a:cubicBezTo>
                      <a:close/>
                    </a:path>
                  </a:pathLst>
                </a:custGeom>
                <a:solidFill>
                  <a:srgbClr val="F97E7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58" name="Google Shape;4185;p73">
                  <a:extLst>
                    <a:ext uri="{FF2B5EF4-FFF2-40B4-BE49-F238E27FC236}">
                      <a16:creationId xmlns:a16="http://schemas.microsoft.com/office/drawing/2014/main" id="{545E8B72-4CA8-938D-40B4-26E634A2EF41}"/>
                    </a:ext>
                  </a:extLst>
                </p:cNvPr>
                <p:cNvSpPr/>
                <p:nvPr/>
              </p:nvSpPr>
              <p:spPr>
                <a:xfrm>
                  <a:off x="3065075" y="1730250"/>
                  <a:ext cx="63900" cy="101250"/>
                </a:xfrm>
                <a:custGeom>
                  <a:avLst/>
                  <a:gdLst/>
                  <a:ahLst/>
                  <a:cxnLst/>
                  <a:rect l="l" t="t" r="r" b="b"/>
                  <a:pathLst>
                    <a:path w="2556" h="4050" extrusionOk="0">
                      <a:moveTo>
                        <a:pt x="1450" y="1"/>
                      </a:moveTo>
                      <a:cubicBezTo>
                        <a:pt x="851" y="1"/>
                        <a:pt x="276" y="816"/>
                        <a:pt x="142" y="1882"/>
                      </a:cubicBezTo>
                      <a:cubicBezTo>
                        <a:pt x="1" y="2997"/>
                        <a:pt x="397" y="3966"/>
                        <a:pt x="1025" y="4045"/>
                      </a:cubicBezTo>
                      <a:cubicBezTo>
                        <a:pt x="1052" y="4048"/>
                        <a:pt x="1079" y="4050"/>
                        <a:pt x="1107" y="4050"/>
                      </a:cubicBezTo>
                      <a:cubicBezTo>
                        <a:pt x="1706" y="4050"/>
                        <a:pt x="2282" y="3235"/>
                        <a:pt x="2416" y="2168"/>
                      </a:cubicBezTo>
                      <a:cubicBezTo>
                        <a:pt x="2556" y="1052"/>
                        <a:pt x="2160" y="85"/>
                        <a:pt x="1532" y="6"/>
                      </a:cubicBezTo>
                      <a:cubicBezTo>
                        <a:pt x="1504" y="2"/>
                        <a:pt x="1477" y="1"/>
                        <a:pt x="1450" y="1"/>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59" name="Google Shape;4186;p73">
                  <a:extLst>
                    <a:ext uri="{FF2B5EF4-FFF2-40B4-BE49-F238E27FC236}">
                      <a16:creationId xmlns:a16="http://schemas.microsoft.com/office/drawing/2014/main" id="{62E9D7E0-0589-A918-5A23-19A97EDC057E}"/>
                    </a:ext>
                  </a:extLst>
                </p:cNvPr>
                <p:cNvSpPr/>
                <p:nvPr/>
              </p:nvSpPr>
              <p:spPr>
                <a:xfrm>
                  <a:off x="3388925" y="1797550"/>
                  <a:ext cx="63900" cy="101250"/>
                </a:xfrm>
                <a:custGeom>
                  <a:avLst/>
                  <a:gdLst/>
                  <a:ahLst/>
                  <a:cxnLst/>
                  <a:rect l="l" t="t" r="r" b="b"/>
                  <a:pathLst>
                    <a:path w="2556" h="4050" extrusionOk="0">
                      <a:moveTo>
                        <a:pt x="1449" y="0"/>
                      </a:moveTo>
                      <a:cubicBezTo>
                        <a:pt x="851" y="0"/>
                        <a:pt x="275" y="815"/>
                        <a:pt x="140" y="1882"/>
                      </a:cubicBezTo>
                      <a:cubicBezTo>
                        <a:pt x="0" y="2997"/>
                        <a:pt x="397" y="3965"/>
                        <a:pt x="1024" y="4044"/>
                      </a:cubicBezTo>
                      <a:cubicBezTo>
                        <a:pt x="1051" y="4048"/>
                        <a:pt x="1079" y="4049"/>
                        <a:pt x="1106" y="4049"/>
                      </a:cubicBezTo>
                      <a:cubicBezTo>
                        <a:pt x="1706" y="4049"/>
                        <a:pt x="2281" y="3234"/>
                        <a:pt x="2415" y="2167"/>
                      </a:cubicBezTo>
                      <a:cubicBezTo>
                        <a:pt x="2555" y="1053"/>
                        <a:pt x="2160" y="84"/>
                        <a:pt x="1531" y="5"/>
                      </a:cubicBezTo>
                      <a:cubicBezTo>
                        <a:pt x="1504" y="2"/>
                        <a:pt x="1477" y="0"/>
                        <a:pt x="1449" y="0"/>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60" name="Google Shape;4187;p73">
                  <a:extLst>
                    <a:ext uri="{FF2B5EF4-FFF2-40B4-BE49-F238E27FC236}">
                      <a16:creationId xmlns:a16="http://schemas.microsoft.com/office/drawing/2014/main" id="{703FB34D-9914-7235-A291-FB9280C68ECB}"/>
                    </a:ext>
                  </a:extLst>
                </p:cNvPr>
                <p:cNvSpPr/>
                <p:nvPr/>
              </p:nvSpPr>
              <p:spPr>
                <a:xfrm>
                  <a:off x="3133425" y="1957625"/>
                  <a:ext cx="202975" cy="171125"/>
                </a:xfrm>
                <a:custGeom>
                  <a:avLst/>
                  <a:gdLst/>
                  <a:ahLst/>
                  <a:cxnLst/>
                  <a:rect l="l" t="t" r="r" b="b"/>
                  <a:pathLst>
                    <a:path w="8119" h="6845" extrusionOk="0">
                      <a:moveTo>
                        <a:pt x="408" y="1"/>
                      </a:moveTo>
                      <a:cubicBezTo>
                        <a:pt x="136" y="700"/>
                        <a:pt x="35" y="1509"/>
                        <a:pt x="22" y="2247"/>
                      </a:cubicBezTo>
                      <a:cubicBezTo>
                        <a:pt x="0" y="3425"/>
                        <a:pt x="266" y="4647"/>
                        <a:pt x="996" y="5573"/>
                      </a:cubicBezTo>
                      <a:cubicBezTo>
                        <a:pt x="1594" y="6330"/>
                        <a:pt x="2540" y="6845"/>
                        <a:pt x="3489" y="6845"/>
                      </a:cubicBezTo>
                      <a:cubicBezTo>
                        <a:pt x="3699" y="6845"/>
                        <a:pt x="3909" y="6820"/>
                        <a:pt x="4116" y="6766"/>
                      </a:cubicBezTo>
                      <a:cubicBezTo>
                        <a:pt x="5714" y="6352"/>
                        <a:pt x="7449" y="4503"/>
                        <a:pt x="8118" y="2733"/>
                      </a:cubicBezTo>
                      <a:cubicBezTo>
                        <a:pt x="5416" y="2426"/>
                        <a:pt x="2799" y="1436"/>
                        <a:pt x="408" y="1"/>
                      </a:cubicBezTo>
                      <a:close/>
                    </a:path>
                  </a:pathLst>
                </a:custGeom>
                <a:solidFill>
                  <a:srgbClr val="592C3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61" name="Google Shape;4188;p73">
                  <a:extLst>
                    <a:ext uri="{FF2B5EF4-FFF2-40B4-BE49-F238E27FC236}">
                      <a16:creationId xmlns:a16="http://schemas.microsoft.com/office/drawing/2014/main" id="{E9B09E82-76CA-C02E-319A-E40A6E8EDF81}"/>
                    </a:ext>
                  </a:extLst>
                </p:cNvPr>
                <p:cNvSpPr/>
                <p:nvPr/>
              </p:nvSpPr>
              <p:spPr>
                <a:xfrm>
                  <a:off x="3136775" y="2042475"/>
                  <a:ext cx="154375" cy="86275"/>
                </a:xfrm>
                <a:custGeom>
                  <a:avLst/>
                  <a:gdLst/>
                  <a:ahLst/>
                  <a:cxnLst/>
                  <a:rect l="l" t="t" r="r" b="b"/>
                  <a:pathLst>
                    <a:path w="6175" h="3451" extrusionOk="0">
                      <a:moveTo>
                        <a:pt x="1634" y="0"/>
                      </a:moveTo>
                      <a:cubicBezTo>
                        <a:pt x="1085" y="0"/>
                        <a:pt x="535" y="72"/>
                        <a:pt x="1" y="205"/>
                      </a:cubicBezTo>
                      <a:cubicBezTo>
                        <a:pt x="138" y="922"/>
                        <a:pt x="413" y="1607"/>
                        <a:pt x="862" y="2179"/>
                      </a:cubicBezTo>
                      <a:cubicBezTo>
                        <a:pt x="1460" y="2936"/>
                        <a:pt x="2406" y="3451"/>
                        <a:pt x="3355" y="3451"/>
                      </a:cubicBezTo>
                      <a:cubicBezTo>
                        <a:pt x="3565" y="3451"/>
                        <a:pt x="3775" y="3426"/>
                        <a:pt x="3982" y="3372"/>
                      </a:cubicBezTo>
                      <a:cubicBezTo>
                        <a:pt x="4723" y="3180"/>
                        <a:pt x="5494" y="2677"/>
                        <a:pt x="6174" y="2018"/>
                      </a:cubicBezTo>
                      <a:cubicBezTo>
                        <a:pt x="5241" y="1007"/>
                        <a:pt x="3965" y="298"/>
                        <a:pt x="2603" y="77"/>
                      </a:cubicBezTo>
                      <a:cubicBezTo>
                        <a:pt x="2282" y="25"/>
                        <a:pt x="1958" y="0"/>
                        <a:pt x="1634" y="0"/>
                      </a:cubicBezTo>
                      <a:close/>
                    </a:path>
                  </a:pathLst>
                </a:custGeom>
                <a:solidFill>
                  <a:srgbClr val="F94B8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62" name="Google Shape;4189;p73">
                  <a:extLst>
                    <a:ext uri="{FF2B5EF4-FFF2-40B4-BE49-F238E27FC236}">
                      <a16:creationId xmlns:a16="http://schemas.microsoft.com/office/drawing/2014/main" id="{1BDDFB7E-5DFB-0236-0329-332CFE9F5D26}"/>
                    </a:ext>
                  </a:extLst>
                </p:cNvPr>
                <p:cNvSpPr/>
                <p:nvPr/>
              </p:nvSpPr>
              <p:spPr>
                <a:xfrm>
                  <a:off x="3250650" y="1570050"/>
                  <a:ext cx="80625" cy="398525"/>
                </a:xfrm>
                <a:custGeom>
                  <a:avLst/>
                  <a:gdLst/>
                  <a:ahLst/>
                  <a:cxnLst/>
                  <a:rect l="l" t="t" r="r" b="b"/>
                  <a:pathLst>
                    <a:path w="3225" h="15941" extrusionOk="0">
                      <a:moveTo>
                        <a:pt x="2652" y="0"/>
                      </a:moveTo>
                      <a:cubicBezTo>
                        <a:pt x="2582" y="0"/>
                        <a:pt x="2051" y="851"/>
                        <a:pt x="1432" y="2329"/>
                      </a:cubicBezTo>
                      <a:cubicBezTo>
                        <a:pt x="1065" y="3209"/>
                        <a:pt x="754" y="4113"/>
                        <a:pt x="501" y="5034"/>
                      </a:cubicBezTo>
                      <a:cubicBezTo>
                        <a:pt x="227" y="6076"/>
                        <a:pt x="0" y="7288"/>
                        <a:pt x="205" y="8573"/>
                      </a:cubicBezTo>
                      <a:cubicBezTo>
                        <a:pt x="312" y="9210"/>
                        <a:pt x="537" y="9821"/>
                        <a:pt x="881" y="10337"/>
                      </a:cubicBezTo>
                      <a:cubicBezTo>
                        <a:pt x="1226" y="10853"/>
                        <a:pt x="1648" y="11242"/>
                        <a:pt x="1988" y="11634"/>
                      </a:cubicBezTo>
                      <a:cubicBezTo>
                        <a:pt x="2335" y="12021"/>
                        <a:pt x="2593" y="12420"/>
                        <a:pt x="2710" y="12838"/>
                      </a:cubicBezTo>
                      <a:cubicBezTo>
                        <a:pt x="2815" y="13232"/>
                        <a:pt x="2819" y="13648"/>
                        <a:pt x="2720" y="14044"/>
                      </a:cubicBezTo>
                      <a:cubicBezTo>
                        <a:pt x="2538" y="14787"/>
                        <a:pt x="2090" y="15274"/>
                        <a:pt x="1756" y="15541"/>
                      </a:cubicBezTo>
                      <a:cubicBezTo>
                        <a:pt x="1410" y="15805"/>
                        <a:pt x="1171" y="15893"/>
                        <a:pt x="1185" y="15932"/>
                      </a:cubicBezTo>
                      <a:cubicBezTo>
                        <a:pt x="1186" y="15937"/>
                        <a:pt x="1198" y="15941"/>
                        <a:pt x="1220" y="15941"/>
                      </a:cubicBezTo>
                      <a:cubicBezTo>
                        <a:pt x="1305" y="15941"/>
                        <a:pt x="1539" y="15890"/>
                        <a:pt x="1868" y="15705"/>
                      </a:cubicBezTo>
                      <a:cubicBezTo>
                        <a:pt x="2264" y="15467"/>
                        <a:pt x="2809" y="14971"/>
                        <a:pt x="3066" y="14139"/>
                      </a:cubicBezTo>
                      <a:cubicBezTo>
                        <a:pt x="3207" y="13683"/>
                        <a:pt x="3225" y="13198"/>
                        <a:pt x="3117" y="12732"/>
                      </a:cubicBezTo>
                      <a:cubicBezTo>
                        <a:pt x="2997" y="12226"/>
                        <a:pt x="2699" y="11745"/>
                        <a:pt x="2343" y="11331"/>
                      </a:cubicBezTo>
                      <a:cubicBezTo>
                        <a:pt x="1992" y="10909"/>
                        <a:pt x="1593" y="10519"/>
                        <a:pt x="1297" y="10063"/>
                      </a:cubicBezTo>
                      <a:cubicBezTo>
                        <a:pt x="1000" y="9608"/>
                        <a:pt x="803" y="9065"/>
                        <a:pt x="705" y="8488"/>
                      </a:cubicBezTo>
                      <a:cubicBezTo>
                        <a:pt x="517" y="7325"/>
                        <a:pt x="711" y="6167"/>
                        <a:pt x="954" y="5149"/>
                      </a:cubicBezTo>
                      <a:cubicBezTo>
                        <a:pt x="1206" y="4126"/>
                        <a:pt x="1503" y="3214"/>
                        <a:pt x="1766" y="2457"/>
                      </a:cubicBezTo>
                      <a:cubicBezTo>
                        <a:pt x="2302" y="944"/>
                        <a:pt x="2724" y="36"/>
                        <a:pt x="2655" y="1"/>
                      </a:cubicBezTo>
                      <a:cubicBezTo>
                        <a:pt x="2654" y="1"/>
                        <a:pt x="2653" y="0"/>
                        <a:pt x="2652" y="0"/>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63" name="Google Shape;4190;p73">
                  <a:extLst>
                    <a:ext uri="{FF2B5EF4-FFF2-40B4-BE49-F238E27FC236}">
                      <a16:creationId xmlns:a16="http://schemas.microsoft.com/office/drawing/2014/main" id="{D8996F57-D411-0499-F9FC-6C2B4960E7AC}"/>
                    </a:ext>
                  </a:extLst>
                </p:cNvPr>
                <p:cNvSpPr/>
                <p:nvPr/>
              </p:nvSpPr>
              <p:spPr>
                <a:xfrm>
                  <a:off x="2979050" y="1514850"/>
                  <a:ext cx="236625" cy="60450"/>
                </a:xfrm>
                <a:custGeom>
                  <a:avLst/>
                  <a:gdLst/>
                  <a:ahLst/>
                  <a:cxnLst/>
                  <a:rect l="l" t="t" r="r" b="b"/>
                  <a:pathLst>
                    <a:path w="9465" h="2418" extrusionOk="0">
                      <a:moveTo>
                        <a:pt x="4943" y="0"/>
                      </a:moveTo>
                      <a:cubicBezTo>
                        <a:pt x="4842" y="0"/>
                        <a:pt x="4740" y="2"/>
                        <a:pt x="4637" y="7"/>
                      </a:cubicBezTo>
                      <a:cubicBezTo>
                        <a:pt x="3138" y="77"/>
                        <a:pt x="1866" y="649"/>
                        <a:pt x="1099" y="1216"/>
                      </a:cubicBezTo>
                      <a:cubicBezTo>
                        <a:pt x="318" y="1785"/>
                        <a:pt x="1" y="2302"/>
                        <a:pt x="90" y="2395"/>
                      </a:cubicBezTo>
                      <a:cubicBezTo>
                        <a:pt x="104" y="2411"/>
                        <a:pt x="126" y="2418"/>
                        <a:pt x="154" y="2418"/>
                      </a:cubicBezTo>
                      <a:cubicBezTo>
                        <a:pt x="331" y="2418"/>
                        <a:pt x="779" y="2146"/>
                        <a:pt x="1461" y="1835"/>
                      </a:cubicBezTo>
                      <a:cubicBezTo>
                        <a:pt x="2250" y="1470"/>
                        <a:pt x="3389" y="1080"/>
                        <a:pt x="4683" y="1020"/>
                      </a:cubicBezTo>
                      <a:cubicBezTo>
                        <a:pt x="4801" y="1015"/>
                        <a:pt x="4918" y="1012"/>
                        <a:pt x="5034" y="1012"/>
                      </a:cubicBezTo>
                      <a:cubicBezTo>
                        <a:pt x="6188" y="1012"/>
                        <a:pt x="7223" y="1272"/>
                        <a:pt x="7968" y="1536"/>
                      </a:cubicBezTo>
                      <a:cubicBezTo>
                        <a:pt x="8652" y="1776"/>
                        <a:pt x="9116" y="1998"/>
                        <a:pt x="9304" y="1998"/>
                      </a:cubicBezTo>
                      <a:cubicBezTo>
                        <a:pt x="9342" y="1998"/>
                        <a:pt x="9369" y="1989"/>
                        <a:pt x="9384" y="1969"/>
                      </a:cubicBezTo>
                      <a:cubicBezTo>
                        <a:pt x="9465" y="1868"/>
                        <a:pt x="9101" y="1383"/>
                        <a:pt x="8273" y="887"/>
                      </a:cubicBezTo>
                      <a:cubicBezTo>
                        <a:pt x="7512" y="426"/>
                        <a:pt x="6315" y="0"/>
                        <a:pt x="4943" y="0"/>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64" name="Google Shape;4191;p73">
                  <a:extLst>
                    <a:ext uri="{FF2B5EF4-FFF2-40B4-BE49-F238E27FC236}">
                      <a16:creationId xmlns:a16="http://schemas.microsoft.com/office/drawing/2014/main" id="{C4A13DD4-0D09-6F69-8C5D-C9C128F0055D}"/>
                    </a:ext>
                  </a:extLst>
                </p:cNvPr>
                <p:cNvSpPr/>
                <p:nvPr/>
              </p:nvSpPr>
              <p:spPr>
                <a:xfrm>
                  <a:off x="3390250" y="1578450"/>
                  <a:ext cx="189225" cy="149325"/>
                </a:xfrm>
                <a:custGeom>
                  <a:avLst/>
                  <a:gdLst/>
                  <a:ahLst/>
                  <a:cxnLst/>
                  <a:rect l="l" t="t" r="r" b="b"/>
                  <a:pathLst>
                    <a:path w="7569" h="5973" extrusionOk="0">
                      <a:moveTo>
                        <a:pt x="1338" y="0"/>
                      </a:moveTo>
                      <a:cubicBezTo>
                        <a:pt x="490" y="0"/>
                        <a:pt x="0" y="198"/>
                        <a:pt x="14" y="316"/>
                      </a:cubicBezTo>
                      <a:cubicBezTo>
                        <a:pt x="27" y="465"/>
                        <a:pt x="599" y="507"/>
                        <a:pt x="1452" y="714"/>
                      </a:cubicBezTo>
                      <a:cubicBezTo>
                        <a:pt x="2303" y="915"/>
                        <a:pt x="3446" y="1330"/>
                        <a:pt x="4479" y="2124"/>
                      </a:cubicBezTo>
                      <a:cubicBezTo>
                        <a:pt x="5512" y="2917"/>
                        <a:pt x="6207" y="3915"/>
                        <a:pt x="6621" y="4684"/>
                      </a:cubicBezTo>
                      <a:cubicBezTo>
                        <a:pt x="7031" y="5438"/>
                        <a:pt x="7219" y="5973"/>
                        <a:pt x="7365" y="5973"/>
                      </a:cubicBezTo>
                      <a:cubicBezTo>
                        <a:pt x="7368" y="5973"/>
                        <a:pt x="7372" y="5972"/>
                        <a:pt x="7375" y="5972"/>
                      </a:cubicBezTo>
                      <a:cubicBezTo>
                        <a:pt x="7502" y="5954"/>
                        <a:pt x="7568" y="5343"/>
                        <a:pt x="7282" y="4408"/>
                      </a:cubicBezTo>
                      <a:cubicBezTo>
                        <a:pt x="7003" y="3484"/>
                        <a:pt x="6306" y="2248"/>
                        <a:pt x="5097" y="1319"/>
                      </a:cubicBezTo>
                      <a:cubicBezTo>
                        <a:pt x="3890" y="390"/>
                        <a:pt x="2515" y="33"/>
                        <a:pt x="1550" y="4"/>
                      </a:cubicBezTo>
                      <a:cubicBezTo>
                        <a:pt x="1477" y="1"/>
                        <a:pt x="1406" y="0"/>
                        <a:pt x="1338" y="0"/>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65" name="Google Shape;4192;p73">
                  <a:extLst>
                    <a:ext uri="{FF2B5EF4-FFF2-40B4-BE49-F238E27FC236}">
                      <a16:creationId xmlns:a16="http://schemas.microsoft.com/office/drawing/2014/main" id="{5936FA50-C72B-A3E9-56C9-8F9A98E9AEDC}"/>
                    </a:ext>
                  </a:extLst>
                </p:cNvPr>
                <p:cNvSpPr/>
                <p:nvPr/>
              </p:nvSpPr>
              <p:spPr>
                <a:xfrm>
                  <a:off x="3223100" y="1922250"/>
                  <a:ext cx="34650" cy="30750"/>
                </a:xfrm>
                <a:custGeom>
                  <a:avLst/>
                  <a:gdLst/>
                  <a:ahLst/>
                  <a:cxnLst/>
                  <a:rect l="l" t="t" r="r" b="b"/>
                  <a:pathLst>
                    <a:path w="1386" h="1230" extrusionOk="0">
                      <a:moveTo>
                        <a:pt x="164" y="0"/>
                      </a:moveTo>
                      <a:cubicBezTo>
                        <a:pt x="153" y="0"/>
                        <a:pt x="143" y="2"/>
                        <a:pt x="132" y="6"/>
                      </a:cubicBezTo>
                      <a:cubicBezTo>
                        <a:pt x="0" y="45"/>
                        <a:pt x="48" y="514"/>
                        <a:pt x="444" y="890"/>
                      </a:cubicBezTo>
                      <a:cubicBezTo>
                        <a:pt x="703" y="1134"/>
                        <a:pt x="993" y="1229"/>
                        <a:pt x="1173" y="1229"/>
                      </a:cubicBezTo>
                      <a:cubicBezTo>
                        <a:pt x="1269" y="1229"/>
                        <a:pt x="1333" y="1202"/>
                        <a:pt x="1344" y="1156"/>
                      </a:cubicBezTo>
                      <a:cubicBezTo>
                        <a:pt x="1386" y="1018"/>
                        <a:pt x="1091" y="810"/>
                        <a:pt x="795" y="521"/>
                      </a:cubicBezTo>
                      <a:cubicBezTo>
                        <a:pt x="514" y="262"/>
                        <a:pt x="302" y="0"/>
                        <a:pt x="164" y="0"/>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66" name="Google Shape;4193;p73">
                  <a:extLst>
                    <a:ext uri="{FF2B5EF4-FFF2-40B4-BE49-F238E27FC236}">
                      <a16:creationId xmlns:a16="http://schemas.microsoft.com/office/drawing/2014/main" id="{6832C0E7-8F92-A97B-8554-9788E320D29E}"/>
                    </a:ext>
                  </a:extLst>
                </p:cNvPr>
                <p:cNvSpPr/>
                <p:nvPr/>
              </p:nvSpPr>
              <p:spPr>
                <a:xfrm>
                  <a:off x="2492875" y="1636100"/>
                  <a:ext cx="90000" cy="269775"/>
                </a:xfrm>
                <a:custGeom>
                  <a:avLst/>
                  <a:gdLst/>
                  <a:ahLst/>
                  <a:cxnLst/>
                  <a:rect l="l" t="t" r="r" b="b"/>
                  <a:pathLst>
                    <a:path w="3600" h="10791" extrusionOk="0">
                      <a:moveTo>
                        <a:pt x="65" y="0"/>
                      </a:moveTo>
                      <a:cubicBezTo>
                        <a:pt x="58" y="0"/>
                        <a:pt x="54" y="2"/>
                        <a:pt x="52" y="5"/>
                      </a:cubicBezTo>
                      <a:cubicBezTo>
                        <a:pt x="0" y="71"/>
                        <a:pt x="520" y="484"/>
                        <a:pt x="1138" y="1322"/>
                      </a:cubicBezTo>
                      <a:cubicBezTo>
                        <a:pt x="1761" y="2151"/>
                        <a:pt x="2433" y="3450"/>
                        <a:pt x="2759" y="5003"/>
                      </a:cubicBezTo>
                      <a:cubicBezTo>
                        <a:pt x="3086" y="6556"/>
                        <a:pt x="3051" y="8020"/>
                        <a:pt x="2981" y="9069"/>
                      </a:cubicBezTo>
                      <a:cubicBezTo>
                        <a:pt x="2909" y="10121"/>
                        <a:pt x="2820" y="10775"/>
                        <a:pt x="2894" y="10790"/>
                      </a:cubicBezTo>
                      <a:cubicBezTo>
                        <a:pt x="2895" y="10791"/>
                        <a:pt x="2895" y="10791"/>
                        <a:pt x="2896" y="10791"/>
                      </a:cubicBezTo>
                      <a:cubicBezTo>
                        <a:pt x="2961" y="10791"/>
                        <a:pt x="3174" y="10162"/>
                        <a:pt x="3338" y="9108"/>
                      </a:cubicBezTo>
                      <a:cubicBezTo>
                        <a:pt x="3500" y="8048"/>
                        <a:pt x="3599" y="6531"/>
                        <a:pt x="3255" y="4898"/>
                      </a:cubicBezTo>
                      <a:cubicBezTo>
                        <a:pt x="2912" y="3263"/>
                        <a:pt x="2145" y="1906"/>
                        <a:pt x="1418" y="1097"/>
                      </a:cubicBezTo>
                      <a:cubicBezTo>
                        <a:pt x="740" y="328"/>
                        <a:pt x="161" y="0"/>
                        <a:pt x="65" y="0"/>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67" name="Google Shape;4194;p73">
                  <a:extLst>
                    <a:ext uri="{FF2B5EF4-FFF2-40B4-BE49-F238E27FC236}">
                      <a16:creationId xmlns:a16="http://schemas.microsoft.com/office/drawing/2014/main" id="{C7705F2D-0211-8C25-25D4-18CD76266285}"/>
                    </a:ext>
                  </a:extLst>
                </p:cNvPr>
                <p:cNvSpPr/>
                <p:nvPr/>
              </p:nvSpPr>
              <p:spPr>
                <a:xfrm>
                  <a:off x="2491200" y="1742675"/>
                  <a:ext cx="89175" cy="70050"/>
                </a:xfrm>
                <a:custGeom>
                  <a:avLst/>
                  <a:gdLst/>
                  <a:ahLst/>
                  <a:cxnLst/>
                  <a:rect l="l" t="t" r="r" b="b"/>
                  <a:pathLst>
                    <a:path w="3567" h="2802" extrusionOk="0">
                      <a:moveTo>
                        <a:pt x="200" y="1"/>
                      </a:moveTo>
                      <a:cubicBezTo>
                        <a:pt x="97" y="1"/>
                        <a:pt x="38" y="19"/>
                        <a:pt x="36" y="49"/>
                      </a:cubicBezTo>
                      <a:cubicBezTo>
                        <a:pt x="0" y="194"/>
                        <a:pt x="952" y="496"/>
                        <a:pt x="1874" y="1254"/>
                      </a:cubicBezTo>
                      <a:cubicBezTo>
                        <a:pt x="2775" y="1969"/>
                        <a:pt x="3270" y="2801"/>
                        <a:pt x="3423" y="2801"/>
                      </a:cubicBezTo>
                      <a:cubicBezTo>
                        <a:pt x="3429" y="2801"/>
                        <a:pt x="3434" y="2800"/>
                        <a:pt x="3439" y="2798"/>
                      </a:cubicBezTo>
                      <a:cubicBezTo>
                        <a:pt x="3566" y="2759"/>
                        <a:pt x="3232" y="1691"/>
                        <a:pt x="2193" y="859"/>
                      </a:cubicBezTo>
                      <a:cubicBezTo>
                        <a:pt x="1395" y="209"/>
                        <a:pt x="548" y="1"/>
                        <a:pt x="200" y="1"/>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68" name="Google Shape;4195;p73">
                  <a:extLst>
                    <a:ext uri="{FF2B5EF4-FFF2-40B4-BE49-F238E27FC236}">
                      <a16:creationId xmlns:a16="http://schemas.microsoft.com/office/drawing/2014/main" id="{C507CD48-6F5D-E3DD-082C-6652BB069F16}"/>
                    </a:ext>
                  </a:extLst>
                </p:cNvPr>
                <p:cNvSpPr/>
                <p:nvPr/>
              </p:nvSpPr>
              <p:spPr>
                <a:xfrm>
                  <a:off x="4264350" y="1053100"/>
                  <a:ext cx="1386800" cy="1058750"/>
                </a:xfrm>
                <a:custGeom>
                  <a:avLst/>
                  <a:gdLst/>
                  <a:ahLst/>
                  <a:cxnLst/>
                  <a:rect l="l" t="t" r="r" b="b"/>
                  <a:pathLst>
                    <a:path w="55472" h="42350" extrusionOk="0">
                      <a:moveTo>
                        <a:pt x="28930" y="1"/>
                      </a:moveTo>
                      <a:cubicBezTo>
                        <a:pt x="27628" y="1"/>
                        <a:pt x="26326" y="114"/>
                        <a:pt x="25042" y="348"/>
                      </a:cubicBezTo>
                      <a:cubicBezTo>
                        <a:pt x="22119" y="879"/>
                        <a:pt x="19308" y="1980"/>
                        <a:pt x="16356" y="2307"/>
                      </a:cubicBezTo>
                      <a:cubicBezTo>
                        <a:pt x="15452" y="2407"/>
                        <a:pt x="14544" y="2433"/>
                        <a:pt x="13635" y="2433"/>
                      </a:cubicBezTo>
                      <a:cubicBezTo>
                        <a:pt x="12631" y="2433"/>
                        <a:pt x="11625" y="2401"/>
                        <a:pt x="10621" y="2401"/>
                      </a:cubicBezTo>
                      <a:cubicBezTo>
                        <a:pt x="9768" y="2401"/>
                        <a:pt x="8916" y="2424"/>
                        <a:pt x="8067" y="2510"/>
                      </a:cubicBezTo>
                      <a:cubicBezTo>
                        <a:pt x="5316" y="2785"/>
                        <a:pt x="2411" y="3904"/>
                        <a:pt x="1054" y="6315"/>
                      </a:cubicBezTo>
                      <a:cubicBezTo>
                        <a:pt x="0" y="8188"/>
                        <a:pt x="86" y="10564"/>
                        <a:pt x="938" y="12538"/>
                      </a:cubicBezTo>
                      <a:cubicBezTo>
                        <a:pt x="1790" y="14512"/>
                        <a:pt x="3329" y="16124"/>
                        <a:pt x="5046" y="17418"/>
                      </a:cubicBezTo>
                      <a:cubicBezTo>
                        <a:pt x="3135" y="18408"/>
                        <a:pt x="1970" y="20672"/>
                        <a:pt x="2278" y="22803"/>
                      </a:cubicBezTo>
                      <a:cubicBezTo>
                        <a:pt x="2588" y="24933"/>
                        <a:pt x="4346" y="26775"/>
                        <a:pt x="6461" y="27182"/>
                      </a:cubicBezTo>
                      <a:cubicBezTo>
                        <a:pt x="5392" y="29289"/>
                        <a:pt x="5657" y="32003"/>
                        <a:pt x="7110" y="33866"/>
                      </a:cubicBezTo>
                      <a:cubicBezTo>
                        <a:pt x="8290" y="35377"/>
                        <a:pt x="10206" y="36264"/>
                        <a:pt x="12117" y="36264"/>
                      </a:cubicBezTo>
                      <a:cubicBezTo>
                        <a:pt x="12560" y="36264"/>
                        <a:pt x="13003" y="36217"/>
                        <a:pt x="13436" y="36118"/>
                      </a:cubicBezTo>
                      <a:lnTo>
                        <a:pt x="46602" y="42345"/>
                      </a:lnTo>
                      <a:cubicBezTo>
                        <a:pt x="46675" y="42348"/>
                        <a:pt x="46748" y="42349"/>
                        <a:pt x="46821" y="42349"/>
                      </a:cubicBezTo>
                      <a:cubicBezTo>
                        <a:pt x="48964" y="42349"/>
                        <a:pt x="50995" y="41092"/>
                        <a:pt x="52287" y="39372"/>
                      </a:cubicBezTo>
                      <a:cubicBezTo>
                        <a:pt x="54760" y="36082"/>
                        <a:pt x="55083" y="31094"/>
                        <a:pt x="55266" y="27125"/>
                      </a:cubicBezTo>
                      <a:cubicBezTo>
                        <a:pt x="55472" y="22622"/>
                        <a:pt x="54981" y="18086"/>
                        <a:pt x="53797" y="13736"/>
                      </a:cubicBezTo>
                      <a:cubicBezTo>
                        <a:pt x="53294" y="11887"/>
                        <a:pt x="52626" y="10000"/>
                        <a:pt x="51274" y="8642"/>
                      </a:cubicBezTo>
                      <a:cubicBezTo>
                        <a:pt x="50349" y="7713"/>
                        <a:pt x="49025" y="7103"/>
                        <a:pt x="47743" y="7103"/>
                      </a:cubicBezTo>
                      <a:cubicBezTo>
                        <a:pt x="47149" y="7103"/>
                        <a:pt x="46564" y="7234"/>
                        <a:pt x="46032" y="7524"/>
                      </a:cubicBezTo>
                      <a:cubicBezTo>
                        <a:pt x="41741" y="2751"/>
                        <a:pt x="35334" y="1"/>
                        <a:pt x="28930" y="1"/>
                      </a:cubicBezTo>
                      <a:close/>
                    </a:path>
                  </a:pathLst>
                </a:custGeom>
                <a:solidFill>
                  <a:srgbClr val="6175B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69" name="Google Shape;4196;p73">
                  <a:extLst>
                    <a:ext uri="{FF2B5EF4-FFF2-40B4-BE49-F238E27FC236}">
                      <a16:creationId xmlns:a16="http://schemas.microsoft.com/office/drawing/2014/main" id="{6BDF1F99-5126-0A35-F2A9-39B72AA167E5}"/>
                    </a:ext>
                  </a:extLst>
                </p:cNvPr>
                <p:cNvSpPr/>
                <p:nvPr/>
              </p:nvSpPr>
              <p:spPr>
                <a:xfrm>
                  <a:off x="4292575" y="1053400"/>
                  <a:ext cx="1354475" cy="940575"/>
                </a:xfrm>
                <a:custGeom>
                  <a:avLst/>
                  <a:gdLst/>
                  <a:ahLst/>
                  <a:cxnLst/>
                  <a:rect l="l" t="t" r="r" b="b"/>
                  <a:pathLst>
                    <a:path w="54179" h="37623" extrusionOk="0">
                      <a:moveTo>
                        <a:pt x="27844" y="1"/>
                      </a:moveTo>
                      <a:cubicBezTo>
                        <a:pt x="27771" y="1"/>
                        <a:pt x="27699" y="1"/>
                        <a:pt x="27626" y="2"/>
                      </a:cubicBezTo>
                      <a:cubicBezTo>
                        <a:pt x="29038" y="243"/>
                        <a:pt x="30534" y="585"/>
                        <a:pt x="32061" y="1082"/>
                      </a:cubicBezTo>
                      <a:cubicBezTo>
                        <a:pt x="35692" y="2258"/>
                        <a:pt x="38682" y="4079"/>
                        <a:pt x="40623" y="5646"/>
                      </a:cubicBezTo>
                      <a:cubicBezTo>
                        <a:pt x="42293" y="6979"/>
                        <a:pt x="43253" y="8052"/>
                        <a:pt x="43544" y="8301"/>
                      </a:cubicBezTo>
                      <a:cubicBezTo>
                        <a:pt x="42867" y="8697"/>
                        <a:pt x="42170" y="9142"/>
                        <a:pt x="41467" y="9634"/>
                      </a:cubicBezTo>
                      <a:cubicBezTo>
                        <a:pt x="41178" y="9475"/>
                        <a:pt x="40735" y="9232"/>
                        <a:pt x="40162" y="8876"/>
                      </a:cubicBezTo>
                      <a:cubicBezTo>
                        <a:pt x="39630" y="8548"/>
                        <a:pt x="38993" y="8122"/>
                        <a:pt x="38256" y="7618"/>
                      </a:cubicBezTo>
                      <a:cubicBezTo>
                        <a:pt x="37521" y="7116"/>
                        <a:pt x="36683" y="6534"/>
                        <a:pt x="35705" y="5964"/>
                      </a:cubicBezTo>
                      <a:cubicBezTo>
                        <a:pt x="33754" y="4836"/>
                        <a:pt x="31227" y="3729"/>
                        <a:pt x="28228" y="3351"/>
                      </a:cubicBezTo>
                      <a:cubicBezTo>
                        <a:pt x="27600" y="3275"/>
                        <a:pt x="26953" y="3233"/>
                        <a:pt x="26293" y="3233"/>
                      </a:cubicBezTo>
                      <a:cubicBezTo>
                        <a:pt x="25384" y="3233"/>
                        <a:pt x="24453" y="3313"/>
                        <a:pt x="23516" y="3493"/>
                      </a:cubicBezTo>
                      <a:cubicBezTo>
                        <a:pt x="21895" y="3809"/>
                        <a:pt x="20322" y="4395"/>
                        <a:pt x="18690" y="4902"/>
                      </a:cubicBezTo>
                      <a:cubicBezTo>
                        <a:pt x="17065" y="5416"/>
                        <a:pt x="15459" y="5841"/>
                        <a:pt x="13871" y="5953"/>
                      </a:cubicBezTo>
                      <a:cubicBezTo>
                        <a:pt x="13485" y="5984"/>
                        <a:pt x="13103" y="5998"/>
                        <a:pt x="12724" y="5998"/>
                      </a:cubicBezTo>
                      <a:cubicBezTo>
                        <a:pt x="11543" y="5998"/>
                        <a:pt x="10398" y="5857"/>
                        <a:pt x="9308" y="5626"/>
                      </a:cubicBezTo>
                      <a:cubicBezTo>
                        <a:pt x="7864" y="5330"/>
                        <a:pt x="6497" y="4954"/>
                        <a:pt x="5178" y="4743"/>
                      </a:cubicBezTo>
                      <a:cubicBezTo>
                        <a:pt x="4368" y="4606"/>
                        <a:pt x="3579" y="4545"/>
                        <a:pt x="2829" y="4545"/>
                      </a:cubicBezTo>
                      <a:cubicBezTo>
                        <a:pt x="2358" y="4545"/>
                        <a:pt x="1903" y="4569"/>
                        <a:pt x="1468" y="4614"/>
                      </a:cubicBezTo>
                      <a:cubicBezTo>
                        <a:pt x="1419" y="4618"/>
                        <a:pt x="1374" y="4627"/>
                        <a:pt x="1326" y="4631"/>
                      </a:cubicBezTo>
                      <a:cubicBezTo>
                        <a:pt x="1173" y="4761"/>
                        <a:pt x="1025" y="4896"/>
                        <a:pt x="885" y="5037"/>
                      </a:cubicBezTo>
                      <a:cubicBezTo>
                        <a:pt x="1087" y="5013"/>
                        <a:pt x="1289" y="4988"/>
                        <a:pt x="1500" y="4970"/>
                      </a:cubicBezTo>
                      <a:cubicBezTo>
                        <a:pt x="1863" y="4942"/>
                        <a:pt x="2226" y="4927"/>
                        <a:pt x="2590" y="4927"/>
                      </a:cubicBezTo>
                      <a:cubicBezTo>
                        <a:pt x="3433" y="4927"/>
                        <a:pt x="4276" y="5004"/>
                        <a:pt x="5107" y="5157"/>
                      </a:cubicBezTo>
                      <a:cubicBezTo>
                        <a:pt x="6395" y="5381"/>
                        <a:pt x="7749" y="5769"/>
                        <a:pt x="9212" y="6082"/>
                      </a:cubicBezTo>
                      <a:cubicBezTo>
                        <a:pt x="10343" y="6333"/>
                        <a:pt x="11557" y="6490"/>
                        <a:pt x="12807" y="6490"/>
                      </a:cubicBezTo>
                      <a:cubicBezTo>
                        <a:pt x="13171" y="6490"/>
                        <a:pt x="13538" y="6477"/>
                        <a:pt x="13908" y="6448"/>
                      </a:cubicBezTo>
                      <a:cubicBezTo>
                        <a:pt x="15552" y="6339"/>
                        <a:pt x="17206" y="5905"/>
                        <a:pt x="18842" y="5386"/>
                      </a:cubicBezTo>
                      <a:cubicBezTo>
                        <a:pt x="20480" y="4876"/>
                        <a:pt x="22056" y="4288"/>
                        <a:pt x="23611" y="3982"/>
                      </a:cubicBezTo>
                      <a:cubicBezTo>
                        <a:pt x="24550" y="3796"/>
                        <a:pt x="25486" y="3714"/>
                        <a:pt x="26400" y="3714"/>
                      </a:cubicBezTo>
                      <a:cubicBezTo>
                        <a:pt x="27003" y="3714"/>
                        <a:pt x="27596" y="3750"/>
                        <a:pt x="28173" y="3815"/>
                      </a:cubicBezTo>
                      <a:cubicBezTo>
                        <a:pt x="31091" y="4156"/>
                        <a:pt x="33583" y="5203"/>
                        <a:pt x="35527" y="6275"/>
                      </a:cubicBezTo>
                      <a:cubicBezTo>
                        <a:pt x="37462" y="7378"/>
                        <a:pt x="38946" y="8454"/>
                        <a:pt x="40062" y="9046"/>
                      </a:cubicBezTo>
                      <a:cubicBezTo>
                        <a:pt x="40612" y="9353"/>
                        <a:pt x="41057" y="9561"/>
                        <a:pt x="41362" y="9693"/>
                      </a:cubicBezTo>
                      <a:lnTo>
                        <a:pt x="41375" y="9699"/>
                      </a:lnTo>
                      <a:cubicBezTo>
                        <a:pt x="41236" y="9797"/>
                        <a:pt x="41098" y="9890"/>
                        <a:pt x="40958" y="9992"/>
                      </a:cubicBezTo>
                      <a:cubicBezTo>
                        <a:pt x="39860" y="10800"/>
                        <a:pt x="38816" y="11681"/>
                        <a:pt x="37834" y="12628"/>
                      </a:cubicBezTo>
                      <a:cubicBezTo>
                        <a:pt x="37580" y="12621"/>
                        <a:pt x="37038" y="12628"/>
                        <a:pt x="36244" y="12569"/>
                      </a:cubicBezTo>
                      <a:cubicBezTo>
                        <a:pt x="35124" y="12474"/>
                        <a:pt x="33484" y="12222"/>
                        <a:pt x="31647" y="11401"/>
                      </a:cubicBezTo>
                      <a:cubicBezTo>
                        <a:pt x="30733" y="10989"/>
                        <a:pt x="29774" y="10430"/>
                        <a:pt x="28736" y="9835"/>
                      </a:cubicBezTo>
                      <a:cubicBezTo>
                        <a:pt x="27697" y="9245"/>
                        <a:pt x="26562" y="8608"/>
                        <a:pt x="25252" y="8182"/>
                      </a:cubicBezTo>
                      <a:cubicBezTo>
                        <a:pt x="24359" y="7880"/>
                        <a:pt x="23378" y="7730"/>
                        <a:pt x="22375" y="7730"/>
                      </a:cubicBezTo>
                      <a:cubicBezTo>
                        <a:pt x="21913" y="7730"/>
                        <a:pt x="21446" y="7762"/>
                        <a:pt x="20980" y="7825"/>
                      </a:cubicBezTo>
                      <a:cubicBezTo>
                        <a:pt x="19499" y="8016"/>
                        <a:pt x="18016" y="8469"/>
                        <a:pt x="16573" y="9088"/>
                      </a:cubicBezTo>
                      <a:cubicBezTo>
                        <a:pt x="13752" y="10397"/>
                        <a:pt x="11044" y="11543"/>
                        <a:pt x="8460" y="12231"/>
                      </a:cubicBezTo>
                      <a:cubicBezTo>
                        <a:pt x="6295" y="12821"/>
                        <a:pt x="4244" y="13087"/>
                        <a:pt x="2450" y="13087"/>
                      </a:cubicBezTo>
                      <a:cubicBezTo>
                        <a:pt x="2111" y="13087"/>
                        <a:pt x="1782" y="13077"/>
                        <a:pt x="1462" y="13059"/>
                      </a:cubicBezTo>
                      <a:cubicBezTo>
                        <a:pt x="947" y="13032"/>
                        <a:pt x="460" y="12985"/>
                        <a:pt x="1" y="12922"/>
                      </a:cubicBezTo>
                      <a:lnTo>
                        <a:pt x="1" y="12922"/>
                      </a:lnTo>
                      <a:cubicBezTo>
                        <a:pt x="58" y="13040"/>
                        <a:pt x="111" y="13158"/>
                        <a:pt x="173" y="13273"/>
                      </a:cubicBezTo>
                      <a:cubicBezTo>
                        <a:pt x="575" y="13333"/>
                        <a:pt x="995" y="13384"/>
                        <a:pt x="1440" y="13417"/>
                      </a:cubicBezTo>
                      <a:cubicBezTo>
                        <a:pt x="1877" y="13452"/>
                        <a:pt x="2332" y="13470"/>
                        <a:pt x="2805" y="13470"/>
                      </a:cubicBezTo>
                      <a:cubicBezTo>
                        <a:pt x="4548" y="13470"/>
                        <a:pt x="6517" y="13224"/>
                        <a:pt x="8580" y="12683"/>
                      </a:cubicBezTo>
                      <a:cubicBezTo>
                        <a:pt x="11207" y="12011"/>
                        <a:pt x="13970" y="10855"/>
                        <a:pt x="16774" y="9554"/>
                      </a:cubicBezTo>
                      <a:cubicBezTo>
                        <a:pt x="18647" y="8744"/>
                        <a:pt x="20628" y="8221"/>
                        <a:pt x="22487" y="8221"/>
                      </a:cubicBezTo>
                      <a:cubicBezTo>
                        <a:pt x="23400" y="8221"/>
                        <a:pt x="24284" y="8347"/>
                        <a:pt x="25111" y="8627"/>
                      </a:cubicBezTo>
                      <a:cubicBezTo>
                        <a:pt x="26367" y="9022"/>
                        <a:pt x="27486" y="9629"/>
                        <a:pt x="28530" y="10201"/>
                      </a:cubicBezTo>
                      <a:cubicBezTo>
                        <a:pt x="29575" y="10779"/>
                        <a:pt x="30555" y="11326"/>
                        <a:pt x="31504" y="11730"/>
                      </a:cubicBezTo>
                      <a:cubicBezTo>
                        <a:pt x="33410" y="12530"/>
                        <a:pt x="35094" y="12730"/>
                        <a:pt x="36233" y="12766"/>
                      </a:cubicBezTo>
                      <a:cubicBezTo>
                        <a:pt x="36337" y="12769"/>
                        <a:pt x="36441" y="12770"/>
                        <a:pt x="36545" y="12770"/>
                      </a:cubicBezTo>
                      <a:cubicBezTo>
                        <a:pt x="36880" y="12770"/>
                        <a:pt x="37215" y="12755"/>
                        <a:pt x="37549" y="12726"/>
                      </a:cubicBezTo>
                      <a:cubicBezTo>
                        <a:pt x="37631" y="12716"/>
                        <a:pt x="37700" y="12708"/>
                        <a:pt x="37760" y="12700"/>
                      </a:cubicBezTo>
                      <a:lnTo>
                        <a:pt x="37760" y="12700"/>
                      </a:lnTo>
                      <a:cubicBezTo>
                        <a:pt x="37008" y="13429"/>
                        <a:pt x="36359" y="14130"/>
                        <a:pt x="35841" y="14749"/>
                      </a:cubicBezTo>
                      <a:cubicBezTo>
                        <a:pt x="35266" y="15435"/>
                        <a:pt x="34826" y="16010"/>
                        <a:pt x="34550" y="16428"/>
                      </a:cubicBezTo>
                      <a:cubicBezTo>
                        <a:pt x="34270" y="16842"/>
                        <a:pt x="34129" y="17080"/>
                        <a:pt x="34157" y="17101"/>
                      </a:cubicBezTo>
                      <a:cubicBezTo>
                        <a:pt x="34159" y="17103"/>
                        <a:pt x="34161" y="17103"/>
                        <a:pt x="34164" y="17103"/>
                      </a:cubicBezTo>
                      <a:cubicBezTo>
                        <a:pt x="34261" y="17103"/>
                        <a:pt x="34936" y="16248"/>
                        <a:pt x="36110" y="14988"/>
                      </a:cubicBezTo>
                      <a:cubicBezTo>
                        <a:pt x="36891" y="14145"/>
                        <a:pt x="37916" y="13134"/>
                        <a:pt x="39133" y="12093"/>
                      </a:cubicBezTo>
                      <a:lnTo>
                        <a:pt x="39133" y="12093"/>
                      </a:lnTo>
                      <a:cubicBezTo>
                        <a:pt x="39126" y="12279"/>
                        <a:pt x="39125" y="12523"/>
                        <a:pt x="39133" y="12828"/>
                      </a:cubicBezTo>
                      <a:cubicBezTo>
                        <a:pt x="39151" y="13566"/>
                        <a:pt x="39267" y="14633"/>
                        <a:pt x="39557" y="15924"/>
                      </a:cubicBezTo>
                      <a:cubicBezTo>
                        <a:pt x="39843" y="17215"/>
                        <a:pt x="40341" y="18717"/>
                        <a:pt x="41043" y="20315"/>
                      </a:cubicBezTo>
                      <a:cubicBezTo>
                        <a:pt x="41746" y="21915"/>
                        <a:pt x="42664" y="23602"/>
                        <a:pt x="43717" y="25312"/>
                      </a:cubicBezTo>
                      <a:cubicBezTo>
                        <a:pt x="45847" y="28716"/>
                        <a:pt x="47946" y="31661"/>
                        <a:pt x="49259" y="33923"/>
                      </a:cubicBezTo>
                      <a:cubicBezTo>
                        <a:pt x="49925" y="35047"/>
                        <a:pt x="50430" y="35977"/>
                        <a:pt x="50764" y="36626"/>
                      </a:cubicBezTo>
                      <a:cubicBezTo>
                        <a:pt x="51092" y="37264"/>
                        <a:pt x="51280" y="37622"/>
                        <a:pt x="51319" y="37622"/>
                      </a:cubicBezTo>
                      <a:cubicBezTo>
                        <a:pt x="51320" y="37622"/>
                        <a:pt x="51321" y="37622"/>
                        <a:pt x="51322" y="37622"/>
                      </a:cubicBezTo>
                      <a:cubicBezTo>
                        <a:pt x="51351" y="37610"/>
                        <a:pt x="51226" y="37222"/>
                        <a:pt x="50943" y="36543"/>
                      </a:cubicBezTo>
                      <a:cubicBezTo>
                        <a:pt x="50659" y="35862"/>
                        <a:pt x="50201" y="34900"/>
                        <a:pt x="49569" y="33745"/>
                      </a:cubicBezTo>
                      <a:cubicBezTo>
                        <a:pt x="48328" y="31421"/>
                        <a:pt x="46264" y="28426"/>
                        <a:pt x="44149" y="25046"/>
                      </a:cubicBezTo>
                      <a:cubicBezTo>
                        <a:pt x="42034" y="21667"/>
                        <a:pt x="40537" y="18365"/>
                        <a:pt x="39904" y="15838"/>
                      </a:cubicBezTo>
                      <a:cubicBezTo>
                        <a:pt x="39411" y="13971"/>
                        <a:pt x="39305" y="12588"/>
                        <a:pt x="39243" y="11998"/>
                      </a:cubicBezTo>
                      <a:cubicBezTo>
                        <a:pt x="39867" y="11468"/>
                        <a:pt x="40538" y="10929"/>
                        <a:pt x="41257" y="10401"/>
                      </a:cubicBezTo>
                      <a:cubicBezTo>
                        <a:pt x="41489" y="10232"/>
                        <a:pt x="41720" y="10071"/>
                        <a:pt x="41949" y="9911"/>
                      </a:cubicBezTo>
                      <a:lnTo>
                        <a:pt x="41949" y="9911"/>
                      </a:lnTo>
                      <a:cubicBezTo>
                        <a:pt x="41910" y="10145"/>
                        <a:pt x="41897" y="10383"/>
                        <a:pt x="41909" y="10619"/>
                      </a:cubicBezTo>
                      <a:cubicBezTo>
                        <a:pt x="41925" y="11345"/>
                        <a:pt x="42207" y="12379"/>
                        <a:pt x="42799" y="13513"/>
                      </a:cubicBezTo>
                      <a:cubicBezTo>
                        <a:pt x="43390" y="14648"/>
                        <a:pt x="44171" y="15934"/>
                        <a:pt x="45069" y="17347"/>
                      </a:cubicBezTo>
                      <a:cubicBezTo>
                        <a:pt x="45966" y="18762"/>
                        <a:pt x="46983" y="20289"/>
                        <a:pt x="47976" y="21933"/>
                      </a:cubicBezTo>
                      <a:cubicBezTo>
                        <a:pt x="48970" y="23576"/>
                        <a:pt x="49832" y="25189"/>
                        <a:pt x="50471" y="26717"/>
                      </a:cubicBezTo>
                      <a:cubicBezTo>
                        <a:pt x="51040" y="28071"/>
                        <a:pt x="51502" y="29468"/>
                        <a:pt x="51850" y="30895"/>
                      </a:cubicBezTo>
                      <a:cubicBezTo>
                        <a:pt x="52440" y="33332"/>
                        <a:pt x="52531" y="34900"/>
                        <a:pt x="52618" y="34900"/>
                      </a:cubicBezTo>
                      <a:cubicBezTo>
                        <a:pt x="52618" y="34900"/>
                        <a:pt x="52618" y="34900"/>
                        <a:pt x="52618" y="34900"/>
                      </a:cubicBezTo>
                      <a:cubicBezTo>
                        <a:pt x="52650" y="34897"/>
                        <a:pt x="52664" y="34504"/>
                        <a:pt x="52618" y="33796"/>
                      </a:cubicBezTo>
                      <a:cubicBezTo>
                        <a:pt x="52571" y="33087"/>
                        <a:pt x="52456" y="32062"/>
                        <a:pt x="52200" y="30816"/>
                      </a:cubicBezTo>
                      <a:cubicBezTo>
                        <a:pt x="51896" y="29355"/>
                        <a:pt x="51463" y="27922"/>
                        <a:pt x="50904" y="26537"/>
                      </a:cubicBezTo>
                      <a:cubicBezTo>
                        <a:pt x="50277" y="24971"/>
                        <a:pt x="49414" y="23326"/>
                        <a:pt x="48410" y="21670"/>
                      </a:cubicBezTo>
                      <a:cubicBezTo>
                        <a:pt x="47407" y="20014"/>
                        <a:pt x="46378" y="18488"/>
                        <a:pt x="45462" y="17093"/>
                      </a:cubicBezTo>
                      <a:cubicBezTo>
                        <a:pt x="44545" y="15697"/>
                        <a:pt x="43733" y="14431"/>
                        <a:pt x="43115" y="13344"/>
                      </a:cubicBezTo>
                      <a:cubicBezTo>
                        <a:pt x="42498" y="12255"/>
                        <a:pt x="42181" y="11291"/>
                        <a:pt x="42107" y="10603"/>
                      </a:cubicBezTo>
                      <a:cubicBezTo>
                        <a:pt x="42074" y="10345"/>
                        <a:pt x="42062" y="10084"/>
                        <a:pt x="42070" y="9825"/>
                      </a:cubicBezTo>
                      <a:cubicBezTo>
                        <a:pt x="42694" y="9395"/>
                        <a:pt x="43307" y="9006"/>
                        <a:pt x="43904" y="8646"/>
                      </a:cubicBezTo>
                      <a:cubicBezTo>
                        <a:pt x="44072" y="8709"/>
                        <a:pt x="44395" y="8820"/>
                        <a:pt x="44829" y="9033"/>
                      </a:cubicBezTo>
                      <a:cubicBezTo>
                        <a:pt x="45489" y="9356"/>
                        <a:pt x="46381" y="9954"/>
                        <a:pt x="47239" y="10959"/>
                      </a:cubicBezTo>
                      <a:cubicBezTo>
                        <a:pt x="48116" y="11944"/>
                        <a:pt x="49009" y="13249"/>
                        <a:pt x="49807" y="14806"/>
                      </a:cubicBezTo>
                      <a:cubicBezTo>
                        <a:pt x="50563" y="16396"/>
                        <a:pt x="51572" y="18082"/>
                        <a:pt x="52307" y="19943"/>
                      </a:cubicBezTo>
                      <a:cubicBezTo>
                        <a:pt x="53002" y="21832"/>
                        <a:pt x="53507" y="23709"/>
                        <a:pt x="53877" y="25422"/>
                      </a:cubicBezTo>
                      <a:cubicBezTo>
                        <a:pt x="53975" y="25888"/>
                        <a:pt x="54062" y="26342"/>
                        <a:pt x="54144" y="26787"/>
                      </a:cubicBezTo>
                      <a:cubicBezTo>
                        <a:pt x="54173" y="26049"/>
                        <a:pt x="54179" y="25310"/>
                        <a:pt x="54171" y="24571"/>
                      </a:cubicBezTo>
                      <a:cubicBezTo>
                        <a:pt x="53802" y="22942"/>
                        <a:pt x="53339" y="21336"/>
                        <a:pt x="52781" y="19761"/>
                      </a:cubicBezTo>
                      <a:cubicBezTo>
                        <a:pt x="52015" y="17829"/>
                        <a:pt x="51003" y="16176"/>
                        <a:pt x="50221" y="14590"/>
                      </a:cubicBezTo>
                      <a:cubicBezTo>
                        <a:pt x="49385" y="13015"/>
                        <a:pt x="48437" y="11696"/>
                        <a:pt x="47503" y="10718"/>
                      </a:cubicBezTo>
                      <a:cubicBezTo>
                        <a:pt x="46587" y="9715"/>
                        <a:pt x="45613" y="9127"/>
                        <a:pt x="44909" y="8853"/>
                      </a:cubicBezTo>
                      <a:cubicBezTo>
                        <a:pt x="44503" y="8694"/>
                        <a:pt x="44193" y="8620"/>
                        <a:pt x="43999" y="8588"/>
                      </a:cubicBezTo>
                      <a:cubicBezTo>
                        <a:pt x="44993" y="7992"/>
                        <a:pt x="45922" y="7497"/>
                        <a:pt x="46739" y="7096"/>
                      </a:cubicBezTo>
                      <a:cubicBezTo>
                        <a:pt x="46697" y="7094"/>
                        <a:pt x="46655" y="7094"/>
                        <a:pt x="46613" y="7094"/>
                      </a:cubicBezTo>
                      <a:cubicBezTo>
                        <a:pt x="46204" y="7094"/>
                        <a:pt x="45800" y="7156"/>
                        <a:pt x="45414" y="7290"/>
                      </a:cubicBezTo>
                      <a:cubicBezTo>
                        <a:pt x="44837" y="7576"/>
                        <a:pt x="44228" y="7902"/>
                        <a:pt x="43598" y="8269"/>
                      </a:cubicBezTo>
                      <a:cubicBezTo>
                        <a:pt x="43517" y="8137"/>
                        <a:pt x="43313" y="7867"/>
                        <a:pt x="42983" y="7477"/>
                      </a:cubicBezTo>
                      <a:cubicBezTo>
                        <a:pt x="42525" y="6937"/>
                        <a:pt x="41813" y="6195"/>
                        <a:pt x="40850" y="5368"/>
                      </a:cubicBezTo>
                      <a:cubicBezTo>
                        <a:pt x="38941" y="3708"/>
                        <a:pt x="35917" y="1795"/>
                        <a:pt x="32218" y="598"/>
                      </a:cubicBezTo>
                      <a:cubicBezTo>
                        <a:pt x="31777" y="455"/>
                        <a:pt x="31335" y="327"/>
                        <a:pt x="30900" y="208"/>
                      </a:cubicBezTo>
                      <a:cubicBezTo>
                        <a:pt x="29887" y="70"/>
                        <a:pt x="28866" y="1"/>
                        <a:pt x="27844" y="1"/>
                      </a:cubicBezTo>
                      <a:close/>
                    </a:path>
                  </a:pathLst>
                </a:custGeom>
                <a:solidFill>
                  <a:srgbClr val="FCB3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70" name="Google Shape;4197;p73">
                  <a:extLst>
                    <a:ext uri="{FF2B5EF4-FFF2-40B4-BE49-F238E27FC236}">
                      <a16:creationId xmlns:a16="http://schemas.microsoft.com/office/drawing/2014/main" id="{87556DC8-1A09-32FA-084A-28AD58A8086B}"/>
                    </a:ext>
                  </a:extLst>
                </p:cNvPr>
                <p:cNvSpPr/>
                <p:nvPr/>
              </p:nvSpPr>
              <p:spPr>
                <a:xfrm>
                  <a:off x="4327275" y="1495125"/>
                  <a:ext cx="453725" cy="73050"/>
                </a:xfrm>
                <a:custGeom>
                  <a:avLst/>
                  <a:gdLst/>
                  <a:ahLst/>
                  <a:cxnLst/>
                  <a:rect l="l" t="t" r="r" b="b"/>
                  <a:pathLst>
                    <a:path w="18149" h="2922" extrusionOk="0">
                      <a:moveTo>
                        <a:pt x="16009" y="0"/>
                      </a:moveTo>
                      <a:cubicBezTo>
                        <a:pt x="15619" y="0"/>
                        <a:pt x="15185" y="16"/>
                        <a:pt x="14711" y="62"/>
                      </a:cubicBezTo>
                      <a:cubicBezTo>
                        <a:pt x="13648" y="150"/>
                        <a:pt x="12394" y="360"/>
                        <a:pt x="11025" y="669"/>
                      </a:cubicBezTo>
                      <a:cubicBezTo>
                        <a:pt x="9655" y="973"/>
                        <a:pt x="8170" y="1375"/>
                        <a:pt x="6607" y="1735"/>
                      </a:cubicBezTo>
                      <a:cubicBezTo>
                        <a:pt x="5043" y="2095"/>
                        <a:pt x="3539" y="2378"/>
                        <a:pt x="2168" y="2448"/>
                      </a:cubicBezTo>
                      <a:cubicBezTo>
                        <a:pt x="1988" y="2458"/>
                        <a:pt x="1810" y="2463"/>
                        <a:pt x="1634" y="2463"/>
                      </a:cubicBezTo>
                      <a:cubicBezTo>
                        <a:pt x="1113" y="2463"/>
                        <a:pt x="616" y="2421"/>
                        <a:pt x="152" y="2341"/>
                      </a:cubicBezTo>
                      <a:cubicBezTo>
                        <a:pt x="97" y="2471"/>
                        <a:pt x="46" y="2600"/>
                        <a:pt x="0" y="2733"/>
                      </a:cubicBezTo>
                      <a:cubicBezTo>
                        <a:pt x="602" y="2858"/>
                        <a:pt x="1214" y="2922"/>
                        <a:pt x="1828" y="2922"/>
                      </a:cubicBezTo>
                      <a:cubicBezTo>
                        <a:pt x="1947" y="2922"/>
                        <a:pt x="2066" y="2919"/>
                        <a:pt x="2186" y="2915"/>
                      </a:cubicBezTo>
                      <a:cubicBezTo>
                        <a:pt x="3611" y="2867"/>
                        <a:pt x="5141" y="2593"/>
                        <a:pt x="6720" y="2230"/>
                      </a:cubicBezTo>
                      <a:cubicBezTo>
                        <a:pt x="8299" y="1866"/>
                        <a:pt x="9779" y="1451"/>
                        <a:pt x="11132" y="1125"/>
                      </a:cubicBezTo>
                      <a:cubicBezTo>
                        <a:pt x="12483" y="794"/>
                        <a:pt x="13709" y="551"/>
                        <a:pt x="14750" y="418"/>
                      </a:cubicBezTo>
                      <a:cubicBezTo>
                        <a:pt x="15884" y="265"/>
                        <a:pt x="16789" y="247"/>
                        <a:pt x="17378" y="247"/>
                      </a:cubicBezTo>
                      <a:cubicBezTo>
                        <a:pt x="17562" y="247"/>
                        <a:pt x="17716" y="249"/>
                        <a:pt x="17836" y="249"/>
                      </a:cubicBezTo>
                      <a:cubicBezTo>
                        <a:pt x="18035" y="249"/>
                        <a:pt x="18142" y="244"/>
                        <a:pt x="18145" y="217"/>
                      </a:cubicBezTo>
                      <a:cubicBezTo>
                        <a:pt x="18148" y="182"/>
                        <a:pt x="17826" y="124"/>
                        <a:pt x="17234" y="48"/>
                      </a:cubicBezTo>
                      <a:cubicBezTo>
                        <a:pt x="16905" y="25"/>
                        <a:pt x="16492" y="0"/>
                        <a:pt x="16009" y="0"/>
                      </a:cubicBezTo>
                      <a:close/>
                    </a:path>
                  </a:pathLst>
                </a:custGeom>
                <a:solidFill>
                  <a:srgbClr val="FCB3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71" name="Google Shape;4198;p73">
                  <a:extLst>
                    <a:ext uri="{FF2B5EF4-FFF2-40B4-BE49-F238E27FC236}">
                      <a16:creationId xmlns:a16="http://schemas.microsoft.com/office/drawing/2014/main" id="{950A9649-A1B6-7A49-B317-1A9C71559288}"/>
                    </a:ext>
                  </a:extLst>
                </p:cNvPr>
                <p:cNvSpPr/>
                <p:nvPr/>
              </p:nvSpPr>
              <p:spPr>
                <a:xfrm>
                  <a:off x="4361275" y="1614000"/>
                  <a:ext cx="336450" cy="96750"/>
                </a:xfrm>
                <a:custGeom>
                  <a:avLst/>
                  <a:gdLst/>
                  <a:ahLst/>
                  <a:cxnLst/>
                  <a:rect l="l" t="t" r="r" b="b"/>
                  <a:pathLst>
                    <a:path w="13458" h="3870" extrusionOk="0">
                      <a:moveTo>
                        <a:pt x="13427" y="1"/>
                      </a:moveTo>
                      <a:cubicBezTo>
                        <a:pt x="13294" y="1"/>
                        <a:pt x="12273" y="743"/>
                        <a:pt x="10462" y="1485"/>
                      </a:cubicBezTo>
                      <a:cubicBezTo>
                        <a:pt x="8575" y="2284"/>
                        <a:pt x="5801" y="2950"/>
                        <a:pt x="2677" y="3226"/>
                      </a:cubicBezTo>
                      <a:cubicBezTo>
                        <a:pt x="1753" y="3314"/>
                        <a:pt x="860" y="3369"/>
                        <a:pt x="1" y="3384"/>
                      </a:cubicBezTo>
                      <a:cubicBezTo>
                        <a:pt x="184" y="3559"/>
                        <a:pt x="380" y="3721"/>
                        <a:pt x="586" y="3870"/>
                      </a:cubicBezTo>
                      <a:cubicBezTo>
                        <a:pt x="1282" y="3848"/>
                        <a:pt x="1997" y="3801"/>
                        <a:pt x="2724" y="3731"/>
                      </a:cubicBezTo>
                      <a:cubicBezTo>
                        <a:pt x="5885" y="3453"/>
                        <a:pt x="8716" y="2715"/>
                        <a:pt x="10604" y="1815"/>
                      </a:cubicBezTo>
                      <a:cubicBezTo>
                        <a:pt x="11553" y="1375"/>
                        <a:pt x="12275" y="932"/>
                        <a:pt x="12748" y="592"/>
                      </a:cubicBezTo>
                      <a:cubicBezTo>
                        <a:pt x="13220" y="250"/>
                        <a:pt x="13458" y="32"/>
                        <a:pt x="13440" y="6"/>
                      </a:cubicBezTo>
                      <a:cubicBezTo>
                        <a:pt x="13438" y="3"/>
                        <a:pt x="13434" y="1"/>
                        <a:pt x="13427" y="1"/>
                      </a:cubicBezTo>
                      <a:close/>
                    </a:path>
                  </a:pathLst>
                </a:custGeom>
                <a:solidFill>
                  <a:srgbClr val="FCB3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72" name="Google Shape;4199;p73">
                  <a:extLst>
                    <a:ext uri="{FF2B5EF4-FFF2-40B4-BE49-F238E27FC236}">
                      <a16:creationId xmlns:a16="http://schemas.microsoft.com/office/drawing/2014/main" id="{65B59418-2BB1-B102-9A85-D4B3C3B85A2C}"/>
                    </a:ext>
                  </a:extLst>
                </p:cNvPr>
                <p:cNvSpPr/>
                <p:nvPr/>
              </p:nvSpPr>
              <p:spPr>
                <a:xfrm>
                  <a:off x="4410175" y="1781050"/>
                  <a:ext cx="268650" cy="46875"/>
                </a:xfrm>
                <a:custGeom>
                  <a:avLst/>
                  <a:gdLst/>
                  <a:ahLst/>
                  <a:cxnLst/>
                  <a:rect l="l" t="t" r="r" b="b"/>
                  <a:pathLst>
                    <a:path w="10746" h="1875" extrusionOk="0">
                      <a:moveTo>
                        <a:pt x="10689" y="1"/>
                      </a:moveTo>
                      <a:cubicBezTo>
                        <a:pt x="10497" y="1"/>
                        <a:pt x="9556" y="307"/>
                        <a:pt x="8091" y="633"/>
                      </a:cubicBezTo>
                      <a:cubicBezTo>
                        <a:pt x="6472" y="1004"/>
                        <a:pt x="4193" y="1368"/>
                        <a:pt x="1661" y="1368"/>
                      </a:cubicBezTo>
                      <a:cubicBezTo>
                        <a:pt x="1094" y="1367"/>
                        <a:pt x="540" y="1349"/>
                        <a:pt x="1" y="1321"/>
                      </a:cubicBezTo>
                      <a:lnTo>
                        <a:pt x="1" y="1321"/>
                      </a:lnTo>
                      <a:cubicBezTo>
                        <a:pt x="14" y="1489"/>
                        <a:pt x="36" y="1655"/>
                        <a:pt x="59" y="1822"/>
                      </a:cubicBezTo>
                      <a:cubicBezTo>
                        <a:pt x="581" y="1854"/>
                        <a:pt x="1114" y="1874"/>
                        <a:pt x="1662" y="1875"/>
                      </a:cubicBezTo>
                      <a:cubicBezTo>
                        <a:pt x="4245" y="1875"/>
                        <a:pt x="6562" y="1447"/>
                        <a:pt x="8180" y="981"/>
                      </a:cubicBezTo>
                      <a:cubicBezTo>
                        <a:pt x="9804" y="525"/>
                        <a:pt x="10745" y="65"/>
                        <a:pt x="10724" y="12"/>
                      </a:cubicBezTo>
                      <a:cubicBezTo>
                        <a:pt x="10721" y="4"/>
                        <a:pt x="10709" y="1"/>
                        <a:pt x="10689" y="1"/>
                      </a:cubicBezTo>
                      <a:close/>
                    </a:path>
                  </a:pathLst>
                </a:custGeom>
                <a:solidFill>
                  <a:srgbClr val="FCB3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73" name="Google Shape;4200;p73">
                  <a:extLst>
                    <a:ext uri="{FF2B5EF4-FFF2-40B4-BE49-F238E27FC236}">
                      <a16:creationId xmlns:a16="http://schemas.microsoft.com/office/drawing/2014/main" id="{B8547188-8597-F319-832D-63B821F4B3D8}"/>
                    </a:ext>
                  </a:extLst>
                </p:cNvPr>
                <p:cNvSpPr/>
                <p:nvPr/>
              </p:nvSpPr>
              <p:spPr>
                <a:xfrm>
                  <a:off x="4469675" y="1327450"/>
                  <a:ext cx="1078325" cy="1212775"/>
                </a:xfrm>
                <a:custGeom>
                  <a:avLst/>
                  <a:gdLst/>
                  <a:ahLst/>
                  <a:cxnLst/>
                  <a:rect l="l" t="t" r="r" b="b"/>
                  <a:pathLst>
                    <a:path w="43133" h="48511" extrusionOk="0">
                      <a:moveTo>
                        <a:pt x="12413" y="1"/>
                      </a:moveTo>
                      <a:cubicBezTo>
                        <a:pt x="8202" y="1856"/>
                        <a:pt x="4618" y="5186"/>
                        <a:pt x="2646" y="9336"/>
                      </a:cubicBezTo>
                      <a:cubicBezTo>
                        <a:pt x="417" y="14019"/>
                        <a:pt x="0" y="19411"/>
                        <a:pt x="660" y="24554"/>
                      </a:cubicBezTo>
                      <a:cubicBezTo>
                        <a:pt x="1019" y="27350"/>
                        <a:pt x="1684" y="30112"/>
                        <a:pt x="1805" y="32928"/>
                      </a:cubicBezTo>
                      <a:cubicBezTo>
                        <a:pt x="1896" y="35024"/>
                        <a:pt x="1688" y="37161"/>
                        <a:pt x="2206" y="39194"/>
                      </a:cubicBezTo>
                      <a:cubicBezTo>
                        <a:pt x="3417" y="43955"/>
                        <a:pt x="8437" y="47728"/>
                        <a:pt x="13201" y="48254"/>
                      </a:cubicBezTo>
                      <a:cubicBezTo>
                        <a:pt x="14712" y="48420"/>
                        <a:pt x="16234" y="48510"/>
                        <a:pt x="17755" y="48510"/>
                      </a:cubicBezTo>
                      <a:cubicBezTo>
                        <a:pt x="19899" y="48510"/>
                        <a:pt x="22042" y="48332"/>
                        <a:pt x="24151" y="47937"/>
                      </a:cubicBezTo>
                      <a:cubicBezTo>
                        <a:pt x="27171" y="47372"/>
                        <a:pt x="30898" y="46876"/>
                        <a:pt x="33504" y="45239"/>
                      </a:cubicBezTo>
                      <a:cubicBezTo>
                        <a:pt x="34239" y="44777"/>
                        <a:pt x="34930" y="44311"/>
                        <a:pt x="35577" y="43834"/>
                      </a:cubicBezTo>
                      <a:cubicBezTo>
                        <a:pt x="39489" y="40950"/>
                        <a:pt x="41817" y="37652"/>
                        <a:pt x="42705" y="32406"/>
                      </a:cubicBezTo>
                      <a:cubicBezTo>
                        <a:pt x="43009" y="30615"/>
                        <a:pt x="43133" y="28802"/>
                        <a:pt x="43125" y="26982"/>
                      </a:cubicBezTo>
                      <a:cubicBezTo>
                        <a:pt x="39017" y="25800"/>
                        <a:pt x="36061" y="21707"/>
                        <a:pt x="33913" y="17822"/>
                      </a:cubicBezTo>
                      <a:cubicBezTo>
                        <a:pt x="31451" y="13367"/>
                        <a:pt x="29268" y="8556"/>
                        <a:pt x="29192" y="3468"/>
                      </a:cubicBezTo>
                      <a:cubicBezTo>
                        <a:pt x="29045" y="3469"/>
                        <a:pt x="28898" y="3470"/>
                        <a:pt x="28752" y="3470"/>
                      </a:cubicBezTo>
                      <a:cubicBezTo>
                        <a:pt x="23144" y="3470"/>
                        <a:pt x="17543" y="2266"/>
                        <a:pt x="12413" y="1"/>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74" name="Google Shape;4201;p73">
                  <a:extLst>
                    <a:ext uri="{FF2B5EF4-FFF2-40B4-BE49-F238E27FC236}">
                      <a16:creationId xmlns:a16="http://schemas.microsoft.com/office/drawing/2014/main" id="{9D9CC4C9-1B82-5163-EE9E-3A8B2A50037C}"/>
                    </a:ext>
                  </a:extLst>
                </p:cNvPr>
                <p:cNvSpPr/>
                <p:nvPr/>
              </p:nvSpPr>
              <p:spPr>
                <a:xfrm>
                  <a:off x="4152225" y="2738600"/>
                  <a:ext cx="1587925" cy="2404800"/>
                </a:xfrm>
                <a:custGeom>
                  <a:avLst/>
                  <a:gdLst/>
                  <a:ahLst/>
                  <a:cxnLst/>
                  <a:rect l="l" t="t" r="r" b="b"/>
                  <a:pathLst>
                    <a:path w="63517" h="96192" extrusionOk="0">
                      <a:moveTo>
                        <a:pt x="18857" y="0"/>
                      </a:moveTo>
                      <a:cubicBezTo>
                        <a:pt x="14000" y="0"/>
                        <a:pt x="9624" y="3478"/>
                        <a:pt x="7136" y="7689"/>
                      </a:cubicBezTo>
                      <a:cubicBezTo>
                        <a:pt x="5419" y="10595"/>
                        <a:pt x="4413" y="13823"/>
                        <a:pt x="3584" y="17111"/>
                      </a:cubicBezTo>
                      <a:cubicBezTo>
                        <a:pt x="0" y="43234"/>
                        <a:pt x="749" y="70513"/>
                        <a:pt x="7007" y="96191"/>
                      </a:cubicBezTo>
                      <a:cubicBezTo>
                        <a:pt x="7171" y="96159"/>
                        <a:pt x="7331" y="96126"/>
                        <a:pt x="7475" y="96097"/>
                      </a:cubicBezTo>
                      <a:cubicBezTo>
                        <a:pt x="13907" y="94838"/>
                        <a:pt x="20341" y="93579"/>
                        <a:pt x="26712" y="92048"/>
                      </a:cubicBezTo>
                      <a:cubicBezTo>
                        <a:pt x="31357" y="90931"/>
                        <a:pt x="36076" y="89622"/>
                        <a:pt x="39980" y="86869"/>
                      </a:cubicBezTo>
                      <a:cubicBezTo>
                        <a:pt x="40474" y="86520"/>
                        <a:pt x="40969" y="86131"/>
                        <a:pt x="41239" y="85590"/>
                      </a:cubicBezTo>
                      <a:cubicBezTo>
                        <a:pt x="41588" y="84891"/>
                        <a:pt x="41506" y="84065"/>
                        <a:pt x="41414" y="83290"/>
                      </a:cubicBezTo>
                      <a:cubicBezTo>
                        <a:pt x="41018" y="79898"/>
                        <a:pt x="40620" y="76506"/>
                        <a:pt x="40222" y="73115"/>
                      </a:cubicBezTo>
                      <a:cubicBezTo>
                        <a:pt x="39276" y="70857"/>
                        <a:pt x="40888" y="67986"/>
                        <a:pt x="43086" y="67986"/>
                      </a:cubicBezTo>
                      <a:cubicBezTo>
                        <a:pt x="43668" y="67986"/>
                        <a:pt x="44291" y="68187"/>
                        <a:pt x="44918" y="68653"/>
                      </a:cubicBezTo>
                      <a:cubicBezTo>
                        <a:pt x="45432" y="69036"/>
                        <a:pt x="46441" y="69193"/>
                        <a:pt x="47550" y="69193"/>
                      </a:cubicBezTo>
                      <a:cubicBezTo>
                        <a:pt x="49119" y="69193"/>
                        <a:pt x="50888" y="68880"/>
                        <a:pt x="51740" y="68451"/>
                      </a:cubicBezTo>
                      <a:cubicBezTo>
                        <a:pt x="54265" y="67179"/>
                        <a:pt x="55955" y="65152"/>
                        <a:pt x="57167" y="62614"/>
                      </a:cubicBezTo>
                      <a:cubicBezTo>
                        <a:pt x="59628" y="57458"/>
                        <a:pt x="60271" y="51528"/>
                        <a:pt x="60491" y="45885"/>
                      </a:cubicBezTo>
                      <a:cubicBezTo>
                        <a:pt x="60553" y="44308"/>
                        <a:pt x="61464" y="43291"/>
                        <a:pt x="62606" y="42831"/>
                      </a:cubicBezTo>
                      <a:cubicBezTo>
                        <a:pt x="63326" y="36051"/>
                        <a:pt x="63516" y="29226"/>
                        <a:pt x="63176" y="22416"/>
                      </a:cubicBezTo>
                      <a:cubicBezTo>
                        <a:pt x="62989" y="18686"/>
                        <a:pt x="62537" y="14700"/>
                        <a:pt x="60121" y="11852"/>
                      </a:cubicBezTo>
                      <a:cubicBezTo>
                        <a:pt x="58830" y="10330"/>
                        <a:pt x="57085" y="9274"/>
                        <a:pt x="55341" y="8305"/>
                      </a:cubicBezTo>
                      <a:cubicBezTo>
                        <a:pt x="51836" y="6358"/>
                        <a:pt x="48205" y="4651"/>
                        <a:pt x="44472" y="3191"/>
                      </a:cubicBezTo>
                      <a:cubicBezTo>
                        <a:pt x="42918" y="5856"/>
                        <a:pt x="40718" y="8132"/>
                        <a:pt x="37967" y="9490"/>
                      </a:cubicBezTo>
                      <a:cubicBezTo>
                        <a:pt x="36267" y="10328"/>
                        <a:pt x="34353" y="10768"/>
                        <a:pt x="32455" y="10768"/>
                      </a:cubicBezTo>
                      <a:cubicBezTo>
                        <a:pt x="30124" y="10768"/>
                        <a:pt x="27818" y="10105"/>
                        <a:pt x="25964" y="8700"/>
                      </a:cubicBezTo>
                      <a:cubicBezTo>
                        <a:pt x="23426" y="6781"/>
                        <a:pt x="22023" y="3420"/>
                        <a:pt x="22391" y="316"/>
                      </a:cubicBezTo>
                      <a:cubicBezTo>
                        <a:pt x="21370" y="246"/>
                        <a:pt x="20329" y="56"/>
                        <a:pt x="19310" y="10"/>
                      </a:cubicBezTo>
                      <a:cubicBezTo>
                        <a:pt x="19158" y="4"/>
                        <a:pt x="19008" y="0"/>
                        <a:pt x="18857" y="0"/>
                      </a:cubicBezTo>
                      <a:close/>
                    </a:path>
                  </a:pathLst>
                </a:custGeom>
                <a:solidFill>
                  <a:srgbClr val="FFCFC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75" name="Google Shape;4202;p73">
                  <a:extLst>
                    <a:ext uri="{FF2B5EF4-FFF2-40B4-BE49-F238E27FC236}">
                      <a16:creationId xmlns:a16="http://schemas.microsoft.com/office/drawing/2014/main" id="{4E9087A4-53A3-4F03-B144-8F382DB7C014}"/>
                    </a:ext>
                  </a:extLst>
                </p:cNvPr>
                <p:cNvSpPr/>
                <p:nvPr/>
              </p:nvSpPr>
              <p:spPr>
                <a:xfrm>
                  <a:off x="5463100" y="1856200"/>
                  <a:ext cx="272525" cy="367500"/>
                </a:xfrm>
                <a:custGeom>
                  <a:avLst/>
                  <a:gdLst/>
                  <a:ahLst/>
                  <a:cxnLst/>
                  <a:rect l="l" t="t" r="r" b="b"/>
                  <a:pathLst>
                    <a:path w="10901" h="14700" extrusionOk="0">
                      <a:moveTo>
                        <a:pt x="6193" y="0"/>
                      </a:moveTo>
                      <a:cubicBezTo>
                        <a:pt x="5300" y="0"/>
                        <a:pt x="4408" y="376"/>
                        <a:pt x="3709" y="946"/>
                      </a:cubicBezTo>
                      <a:cubicBezTo>
                        <a:pt x="1669" y="2605"/>
                        <a:pt x="159" y="5206"/>
                        <a:pt x="0" y="7845"/>
                      </a:cubicBezTo>
                      <a:lnTo>
                        <a:pt x="524" y="14700"/>
                      </a:lnTo>
                      <a:cubicBezTo>
                        <a:pt x="3524" y="14636"/>
                        <a:pt x="6546" y="13358"/>
                        <a:pt x="8430" y="11022"/>
                      </a:cubicBezTo>
                      <a:cubicBezTo>
                        <a:pt x="10314" y="8687"/>
                        <a:pt x="10900" y="5278"/>
                        <a:pt x="9612" y="2569"/>
                      </a:cubicBezTo>
                      <a:cubicBezTo>
                        <a:pt x="9055" y="1399"/>
                        <a:pt x="8088" y="331"/>
                        <a:pt x="6819" y="65"/>
                      </a:cubicBezTo>
                      <a:cubicBezTo>
                        <a:pt x="6612" y="21"/>
                        <a:pt x="6402" y="0"/>
                        <a:pt x="6193" y="0"/>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76" name="Google Shape;4203;p73">
                  <a:extLst>
                    <a:ext uri="{FF2B5EF4-FFF2-40B4-BE49-F238E27FC236}">
                      <a16:creationId xmlns:a16="http://schemas.microsoft.com/office/drawing/2014/main" id="{197A85BA-6A0E-8516-B78C-4F860F978D82}"/>
                    </a:ext>
                  </a:extLst>
                </p:cNvPr>
                <p:cNvSpPr/>
                <p:nvPr/>
              </p:nvSpPr>
              <p:spPr>
                <a:xfrm>
                  <a:off x="4580850" y="2738625"/>
                  <a:ext cx="753050" cy="349050"/>
                </a:xfrm>
                <a:custGeom>
                  <a:avLst/>
                  <a:gdLst/>
                  <a:ahLst/>
                  <a:cxnLst/>
                  <a:rect l="l" t="t" r="r" b="b"/>
                  <a:pathLst>
                    <a:path w="30122" h="13962" extrusionOk="0">
                      <a:moveTo>
                        <a:pt x="1748" y="0"/>
                      </a:moveTo>
                      <a:cubicBezTo>
                        <a:pt x="1158" y="0"/>
                        <a:pt x="575" y="55"/>
                        <a:pt x="0" y="151"/>
                      </a:cubicBezTo>
                      <a:cubicBezTo>
                        <a:pt x="710" y="4246"/>
                        <a:pt x="2841" y="8094"/>
                        <a:pt x="6109" y="10657"/>
                      </a:cubicBezTo>
                      <a:cubicBezTo>
                        <a:pt x="8864" y="12818"/>
                        <a:pt x="12378" y="13961"/>
                        <a:pt x="15870" y="13961"/>
                      </a:cubicBezTo>
                      <a:cubicBezTo>
                        <a:pt x="18410" y="13961"/>
                        <a:pt x="20938" y="13356"/>
                        <a:pt x="23152" y="12098"/>
                      </a:cubicBezTo>
                      <a:cubicBezTo>
                        <a:pt x="26237" y="10344"/>
                        <a:pt x="28528" y="7541"/>
                        <a:pt x="30122" y="4338"/>
                      </a:cubicBezTo>
                      <a:cubicBezTo>
                        <a:pt x="29197" y="3940"/>
                        <a:pt x="28265" y="3558"/>
                        <a:pt x="27328" y="3190"/>
                      </a:cubicBezTo>
                      <a:cubicBezTo>
                        <a:pt x="25774" y="5855"/>
                        <a:pt x="23574" y="8131"/>
                        <a:pt x="20822" y="9488"/>
                      </a:cubicBezTo>
                      <a:cubicBezTo>
                        <a:pt x="19123" y="10327"/>
                        <a:pt x="17208" y="10767"/>
                        <a:pt x="15310" y="10767"/>
                      </a:cubicBezTo>
                      <a:cubicBezTo>
                        <a:pt x="12980" y="10767"/>
                        <a:pt x="10674" y="10104"/>
                        <a:pt x="8819" y="8699"/>
                      </a:cubicBezTo>
                      <a:cubicBezTo>
                        <a:pt x="6282" y="6780"/>
                        <a:pt x="4880" y="3419"/>
                        <a:pt x="5247" y="315"/>
                      </a:cubicBezTo>
                      <a:cubicBezTo>
                        <a:pt x="4225" y="245"/>
                        <a:pt x="3185" y="54"/>
                        <a:pt x="2165" y="9"/>
                      </a:cubicBezTo>
                      <a:cubicBezTo>
                        <a:pt x="2025" y="3"/>
                        <a:pt x="1887" y="0"/>
                        <a:pt x="1748" y="0"/>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77" name="Google Shape;4204;p73">
                  <a:extLst>
                    <a:ext uri="{FF2B5EF4-FFF2-40B4-BE49-F238E27FC236}">
                      <a16:creationId xmlns:a16="http://schemas.microsoft.com/office/drawing/2014/main" id="{28A70B30-6D7C-ADF3-9B7A-0D39139EE8FA}"/>
                    </a:ext>
                  </a:extLst>
                </p:cNvPr>
                <p:cNvSpPr/>
                <p:nvPr/>
              </p:nvSpPr>
              <p:spPr>
                <a:xfrm>
                  <a:off x="4730525" y="1686225"/>
                  <a:ext cx="107800" cy="442550"/>
                </a:xfrm>
                <a:custGeom>
                  <a:avLst/>
                  <a:gdLst/>
                  <a:ahLst/>
                  <a:cxnLst/>
                  <a:rect l="l" t="t" r="r" b="b"/>
                  <a:pathLst>
                    <a:path w="4312" h="17702" extrusionOk="0">
                      <a:moveTo>
                        <a:pt x="65" y="1"/>
                      </a:moveTo>
                      <a:cubicBezTo>
                        <a:pt x="64" y="1"/>
                        <a:pt x="62" y="1"/>
                        <a:pt x="61" y="1"/>
                      </a:cubicBezTo>
                      <a:cubicBezTo>
                        <a:pt x="0" y="36"/>
                        <a:pt x="467" y="1035"/>
                        <a:pt x="1272" y="2623"/>
                      </a:cubicBezTo>
                      <a:cubicBezTo>
                        <a:pt x="1670" y="3420"/>
                        <a:pt x="2180" y="4356"/>
                        <a:pt x="2681" y="5407"/>
                      </a:cubicBezTo>
                      <a:cubicBezTo>
                        <a:pt x="3173" y="6458"/>
                        <a:pt x="3647" y="7656"/>
                        <a:pt x="3752" y="8968"/>
                      </a:cubicBezTo>
                      <a:cubicBezTo>
                        <a:pt x="3804" y="9621"/>
                        <a:pt x="3759" y="10262"/>
                        <a:pt x="3609" y="10853"/>
                      </a:cubicBezTo>
                      <a:cubicBezTo>
                        <a:pt x="3466" y="11451"/>
                        <a:pt x="3192" y="11963"/>
                        <a:pt x="2876" y="12457"/>
                      </a:cubicBezTo>
                      <a:cubicBezTo>
                        <a:pt x="2568" y="12950"/>
                        <a:pt x="2245" y="13437"/>
                        <a:pt x="2065" y="13971"/>
                      </a:cubicBezTo>
                      <a:cubicBezTo>
                        <a:pt x="1875" y="14500"/>
                        <a:pt x="1881" y="15067"/>
                        <a:pt x="2029" y="15520"/>
                      </a:cubicBezTo>
                      <a:cubicBezTo>
                        <a:pt x="2340" y="16436"/>
                        <a:pt x="2935" y="16939"/>
                        <a:pt x="3306" y="17267"/>
                      </a:cubicBezTo>
                      <a:cubicBezTo>
                        <a:pt x="3665" y="17564"/>
                        <a:pt x="3902" y="17702"/>
                        <a:pt x="3951" y="17702"/>
                      </a:cubicBezTo>
                      <a:cubicBezTo>
                        <a:pt x="3955" y="17702"/>
                        <a:pt x="3957" y="17701"/>
                        <a:pt x="3959" y="17699"/>
                      </a:cubicBezTo>
                      <a:cubicBezTo>
                        <a:pt x="3984" y="17669"/>
                        <a:pt x="3779" y="17480"/>
                        <a:pt x="3441" y="17122"/>
                      </a:cubicBezTo>
                      <a:cubicBezTo>
                        <a:pt x="3119" y="16764"/>
                        <a:pt x="2596" y="16228"/>
                        <a:pt x="2374" y="15422"/>
                      </a:cubicBezTo>
                      <a:cubicBezTo>
                        <a:pt x="2268" y="15023"/>
                        <a:pt x="2282" y="14566"/>
                        <a:pt x="2461" y="14112"/>
                      </a:cubicBezTo>
                      <a:cubicBezTo>
                        <a:pt x="2633" y="13654"/>
                        <a:pt x="2943" y="13203"/>
                        <a:pt x="3270" y="12708"/>
                      </a:cubicBezTo>
                      <a:cubicBezTo>
                        <a:pt x="3599" y="12221"/>
                        <a:pt x="3928" y="11632"/>
                        <a:pt x="4090" y="10978"/>
                      </a:cubicBezTo>
                      <a:cubicBezTo>
                        <a:pt x="4261" y="10328"/>
                        <a:pt x="4312" y="9629"/>
                        <a:pt x="4258" y="8928"/>
                      </a:cubicBezTo>
                      <a:cubicBezTo>
                        <a:pt x="4144" y="7516"/>
                        <a:pt x="3626" y="6265"/>
                        <a:pt x="3101" y="5203"/>
                      </a:cubicBezTo>
                      <a:cubicBezTo>
                        <a:pt x="2564" y="4139"/>
                        <a:pt x="2025" y="3230"/>
                        <a:pt x="1588" y="2454"/>
                      </a:cubicBezTo>
                      <a:cubicBezTo>
                        <a:pt x="717" y="935"/>
                        <a:pt x="143" y="1"/>
                        <a:pt x="65" y="1"/>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78" name="Google Shape;4205;p73">
                  <a:extLst>
                    <a:ext uri="{FF2B5EF4-FFF2-40B4-BE49-F238E27FC236}">
                      <a16:creationId xmlns:a16="http://schemas.microsoft.com/office/drawing/2014/main" id="{41B5062A-121D-A767-DC75-8B8282B459F9}"/>
                    </a:ext>
                  </a:extLst>
                </p:cNvPr>
                <p:cNvSpPr/>
                <p:nvPr/>
              </p:nvSpPr>
              <p:spPr>
                <a:xfrm>
                  <a:off x="4864050" y="2086325"/>
                  <a:ext cx="24950" cy="27675"/>
                </a:xfrm>
                <a:custGeom>
                  <a:avLst/>
                  <a:gdLst/>
                  <a:ahLst/>
                  <a:cxnLst/>
                  <a:rect l="l" t="t" r="r" b="b"/>
                  <a:pathLst>
                    <a:path w="998" h="1107" extrusionOk="0">
                      <a:moveTo>
                        <a:pt x="815" y="0"/>
                      </a:moveTo>
                      <a:cubicBezTo>
                        <a:pt x="683" y="0"/>
                        <a:pt x="471" y="160"/>
                        <a:pt x="294" y="405"/>
                      </a:cubicBezTo>
                      <a:cubicBezTo>
                        <a:pt x="81" y="699"/>
                        <a:pt x="1" y="1005"/>
                        <a:pt x="115" y="1086"/>
                      </a:cubicBezTo>
                      <a:cubicBezTo>
                        <a:pt x="134" y="1100"/>
                        <a:pt x="158" y="1107"/>
                        <a:pt x="184" y="1107"/>
                      </a:cubicBezTo>
                      <a:cubicBezTo>
                        <a:pt x="316" y="1107"/>
                        <a:pt x="529" y="947"/>
                        <a:pt x="704" y="702"/>
                      </a:cubicBezTo>
                      <a:cubicBezTo>
                        <a:pt x="917" y="407"/>
                        <a:pt x="998" y="103"/>
                        <a:pt x="885" y="20"/>
                      </a:cubicBezTo>
                      <a:cubicBezTo>
                        <a:pt x="865" y="7"/>
                        <a:pt x="842" y="0"/>
                        <a:pt x="815" y="0"/>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79" name="Google Shape;4206;p73">
                  <a:extLst>
                    <a:ext uri="{FF2B5EF4-FFF2-40B4-BE49-F238E27FC236}">
                      <a16:creationId xmlns:a16="http://schemas.microsoft.com/office/drawing/2014/main" id="{B1D77696-0F46-7B14-4126-B3AC932B71DA}"/>
                    </a:ext>
                  </a:extLst>
                </p:cNvPr>
                <p:cNvSpPr/>
                <p:nvPr/>
              </p:nvSpPr>
              <p:spPr>
                <a:xfrm>
                  <a:off x="4779650" y="2098150"/>
                  <a:ext cx="166275" cy="85550"/>
                </a:xfrm>
                <a:custGeom>
                  <a:avLst/>
                  <a:gdLst/>
                  <a:ahLst/>
                  <a:cxnLst/>
                  <a:rect l="l" t="t" r="r" b="b"/>
                  <a:pathLst>
                    <a:path w="6651" h="3422" extrusionOk="0">
                      <a:moveTo>
                        <a:pt x="6586" y="0"/>
                      </a:moveTo>
                      <a:cubicBezTo>
                        <a:pt x="6508" y="0"/>
                        <a:pt x="6321" y="422"/>
                        <a:pt x="5909" y="994"/>
                      </a:cubicBezTo>
                      <a:cubicBezTo>
                        <a:pt x="5493" y="1578"/>
                        <a:pt x="4781" y="2329"/>
                        <a:pt x="3772" y="2713"/>
                      </a:cubicBezTo>
                      <a:cubicBezTo>
                        <a:pt x="3338" y="2875"/>
                        <a:pt x="2899" y="2941"/>
                        <a:pt x="2488" y="2941"/>
                      </a:cubicBezTo>
                      <a:cubicBezTo>
                        <a:pt x="1947" y="2941"/>
                        <a:pt x="1455" y="2827"/>
                        <a:pt x="1088" y="2672"/>
                      </a:cubicBezTo>
                      <a:cubicBezTo>
                        <a:pt x="476" y="2421"/>
                        <a:pt x="158" y="2102"/>
                        <a:pt x="65" y="2102"/>
                      </a:cubicBezTo>
                      <a:cubicBezTo>
                        <a:pt x="58" y="2102"/>
                        <a:pt x="52" y="2104"/>
                        <a:pt x="47" y="2108"/>
                      </a:cubicBezTo>
                      <a:cubicBezTo>
                        <a:pt x="0" y="2135"/>
                        <a:pt x="233" y="2599"/>
                        <a:pt x="932" y="2994"/>
                      </a:cubicBezTo>
                      <a:cubicBezTo>
                        <a:pt x="1353" y="3239"/>
                        <a:pt x="1964" y="3422"/>
                        <a:pt x="2646" y="3422"/>
                      </a:cubicBezTo>
                      <a:cubicBezTo>
                        <a:pt x="3064" y="3422"/>
                        <a:pt x="3508" y="3353"/>
                        <a:pt x="3951" y="3187"/>
                      </a:cubicBezTo>
                      <a:cubicBezTo>
                        <a:pt x="5106" y="2746"/>
                        <a:pt x="5848" y="1857"/>
                        <a:pt x="6213" y="1185"/>
                      </a:cubicBezTo>
                      <a:cubicBezTo>
                        <a:pt x="6586" y="502"/>
                        <a:pt x="6651" y="18"/>
                        <a:pt x="6593" y="1"/>
                      </a:cubicBezTo>
                      <a:cubicBezTo>
                        <a:pt x="6591" y="1"/>
                        <a:pt x="6588" y="0"/>
                        <a:pt x="6586" y="0"/>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80" name="Google Shape;4207;p73">
                  <a:extLst>
                    <a:ext uri="{FF2B5EF4-FFF2-40B4-BE49-F238E27FC236}">
                      <a16:creationId xmlns:a16="http://schemas.microsoft.com/office/drawing/2014/main" id="{C5CA7A0D-09A6-5C08-30CD-19CB9052DC4B}"/>
                    </a:ext>
                  </a:extLst>
                </p:cNvPr>
                <p:cNvSpPr/>
                <p:nvPr/>
              </p:nvSpPr>
              <p:spPr>
                <a:xfrm>
                  <a:off x="4669975" y="1916500"/>
                  <a:ext cx="59700" cy="97650"/>
                </a:xfrm>
                <a:custGeom>
                  <a:avLst/>
                  <a:gdLst/>
                  <a:ahLst/>
                  <a:cxnLst/>
                  <a:rect l="l" t="t" r="r" b="b"/>
                  <a:pathLst>
                    <a:path w="2388" h="3906" extrusionOk="0">
                      <a:moveTo>
                        <a:pt x="1098" y="1"/>
                      </a:moveTo>
                      <a:cubicBezTo>
                        <a:pt x="1082" y="1"/>
                        <a:pt x="1066" y="2"/>
                        <a:pt x="1050" y="3"/>
                      </a:cubicBezTo>
                      <a:cubicBezTo>
                        <a:pt x="434" y="47"/>
                        <a:pt x="0" y="958"/>
                        <a:pt x="79" y="2035"/>
                      </a:cubicBezTo>
                      <a:cubicBezTo>
                        <a:pt x="156" y="3085"/>
                        <a:pt x="692" y="3906"/>
                        <a:pt x="1289" y="3906"/>
                      </a:cubicBezTo>
                      <a:cubicBezTo>
                        <a:pt x="1305" y="3906"/>
                        <a:pt x="1321" y="3905"/>
                        <a:pt x="1337" y="3904"/>
                      </a:cubicBezTo>
                      <a:cubicBezTo>
                        <a:pt x="1952" y="3859"/>
                        <a:pt x="2388" y="2948"/>
                        <a:pt x="2308" y="1872"/>
                      </a:cubicBezTo>
                      <a:cubicBezTo>
                        <a:pt x="2231" y="822"/>
                        <a:pt x="1695" y="1"/>
                        <a:pt x="1098" y="1"/>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81" name="Google Shape;4208;p73">
                  <a:extLst>
                    <a:ext uri="{FF2B5EF4-FFF2-40B4-BE49-F238E27FC236}">
                      <a16:creationId xmlns:a16="http://schemas.microsoft.com/office/drawing/2014/main" id="{BF44A8A6-8651-56EE-34FB-A2E3E4A20B68}"/>
                    </a:ext>
                  </a:extLst>
                </p:cNvPr>
                <p:cNvSpPr/>
                <p:nvPr/>
              </p:nvSpPr>
              <p:spPr>
                <a:xfrm>
                  <a:off x="5005400" y="1888850"/>
                  <a:ext cx="59725" cy="97650"/>
                </a:xfrm>
                <a:custGeom>
                  <a:avLst/>
                  <a:gdLst/>
                  <a:ahLst/>
                  <a:cxnLst/>
                  <a:rect l="l" t="t" r="r" b="b"/>
                  <a:pathLst>
                    <a:path w="2389" h="3906" extrusionOk="0">
                      <a:moveTo>
                        <a:pt x="1098" y="1"/>
                      </a:moveTo>
                      <a:cubicBezTo>
                        <a:pt x="1082" y="1"/>
                        <a:pt x="1066" y="1"/>
                        <a:pt x="1050" y="3"/>
                      </a:cubicBezTo>
                      <a:cubicBezTo>
                        <a:pt x="435" y="47"/>
                        <a:pt x="0" y="958"/>
                        <a:pt x="79" y="2035"/>
                      </a:cubicBezTo>
                      <a:cubicBezTo>
                        <a:pt x="156" y="3085"/>
                        <a:pt x="692" y="3906"/>
                        <a:pt x="1289" y="3906"/>
                      </a:cubicBezTo>
                      <a:cubicBezTo>
                        <a:pt x="1305" y="3906"/>
                        <a:pt x="1321" y="3905"/>
                        <a:pt x="1337" y="3904"/>
                      </a:cubicBezTo>
                      <a:cubicBezTo>
                        <a:pt x="1953" y="3859"/>
                        <a:pt x="2388" y="2948"/>
                        <a:pt x="2308" y="1871"/>
                      </a:cubicBezTo>
                      <a:cubicBezTo>
                        <a:pt x="2231" y="822"/>
                        <a:pt x="1695" y="1"/>
                        <a:pt x="1098" y="1"/>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82" name="Google Shape;4209;p73">
                  <a:extLst>
                    <a:ext uri="{FF2B5EF4-FFF2-40B4-BE49-F238E27FC236}">
                      <a16:creationId xmlns:a16="http://schemas.microsoft.com/office/drawing/2014/main" id="{CC7B2FC8-CE18-9A14-EA9B-D43F68C02028}"/>
                    </a:ext>
                  </a:extLst>
                </p:cNvPr>
                <p:cNvSpPr/>
                <p:nvPr/>
              </p:nvSpPr>
              <p:spPr>
                <a:xfrm>
                  <a:off x="4559850" y="1724250"/>
                  <a:ext cx="137425" cy="121925"/>
                </a:xfrm>
                <a:custGeom>
                  <a:avLst/>
                  <a:gdLst/>
                  <a:ahLst/>
                  <a:cxnLst/>
                  <a:rect l="l" t="t" r="r" b="b"/>
                  <a:pathLst>
                    <a:path w="5497" h="4877" extrusionOk="0">
                      <a:moveTo>
                        <a:pt x="4807" y="1"/>
                      </a:moveTo>
                      <a:cubicBezTo>
                        <a:pt x="4650" y="1"/>
                        <a:pt x="4467" y="13"/>
                        <a:pt x="4263" y="41"/>
                      </a:cubicBezTo>
                      <a:cubicBezTo>
                        <a:pt x="3548" y="137"/>
                        <a:pt x="2542" y="466"/>
                        <a:pt x="1656" y="1210"/>
                      </a:cubicBezTo>
                      <a:cubicBezTo>
                        <a:pt x="766" y="1957"/>
                        <a:pt x="277" y="2939"/>
                        <a:pt x="143" y="3674"/>
                      </a:cubicBezTo>
                      <a:cubicBezTo>
                        <a:pt x="0" y="4418"/>
                        <a:pt x="148" y="4877"/>
                        <a:pt x="278" y="4877"/>
                      </a:cubicBezTo>
                      <a:cubicBezTo>
                        <a:pt x="279" y="4877"/>
                        <a:pt x="280" y="4877"/>
                        <a:pt x="281" y="4877"/>
                      </a:cubicBezTo>
                      <a:cubicBezTo>
                        <a:pt x="428" y="4877"/>
                        <a:pt x="542" y="4464"/>
                        <a:pt x="824" y="3899"/>
                      </a:cubicBezTo>
                      <a:cubicBezTo>
                        <a:pt x="1101" y="3328"/>
                        <a:pt x="1584" y="2596"/>
                        <a:pt x="2309" y="1986"/>
                      </a:cubicBezTo>
                      <a:cubicBezTo>
                        <a:pt x="3783" y="758"/>
                        <a:pt x="5496" y="475"/>
                        <a:pt x="5448" y="174"/>
                      </a:cubicBezTo>
                      <a:cubicBezTo>
                        <a:pt x="5438" y="79"/>
                        <a:pt x="5204" y="1"/>
                        <a:pt x="4807" y="1"/>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83" name="Google Shape;4210;p73">
                  <a:extLst>
                    <a:ext uri="{FF2B5EF4-FFF2-40B4-BE49-F238E27FC236}">
                      <a16:creationId xmlns:a16="http://schemas.microsoft.com/office/drawing/2014/main" id="{EFC4823A-0E8B-3CEC-AB5A-9F6A23D30214}"/>
                    </a:ext>
                  </a:extLst>
                </p:cNvPr>
                <p:cNvSpPr/>
                <p:nvPr/>
              </p:nvSpPr>
              <p:spPr>
                <a:xfrm>
                  <a:off x="4907150" y="1654450"/>
                  <a:ext cx="258625" cy="72725"/>
                </a:xfrm>
                <a:custGeom>
                  <a:avLst/>
                  <a:gdLst/>
                  <a:ahLst/>
                  <a:cxnLst/>
                  <a:rect l="l" t="t" r="r" b="b"/>
                  <a:pathLst>
                    <a:path w="10345" h="2909" extrusionOk="0">
                      <a:moveTo>
                        <a:pt x="4298" y="1"/>
                      </a:moveTo>
                      <a:cubicBezTo>
                        <a:pt x="3120" y="1"/>
                        <a:pt x="2064" y="257"/>
                        <a:pt x="1329" y="644"/>
                      </a:cubicBezTo>
                      <a:cubicBezTo>
                        <a:pt x="361" y="1142"/>
                        <a:pt x="1" y="1748"/>
                        <a:pt x="96" y="1830"/>
                      </a:cubicBezTo>
                      <a:cubicBezTo>
                        <a:pt x="109" y="1844"/>
                        <a:pt x="128" y="1851"/>
                        <a:pt x="154" y="1851"/>
                      </a:cubicBezTo>
                      <a:cubicBezTo>
                        <a:pt x="331" y="1851"/>
                        <a:pt x="812" y="1541"/>
                        <a:pt x="1600" y="1308"/>
                      </a:cubicBezTo>
                      <a:cubicBezTo>
                        <a:pt x="2211" y="1118"/>
                        <a:pt x="3024" y="992"/>
                        <a:pt x="3936" y="992"/>
                      </a:cubicBezTo>
                      <a:cubicBezTo>
                        <a:pt x="4356" y="992"/>
                        <a:pt x="4798" y="1018"/>
                        <a:pt x="5251" y="1078"/>
                      </a:cubicBezTo>
                      <a:cubicBezTo>
                        <a:pt x="6684" y="1271"/>
                        <a:pt x="7922" y="1764"/>
                        <a:pt x="8779" y="2206"/>
                      </a:cubicBezTo>
                      <a:cubicBezTo>
                        <a:pt x="9536" y="2585"/>
                        <a:pt x="10019" y="2909"/>
                        <a:pt x="10198" y="2909"/>
                      </a:cubicBezTo>
                      <a:cubicBezTo>
                        <a:pt x="10223" y="2909"/>
                        <a:pt x="10243" y="2902"/>
                        <a:pt x="10256" y="2888"/>
                      </a:cubicBezTo>
                      <a:cubicBezTo>
                        <a:pt x="10344" y="2799"/>
                        <a:pt x="9999" y="2234"/>
                        <a:pt x="9161" y="1600"/>
                      </a:cubicBezTo>
                      <a:cubicBezTo>
                        <a:pt x="8339" y="961"/>
                        <a:pt x="6994" y="289"/>
                        <a:pt x="5385" y="73"/>
                      </a:cubicBezTo>
                      <a:cubicBezTo>
                        <a:pt x="5015" y="24"/>
                        <a:pt x="4651" y="1"/>
                        <a:pt x="4298" y="1"/>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84" name="Google Shape;4211;p73">
                  <a:extLst>
                    <a:ext uri="{FF2B5EF4-FFF2-40B4-BE49-F238E27FC236}">
                      <a16:creationId xmlns:a16="http://schemas.microsoft.com/office/drawing/2014/main" id="{F720509C-F933-1813-22AA-6F41AD920F50}"/>
                    </a:ext>
                  </a:extLst>
                </p:cNvPr>
                <p:cNvSpPr/>
                <p:nvPr/>
              </p:nvSpPr>
              <p:spPr>
                <a:xfrm>
                  <a:off x="5529700" y="1900125"/>
                  <a:ext cx="118500" cy="279450"/>
                </a:xfrm>
                <a:custGeom>
                  <a:avLst/>
                  <a:gdLst/>
                  <a:ahLst/>
                  <a:cxnLst/>
                  <a:rect l="l" t="t" r="r" b="b"/>
                  <a:pathLst>
                    <a:path w="4740" h="11178" extrusionOk="0">
                      <a:moveTo>
                        <a:pt x="4678" y="1"/>
                      </a:moveTo>
                      <a:cubicBezTo>
                        <a:pt x="4559" y="1"/>
                        <a:pt x="3897" y="263"/>
                        <a:pt x="3082" y="980"/>
                      </a:cubicBezTo>
                      <a:cubicBezTo>
                        <a:pt x="2192" y="1746"/>
                        <a:pt x="1199" y="3106"/>
                        <a:pt x="640" y="4818"/>
                      </a:cubicBezTo>
                      <a:cubicBezTo>
                        <a:pt x="81" y="6530"/>
                        <a:pt x="1" y="8163"/>
                        <a:pt x="29" y="9316"/>
                      </a:cubicBezTo>
                      <a:cubicBezTo>
                        <a:pt x="61" y="10472"/>
                        <a:pt x="184" y="11178"/>
                        <a:pt x="249" y="11178"/>
                      </a:cubicBezTo>
                      <a:cubicBezTo>
                        <a:pt x="249" y="11178"/>
                        <a:pt x="249" y="11178"/>
                        <a:pt x="249" y="11178"/>
                      </a:cubicBezTo>
                      <a:cubicBezTo>
                        <a:pt x="324" y="11173"/>
                        <a:pt x="328" y="10460"/>
                        <a:pt x="387" y="9322"/>
                      </a:cubicBezTo>
                      <a:cubicBezTo>
                        <a:pt x="450" y="8186"/>
                        <a:pt x="587" y="6610"/>
                        <a:pt x="1121" y="4977"/>
                      </a:cubicBezTo>
                      <a:cubicBezTo>
                        <a:pt x="1657" y="3345"/>
                        <a:pt x="2544" y="2036"/>
                        <a:pt x="3330" y="1239"/>
                      </a:cubicBezTo>
                      <a:cubicBezTo>
                        <a:pt x="4113" y="431"/>
                        <a:pt x="4740" y="81"/>
                        <a:pt x="4696" y="7"/>
                      </a:cubicBezTo>
                      <a:cubicBezTo>
                        <a:pt x="4695" y="3"/>
                        <a:pt x="4688" y="1"/>
                        <a:pt x="4678" y="1"/>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85" name="Google Shape;4212;p73">
                  <a:extLst>
                    <a:ext uri="{FF2B5EF4-FFF2-40B4-BE49-F238E27FC236}">
                      <a16:creationId xmlns:a16="http://schemas.microsoft.com/office/drawing/2014/main" id="{9E64CAE1-067D-7F38-6EF5-F24ADC506803}"/>
                    </a:ext>
                  </a:extLst>
                </p:cNvPr>
                <p:cNvSpPr/>
                <p:nvPr/>
              </p:nvSpPr>
              <p:spPr>
                <a:xfrm>
                  <a:off x="5534625" y="2011525"/>
                  <a:ext cx="101100" cy="69175"/>
                </a:xfrm>
                <a:custGeom>
                  <a:avLst/>
                  <a:gdLst/>
                  <a:ahLst/>
                  <a:cxnLst/>
                  <a:rect l="l" t="t" r="r" b="b"/>
                  <a:pathLst>
                    <a:path w="4044" h="2767" extrusionOk="0">
                      <a:moveTo>
                        <a:pt x="3745" y="1"/>
                      </a:moveTo>
                      <a:cubicBezTo>
                        <a:pt x="3620" y="1"/>
                        <a:pt x="3457" y="15"/>
                        <a:pt x="3264" y="50"/>
                      </a:cubicBezTo>
                      <a:cubicBezTo>
                        <a:pt x="2803" y="135"/>
                        <a:pt x="2187" y="356"/>
                        <a:pt x="1593" y="759"/>
                      </a:cubicBezTo>
                      <a:cubicBezTo>
                        <a:pt x="999" y="1161"/>
                        <a:pt x="566" y="1656"/>
                        <a:pt x="322" y="2052"/>
                      </a:cubicBezTo>
                      <a:cubicBezTo>
                        <a:pt x="74" y="2448"/>
                        <a:pt x="0" y="2731"/>
                        <a:pt x="57" y="2763"/>
                      </a:cubicBezTo>
                      <a:cubicBezTo>
                        <a:pt x="62" y="2765"/>
                        <a:pt x="67" y="2767"/>
                        <a:pt x="73" y="2767"/>
                      </a:cubicBezTo>
                      <a:cubicBezTo>
                        <a:pt x="232" y="2767"/>
                        <a:pt x="825" y="1881"/>
                        <a:pt x="1878" y="1177"/>
                      </a:cubicBezTo>
                      <a:cubicBezTo>
                        <a:pt x="2960" y="428"/>
                        <a:pt x="4044" y="214"/>
                        <a:pt x="4022" y="65"/>
                      </a:cubicBezTo>
                      <a:cubicBezTo>
                        <a:pt x="4017" y="28"/>
                        <a:pt x="3917" y="1"/>
                        <a:pt x="3745" y="1"/>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86" name="Google Shape;4213;p73">
                  <a:extLst>
                    <a:ext uri="{FF2B5EF4-FFF2-40B4-BE49-F238E27FC236}">
                      <a16:creationId xmlns:a16="http://schemas.microsoft.com/office/drawing/2014/main" id="{53556778-75FA-CBFA-1C33-F232CA4682AC}"/>
                    </a:ext>
                  </a:extLst>
                </p:cNvPr>
                <p:cNvSpPr/>
                <p:nvPr/>
              </p:nvSpPr>
              <p:spPr>
                <a:xfrm>
                  <a:off x="3447300" y="1998600"/>
                  <a:ext cx="1323225" cy="1098500"/>
                </a:xfrm>
                <a:custGeom>
                  <a:avLst/>
                  <a:gdLst/>
                  <a:ahLst/>
                  <a:cxnLst/>
                  <a:rect l="l" t="t" r="r" b="b"/>
                  <a:pathLst>
                    <a:path w="52929" h="43940" extrusionOk="0">
                      <a:moveTo>
                        <a:pt x="27786" y="0"/>
                      </a:moveTo>
                      <a:cubicBezTo>
                        <a:pt x="24177" y="0"/>
                        <a:pt x="20567" y="582"/>
                        <a:pt x="17148" y="1737"/>
                      </a:cubicBezTo>
                      <a:cubicBezTo>
                        <a:pt x="15732" y="2215"/>
                        <a:pt x="14339" y="2796"/>
                        <a:pt x="13104" y="3639"/>
                      </a:cubicBezTo>
                      <a:cubicBezTo>
                        <a:pt x="6901" y="7882"/>
                        <a:pt x="6680" y="15802"/>
                        <a:pt x="6278" y="22481"/>
                      </a:cubicBezTo>
                      <a:cubicBezTo>
                        <a:pt x="6247" y="23002"/>
                        <a:pt x="6183" y="23591"/>
                        <a:pt x="5770" y="23912"/>
                      </a:cubicBezTo>
                      <a:cubicBezTo>
                        <a:pt x="5403" y="24198"/>
                        <a:pt x="4891" y="24167"/>
                        <a:pt x="4428" y="24230"/>
                      </a:cubicBezTo>
                      <a:cubicBezTo>
                        <a:pt x="3087" y="24410"/>
                        <a:pt x="1998" y="25478"/>
                        <a:pt x="1428" y="26705"/>
                      </a:cubicBezTo>
                      <a:cubicBezTo>
                        <a:pt x="856" y="27931"/>
                        <a:pt x="717" y="29308"/>
                        <a:pt x="599" y="30655"/>
                      </a:cubicBezTo>
                      <a:cubicBezTo>
                        <a:pt x="413" y="32798"/>
                        <a:pt x="264" y="34944"/>
                        <a:pt x="153" y="37092"/>
                      </a:cubicBezTo>
                      <a:cubicBezTo>
                        <a:pt x="60" y="38880"/>
                        <a:pt x="0" y="40692"/>
                        <a:pt x="232" y="42462"/>
                      </a:cubicBezTo>
                      <a:cubicBezTo>
                        <a:pt x="5985" y="43503"/>
                        <a:pt x="11844" y="43940"/>
                        <a:pt x="17709" y="43940"/>
                      </a:cubicBezTo>
                      <a:cubicBezTo>
                        <a:pt x="23124" y="43940"/>
                        <a:pt x="28543" y="43568"/>
                        <a:pt x="33886" y="42955"/>
                      </a:cubicBezTo>
                      <a:cubicBezTo>
                        <a:pt x="40183" y="42232"/>
                        <a:pt x="46742" y="41325"/>
                        <a:pt x="52870" y="39373"/>
                      </a:cubicBezTo>
                      <a:cubicBezTo>
                        <a:pt x="52842" y="39072"/>
                        <a:pt x="52807" y="38746"/>
                        <a:pt x="52770" y="38388"/>
                      </a:cubicBezTo>
                      <a:cubicBezTo>
                        <a:pt x="52448" y="35359"/>
                        <a:pt x="52928" y="32461"/>
                        <a:pt x="52078" y="29452"/>
                      </a:cubicBezTo>
                      <a:cubicBezTo>
                        <a:pt x="51164" y="26216"/>
                        <a:pt x="48987" y="23148"/>
                        <a:pt x="45809" y="22056"/>
                      </a:cubicBezTo>
                      <a:cubicBezTo>
                        <a:pt x="47480" y="15967"/>
                        <a:pt x="48006" y="8651"/>
                        <a:pt x="42713" y="4176"/>
                      </a:cubicBezTo>
                      <a:cubicBezTo>
                        <a:pt x="40809" y="2567"/>
                        <a:pt x="38416" y="1646"/>
                        <a:pt x="36000" y="1028"/>
                      </a:cubicBezTo>
                      <a:cubicBezTo>
                        <a:pt x="33319" y="342"/>
                        <a:pt x="30553" y="0"/>
                        <a:pt x="27786" y="0"/>
                      </a:cubicBezTo>
                      <a:close/>
                    </a:path>
                  </a:pathLst>
                </a:custGeom>
                <a:solidFill>
                  <a:srgbClr val="FCB3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87" name="Google Shape;4214;p73">
                  <a:extLst>
                    <a:ext uri="{FF2B5EF4-FFF2-40B4-BE49-F238E27FC236}">
                      <a16:creationId xmlns:a16="http://schemas.microsoft.com/office/drawing/2014/main" id="{261B7E40-FA37-036A-02E5-0673045E271B}"/>
                    </a:ext>
                  </a:extLst>
                </p:cNvPr>
                <p:cNvSpPr/>
                <p:nvPr/>
              </p:nvSpPr>
              <p:spPr>
                <a:xfrm>
                  <a:off x="3493650" y="2024125"/>
                  <a:ext cx="443175" cy="1044075"/>
                </a:xfrm>
                <a:custGeom>
                  <a:avLst/>
                  <a:gdLst/>
                  <a:ahLst/>
                  <a:cxnLst/>
                  <a:rect l="l" t="t" r="r" b="b"/>
                  <a:pathLst>
                    <a:path w="17727" h="41763" extrusionOk="0">
                      <a:moveTo>
                        <a:pt x="17726" y="0"/>
                      </a:moveTo>
                      <a:cubicBezTo>
                        <a:pt x="17611" y="30"/>
                        <a:pt x="17497" y="60"/>
                        <a:pt x="17381" y="91"/>
                      </a:cubicBezTo>
                      <a:cubicBezTo>
                        <a:pt x="16981" y="1107"/>
                        <a:pt x="16518" y="2095"/>
                        <a:pt x="15994" y="3053"/>
                      </a:cubicBezTo>
                      <a:cubicBezTo>
                        <a:pt x="14737" y="5394"/>
                        <a:pt x="12752" y="7870"/>
                        <a:pt x="10603" y="10675"/>
                      </a:cubicBezTo>
                      <a:cubicBezTo>
                        <a:pt x="10071" y="11382"/>
                        <a:pt x="9532" y="12112"/>
                        <a:pt x="9008" y="12880"/>
                      </a:cubicBezTo>
                      <a:lnTo>
                        <a:pt x="7455" y="15249"/>
                      </a:lnTo>
                      <a:cubicBezTo>
                        <a:pt x="6443" y="16873"/>
                        <a:pt x="5368" y="18656"/>
                        <a:pt x="5107" y="20776"/>
                      </a:cubicBezTo>
                      <a:cubicBezTo>
                        <a:pt x="4995" y="21850"/>
                        <a:pt x="5191" y="22862"/>
                        <a:pt x="5329" y="23838"/>
                      </a:cubicBezTo>
                      <a:cubicBezTo>
                        <a:pt x="5472" y="24813"/>
                        <a:pt x="5625" y="25780"/>
                        <a:pt x="5535" y="26689"/>
                      </a:cubicBezTo>
                      <a:cubicBezTo>
                        <a:pt x="5453" y="27590"/>
                        <a:pt x="5079" y="28482"/>
                        <a:pt x="4333" y="28847"/>
                      </a:cubicBezTo>
                      <a:cubicBezTo>
                        <a:pt x="3962" y="29032"/>
                        <a:pt x="3521" y="29107"/>
                        <a:pt x="3070" y="29226"/>
                      </a:cubicBezTo>
                      <a:cubicBezTo>
                        <a:pt x="2618" y="29335"/>
                        <a:pt x="2147" y="29547"/>
                        <a:pt x="1791" y="29870"/>
                      </a:cubicBezTo>
                      <a:cubicBezTo>
                        <a:pt x="1060" y="30519"/>
                        <a:pt x="748" y="31423"/>
                        <a:pt x="567" y="32251"/>
                      </a:cubicBezTo>
                      <a:cubicBezTo>
                        <a:pt x="388" y="33091"/>
                        <a:pt x="338" y="33916"/>
                        <a:pt x="309" y="34697"/>
                      </a:cubicBezTo>
                      <a:cubicBezTo>
                        <a:pt x="241" y="36224"/>
                        <a:pt x="175" y="37679"/>
                        <a:pt x="113" y="39062"/>
                      </a:cubicBezTo>
                      <a:cubicBezTo>
                        <a:pt x="76" y="40014"/>
                        <a:pt x="29" y="40897"/>
                        <a:pt x="1" y="41712"/>
                      </a:cubicBezTo>
                      <a:cubicBezTo>
                        <a:pt x="102" y="41729"/>
                        <a:pt x="203" y="41748"/>
                        <a:pt x="304" y="41763"/>
                      </a:cubicBezTo>
                      <a:cubicBezTo>
                        <a:pt x="350" y="40939"/>
                        <a:pt x="417" y="40044"/>
                        <a:pt x="470" y="39079"/>
                      </a:cubicBezTo>
                      <a:cubicBezTo>
                        <a:pt x="551" y="37702"/>
                        <a:pt x="637" y="36251"/>
                        <a:pt x="728" y="34727"/>
                      </a:cubicBezTo>
                      <a:cubicBezTo>
                        <a:pt x="766" y="33942"/>
                        <a:pt x="825" y="33140"/>
                        <a:pt x="1001" y="32346"/>
                      </a:cubicBezTo>
                      <a:cubicBezTo>
                        <a:pt x="1178" y="31562"/>
                        <a:pt x="1485" y="30754"/>
                        <a:pt x="2097" y="30223"/>
                      </a:cubicBezTo>
                      <a:cubicBezTo>
                        <a:pt x="2400" y="29956"/>
                        <a:pt x="2765" y="29789"/>
                        <a:pt x="3190" y="29686"/>
                      </a:cubicBezTo>
                      <a:cubicBezTo>
                        <a:pt x="3611" y="29576"/>
                        <a:pt x="4084" y="29506"/>
                        <a:pt x="4548" y="29280"/>
                      </a:cubicBezTo>
                      <a:cubicBezTo>
                        <a:pt x="5015" y="29054"/>
                        <a:pt x="5387" y="28648"/>
                        <a:pt x="5621" y="28194"/>
                      </a:cubicBezTo>
                      <a:cubicBezTo>
                        <a:pt x="5854" y="27737"/>
                        <a:pt x="5977" y="27240"/>
                        <a:pt x="6030" y="26741"/>
                      </a:cubicBezTo>
                      <a:cubicBezTo>
                        <a:pt x="6218" y="24732"/>
                        <a:pt x="5441" y="22777"/>
                        <a:pt x="5612" y="20830"/>
                      </a:cubicBezTo>
                      <a:cubicBezTo>
                        <a:pt x="5848" y="18871"/>
                        <a:pt x="6877" y="17121"/>
                        <a:pt x="7875" y="15515"/>
                      </a:cubicBezTo>
                      <a:lnTo>
                        <a:pt x="9411" y="13150"/>
                      </a:lnTo>
                      <a:cubicBezTo>
                        <a:pt x="9924" y="12390"/>
                        <a:pt x="10452" y="11662"/>
                        <a:pt x="10977" y="10956"/>
                      </a:cubicBezTo>
                      <a:cubicBezTo>
                        <a:pt x="13094" y="8149"/>
                        <a:pt x="15075" y="5621"/>
                        <a:pt x="16309" y="3224"/>
                      </a:cubicBezTo>
                      <a:cubicBezTo>
                        <a:pt x="16857" y="2183"/>
                        <a:pt x="17330" y="1107"/>
                        <a:pt x="17726" y="0"/>
                      </a:cubicBezTo>
                      <a:close/>
                    </a:path>
                  </a:pathLst>
                </a:custGeom>
                <a:solidFill>
                  <a:srgbClr val="FFCFC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88" name="Google Shape;4215;p73">
                  <a:extLst>
                    <a:ext uri="{FF2B5EF4-FFF2-40B4-BE49-F238E27FC236}">
                      <a16:creationId xmlns:a16="http://schemas.microsoft.com/office/drawing/2014/main" id="{E6E111FF-FF7A-B0FE-F95C-26ACE260EA0E}"/>
                    </a:ext>
                  </a:extLst>
                </p:cNvPr>
                <p:cNvSpPr/>
                <p:nvPr/>
              </p:nvSpPr>
              <p:spPr>
                <a:xfrm>
                  <a:off x="3631875" y="2064775"/>
                  <a:ext cx="187050" cy="250850"/>
                </a:xfrm>
                <a:custGeom>
                  <a:avLst/>
                  <a:gdLst/>
                  <a:ahLst/>
                  <a:cxnLst/>
                  <a:rect l="l" t="t" r="r" b="b"/>
                  <a:pathLst>
                    <a:path w="7482" h="10034" extrusionOk="0">
                      <a:moveTo>
                        <a:pt x="7482" y="1"/>
                      </a:moveTo>
                      <a:lnTo>
                        <a:pt x="7482" y="1"/>
                      </a:lnTo>
                      <a:cubicBezTo>
                        <a:pt x="7255" y="108"/>
                        <a:pt x="7030" y="220"/>
                        <a:pt x="6810" y="337"/>
                      </a:cubicBezTo>
                      <a:cubicBezTo>
                        <a:pt x="6188" y="1574"/>
                        <a:pt x="5446" y="2888"/>
                        <a:pt x="4558" y="4197"/>
                      </a:cubicBezTo>
                      <a:cubicBezTo>
                        <a:pt x="3613" y="5565"/>
                        <a:pt x="2606" y="6790"/>
                        <a:pt x="1635" y="7853"/>
                      </a:cubicBezTo>
                      <a:cubicBezTo>
                        <a:pt x="1137" y="8382"/>
                        <a:pt x="651" y="8872"/>
                        <a:pt x="184" y="9317"/>
                      </a:cubicBezTo>
                      <a:cubicBezTo>
                        <a:pt x="119" y="9554"/>
                        <a:pt x="58" y="9793"/>
                        <a:pt x="1" y="10033"/>
                      </a:cubicBezTo>
                      <a:cubicBezTo>
                        <a:pt x="629" y="9493"/>
                        <a:pt x="1292" y="8875"/>
                        <a:pt x="1974" y="8174"/>
                      </a:cubicBezTo>
                      <a:cubicBezTo>
                        <a:pt x="2980" y="7111"/>
                        <a:pt x="4016" y="5874"/>
                        <a:pt x="4976" y="4483"/>
                      </a:cubicBezTo>
                      <a:cubicBezTo>
                        <a:pt x="5925" y="3084"/>
                        <a:pt x="6704" y="1671"/>
                        <a:pt x="7329" y="349"/>
                      </a:cubicBezTo>
                      <a:cubicBezTo>
                        <a:pt x="7383" y="231"/>
                        <a:pt x="7430" y="117"/>
                        <a:pt x="7482" y="1"/>
                      </a:cubicBezTo>
                      <a:close/>
                    </a:path>
                  </a:pathLst>
                </a:custGeom>
                <a:solidFill>
                  <a:srgbClr val="FFCFC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89" name="Google Shape;4216;p73">
                  <a:extLst>
                    <a:ext uri="{FF2B5EF4-FFF2-40B4-BE49-F238E27FC236}">
                      <a16:creationId xmlns:a16="http://schemas.microsoft.com/office/drawing/2014/main" id="{BBE3C1D8-D089-D1BF-3C7C-77A4ED820A1D}"/>
                    </a:ext>
                  </a:extLst>
                </p:cNvPr>
                <p:cNvSpPr/>
                <p:nvPr/>
              </p:nvSpPr>
              <p:spPr>
                <a:xfrm>
                  <a:off x="3610550" y="2677275"/>
                  <a:ext cx="120375" cy="406850"/>
                </a:xfrm>
                <a:custGeom>
                  <a:avLst/>
                  <a:gdLst/>
                  <a:ahLst/>
                  <a:cxnLst/>
                  <a:rect l="l" t="t" r="r" b="b"/>
                  <a:pathLst>
                    <a:path w="4815" h="16274" extrusionOk="0">
                      <a:moveTo>
                        <a:pt x="4174" y="1"/>
                      </a:moveTo>
                      <a:cubicBezTo>
                        <a:pt x="4174" y="1"/>
                        <a:pt x="4173" y="1"/>
                        <a:pt x="4172" y="1"/>
                      </a:cubicBezTo>
                      <a:cubicBezTo>
                        <a:pt x="4132" y="21"/>
                        <a:pt x="4272" y="283"/>
                        <a:pt x="4370" y="786"/>
                      </a:cubicBezTo>
                      <a:cubicBezTo>
                        <a:pt x="4473" y="1287"/>
                        <a:pt x="4497" y="2043"/>
                        <a:pt x="4257" y="2927"/>
                      </a:cubicBezTo>
                      <a:cubicBezTo>
                        <a:pt x="4030" y="3816"/>
                        <a:pt x="3500" y="4785"/>
                        <a:pt x="2842" y="5835"/>
                      </a:cubicBezTo>
                      <a:cubicBezTo>
                        <a:pt x="2177" y="6879"/>
                        <a:pt x="1481" y="8109"/>
                        <a:pt x="1001" y="9487"/>
                      </a:cubicBezTo>
                      <a:cubicBezTo>
                        <a:pt x="119" y="11970"/>
                        <a:pt x="0" y="14406"/>
                        <a:pt x="189" y="16236"/>
                      </a:cubicBezTo>
                      <a:cubicBezTo>
                        <a:pt x="318" y="16249"/>
                        <a:pt x="447" y="16261"/>
                        <a:pt x="577" y="16274"/>
                      </a:cubicBezTo>
                      <a:cubicBezTo>
                        <a:pt x="460" y="14472"/>
                        <a:pt x="615" y="12089"/>
                        <a:pt x="1478" y="9655"/>
                      </a:cubicBezTo>
                      <a:cubicBezTo>
                        <a:pt x="1947" y="8316"/>
                        <a:pt x="2595" y="7141"/>
                        <a:pt x="3242" y="6075"/>
                      </a:cubicBezTo>
                      <a:cubicBezTo>
                        <a:pt x="3882" y="5007"/>
                        <a:pt x="4410" y="3967"/>
                        <a:pt x="4605" y="3011"/>
                      </a:cubicBezTo>
                      <a:cubicBezTo>
                        <a:pt x="4815" y="2061"/>
                        <a:pt x="4731" y="1250"/>
                        <a:pt x="4562" y="737"/>
                      </a:cubicBezTo>
                      <a:cubicBezTo>
                        <a:pt x="4401" y="233"/>
                        <a:pt x="4204" y="1"/>
                        <a:pt x="4174" y="1"/>
                      </a:cubicBezTo>
                      <a:close/>
                    </a:path>
                  </a:pathLst>
                </a:custGeom>
                <a:solidFill>
                  <a:srgbClr val="FFCFC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90" name="Google Shape;4217;p73">
                  <a:extLst>
                    <a:ext uri="{FF2B5EF4-FFF2-40B4-BE49-F238E27FC236}">
                      <a16:creationId xmlns:a16="http://schemas.microsoft.com/office/drawing/2014/main" id="{56C4034A-999F-3C95-FFB6-B7DBA5C939BB}"/>
                    </a:ext>
                  </a:extLst>
                </p:cNvPr>
                <p:cNvSpPr/>
                <p:nvPr/>
              </p:nvSpPr>
              <p:spPr>
                <a:xfrm>
                  <a:off x="3783550" y="2739900"/>
                  <a:ext cx="38175" cy="355850"/>
                </a:xfrm>
                <a:custGeom>
                  <a:avLst/>
                  <a:gdLst/>
                  <a:ahLst/>
                  <a:cxnLst/>
                  <a:rect l="l" t="t" r="r" b="b"/>
                  <a:pathLst>
                    <a:path w="1527" h="14234" extrusionOk="0">
                      <a:moveTo>
                        <a:pt x="1453" y="1"/>
                      </a:moveTo>
                      <a:cubicBezTo>
                        <a:pt x="1386" y="1"/>
                        <a:pt x="1125" y="916"/>
                        <a:pt x="816" y="2416"/>
                      </a:cubicBezTo>
                      <a:cubicBezTo>
                        <a:pt x="507" y="3927"/>
                        <a:pt x="154" y="6038"/>
                        <a:pt x="46" y="8402"/>
                      </a:cubicBezTo>
                      <a:cubicBezTo>
                        <a:pt x="0" y="9513"/>
                        <a:pt x="19" y="10626"/>
                        <a:pt x="105" y="11736"/>
                      </a:cubicBezTo>
                      <a:cubicBezTo>
                        <a:pt x="192" y="12668"/>
                        <a:pt x="313" y="13505"/>
                        <a:pt x="468" y="14221"/>
                      </a:cubicBezTo>
                      <a:cubicBezTo>
                        <a:pt x="594" y="14224"/>
                        <a:pt x="720" y="14229"/>
                        <a:pt x="845" y="14233"/>
                      </a:cubicBezTo>
                      <a:cubicBezTo>
                        <a:pt x="725" y="13507"/>
                        <a:pt x="636" y="12652"/>
                        <a:pt x="571" y="11703"/>
                      </a:cubicBezTo>
                      <a:cubicBezTo>
                        <a:pt x="518" y="10696"/>
                        <a:pt x="505" y="9587"/>
                        <a:pt x="552" y="8423"/>
                      </a:cubicBezTo>
                      <a:cubicBezTo>
                        <a:pt x="658" y="6096"/>
                        <a:pt x="952" y="3996"/>
                        <a:pt x="1169" y="2478"/>
                      </a:cubicBezTo>
                      <a:cubicBezTo>
                        <a:pt x="1390" y="959"/>
                        <a:pt x="1526" y="15"/>
                        <a:pt x="1455" y="1"/>
                      </a:cubicBezTo>
                      <a:cubicBezTo>
                        <a:pt x="1454" y="1"/>
                        <a:pt x="1454" y="1"/>
                        <a:pt x="1453" y="1"/>
                      </a:cubicBezTo>
                      <a:close/>
                    </a:path>
                  </a:pathLst>
                </a:custGeom>
                <a:solidFill>
                  <a:srgbClr val="FFCFC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91" name="Google Shape;4218;p73">
                  <a:extLst>
                    <a:ext uri="{FF2B5EF4-FFF2-40B4-BE49-F238E27FC236}">
                      <a16:creationId xmlns:a16="http://schemas.microsoft.com/office/drawing/2014/main" id="{C994331B-17AA-B0FA-89A8-605A912DBF16}"/>
                    </a:ext>
                  </a:extLst>
                </p:cNvPr>
                <p:cNvSpPr/>
                <p:nvPr/>
              </p:nvSpPr>
              <p:spPr>
                <a:xfrm>
                  <a:off x="3896200" y="2836150"/>
                  <a:ext cx="24400" cy="260775"/>
                </a:xfrm>
                <a:custGeom>
                  <a:avLst/>
                  <a:gdLst/>
                  <a:ahLst/>
                  <a:cxnLst/>
                  <a:rect l="l" t="t" r="r" b="b"/>
                  <a:pathLst>
                    <a:path w="976" h="10431" extrusionOk="0">
                      <a:moveTo>
                        <a:pt x="687" y="0"/>
                      </a:moveTo>
                      <a:cubicBezTo>
                        <a:pt x="560" y="0"/>
                        <a:pt x="1" y="2655"/>
                        <a:pt x="118" y="5977"/>
                      </a:cubicBezTo>
                      <a:cubicBezTo>
                        <a:pt x="172" y="7770"/>
                        <a:pt x="410" y="9351"/>
                        <a:pt x="638" y="10431"/>
                      </a:cubicBezTo>
                      <a:lnTo>
                        <a:pt x="976" y="10431"/>
                      </a:lnTo>
                      <a:cubicBezTo>
                        <a:pt x="852" y="9344"/>
                        <a:pt x="678" y="7751"/>
                        <a:pt x="623" y="5960"/>
                      </a:cubicBezTo>
                      <a:cubicBezTo>
                        <a:pt x="507" y="2679"/>
                        <a:pt x="840" y="21"/>
                        <a:pt x="689" y="0"/>
                      </a:cubicBezTo>
                      <a:cubicBezTo>
                        <a:pt x="688" y="0"/>
                        <a:pt x="687" y="0"/>
                        <a:pt x="687" y="0"/>
                      </a:cubicBezTo>
                      <a:close/>
                    </a:path>
                  </a:pathLst>
                </a:custGeom>
                <a:solidFill>
                  <a:srgbClr val="FFCFC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92" name="Google Shape;4219;p73">
                  <a:extLst>
                    <a:ext uri="{FF2B5EF4-FFF2-40B4-BE49-F238E27FC236}">
                      <a16:creationId xmlns:a16="http://schemas.microsoft.com/office/drawing/2014/main" id="{1392BAF0-823C-29C3-C2A5-F5F5ECE4711E}"/>
                    </a:ext>
                  </a:extLst>
                </p:cNvPr>
                <p:cNvSpPr/>
                <p:nvPr/>
              </p:nvSpPr>
              <p:spPr>
                <a:xfrm>
                  <a:off x="3648175" y="1999825"/>
                  <a:ext cx="1077575" cy="999925"/>
                </a:xfrm>
                <a:custGeom>
                  <a:avLst/>
                  <a:gdLst/>
                  <a:ahLst/>
                  <a:cxnLst/>
                  <a:rect l="l" t="t" r="r" b="b"/>
                  <a:pathLst>
                    <a:path w="43103" h="39997" extrusionOk="0">
                      <a:moveTo>
                        <a:pt x="18027" y="0"/>
                      </a:moveTo>
                      <a:lnTo>
                        <a:pt x="18027" y="0"/>
                      </a:lnTo>
                      <a:cubicBezTo>
                        <a:pt x="17937" y="5"/>
                        <a:pt x="17845" y="10"/>
                        <a:pt x="17754" y="14"/>
                      </a:cubicBezTo>
                      <a:cubicBezTo>
                        <a:pt x="17613" y="810"/>
                        <a:pt x="17425" y="1597"/>
                        <a:pt x="17188" y="2369"/>
                      </a:cubicBezTo>
                      <a:cubicBezTo>
                        <a:pt x="16269" y="5390"/>
                        <a:pt x="14496" y="9463"/>
                        <a:pt x="11563" y="13309"/>
                      </a:cubicBezTo>
                      <a:cubicBezTo>
                        <a:pt x="10111" y="15240"/>
                        <a:pt x="8508" y="16893"/>
                        <a:pt x="6970" y="18326"/>
                      </a:cubicBezTo>
                      <a:cubicBezTo>
                        <a:pt x="5436" y="19762"/>
                        <a:pt x="4035" y="21054"/>
                        <a:pt x="2954" y="22239"/>
                      </a:cubicBezTo>
                      <a:cubicBezTo>
                        <a:pt x="1866" y="23416"/>
                        <a:pt x="1104" y="24477"/>
                        <a:pt x="642" y="25245"/>
                      </a:cubicBezTo>
                      <a:cubicBezTo>
                        <a:pt x="406" y="25627"/>
                        <a:pt x="246" y="25936"/>
                        <a:pt x="148" y="26150"/>
                      </a:cubicBezTo>
                      <a:cubicBezTo>
                        <a:pt x="46" y="26363"/>
                        <a:pt x="0" y="26478"/>
                        <a:pt x="16" y="26486"/>
                      </a:cubicBezTo>
                      <a:cubicBezTo>
                        <a:pt x="17" y="26487"/>
                        <a:pt x="18" y="26487"/>
                        <a:pt x="19" y="26487"/>
                      </a:cubicBezTo>
                      <a:cubicBezTo>
                        <a:pt x="70" y="26487"/>
                        <a:pt x="305" y="26057"/>
                        <a:pt x="807" y="25352"/>
                      </a:cubicBezTo>
                      <a:cubicBezTo>
                        <a:pt x="1315" y="24628"/>
                        <a:pt x="2105" y="23616"/>
                        <a:pt x="3214" y="22485"/>
                      </a:cubicBezTo>
                      <a:cubicBezTo>
                        <a:pt x="4316" y="21346"/>
                        <a:pt x="5731" y="20091"/>
                        <a:pt x="7289" y="18667"/>
                      </a:cubicBezTo>
                      <a:cubicBezTo>
                        <a:pt x="8849" y="17249"/>
                        <a:pt x="10496" y="15575"/>
                        <a:pt x="11968" y="13616"/>
                      </a:cubicBezTo>
                      <a:cubicBezTo>
                        <a:pt x="14945" y="9712"/>
                        <a:pt x="16693" y="5554"/>
                        <a:pt x="17534" y="2469"/>
                      </a:cubicBezTo>
                      <a:cubicBezTo>
                        <a:pt x="17630" y="2120"/>
                        <a:pt x="17710" y="1786"/>
                        <a:pt x="17779" y="1463"/>
                      </a:cubicBezTo>
                      <a:cubicBezTo>
                        <a:pt x="17981" y="1460"/>
                        <a:pt x="18284" y="1453"/>
                        <a:pt x="18683" y="1453"/>
                      </a:cubicBezTo>
                      <a:cubicBezTo>
                        <a:pt x="19004" y="1453"/>
                        <a:pt x="19387" y="1458"/>
                        <a:pt x="19830" y="1474"/>
                      </a:cubicBezTo>
                      <a:cubicBezTo>
                        <a:pt x="21333" y="1528"/>
                        <a:pt x="23524" y="1748"/>
                        <a:pt x="26093" y="2547"/>
                      </a:cubicBezTo>
                      <a:cubicBezTo>
                        <a:pt x="27374" y="2951"/>
                        <a:pt x="28747" y="3493"/>
                        <a:pt x="30138" y="4240"/>
                      </a:cubicBezTo>
                      <a:cubicBezTo>
                        <a:pt x="31507" y="5004"/>
                        <a:pt x="32997" y="5874"/>
                        <a:pt x="34138" y="7192"/>
                      </a:cubicBezTo>
                      <a:cubicBezTo>
                        <a:pt x="34716" y="7863"/>
                        <a:pt x="35140" y="8654"/>
                        <a:pt x="35376" y="9507"/>
                      </a:cubicBezTo>
                      <a:cubicBezTo>
                        <a:pt x="35625" y="10381"/>
                        <a:pt x="35716" y="11321"/>
                        <a:pt x="35754" y="12284"/>
                      </a:cubicBezTo>
                      <a:cubicBezTo>
                        <a:pt x="35834" y="14277"/>
                        <a:pt x="35694" y="16271"/>
                        <a:pt x="35337" y="18233"/>
                      </a:cubicBezTo>
                      <a:cubicBezTo>
                        <a:pt x="35161" y="19249"/>
                        <a:pt x="34903" y="20203"/>
                        <a:pt x="34641" y="21199"/>
                      </a:cubicBezTo>
                      <a:cubicBezTo>
                        <a:pt x="34529" y="21701"/>
                        <a:pt x="34440" y="22253"/>
                        <a:pt x="34613" y="22812"/>
                      </a:cubicBezTo>
                      <a:cubicBezTo>
                        <a:pt x="34701" y="23090"/>
                        <a:pt x="34862" y="23339"/>
                        <a:pt x="35080" y="23535"/>
                      </a:cubicBezTo>
                      <a:cubicBezTo>
                        <a:pt x="35292" y="23725"/>
                        <a:pt x="35528" y="23854"/>
                        <a:pt x="35754" y="23965"/>
                      </a:cubicBezTo>
                      <a:cubicBezTo>
                        <a:pt x="37518" y="24745"/>
                        <a:pt x="38926" y="25985"/>
                        <a:pt x="39964" y="27405"/>
                      </a:cubicBezTo>
                      <a:cubicBezTo>
                        <a:pt x="41010" y="28821"/>
                        <a:pt x="41681" y="30386"/>
                        <a:pt x="42117" y="31892"/>
                      </a:cubicBezTo>
                      <a:cubicBezTo>
                        <a:pt x="42536" y="33405"/>
                        <a:pt x="42695" y="34876"/>
                        <a:pt x="42737" y="36216"/>
                      </a:cubicBezTo>
                      <a:cubicBezTo>
                        <a:pt x="42770" y="37629"/>
                        <a:pt x="42687" y="38894"/>
                        <a:pt x="42566" y="39996"/>
                      </a:cubicBezTo>
                      <a:cubicBezTo>
                        <a:pt x="42664" y="39969"/>
                        <a:pt x="42761" y="39938"/>
                        <a:pt x="42860" y="39909"/>
                      </a:cubicBezTo>
                      <a:cubicBezTo>
                        <a:pt x="43022" y="38682"/>
                        <a:pt x="43102" y="37446"/>
                        <a:pt x="43096" y="36208"/>
                      </a:cubicBezTo>
                      <a:cubicBezTo>
                        <a:pt x="43075" y="34844"/>
                        <a:pt x="42936" y="33343"/>
                        <a:pt x="42522" y="31779"/>
                      </a:cubicBezTo>
                      <a:cubicBezTo>
                        <a:pt x="42091" y="30227"/>
                        <a:pt x="41417" y="28607"/>
                        <a:pt x="40341" y="27129"/>
                      </a:cubicBezTo>
                      <a:cubicBezTo>
                        <a:pt x="39286" y="25653"/>
                        <a:pt x="37782" y="24323"/>
                        <a:pt x="35973" y="23519"/>
                      </a:cubicBezTo>
                      <a:cubicBezTo>
                        <a:pt x="35546" y="23316"/>
                        <a:pt x="35208" y="23059"/>
                        <a:pt x="35089" y="22657"/>
                      </a:cubicBezTo>
                      <a:cubicBezTo>
                        <a:pt x="34962" y="22259"/>
                        <a:pt x="35022" y="21781"/>
                        <a:pt x="35131" y="21312"/>
                      </a:cubicBezTo>
                      <a:cubicBezTo>
                        <a:pt x="35385" y="20363"/>
                        <a:pt x="35659" y="19344"/>
                        <a:pt x="35835" y="18323"/>
                      </a:cubicBezTo>
                      <a:cubicBezTo>
                        <a:pt x="36199" y="16324"/>
                        <a:pt x="36338" y="14292"/>
                        <a:pt x="36249" y="12263"/>
                      </a:cubicBezTo>
                      <a:cubicBezTo>
                        <a:pt x="36207" y="11283"/>
                        <a:pt x="36111" y="10304"/>
                        <a:pt x="35841" y="9373"/>
                      </a:cubicBezTo>
                      <a:cubicBezTo>
                        <a:pt x="35580" y="8455"/>
                        <a:pt x="35120" y="7605"/>
                        <a:pt x="34491" y="6887"/>
                      </a:cubicBezTo>
                      <a:cubicBezTo>
                        <a:pt x="33261" y="5491"/>
                        <a:pt x="31735" y="4631"/>
                        <a:pt x="30334" y="3867"/>
                      </a:cubicBezTo>
                      <a:cubicBezTo>
                        <a:pt x="28910" y="3122"/>
                        <a:pt x="27504" y="2589"/>
                        <a:pt x="26197" y="2202"/>
                      </a:cubicBezTo>
                      <a:cubicBezTo>
                        <a:pt x="23618" y="1448"/>
                        <a:pt x="21424" y="1275"/>
                        <a:pt x="19911" y="1275"/>
                      </a:cubicBezTo>
                      <a:cubicBezTo>
                        <a:pt x="19885" y="1275"/>
                        <a:pt x="19859" y="1275"/>
                        <a:pt x="19834" y="1275"/>
                      </a:cubicBezTo>
                      <a:cubicBezTo>
                        <a:pt x="19822" y="1275"/>
                        <a:pt x="19811" y="1275"/>
                        <a:pt x="19800" y="1275"/>
                      </a:cubicBezTo>
                      <a:cubicBezTo>
                        <a:pt x="19055" y="1275"/>
                        <a:pt x="18477" y="1313"/>
                        <a:pt x="18086" y="1356"/>
                      </a:cubicBezTo>
                      <a:cubicBezTo>
                        <a:pt x="17971" y="1369"/>
                        <a:pt x="17877" y="1380"/>
                        <a:pt x="17794" y="1390"/>
                      </a:cubicBezTo>
                      <a:cubicBezTo>
                        <a:pt x="17900" y="886"/>
                        <a:pt x="17974" y="424"/>
                        <a:pt x="18027" y="0"/>
                      </a:cubicBezTo>
                      <a:close/>
                    </a:path>
                  </a:pathLst>
                </a:custGeom>
                <a:solidFill>
                  <a:srgbClr val="FFCFC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93" name="Google Shape;4220;p73">
                  <a:extLst>
                    <a:ext uri="{FF2B5EF4-FFF2-40B4-BE49-F238E27FC236}">
                      <a16:creationId xmlns:a16="http://schemas.microsoft.com/office/drawing/2014/main" id="{04E9F318-51CD-F8E5-C22E-ED702743AEAF}"/>
                    </a:ext>
                  </a:extLst>
                </p:cNvPr>
                <p:cNvSpPr/>
                <p:nvPr/>
              </p:nvSpPr>
              <p:spPr>
                <a:xfrm>
                  <a:off x="4375150" y="2495475"/>
                  <a:ext cx="280000" cy="521425"/>
                </a:xfrm>
                <a:custGeom>
                  <a:avLst/>
                  <a:gdLst/>
                  <a:ahLst/>
                  <a:cxnLst/>
                  <a:rect l="l" t="t" r="r" b="b"/>
                  <a:pathLst>
                    <a:path w="11200" h="20857" extrusionOk="0">
                      <a:moveTo>
                        <a:pt x="84" y="0"/>
                      </a:moveTo>
                      <a:cubicBezTo>
                        <a:pt x="67" y="0"/>
                        <a:pt x="46" y="102"/>
                        <a:pt x="22" y="296"/>
                      </a:cubicBezTo>
                      <a:cubicBezTo>
                        <a:pt x="0" y="584"/>
                        <a:pt x="16" y="875"/>
                        <a:pt x="71" y="1160"/>
                      </a:cubicBezTo>
                      <a:cubicBezTo>
                        <a:pt x="188" y="1908"/>
                        <a:pt x="647" y="2939"/>
                        <a:pt x="1478" y="3988"/>
                      </a:cubicBezTo>
                      <a:cubicBezTo>
                        <a:pt x="2307" y="5043"/>
                        <a:pt x="3414" y="6160"/>
                        <a:pt x="4612" y="7429"/>
                      </a:cubicBezTo>
                      <a:cubicBezTo>
                        <a:pt x="5807" y="8694"/>
                        <a:pt x="7119" y="10090"/>
                        <a:pt x="8219" y="11745"/>
                      </a:cubicBezTo>
                      <a:cubicBezTo>
                        <a:pt x="9323" y="13397"/>
                        <a:pt x="10030" y="15175"/>
                        <a:pt x="10390" y="16855"/>
                      </a:cubicBezTo>
                      <a:cubicBezTo>
                        <a:pt x="10719" y="18312"/>
                        <a:pt x="10782" y="19671"/>
                        <a:pt x="10740" y="20857"/>
                      </a:cubicBezTo>
                      <a:cubicBezTo>
                        <a:pt x="10869" y="20827"/>
                        <a:pt x="10999" y="20801"/>
                        <a:pt x="11128" y="20771"/>
                      </a:cubicBezTo>
                      <a:cubicBezTo>
                        <a:pt x="11200" y="19583"/>
                        <a:pt x="11153" y="18216"/>
                        <a:pt x="10847" y="16758"/>
                      </a:cubicBezTo>
                      <a:cubicBezTo>
                        <a:pt x="10503" y="15022"/>
                        <a:pt x="9780" y="13167"/>
                        <a:pt x="8640" y="11465"/>
                      </a:cubicBezTo>
                      <a:cubicBezTo>
                        <a:pt x="7508" y="9760"/>
                        <a:pt x="6164" y="8356"/>
                        <a:pt x="4949" y="7104"/>
                      </a:cubicBezTo>
                      <a:cubicBezTo>
                        <a:pt x="3732" y="5852"/>
                        <a:pt x="2596" y="4760"/>
                        <a:pt x="1758" y="3763"/>
                      </a:cubicBezTo>
                      <a:cubicBezTo>
                        <a:pt x="914" y="2770"/>
                        <a:pt x="435" y="1819"/>
                        <a:pt x="264" y="1119"/>
                      </a:cubicBezTo>
                      <a:cubicBezTo>
                        <a:pt x="78" y="417"/>
                        <a:pt x="137" y="1"/>
                        <a:pt x="85" y="1"/>
                      </a:cubicBezTo>
                      <a:cubicBezTo>
                        <a:pt x="85" y="1"/>
                        <a:pt x="84" y="0"/>
                        <a:pt x="84" y="0"/>
                      </a:cubicBezTo>
                      <a:close/>
                    </a:path>
                  </a:pathLst>
                </a:custGeom>
                <a:solidFill>
                  <a:srgbClr val="FFCFC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94" name="Google Shape;4221;p73">
                  <a:extLst>
                    <a:ext uri="{FF2B5EF4-FFF2-40B4-BE49-F238E27FC236}">
                      <a16:creationId xmlns:a16="http://schemas.microsoft.com/office/drawing/2014/main" id="{AD4D463D-B84F-383C-D15F-2A728CC71BA6}"/>
                    </a:ext>
                  </a:extLst>
                </p:cNvPr>
                <p:cNvSpPr/>
                <p:nvPr/>
              </p:nvSpPr>
              <p:spPr>
                <a:xfrm>
                  <a:off x="4341400" y="2680700"/>
                  <a:ext cx="130875" cy="370100"/>
                </a:xfrm>
                <a:custGeom>
                  <a:avLst/>
                  <a:gdLst/>
                  <a:ahLst/>
                  <a:cxnLst/>
                  <a:rect l="l" t="t" r="r" b="b"/>
                  <a:pathLst>
                    <a:path w="5235" h="14804" extrusionOk="0">
                      <a:moveTo>
                        <a:pt x="75" y="1"/>
                      </a:moveTo>
                      <a:cubicBezTo>
                        <a:pt x="73" y="1"/>
                        <a:pt x="71" y="1"/>
                        <a:pt x="70" y="2"/>
                      </a:cubicBezTo>
                      <a:cubicBezTo>
                        <a:pt x="0" y="56"/>
                        <a:pt x="670" y="934"/>
                        <a:pt x="1544" y="2471"/>
                      </a:cubicBezTo>
                      <a:cubicBezTo>
                        <a:pt x="1986" y="3237"/>
                        <a:pt x="2452" y="4182"/>
                        <a:pt x="2906" y="5256"/>
                      </a:cubicBezTo>
                      <a:cubicBezTo>
                        <a:pt x="3345" y="6337"/>
                        <a:pt x="3763" y="7550"/>
                        <a:pt x="4091" y="8856"/>
                      </a:cubicBezTo>
                      <a:cubicBezTo>
                        <a:pt x="4406" y="10163"/>
                        <a:pt x="4599" y="11433"/>
                        <a:pt x="4713" y="12593"/>
                      </a:cubicBezTo>
                      <a:cubicBezTo>
                        <a:pt x="4778" y="13389"/>
                        <a:pt x="4809" y="14129"/>
                        <a:pt x="4812" y="14803"/>
                      </a:cubicBezTo>
                      <a:cubicBezTo>
                        <a:pt x="4945" y="14783"/>
                        <a:pt x="5079" y="14766"/>
                        <a:pt x="5212" y="14746"/>
                      </a:cubicBezTo>
                      <a:cubicBezTo>
                        <a:pt x="5235" y="14076"/>
                        <a:pt x="5227" y="13344"/>
                        <a:pt x="5178" y="12556"/>
                      </a:cubicBezTo>
                      <a:cubicBezTo>
                        <a:pt x="5083" y="11268"/>
                        <a:pt x="4883" y="9990"/>
                        <a:pt x="4583" y="8733"/>
                      </a:cubicBezTo>
                      <a:cubicBezTo>
                        <a:pt x="4266" y="7481"/>
                        <a:pt x="3848" y="6257"/>
                        <a:pt x="3337" y="5072"/>
                      </a:cubicBezTo>
                      <a:cubicBezTo>
                        <a:pt x="2848" y="3986"/>
                        <a:pt x="2341" y="3041"/>
                        <a:pt x="1853" y="2286"/>
                      </a:cubicBezTo>
                      <a:cubicBezTo>
                        <a:pt x="1624" y="1900"/>
                        <a:pt x="1377" y="1576"/>
                        <a:pt x="1171" y="1285"/>
                      </a:cubicBezTo>
                      <a:cubicBezTo>
                        <a:pt x="998" y="1034"/>
                        <a:pt x="811" y="794"/>
                        <a:pt x="611" y="565"/>
                      </a:cubicBezTo>
                      <a:cubicBezTo>
                        <a:pt x="303" y="199"/>
                        <a:pt x="115" y="1"/>
                        <a:pt x="75" y="1"/>
                      </a:cubicBezTo>
                      <a:close/>
                    </a:path>
                  </a:pathLst>
                </a:custGeom>
                <a:solidFill>
                  <a:srgbClr val="FFCFC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95" name="Google Shape;4222;p73">
                  <a:extLst>
                    <a:ext uri="{FF2B5EF4-FFF2-40B4-BE49-F238E27FC236}">
                      <a16:creationId xmlns:a16="http://schemas.microsoft.com/office/drawing/2014/main" id="{DB580429-960D-217C-8638-6938BCF4CF63}"/>
                    </a:ext>
                  </a:extLst>
                </p:cNvPr>
                <p:cNvSpPr/>
                <p:nvPr/>
              </p:nvSpPr>
              <p:spPr>
                <a:xfrm>
                  <a:off x="4275375" y="2740200"/>
                  <a:ext cx="50525" cy="330725"/>
                </a:xfrm>
                <a:custGeom>
                  <a:avLst/>
                  <a:gdLst/>
                  <a:ahLst/>
                  <a:cxnLst/>
                  <a:rect l="l" t="t" r="r" b="b"/>
                  <a:pathLst>
                    <a:path w="2021" h="13229" extrusionOk="0">
                      <a:moveTo>
                        <a:pt x="80" y="0"/>
                      </a:moveTo>
                      <a:cubicBezTo>
                        <a:pt x="79" y="0"/>
                        <a:pt x="79" y="0"/>
                        <a:pt x="78" y="1"/>
                      </a:cubicBezTo>
                      <a:cubicBezTo>
                        <a:pt x="0" y="28"/>
                        <a:pt x="322" y="1011"/>
                        <a:pt x="690" y="2630"/>
                      </a:cubicBezTo>
                      <a:cubicBezTo>
                        <a:pt x="1062" y="4247"/>
                        <a:pt x="1431" y="6516"/>
                        <a:pt x="1489" y="9045"/>
                      </a:cubicBezTo>
                      <a:cubicBezTo>
                        <a:pt x="1514" y="10441"/>
                        <a:pt x="1448" y="11840"/>
                        <a:pt x="1293" y="13228"/>
                      </a:cubicBezTo>
                      <a:cubicBezTo>
                        <a:pt x="1446" y="13211"/>
                        <a:pt x="1600" y="13192"/>
                        <a:pt x="1754" y="13173"/>
                      </a:cubicBezTo>
                      <a:cubicBezTo>
                        <a:pt x="1940" y="11802"/>
                        <a:pt x="2021" y="10418"/>
                        <a:pt x="1995" y="9034"/>
                      </a:cubicBezTo>
                      <a:cubicBezTo>
                        <a:pt x="1937" y="6459"/>
                        <a:pt x="1503" y="4156"/>
                        <a:pt x="1037" y="2541"/>
                      </a:cubicBezTo>
                      <a:cubicBezTo>
                        <a:pt x="579" y="941"/>
                        <a:pt x="142" y="0"/>
                        <a:pt x="80" y="0"/>
                      </a:cubicBezTo>
                      <a:close/>
                    </a:path>
                  </a:pathLst>
                </a:custGeom>
                <a:solidFill>
                  <a:srgbClr val="FFCFC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96" name="Google Shape;4223;p73">
                  <a:extLst>
                    <a:ext uri="{FF2B5EF4-FFF2-40B4-BE49-F238E27FC236}">
                      <a16:creationId xmlns:a16="http://schemas.microsoft.com/office/drawing/2014/main" id="{6E337C9F-D592-54B5-F686-C384E99BF95D}"/>
                    </a:ext>
                  </a:extLst>
                </p:cNvPr>
                <p:cNvSpPr/>
                <p:nvPr/>
              </p:nvSpPr>
              <p:spPr>
                <a:xfrm>
                  <a:off x="4142475" y="3007900"/>
                  <a:ext cx="849300" cy="731400"/>
                </a:xfrm>
                <a:custGeom>
                  <a:avLst/>
                  <a:gdLst/>
                  <a:ahLst/>
                  <a:cxnLst/>
                  <a:rect l="l" t="t" r="r" b="b"/>
                  <a:pathLst>
                    <a:path w="33972" h="29256" extrusionOk="0">
                      <a:moveTo>
                        <a:pt x="27912" y="1"/>
                      </a:moveTo>
                      <a:cubicBezTo>
                        <a:pt x="27877" y="1"/>
                        <a:pt x="27842" y="9"/>
                        <a:pt x="27806" y="29"/>
                      </a:cubicBezTo>
                      <a:cubicBezTo>
                        <a:pt x="27710" y="81"/>
                        <a:pt x="27667" y="191"/>
                        <a:pt x="27634" y="295"/>
                      </a:cubicBezTo>
                      <a:cubicBezTo>
                        <a:pt x="27216" y="1608"/>
                        <a:pt x="27409" y="3029"/>
                        <a:pt x="27606" y="4393"/>
                      </a:cubicBezTo>
                      <a:cubicBezTo>
                        <a:pt x="27347" y="3725"/>
                        <a:pt x="27088" y="3057"/>
                        <a:pt x="26829" y="2390"/>
                      </a:cubicBezTo>
                      <a:cubicBezTo>
                        <a:pt x="26745" y="2172"/>
                        <a:pt x="26632" y="1928"/>
                        <a:pt x="26408" y="1866"/>
                      </a:cubicBezTo>
                      <a:cubicBezTo>
                        <a:pt x="26375" y="1857"/>
                        <a:pt x="26342" y="1853"/>
                        <a:pt x="26310" y="1853"/>
                      </a:cubicBezTo>
                      <a:cubicBezTo>
                        <a:pt x="26102" y="1853"/>
                        <a:pt x="25904" y="2027"/>
                        <a:pt x="25829" y="2232"/>
                      </a:cubicBezTo>
                      <a:cubicBezTo>
                        <a:pt x="25743" y="2467"/>
                        <a:pt x="25776" y="2727"/>
                        <a:pt x="25804" y="2977"/>
                      </a:cubicBezTo>
                      <a:cubicBezTo>
                        <a:pt x="25985" y="4642"/>
                        <a:pt x="25871" y="6326"/>
                        <a:pt x="25465" y="7951"/>
                      </a:cubicBezTo>
                      <a:cubicBezTo>
                        <a:pt x="24059" y="11145"/>
                        <a:pt x="22477" y="14260"/>
                        <a:pt x="20695" y="17261"/>
                      </a:cubicBezTo>
                      <a:cubicBezTo>
                        <a:pt x="21000" y="16749"/>
                        <a:pt x="11607" y="10116"/>
                        <a:pt x="10697" y="9486"/>
                      </a:cubicBezTo>
                      <a:cubicBezTo>
                        <a:pt x="7242" y="7095"/>
                        <a:pt x="3746" y="5572"/>
                        <a:pt x="1" y="3734"/>
                      </a:cubicBezTo>
                      <a:lnTo>
                        <a:pt x="1" y="3734"/>
                      </a:lnTo>
                      <a:lnTo>
                        <a:pt x="8103" y="22098"/>
                      </a:lnTo>
                      <a:cubicBezTo>
                        <a:pt x="11961" y="24571"/>
                        <a:pt x="15663" y="26811"/>
                        <a:pt x="19881" y="28726"/>
                      </a:cubicBezTo>
                      <a:cubicBezTo>
                        <a:pt x="20459" y="28988"/>
                        <a:pt x="21079" y="29255"/>
                        <a:pt x="21701" y="29255"/>
                      </a:cubicBezTo>
                      <a:cubicBezTo>
                        <a:pt x="21841" y="29255"/>
                        <a:pt x="21982" y="29242"/>
                        <a:pt x="22123" y="29211"/>
                      </a:cubicBezTo>
                      <a:cubicBezTo>
                        <a:pt x="22854" y="29051"/>
                        <a:pt x="23408" y="28468"/>
                        <a:pt x="23890" y="27897"/>
                      </a:cubicBezTo>
                      <a:cubicBezTo>
                        <a:pt x="28541" y="22404"/>
                        <a:pt x="31011" y="15523"/>
                        <a:pt x="32285" y="8482"/>
                      </a:cubicBezTo>
                      <a:lnTo>
                        <a:pt x="33822" y="4327"/>
                      </a:lnTo>
                      <a:cubicBezTo>
                        <a:pt x="33918" y="4068"/>
                        <a:pt x="33971" y="3697"/>
                        <a:pt x="33717" y="3588"/>
                      </a:cubicBezTo>
                      <a:cubicBezTo>
                        <a:pt x="33679" y="3571"/>
                        <a:pt x="33639" y="3564"/>
                        <a:pt x="33599" y="3564"/>
                      </a:cubicBezTo>
                      <a:cubicBezTo>
                        <a:pt x="33472" y="3564"/>
                        <a:pt x="33341" y="3636"/>
                        <a:pt x="33231" y="3710"/>
                      </a:cubicBezTo>
                      <a:cubicBezTo>
                        <a:pt x="32667" y="4091"/>
                        <a:pt x="32171" y="4563"/>
                        <a:pt x="31761" y="5106"/>
                      </a:cubicBezTo>
                      <a:lnTo>
                        <a:pt x="32784" y="1997"/>
                      </a:lnTo>
                      <a:cubicBezTo>
                        <a:pt x="32929" y="1559"/>
                        <a:pt x="33059" y="1034"/>
                        <a:pt x="32771" y="675"/>
                      </a:cubicBezTo>
                      <a:cubicBezTo>
                        <a:pt x="31595" y="1602"/>
                        <a:pt x="30697" y="2834"/>
                        <a:pt x="30174" y="4237"/>
                      </a:cubicBezTo>
                      <a:cubicBezTo>
                        <a:pt x="30454" y="3225"/>
                        <a:pt x="30598" y="2181"/>
                        <a:pt x="30607" y="1132"/>
                      </a:cubicBezTo>
                      <a:cubicBezTo>
                        <a:pt x="30610" y="702"/>
                        <a:pt x="30525" y="175"/>
                        <a:pt x="30121" y="27"/>
                      </a:cubicBezTo>
                      <a:cubicBezTo>
                        <a:pt x="29334" y="1136"/>
                        <a:pt x="28867" y="2440"/>
                        <a:pt x="28770" y="3797"/>
                      </a:cubicBezTo>
                      <a:cubicBezTo>
                        <a:pt x="28735" y="2681"/>
                        <a:pt x="28584" y="1572"/>
                        <a:pt x="28318" y="488"/>
                      </a:cubicBezTo>
                      <a:cubicBezTo>
                        <a:pt x="28264" y="269"/>
                        <a:pt x="28102" y="1"/>
                        <a:pt x="27912" y="1"/>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97" name="Google Shape;4224;p73">
                  <a:extLst>
                    <a:ext uri="{FF2B5EF4-FFF2-40B4-BE49-F238E27FC236}">
                      <a16:creationId xmlns:a16="http://schemas.microsoft.com/office/drawing/2014/main" id="{4B60CEDE-08FF-3EAF-3DA3-39CACDF83E47}"/>
                    </a:ext>
                  </a:extLst>
                </p:cNvPr>
                <p:cNvSpPr/>
                <p:nvPr/>
              </p:nvSpPr>
              <p:spPr>
                <a:xfrm>
                  <a:off x="4135275" y="3154025"/>
                  <a:ext cx="438600" cy="499175"/>
                </a:xfrm>
                <a:custGeom>
                  <a:avLst/>
                  <a:gdLst/>
                  <a:ahLst/>
                  <a:cxnLst/>
                  <a:rect l="l" t="t" r="r" b="b"/>
                  <a:pathLst>
                    <a:path w="17544" h="19967" extrusionOk="0">
                      <a:moveTo>
                        <a:pt x="4677" y="1"/>
                      </a:moveTo>
                      <a:cubicBezTo>
                        <a:pt x="4546" y="1"/>
                        <a:pt x="4416" y="4"/>
                        <a:pt x="4285" y="10"/>
                      </a:cubicBezTo>
                      <a:cubicBezTo>
                        <a:pt x="3531" y="1593"/>
                        <a:pt x="2482" y="3010"/>
                        <a:pt x="1155" y="4167"/>
                      </a:cubicBezTo>
                      <a:lnTo>
                        <a:pt x="0" y="9112"/>
                      </a:lnTo>
                      <a:cubicBezTo>
                        <a:pt x="3382" y="12776"/>
                        <a:pt x="6934" y="16271"/>
                        <a:pt x="10655" y="19600"/>
                      </a:cubicBezTo>
                      <a:cubicBezTo>
                        <a:pt x="10855" y="19778"/>
                        <a:pt x="11082" y="19966"/>
                        <a:pt x="11348" y="19966"/>
                      </a:cubicBezTo>
                      <a:cubicBezTo>
                        <a:pt x="11353" y="19966"/>
                        <a:pt x="11358" y="19966"/>
                        <a:pt x="11363" y="19966"/>
                      </a:cubicBezTo>
                      <a:cubicBezTo>
                        <a:pt x="11564" y="19961"/>
                        <a:pt x="11744" y="19847"/>
                        <a:pt x="11909" y="19731"/>
                      </a:cubicBezTo>
                      <a:cubicBezTo>
                        <a:pt x="15606" y="17137"/>
                        <a:pt x="17037" y="12340"/>
                        <a:pt x="17486" y="7845"/>
                      </a:cubicBezTo>
                      <a:cubicBezTo>
                        <a:pt x="17517" y="7534"/>
                        <a:pt x="17543" y="7212"/>
                        <a:pt x="17445" y="6914"/>
                      </a:cubicBezTo>
                      <a:cubicBezTo>
                        <a:pt x="17288" y="6440"/>
                        <a:pt x="16851" y="6124"/>
                        <a:pt x="16440" y="5839"/>
                      </a:cubicBezTo>
                      <a:lnTo>
                        <a:pt x="13182" y="3601"/>
                      </a:lnTo>
                      <a:cubicBezTo>
                        <a:pt x="11516" y="2456"/>
                        <a:pt x="9827" y="1299"/>
                        <a:pt x="7927" y="605"/>
                      </a:cubicBezTo>
                      <a:cubicBezTo>
                        <a:pt x="6892" y="226"/>
                        <a:pt x="5778" y="1"/>
                        <a:pt x="4677" y="1"/>
                      </a:cubicBezTo>
                      <a:close/>
                    </a:path>
                  </a:pathLst>
                </a:custGeom>
                <a:solidFill>
                  <a:srgbClr val="6175B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98" name="Google Shape;4225;p73">
                  <a:extLst>
                    <a:ext uri="{FF2B5EF4-FFF2-40B4-BE49-F238E27FC236}">
                      <a16:creationId xmlns:a16="http://schemas.microsoft.com/office/drawing/2014/main" id="{91BA46A6-D9E5-C0E6-FC36-CCF58B12EB06}"/>
                    </a:ext>
                  </a:extLst>
                </p:cNvPr>
                <p:cNvSpPr/>
                <p:nvPr/>
              </p:nvSpPr>
              <p:spPr>
                <a:xfrm>
                  <a:off x="4375300" y="3274175"/>
                  <a:ext cx="159625" cy="358225"/>
                </a:xfrm>
                <a:custGeom>
                  <a:avLst/>
                  <a:gdLst/>
                  <a:ahLst/>
                  <a:cxnLst/>
                  <a:rect l="l" t="t" r="r" b="b"/>
                  <a:pathLst>
                    <a:path w="6385" h="14329" extrusionOk="0">
                      <a:moveTo>
                        <a:pt x="5333" y="0"/>
                      </a:moveTo>
                      <a:cubicBezTo>
                        <a:pt x="4495" y="4777"/>
                        <a:pt x="3102" y="9395"/>
                        <a:pt x="300" y="13475"/>
                      </a:cubicBezTo>
                      <a:cubicBezTo>
                        <a:pt x="0" y="13911"/>
                        <a:pt x="407" y="14328"/>
                        <a:pt x="823" y="14328"/>
                      </a:cubicBezTo>
                      <a:cubicBezTo>
                        <a:pt x="1002" y="14328"/>
                        <a:pt x="1183" y="14251"/>
                        <a:pt x="1311" y="14066"/>
                      </a:cubicBezTo>
                      <a:cubicBezTo>
                        <a:pt x="4091" y="10017"/>
                        <a:pt x="5515" y="5452"/>
                        <a:pt x="6384" y="723"/>
                      </a:cubicBezTo>
                      <a:lnTo>
                        <a:pt x="5333" y="0"/>
                      </a:lnTo>
                      <a:close/>
                    </a:path>
                  </a:pathLst>
                </a:custGeom>
                <a:solidFill>
                  <a:srgbClr val="FFCFC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499" name="Google Shape;4226;p73">
                  <a:extLst>
                    <a:ext uri="{FF2B5EF4-FFF2-40B4-BE49-F238E27FC236}">
                      <a16:creationId xmlns:a16="http://schemas.microsoft.com/office/drawing/2014/main" id="{F9FB7F04-3289-47EF-550B-67AC1134AB22}"/>
                    </a:ext>
                  </a:extLst>
                </p:cNvPr>
                <p:cNvSpPr/>
                <p:nvPr/>
              </p:nvSpPr>
              <p:spPr>
                <a:xfrm>
                  <a:off x="3676400" y="2901875"/>
                  <a:ext cx="855050" cy="1186700"/>
                </a:xfrm>
                <a:custGeom>
                  <a:avLst/>
                  <a:gdLst/>
                  <a:ahLst/>
                  <a:cxnLst/>
                  <a:rect l="l" t="t" r="r" b="b"/>
                  <a:pathLst>
                    <a:path w="34202" h="47468" extrusionOk="0">
                      <a:moveTo>
                        <a:pt x="20662" y="0"/>
                      </a:moveTo>
                      <a:cubicBezTo>
                        <a:pt x="20661" y="0"/>
                        <a:pt x="20661" y="0"/>
                        <a:pt x="20661" y="0"/>
                      </a:cubicBezTo>
                      <a:cubicBezTo>
                        <a:pt x="18426" y="467"/>
                        <a:pt x="16166" y="804"/>
                        <a:pt x="13893" y="1009"/>
                      </a:cubicBezTo>
                      <a:cubicBezTo>
                        <a:pt x="13893" y="3882"/>
                        <a:pt x="14039" y="6655"/>
                        <a:pt x="14299" y="9522"/>
                      </a:cubicBezTo>
                      <a:cubicBezTo>
                        <a:pt x="10447" y="11618"/>
                        <a:pt x="5377" y="11959"/>
                        <a:pt x="2774" y="15488"/>
                      </a:cubicBezTo>
                      <a:cubicBezTo>
                        <a:pt x="1298" y="17488"/>
                        <a:pt x="985" y="20094"/>
                        <a:pt x="773" y="22571"/>
                      </a:cubicBezTo>
                      <a:cubicBezTo>
                        <a:pt x="177" y="29567"/>
                        <a:pt x="0" y="36594"/>
                        <a:pt x="245" y="43612"/>
                      </a:cubicBezTo>
                      <a:cubicBezTo>
                        <a:pt x="259" y="43998"/>
                        <a:pt x="281" y="44408"/>
                        <a:pt x="504" y="44725"/>
                      </a:cubicBezTo>
                      <a:cubicBezTo>
                        <a:pt x="770" y="45105"/>
                        <a:pt x="1253" y="45253"/>
                        <a:pt x="1701" y="45372"/>
                      </a:cubicBezTo>
                      <a:cubicBezTo>
                        <a:pt x="6797" y="46725"/>
                        <a:pt x="12068" y="47406"/>
                        <a:pt x="17339" y="47406"/>
                      </a:cubicBezTo>
                      <a:cubicBezTo>
                        <a:pt x="17697" y="47406"/>
                        <a:pt x="18056" y="47403"/>
                        <a:pt x="18414" y="47396"/>
                      </a:cubicBezTo>
                      <a:cubicBezTo>
                        <a:pt x="18697" y="47392"/>
                        <a:pt x="18985" y="47389"/>
                        <a:pt x="19275" y="47389"/>
                      </a:cubicBezTo>
                      <a:cubicBezTo>
                        <a:pt x="21038" y="47389"/>
                        <a:pt x="22925" y="47468"/>
                        <a:pt x="24818" y="47468"/>
                      </a:cubicBezTo>
                      <a:cubicBezTo>
                        <a:pt x="27794" y="47468"/>
                        <a:pt x="30784" y="47274"/>
                        <a:pt x="33322" y="46278"/>
                      </a:cubicBezTo>
                      <a:cubicBezTo>
                        <a:pt x="33584" y="46176"/>
                        <a:pt x="33859" y="46054"/>
                        <a:pt x="34015" y="45820"/>
                      </a:cubicBezTo>
                      <a:cubicBezTo>
                        <a:pt x="34201" y="45539"/>
                        <a:pt x="34173" y="45175"/>
                        <a:pt x="34138" y="44840"/>
                      </a:cubicBezTo>
                      <a:cubicBezTo>
                        <a:pt x="33259" y="36568"/>
                        <a:pt x="32380" y="28296"/>
                        <a:pt x="31502" y="20025"/>
                      </a:cubicBezTo>
                      <a:lnTo>
                        <a:pt x="31443" y="19469"/>
                      </a:lnTo>
                      <a:cubicBezTo>
                        <a:pt x="31073" y="15991"/>
                        <a:pt x="28730" y="13120"/>
                        <a:pt x="25658" y="11411"/>
                      </a:cubicBezTo>
                      <a:cubicBezTo>
                        <a:pt x="23939" y="10455"/>
                        <a:pt x="21697" y="10092"/>
                        <a:pt x="21155" y="7862"/>
                      </a:cubicBezTo>
                      <a:cubicBezTo>
                        <a:pt x="21007" y="7250"/>
                        <a:pt x="20805" y="0"/>
                        <a:pt x="20662" y="0"/>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500" name="Google Shape;4227;p73">
                  <a:extLst>
                    <a:ext uri="{FF2B5EF4-FFF2-40B4-BE49-F238E27FC236}">
                      <a16:creationId xmlns:a16="http://schemas.microsoft.com/office/drawing/2014/main" id="{C130F799-38BC-DEEE-0AD1-508F032AB183}"/>
                    </a:ext>
                  </a:extLst>
                </p:cNvPr>
                <p:cNvSpPr/>
                <p:nvPr/>
              </p:nvSpPr>
              <p:spPr>
                <a:xfrm>
                  <a:off x="3715125" y="2090800"/>
                  <a:ext cx="815675" cy="912700"/>
                </a:xfrm>
                <a:custGeom>
                  <a:avLst/>
                  <a:gdLst/>
                  <a:ahLst/>
                  <a:cxnLst/>
                  <a:rect l="l" t="t" r="r" b="b"/>
                  <a:pathLst>
                    <a:path w="32627" h="36508" extrusionOk="0">
                      <a:moveTo>
                        <a:pt x="15924" y="0"/>
                      </a:moveTo>
                      <a:lnTo>
                        <a:pt x="15924" y="0"/>
                      </a:lnTo>
                      <a:cubicBezTo>
                        <a:pt x="16031" y="4657"/>
                        <a:pt x="14365" y="9363"/>
                        <a:pt x="11552" y="13119"/>
                      </a:cubicBezTo>
                      <a:cubicBezTo>
                        <a:pt x="8597" y="17067"/>
                        <a:pt x="4496" y="20029"/>
                        <a:pt x="1" y="22101"/>
                      </a:cubicBezTo>
                      <a:cubicBezTo>
                        <a:pt x="214" y="24718"/>
                        <a:pt x="547" y="27377"/>
                        <a:pt x="1790" y="29637"/>
                      </a:cubicBezTo>
                      <a:cubicBezTo>
                        <a:pt x="4461" y="34497"/>
                        <a:pt x="10760" y="36508"/>
                        <a:pt x="16533" y="36508"/>
                      </a:cubicBezTo>
                      <a:cubicBezTo>
                        <a:pt x="18727" y="36508"/>
                        <a:pt x="20846" y="36217"/>
                        <a:pt x="22660" y="35682"/>
                      </a:cubicBezTo>
                      <a:cubicBezTo>
                        <a:pt x="25331" y="34893"/>
                        <a:pt x="27947" y="33618"/>
                        <a:pt x="29980" y="31683"/>
                      </a:cubicBezTo>
                      <a:cubicBezTo>
                        <a:pt x="32029" y="29735"/>
                        <a:pt x="32618" y="27140"/>
                        <a:pt x="32623" y="24384"/>
                      </a:cubicBezTo>
                      <a:cubicBezTo>
                        <a:pt x="32626" y="22504"/>
                        <a:pt x="31926" y="21030"/>
                        <a:pt x="31517" y="19203"/>
                      </a:cubicBezTo>
                      <a:cubicBezTo>
                        <a:pt x="31412" y="18739"/>
                        <a:pt x="31337" y="18271"/>
                        <a:pt x="31305" y="17795"/>
                      </a:cubicBezTo>
                      <a:cubicBezTo>
                        <a:pt x="31137" y="15193"/>
                        <a:pt x="31740" y="12808"/>
                        <a:pt x="31028" y="10203"/>
                      </a:cubicBezTo>
                      <a:cubicBezTo>
                        <a:pt x="30374" y="7811"/>
                        <a:pt x="29029" y="5628"/>
                        <a:pt x="27099" y="4054"/>
                      </a:cubicBezTo>
                      <a:cubicBezTo>
                        <a:pt x="23973" y="1508"/>
                        <a:pt x="19915" y="254"/>
                        <a:pt x="15924" y="0"/>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501" name="Google Shape;4228;p73">
                  <a:extLst>
                    <a:ext uri="{FF2B5EF4-FFF2-40B4-BE49-F238E27FC236}">
                      <a16:creationId xmlns:a16="http://schemas.microsoft.com/office/drawing/2014/main" id="{8015DF9F-87EB-AB56-C961-D0C7775124C7}"/>
                    </a:ext>
                  </a:extLst>
                </p:cNvPr>
                <p:cNvSpPr/>
                <p:nvPr/>
              </p:nvSpPr>
              <p:spPr>
                <a:xfrm>
                  <a:off x="4109925" y="2609625"/>
                  <a:ext cx="178100" cy="117300"/>
                </a:xfrm>
                <a:custGeom>
                  <a:avLst/>
                  <a:gdLst/>
                  <a:ahLst/>
                  <a:cxnLst/>
                  <a:rect l="l" t="t" r="r" b="b"/>
                  <a:pathLst>
                    <a:path w="7124" h="4692" extrusionOk="0">
                      <a:moveTo>
                        <a:pt x="1" y="1"/>
                      </a:moveTo>
                      <a:lnTo>
                        <a:pt x="1" y="1"/>
                      </a:lnTo>
                      <a:cubicBezTo>
                        <a:pt x="221" y="1108"/>
                        <a:pt x="604" y="2183"/>
                        <a:pt x="1163" y="3164"/>
                      </a:cubicBezTo>
                      <a:cubicBezTo>
                        <a:pt x="1580" y="3898"/>
                        <a:pt x="2204" y="4649"/>
                        <a:pt x="3048" y="4689"/>
                      </a:cubicBezTo>
                      <a:cubicBezTo>
                        <a:pt x="3072" y="4690"/>
                        <a:pt x="3096" y="4691"/>
                        <a:pt x="3120" y="4691"/>
                      </a:cubicBezTo>
                      <a:cubicBezTo>
                        <a:pt x="3402" y="4691"/>
                        <a:pt x="3680" y="4611"/>
                        <a:pt x="3941" y="4503"/>
                      </a:cubicBezTo>
                      <a:cubicBezTo>
                        <a:pt x="4847" y="4131"/>
                        <a:pt x="5596" y="3430"/>
                        <a:pt x="6122" y="2604"/>
                      </a:cubicBezTo>
                      <a:cubicBezTo>
                        <a:pt x="6510" y="2002"/>
                        <a:pt x="6828" y="1352"/>
                        <a:pt x="7123" y="694"/>
                      </a:cubicBezTo>
                      <a:lnTo>
                        <a:pt x="7123" y="694"/>
                      </a:lnTo>
                      <a:cubicBezTo>
                        <a:pt x="6653" y="717"/>
                        <a:pt x="6183" y="729"/>
                        <a:pt x="5714" y="729"/>
                      </a:cubicBezTo>
                      <a:cubicBezTo>
                        <a:pt x="3732" y="729"/>
                        <a:pt x="1781" y="514"/>
                        <a:pt x="1" y="1"/>
                      </a:cubicBezTo>
                      <a:close/>
                    </a:path>
                  </a:pathLst>
                </a:custGeom>
                <a:solidFill>
                  <a:srgbClr val="592C3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502" name="Google Shape;4229;p73">
                  <a:extLst>
                    <a:ext uri="{FF2B5EF4-FFF2-40B4-BE49-F238E27FC236}">
                      <a16:creationId xmlns:a16="http://schemas.microsoft.com/office/drawing/2014/main" id="{6FAC06F1-DEB9-7441-7761-43982A60AA4A}"/>
                    </a:ext>
                  </a:extLst>
                </p:cNvPr>
                <p:cNvSpPr/>
                <p:nvPr/>
              </p:nvSpPr>
              <p:spPr>
                <a:xfrm>
                  <a:off x="4132350" y="2661775"/>
                  <a:ext cx="126775" cy="65125"/>
                </a:xfrm>
                <a:custGeom>
                  <a:avLst/>
                  <a:gdLst/>
                  <a:ahLst/>
                  <a:cxnLst/>
                  <a:rect l="l" t="t" r="r" b="b"/>
                  <a:pathLst>
                    <a:path w="5071" h="2605" extrusionOk="0">
                      <a:moveTo>
                        <a:pt x="2443" y="0"/>
                      </a:moveTo>
                      <a:cubicBezTo>
                        <a:pt x="2352" y="0"/>
                        <a:pt x="2260" y="3"/>
                        <a:pt x="2168" y="8"/>
                      </a:cubicBezTo>
                      <a:cubicBezTo>
                        <a:pt x="1414" y="53"/>
                        <a:pt x="686" y="250"/>
                        <a:pt x="1" y="559"/>
                      </a:cubicBezTo>
                      <a:cubicBezTo>
                        <a:pt x="87" y="733"/>
                        <a:pt x="169" y="910"/>
                        <a:pt x="266" y="1078"/>
                      </a:cubicBezTo>
                      <a:cubicBezTo>
                        <a:pt x="683" y="1812"/>
                        <a:pt x="1307" y="2563"/>
                        <a:pt x="2151" y="2603"/>
                      </a:cubicBezTo>
                      <a:cubicBezTo>
                        <a:pt x="2174" y="2604"/>
                        <a:pt x="2196" y="2605"/>
                        <a:pt x="2219" y="2605"/>
                      </a:cubicBezTo>
                      <a:cubicBezTo>
                        <a:pt x="2503" y="2605"/>
                        <a:pt x="2781" y="2525"/>
                        <a:pt x="3044" y="2417"/>
                      </a:cubicBezTo>
                      <a:cubicBezTo>
                        <a:pt x="3870" y="2080"/>
                        <a:pt x="4555" y="1459"/>
                        <a:pt x="5071" y="729"/>
                      </a:cubicBezTo>
                      <a:cubicBezTo>
                        <a:pt x="4286" y="260"/>
                        <a:pt x="3360" y="0"/>
                        <a:pt x="2443" y="0"/>
                      </a:cubicBezTo>
                      <a:close/>
                    </a:path>
                  </a:pathLst>
                </a:custGeom>
                <a:solidFill>
                  <a:srgbClr val="F94B8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503" name="Google Shape;4230;p73">
                  <a:extLst>
                    <a:ext uri="{FF2B5EF4-FFF2-40B4-BE49-F238E27FC236}">
                      <a16:creationId xmlns:a16="http://schemas.microsoft.com/office/drawing/2014/main" id="{3DF5FF8E-4D88-33A1-9B8B-8B8EB43F5814}"/>
                    </a:ext>
                  </a:extLst>
                </p:cNvPr>
                <p:cNvSpPr/>
                <p:nvPr/>
              </p:nvSpPr>
              <p:spPr>
                <a:xfrm>
                  <a:off x="3925450" y="2592250"/>
                  <a:ext cx="184100" cy="125425"/>
                </a:xfrm>
                <a:custGeom>
                  <a:avLst/>
                  <a:gdLst/>
                  <a:ahLst/>
                  <a:cxnLst/>
                  <a:rect l="l" t="t" r="r" b="b"/>
                  <a:pathLst>
                    <a:path w="7364" h="5017" extrusionOk="0">
                      <a:moveTo>
                        <a:pt x="3717" y="0"/>
                      </a:moveTo>
                      <a:cubicBezTo>
                        <a:pt x="3212" y="0"/>
                        <a:pt x="2732" y="43"/>
                        <a:pt x="2349" y="94"/>
                      </a:cubicBezTo>
                      <a:cubicBezTo>
                        <a:pt x="1766" y="173"/>
                        <a:pt x="1164" y="327"/>
                        <a:pt x="733" y="727"/>
                      </a:cubicBezTo>
                      <a:cubicBezTo>
                        <a:pt x="39" y="1371"/>
                        <a:pt x="0" y="2528"/>
                        <a:pt x="484" y="3342"/>
                      </a:cubicBezTo>
                      <a:cubicBezTo>
                        <a:pt x="967" y="4156"/>
                        <a:pt x="1863" y="4656"/>
                        <a:pt x="2782" y="4881"/>
                      </a:cubicBezTo>
                      <a:cubicBezTo>
                        <a:pt x="3140" y="4968"/>
                        <a:pt x="3513" y="5016"/>
                        <a:pt x="3885" y="5016"/>
                      </a:cubicBezTo>
                      <a:cubicBezTo>
                        <a:pt x="4550" y="5016"/>
                        <a:pt x="5209" y="4860"/>
                        <a:pt x="5758" y="4492"/>
                      </a:cubicBezTo>
                      <a:cubicBezTo>
                        <a:pt x="6720" y="3847"/>
                        <a:pt x="7364" y="1978"/>
                        <a:pt x="6588" y="959"/>
                      </a:cubicBezTo>
                      <a:cubicBezTo>
                        <a:pt x="6011" y="201"/>
                        <a:pt x="4807" y="0"/>
                        <a:pt x="3717" y="0"/>
                      </a:cubicBezTo>
                      <a:close/>
                    </a:path>
                  </a:pathLst>
                </a:custGeom>
                <a:solidFill>
                  <a:srgbClr val="FE9B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504" name="Google Shape;4231;p73">
                  <a:extLst>
                    <a:ext uri="{FF2B5EF4-FFF2-40B4-BE49-F238E27FC236}">
                      <a16:creationId xmlns:a16="http://schemas.microsoft.com/office/drawing/2014/main" id="{407603AC-7BB5-653E-4D2C-F36E85D3F595}"/>
                    </a:ext>
                  </a:extLst>
                </p:cNvPr>
                <p:cNvSpPr/>
                <p:nvPr/>
              </p:nvSpPr>
              <p:spPr>
                <a:xfrm>
                  <a:off x="3676400" y="3154050"/>
                  <a:ext cx="846600" cy="934475"/>
                </a:xfrm>
                <a:custGeom>
                  <a:avLst/>
                  <a:gdLst/>
                  <a:ahLst/>
                  <a:cxnLst/>
                  <a:rect l="l" t="t" r="r" b="b"/>
                  <a:pathLst>
                    <a:path w="33864" h="37379" extrusionOk="0">
                      <a:moveTo>
                        <a:pt x="22921" y="0"/>
                      </a:moveTo>
                      <a:cubicBezTo>
                        <a:pt x="21969" y="1573"/>
                        <a:pt x="20717" y="2846"/>
                        <a:pt x="18962" y="3321"/>
                      </a:cubicBezTo>
                      <a:cubicBezTo>
                        <a:pt x="18509" y="3444"/>
                        <a:pt x="18046" y="3502"/>
                        <a:pt x="17583" y="3502"/>
                      </a:cubicBezTo>
                      <a:cubicBezTo>
                        <a:pt x="15889" y="3502"/>
                        <a:pt x="14190" y="2730"/>
                        <a:pt x="12935" y="1559"/>
                      </a:cubicBezTo>
                      <a:cubicBezTo>
                        <a:pt x="12579" y="1229"/>
                        <a:pt x="12260" y="866"/>
                        <a:pt x="11964" y="485"/>
                      </a:cubicBezTo>
                      <a:cubicBezTo>
                        <a:pt x="8585" y="1779"/>
                        <a:pt x="4876" y="2551"/>
                        <a:pt x="2774" y="5402"/>
                      </a:cubicBezTo>
                      <a:cubicBezTo>
                        <a:pt x="1298" y="7402"/>
                        <a:pt x="985" y="10008"/>
                        <a:pt x="773" y="12485"/>
                      </a:cubicBezTo>
                      <a:cubicBezTo>
                        <a:pt x="177" y="19481"/>
                        <a:pt x="0" y="26507"/>
                        <a:pt x="245" y="33525"/>
                      </a:cubicBezTo>
                      <a:cubicBezTo>
                        <a:pt x="259" y="33912"/>
                        <a:pt x="281" y="34323"/>
                        <a:pt x="504" y="34639"/>
                      </a:cubicBezTo>
                      <a:cubicBezTo>
                        <a:pt x="770" y="35018"/>
                        <a:pt x="1253" y="35168"/>
                        <a:pt x="1701" y="35286"/>
                      </a:cubicBezTo>
                      <a:cubicBezTo>
                        <a:pt x="6797" y="36639"/>
                        <a:pt x="12068" y="37319"/>
                        <a:pt x="17339" y="37319"/>
                      </a:cubicBezTo>
                      <a:cubicBezTo>
                        <a:pt x="17697" y="37319"/>
                        <a:pt x="18056" y="37316"/>
                        <a:pt x="18414" y="37309"/>
                      </a:cubicBezTo>
                      <a:cubicBezTo>
                        <a:pt x="18704" y="37304"/>
                        <a:pt x="18998" y="37302"/>
                        <a:pt x="19296" y="37302"/>
                      </a:cubicBezTo>
                      <a:cubicBezTo>
                        <a:pt x="21049" y="37302"/>
                        <a:pt x="22926" y="37379"/>
                        <a:pt x="24808" y="37379"/>
                      </a:cubicBezTo>
                      <a:cubicBezTo>
                        <a:pt x="25439" y="37379"/>
                        <a:pt x="26072" y="37370"/>
                        <a:pt x="26700" y="37347"/>
                      </a:cubicBezTo>
                      <a:cubicBezTo>
                        <a:pt x="27898" y="36601"/>
                        <a:pt x="29070" y="35811"/>
                        <a:pt x="30219" y="34996"/>
                      </a:cubicBezTo>
                      <a:cubicBezTo>
                        <a:pt x="31470" y="34108"/>
                        <a:pt x="32706" y="33180"/>
                        <a:pt x="33864" y="32173"/>
                      </a:cubicBezTo>
                      <a:cubicBezTo>
                        <a:pt x="33076" y="24761"/>
                        <a:pt x="32289" y="17349"/>
                        <a:pt x="31502" y="9938"/>
                      </a:cubicBezTo>
                      <a:lnTo>
                        <a:pt x="31443" y="9382"/>
                      </a:lnTo>
                      <a:cubicBezTo>
                        <a:pt x="31073" y="5904"/>
                        <a:pt x="28730" y="3033"/>
                        <a:pt x="25658" y="1324"/>
                      </a:cubicBezTo>
                      <a:cubicBezTo>
                        <a:pt x="24783" y="838"/>
                        <a:pt x="23773" y="504"/>
                        <a:pt x="22921" y="0"/>
                      </a:cubicBezTo>
                      <a:close/>
                    </a:path>
                  </a:pathLst>
                </a:custGeom>
                <a:solidFill>
                  <a:srgbClr val="6175B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505" name="Google Shape;4232;p73">
                  <a:extLst>
                    <a:ext uri="{FF2B5EF4-FFF2-40B4-BE49-F238E27FC236}">
                      <a16:creationId xmlns:a16="http://schemas.microsoft.com/office/drawing/2014/main" id="{416F7B45-EB50-E021-5D21-A18B8D543A46}"/>
                    </a:ext>
                  </a:extLst>
                </p:cNvPr>
                <p:cNvSpPr/>
                <p:nvPr/>
              </p:nvSpPr>
              <p:spPr>
                <a:xfrm>
                  <a:off x="4293175" y="2582475"/>
                  <a:ext cx="194100" cy="115200"/>
                </a:xfrm>
                <a:custGeom>
                  <a:avLst/>
                  <a:gdLst/>
                  <a:ahLst/>
                  <a:cxnLst/>
                  <a:rect l="l" t="t" r="r" b="b"/>
                  <a:pathLst>
                    <a:path w="7764" h="4608" extrusionOk="0">
                      <a:moveTo>
                        <a:pt x="4804" y="0"/>
                      </a:moveTo>
                      <a:cubicBezTo>
                        <a:pt x="4123" y="0"/>
                        <a:pt x="3448" y="122"/>
                        <a:pt x="2917" y="304"/>
                      </a:cubicBezTo>
                      <a:cubicBezTo>
                        <a:pt x="1200" y="893"/>
                        <a:pt x="0" y="3223"/>
                        <a:pt x="2210" y="4224"/>
                      </a:cubicBezTo>
                      <a:cubicBezTo>
                        <a:pt x="2763" y="4475"/>
                        <a:pt x="3439" y="4608"/>
                        <a:pt x="4126" y="4608"/>
                      </a:cubicBezTo>
                      <a:cubicBezTo>
                        <a:pt x="5774" y="4608"/>
                        <a:pt x="7486" y="3843"/>
                        <a:pt x="7718" y="2100"/>
                      </a:cubicBezTo>
                      <a:cubicBezTo>
                        <a:pt x="7764" y="1748"/>
                        <a:pt x="7693" y="1390"/>
                        <a:pt x="7451" y="1058"/>
                      </a:cubicBezTo>
                      <a:cubicBezTo>
                        <a:pt x="6883" y="281"/>
                        <a:pt x="5838" y="0"/>
                        <a:pt x="4804" y="0"/>
                      </a:cubicBezTo>
                      <a:close/>
                    </a:path>
                  </a:pathLst>
                </a:custGeom>
                <a:solidFill>
                  <a:srgbClr val="FE9B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506" name="Google Shape;4233;p73">
                  <a:extLst>
                    <a:ext uri="{FF2B5EF4-FFF2-40B4-BE49-F238E27FC236}">
                      <a16:creationId xmlns:a16="http://schemas.microsoft.com/office/drawing/2014/main" id="{F14D2593-3E46-B410-9273-B5186C4FE3F9}"/>
                    </a:ext>
                  </a:extLst>
                </p:cNvPr>
                <p:cNvSpPr/>
                <p:nvPr/>
              </p:nvSpPr>
              <p:spPr>
                <a:xfrm>
                  <a:off x="4157250" y="2358375"/>
                  <a:ext cx="81575" cy="232175"/>
                </a:xfrm>
                <a:custGeom>
                  <a:avLst/>
                  <a:gdLst/>
                  <a:ahLst/>
                  <a:cxnLst/>
                  <a:rect l="l" t="t" r="r" b="b"/>
                  <a:pathLst>
                    <a:path w="3263" h="9287" extrusionOk="0">
                      <a:moveTo>
                        <a:pt x="1064" y="1"/>
                      </a:moveTo>
                      <a:cubicBezTo>
                        <a:pt x="1001" y="1"/>
                        <a:pt x="518" y="406"/>
                        <a:pt x="220" y="1322"/>
                      </a:cubicBezTo>
                      <a:cubicBezTo>
                        <a:pt x="49" y="1882"/>
                        <a:pt x="0" y="2472"/>
                        <a:pt x="78" y="3052"/>
                      </a:cubicBezTo>
                      <a:cubicBezTo>
                        <a:pt x="163" y="3705"/>
                        <a:pt x="437" y="4423"/>
                        <a:pt x="937" y="5011"/>
                      </a:cubicBezTo>
                      <a:cubicBezTo>
                        <a:pt x="1429" y="5589"/>
                        <a:pt x="1973" y="6014"/>
                        <a:pt x="2325" y="6488"/>
                      </a:cubicBezTo>
                      <a:cubicBezTo>
                        <a:pt x="2687" y="6958"/>
                        <a:pt x="2871" y="7465"/>
                        <a:pt x="2832" y="7890"/>
                      </a:cubicBezTo>
                      <a:cubicBezTo>
                        <a:pt x="2798" y="8318"/>
                        <a:pt x="2609" y="8658"/>
                        <a:pt x="2499" y="8893"/>
                      </a:cubicBezTo>
                      <a:cubicBezTo>
                        <a:pt x="2380" y="9128"/>
                        <a:pt x="2318" y="9266"/>
                        <a:pt x="2346" y="9285"/>
                      </a:cubicBezTo>
                      <a:cubicBezTo>
                        <a:pt x="2348" y="9286"/>
                        <a:pt x="2350" y="9287"/>
                        <a:pt x="2353" y="9287"/>
                      </a:cubicBezTo>
                      <a:cubicBezTo>
                        <a:pt x="2389" y="9287"/>
                        <a:pt x="2496" y="9187"/>
                        <a:pt x="2654" y="8993"/>
                      </a:cubicBezTo>
                      <a:cubicBezTo>
                        <a:pt x="2814" y="8780"/>
                        <a:pt x="3071" y="8454"/>
                        <a:pt x="3166" y="7931"/>
                      </a:cubicBezTo>
                      <a:cubicBezTo>
                        <a:pt x="3263" y="7405"/>
                        <a:pt x="3065" y="6767"/>
                        <a:pt x="2679" y="6232"/>
                      </a:cubicBezTo>
                      <a:cubicBezTo>
                        <a:pt x="2296" y="5681"/>
                        <a:pt x="1746" y="5235"/>
                        <a:pt x="1302" y="4707"/>
                      </a:cubicBezTo>
                      <a:cubicBezTo>
                        <a:pt x="861" y="4186"/>
                        <a:pt x="611" y="3571"/>
                        <a:pt x="511" y="2986"/>
                      </a:cubicBezTo>
                      <a:cubicBezTo>
                        <a:pt x="422" y="2462"/>
                        <a:pt x="433" y="1928"/>
                        <a:pt x="545" y="1409"/>
                      </a:cubicBezTo>
                      <a:cubicBezTo>
                        <a:pt x="746" y="515"/>
                        <a:pt x="1138" y="52"/>
                        <a:pt x="1070" y="3"/>
                      </a:cubicBezTo>
                      <a:cubicBezTo>
                        <a:pt x="1069" y="1"/>
                        <a:pt x="1067" y="1"/>
                        <a:pt x="1064" y="1"/>
                      </a:cubicBezTo>
                      <a:close/>
                    </a:path>
                  </a:pathLst>
                </a:custGeom>
                <a:solidFill>
                  <a:srgbClr val="C1484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507" name="Google Shape;4234;p73">
                  <a:extLst>
                    <a:ext uri="{FF2B5EF4-FFF2-40B4-BE49-F238E27FC236}">
                      <a16:creationId xmlns:a16="http://schemas.microsoft.com/office/drawing/2014/main" id="{428DE6AA-3F25-6D4F-7B74-4F5466DCC87F}"/>
                    </a:ext>
                  </a:extLst>
                </p:cNvPr>
                <p:cNvSpPr/>
                <p:nvPr/>
              </p:nvSpPr>
              <p:spPr>
                <a:xfrm>
                  <a:off x="4162875" y="2557200"/>
                  <a:ext cx="37375" cy="20225"/>
                </a:xfrm>
                <a:custGeom>
                  <a:avLst/>
                  <a:gdLst/>
                  <a:ahLst/>
                  <a:cxnLst/>
                  <a:rect l="l" t="t" r="r" b="b"/>
                  <a:pathLst>
                    <a:path w="1495" h="809" extrusionOk="0">
                      <a:moveTo>
                        <a:pt x="216" y="0"/>
                      </a:moveTo>
                      <a:cubicBezTo>
                        <a:pt x="136" y="0"/>
                        <a:pt x="79" y="20"/>
                        <a:pt x="59" y="61"/>
                      </a:cubicBezTo>
                      <a:cubicBezTo>
                        <a:pt x="0" y="178"/>
                        <a:pt x="261" y="427"/>
                        <a:pt x="641" y="616"/>
                      </a:cubicBezTo>
                      <a:cubicBezTo>
                        <a:pt x="889" y="740"/>
                        <a:pt x="1126" y="808"/>
                        <a:pt x="1278" y="808"/>
                      </a:cubicBezTo>
                      <a:cubicBezTo>
                        <a:pt x="1359" y="808"/>
                        <a:pt x="1415" y="789"/>
                        <a:pt x="1436" y="748"/>
                      </a:cubicBezTo>
                      <a:cubicBezTo>
                        <a:pt x="1495" y="630"/>
                        <a:pt x="1233" y="382"/>
                        <a:pt x="853" y="192"/>
                      </a:cubicBezTo>
                      <a:cubicBezTo>
                        <a:pt x="605" y="69"/>
                        <a:pt x="368" y="0"/>
                        <a:pt x="216" y="0"/>
                      </a:cubicBezTo>
                      <a:close/>
                    </a:path>
                  </a:pathLst>
                </a:custGeom>
                <a:solidFill>
                  <a:srgbClr val="C1484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508" name="Google Shape;4235;p73">
                  <a:extLst>
                    <a:ext uri="{FF2B5EF4-FFF2-40B4-BE49-F238E27FC236}">
                      <a16:creationId xmlns:a16="http://schemas.microsoft.com/office/drawing/2014/main" id="{15B553C8-46BF-90D1-6C70-63FDA83F99E8}"/>
                    </a:ext>
                  </a:extLst>
                </p:cNvPr>
                <p:cNvSpPr/>
                <p:nvPr/>
              </p:nvSpPr>
              <p:spPr>
                <a:xfrm>
                  <a:off x="4270400" y="2497075"/>
                  <a:ext cx="119375" cy="89375"/>
                </a:xfrm>
                <a:custGeom>
                  <a:avLst/>
                  <a:gdLst/>
                  <a:ahLst/>
                  <a:cxnLst/>
                  <a:rect l="l" t="t" r="r" b="b"/>
                  <a:pathLst>
                    <a:path w="4775" h="3575" extrusionOk="0">
                      <a:moveTo>
                        <a:pt x="2383" y="1"/>
                      </a:moveTo>
                      <a:cubicBezTo>
                        <a:pt x="2139" y="1"/>
                        <a:pt x="1888" y="51"/>
                        <a:pt x="1650" y="174"/>
                      </a:cubicBezTo>
                      <a:cubicBezTo>
                        <a:pt x="1116" y="453"/>
                        <a:pt x="812" y="920"/>
                        <a:pt x="599" y="1325"/>
                      </a:cubicBezTo>
                      <a:cubicBezTo>
                        <a:pt x="414" y="1688"/>
                        <a:pt x="269" y="2069"/>
                        <a:pt x="168" y="2463"/>
                      </a:cubicBezTo>
                      <a:cubicBezTo>
                        <a:pt x="0" y="3136"/>
                        <a:pt x="26" y="3567"/>
                        <a:pt x="85" y="3574"/>
                      </a:cubicBezTo>
                      <a:cubicBezTo>
                        <a:pt x="86" y="3574"/>
                        <a:pt x="87" y="3574"/>
                        <a:pt x="88" y="3574"/>
                      </a:cubicBezTo>
                      <a:cubicBezTo>
                        <a:pt x="158" y="3574"/>
                        <a:pt x="251" y="3169"/>
                        <a:pt x="486" y="2566"/>
                      </a:cubicBezTo>
                      <a:cubicBezTo>
                        <a:pt x="625" y="2210"/>
                        <a:pt x="791" y="1867"/>
                        <a:pt x="982" y="1536"/>
                      </a:cubicBezTo>
                      <a:cubicBezTo>
                        <a:pt x="1195" y="1175"/>
                        <a:pt x="1476" y="794"/>
                        <a:pt x="1865" y="598"/>
                      </a:cubicBezTo>
                      <a:cubicBezTo>
                        <a:pt x="2041" y="506"/>
                        <a:pt x="2231" y="467"/>
                        <a:pt x="2420" y="467"/>
                      </a:cubicBezTo>
                      <a:cubicBezTo>
                        <a:pt x="2643" y="467"/>
                        <a:pt x="2865" y="521"/>
                        <a:pt x="3064" y="604"/>
                      </a:cubicBezTo>
                      <a:cubicBezTo>
                        <a:pt x="3436" y="757"/>
                        <a:pt x="3723" y="1009"/>
                        <a:pt x="3953" y="1235"/>
                      </a:cubicBezTo>
                      <a:cubicBezTo>
                        <a:pt x="4379" y="1675"/>
                        <a:pt x="4639" y="2000"/>
                        <a:pt x="4717" y="2000"/>
                      </a:cubicBezTo>
                      <a:cubicBezTo>
                        <a:pt x="4721" y="2000"/>
                        <a:pt x="4726" y="1999"/>
                        <a:pt x="4729" y="1996"/>
                      </a:cubicBezTo>
                      <a:cubicBezTo>
                        <a:pt x="4775" y="1962"/>
                        <a:pt x="4622" y="1572"/>
                        <a:pt x="4205" y="1012"/>
                      </a:cubicBezTo>
                      <a:cubicBezTo>
                        <a:pt x="3991" y="741"/>
                        <a:pt x="3689" y="419"/>
                        <a:pt x="3244" y="206"/>
                      </a:cubicBezTo>
                      <a:cubicBezTo>
                        <a:pt x="3003" y="86"/>
                        <a:pt x="2700" y="1"/>
                        <a:pt x="2383" y="1"/>
                      </a:cubicBezTo>
                      <a:close/>
                    </a:path>
                  </a:pathLst>
                </a:custGeom>
                <a:solidFill>
                  <a:srgbClr val="C1484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509" name="Google Shape;4236;p73">
                  <a:extLst>
                    <a:ext uri="{FF2B5EF4-FFF2-40B4-BE49-F238E27FC236}">
                      <a16:creationId xmlns:a16="http://schemas.microsoft.com/office/drawing/2014/main" id="{10AD4E96-4D37-87A5-C3B1-FCD3409E639A}"/>
                    </a:ext>
                  </a:extLst>
                </p:cNvPr>
                <p:cNvSpPr/>
                <p:nvPr/>
              </p:nvSpPr>
              <p:spPr>
                <a:xfrm>
                  <a:off x="2004800" y="2699950"/>
                  <a:ext cx="1615175" cy="1661425"/>
                </a:xfrm>
                <a:custGeom>
                  <a:avLst/>
                  <a:gdLst/>
                  <a:ahLst/>
                  <a:cxnLst/>
                  <a:rect l="l" t="t" r="r" b="b"/>
                  <a:pathLst>
                    <a:path w="64607" h="66457" extrusionOk="0">
                      <a:moveTo>
                        <a:pt x="15709" y="1"/>
                      </a:moveTo>
                      <a:cubicBezTo>
                        <a:pt x="15499" y="165"/>
                        <a:pt x="15289" y="330"/>
                        <a:pt x="15089" y="510"/>
                      </a:cubicBezTo>
                      <a:cubicBezTo>
                        <a:pt x="14815" y="756"/>
                        <a:pt x="14561" y="1016"/>
                        <a:pt x="14315" y="1283"/>
                      </a:cubicBezTo>
                      <a:lnTo>
                        <a:pt x="12326" y="4112"/>
                      </a:lnTo>
                      <a:cubicBezTo>
                        <a:pt x="11227" y="6139"/>
                        <a:pt x="10498" y="8419"/>
                        <a:pt x="9853" y="10644"/>
                      </a:cubicBezTo>
                      <a:cubicBezTo>
                        <a:pt x="6818" y="21114"/>
                        <a:pt x="4630" y="31811"/>
                        <a:pt x="3309" y="42632"/>
                      </a:cubicBezTo>
                      <a:cubicBezTo>
                        <a:pt x="2580" y="48602"/>
                        <a:pt x="1" y="55666"/>
                        <a:pt x="2538" y="61517"/>
                      </a:cubicBezTo>
                      <a:cubicBezTo>
                        <a:pt x="4023" y="64945"/>
                        <a:pt x="6869" y="66138"/>
                        <a:pt x="10335" y="66343"/>
                      </a:cubicBezTo>
                      <a:cubicBezTo>
                        <a:pt x="11641" y="66420"/>
                        <a:pt x="12941" y="66456"/>
                        <a:pt x="14236" y="66456"/>
                      </a:cubicBezTo>
                      <a:cubicBezTo>
                        <a:pt x="23936" y="66456"/>
                        <a:pt x="33310" y="64407"/>
                        <a:pt x="42738" y="62066"/>
                      </a:cubicBezTo>
                      <a:cubicBezTo>
                        <a:pt x="43438" y="61892"/>
                        <a:pt x="47204" y="61060"/>
                        <a:pt x="51191" y="59993"/>
                      </a:cubicBezTo>
                      <a:cubicBezTo>
                        <a:pt x="52123" y="59877"/>
                        <a:pt x="53044" y="59697"/>
                        <a:pt x="53944" y="59421"/>
                      </a:cubicBezTo>
                      <a:cubicBezTo>
                        <a:pt x="55484" y="58946"/>
                        <a:pt x="56944" y="58197"/>
                        <a:pt x="58527" y="57898"/>
                      </a:cubicBezTo>
                      <a:cubicBezTo>
                        <a:pt x="59805" y="57658"/>
                        <a:pt x="61133" y="57717"/>
                        <a:pt x="62391" y="57389"/>
                      </a:cubicBezTo>
                      <a:cubicBezTo>
                        <a:pt x="62670" y="57318"/>
                        <a:pt x="63002" y="57143"/>
                        <a:pt x="62973" y="56856"/>
                      </a:cubicBezTo>
                      <a:cubicBezTo>
                        <a:pt x="62951" y="56637"/>
                        <a:pt x="62725" y="56508"/>
                        <a:pt x="62524" y="56418"/>
                      </a:cubicBezTo>
                      <a:cubicBezTo>
                        <a:pt x="61186" y="55829"/>
                        <a:pt x="59761" y="55462"/>
                        <a:pt x="58305" y="55330"/>
                      </a:cubicBezTo>
                      <a:lnTo>
                        <a:pt x="61917" y="55071"/>
                      </a:lnTo>
                      <a:cubicBezTo>
                        <a:pt x="62636" y="55020"/>
                        <a:pt x="63365" y="54966"/>
                        <a:pt x="64047" y="54731"/>
                      </a:cubicBezTo>
                      <a:cubicBezTo>
                        <a:pt x="64297" y="54644"/>
                        <a:pt x="64575" y="54484"/>
                        <a:pt x="64590" y="54220"/>
                      </a:cubicBezTo>
                      <a:cubicBezTo>
                        <a:pt x="64607" y="53925"/>
                        <a:pt x="64288" y="53734"/>
                        <a:pt x="64011" y="53631"/>
                      </a:cubicBezTo>
                      <a:cubicBezTo>
                        <a:pt x="62695" y="53142"/>
                        <a:pt x="61286" y="53032"/>
                        <a:pt x="59872" y="53032"/>
                      </a:cubicBezTo>
                      <a:cubicBezTo>
                        <a:pt x="59326" y="53032"/>
                        <a:pt x="58779" y="53049"/>
                        <a:pt x="58237" y="53066"/>
                      </a:cubicBezTo>
                      <a:lnTo>
                        <a:pt x="62266" y="52141"/>
                      </a:lnTo>
                      <a:cubicBezTo>
                        <a:pt x="62845" y="52009"/>
                        <a:pt x="63450" y="51863"/>
                        <a:pt x="63897" y="51471"/>
                      </a:cubicBezTo>
                      <a:cubicBezTo>
                        <a:pt x="63821" y="51094"/>
                        <a:pt x="63359" y="50961"/>
                        <a:pt x="62978" y="50917"/>
                      </a:cubicBezTo>
                      <a:cubicBezTo>
                        <a:pt x="62374" y="50847"/>
                        <a:pt x="61768" y="50819"/>
                        <a:pt x="61161" y="50819"/>
                      </a:cubicBezTo>
                      <a:cubicBezTo>
                        <a:pt x="59829" y="50819"/>
                        <a:pt x="58494" y="50955"/>
                        <a:pt x="57167" y="51091"/>
                      </a:cubicBezTo>
                      <a:cubicBezTo>
                        <a:pt x="58022" y="50767"/>
                        <a:pt x="58870" y="50422"/>
                        <a:pt x="59709" y="50056"/>
                      </a:cubicBezTo>
                      <a:cubicBezTo>
                        <a:pt x="60389" y="49760"/>
                        <a:pt x="61521" y="49468"/>
                        <a:pt x="62064" y="48964"/>
                      </a:cubicBezTo>
                      <a:cubicBezTo>
                        <a:pt x="62900" y="48186"/>
                        <a:pt x="61375" y="48060"/>
                        <a:pt x="60592" y="48060"/>
                      </a:cubicBezTo>
                      <a:cubicBezTo>
                        <a:pt x="60482" y="48060"/>
                        <a:pt x="60386" y="48063"/>
                        <a:pt x="60314" y="48066"/>
                      </a:cubicBezTo>
                      <a:cubicBezTo>
                        <a:pt x="58491" y="48156"/>
                        <a:pt x="56701" y="48575"/>
                        <a:pt x="55027" y="49302"/>
                      </a:cubicBezTo>
                      <a:cubicBezTo>
                        <a:pt x="55449" y="48511"/>
                        <a:pt x="56136" y="47902"/>
                        <a:pt x="56696" y="47203"/>
                      </a:cubicBezTo>
                      <a:cubicBezTo>
                        <a:pt x="57256" y="46504"/>
                        <a:pt x="57709" y="45615"/>
                        <a:pt x="57523" y="44738"/>
                      </a:cubicBezTo>
                      <a:cubicBezTo>
                        <a:pt x="57506" y="44655"/>
                        <a:pt x="57476" y="44564"/>
                        <a:pt x="57405" y="44518"/>
                      </a:cubicBezTo>
                      <a:cubicBezTo>
                        <a:pt x="57371" y="44497"/>
                        <a:pt x="57333" y="44488"/>
                        <a:pt x="57294" y="44488"/>
                      </a:cubicBezTo>
                      <a:cubicBezTo>
                        <a:pt x="57222" y="44488"/>
                        <a:pt x="57144" y="44519"/>
                        <a:pt x="57077" y="44552"/>
                      </a:cubicBezTo>
                      <a:cubicBezTo>
                        <a:pt x="56141" y="45024"/>
                        <a:pt x="55549" y="45960"/>
                        <a:pt x="54859" y="46751"/>
                      </a:cubicBezTo>
                      <a:cubicBezTo>
                        <a:pt x="53543" y="48259"/>
                        <a:pt x="51722" y="49297"/>
                        <a:pt x="49769" y="49728"/>
                      </a:cubicBezTo>
                      <a:cubicBezTo>
                        <a:pt x="49302" y="49753"/>
                        <a:pt x="48836" y="49780"/>
                        <a:pt x="48370" y="49796"/>
                      </a:cubicBezTo>
                      <a:cubicBezTo>
                        <a:pt x="37649" y="50172"/>
                        <a:pt x="26982" y="51459"/>
                        <a:pt x="16332" y="52747"/>
                      </a:cubicBezTo>
                      <a:cubicBezTo>
                        <a:pt x="19117" y="44490"/>
                        <a:pt x="21903" y="36130"/>
                        <a:pt x="23006" y="27450"/>
                      </a:cubicBezTo>
                      <a:cubicBezTo>
                        <a:pt x="23549" y="23164"/>
                        <a:pt x="23614" y="18877"/>
                        <a:pt x="23142" y="14583"/>
                      </a:cubicBezTo>
                      <a:cubicBezTo>
                        <a:pt x="22766" y="11152"/>
                        <a:pt x="23029" y="7495"/>
                        <a:pt x="21451" y="4318"/>
                      </a:cubicBezTo>
                      <a:cubicBezTo>
                        <a:pt x="20335" y="2077"/>
                        <a:pt x="18176" y="207"/>
                        <a:pt x="15709" y="1"/>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510" name="Google Shape;4237;p73">
                  <a:extLst>
                    <a:ext uri="{FF2B5EF4-FFF2-40B4-BE49-F238E27FC236}">
                      <a16:creationId xmlns:a16="http://schemas.microsoft.com/office/drawing/2014/main" id="{9E7071F6-94AF-5EB4-27DB-60630AE05C4F}"/>
                    </a:ext>
                  </a:extLst>
                </p:cNvPr>
                <p:cNvSpPr/>
                <p:nvPr/>
              </p:nvSpPr>
              <p:spPr>
                <a:xfrm>
                  <a:off x="3971100" y="2497800"/>
                  <a:ext cx="143475" cy="79825"/>
                </a:xfrm>
                <a:custGeom>
                  <a:avLst/>
                  <a:gdLst/>
                  <a:ahLst/>
                  <a:cxnLst/>
                  <a:rect l="l" t="t" r="r" b="b"/>
                  <a:pathLst>
                    <a:path w="5739" h="3193" extrusionOk="0">
                      <a:moveTo>
                        <a:pt x="2783" y="0"/>
                      </a:moveTo>
                      <a:cubicBezTo>
                        <a:pt x="2474" y="0"/>
                        <a:pt x="2176" y="49"/>
                        <a:pt x="1908" y="137"/>
                      </a:cubicBezTo>
                      <a:cubicBezTo>
                        <a:pt x="1432" y="294"/>
                        <a:pt x="1068" y="551"/>
                        <a:pt x="794" y="782"/>
                      </a:cubicBezTo>
                      <a:cubicBezTo>
                        <a:pt x="253" y="1254"/>
                        <a:pt x="0" y="1607"/>
                        <a:pt x="39" y="1650"/>
                      </a:cubicBezTo>
                      <a:cubicBezTo>
                        <a:pt x="43" y="1655"/>
                        <a:pt x="50" y="1658"/>
                        <a:pt x="58" y="1658"/>
                      </a:cubicBezTo>
                      <a:cubicBezTo>
                        <a:pt x="148" y="1658"/>
                        <a:pt x="481" y="1398"/>
                        <a:pt x="995" y="1050"/>
                      </a:cubicBezTo>
                      <a:cubicBezTo>
                        <a:pt x="1279" y="867"/>
                        <a:pt x="1626" y="667"/>
                        <a:pt x="2034" y="556"/>
                      </a:cubicBezTo>
                      <a:cubicBezTo>
                        <a:pt x="2247" y="498"/>
                        <a:pt x="2478" y="467"/>
                        <a:pt x="2718" y="467"/>
                      </a:cubicBezTo>
                      <a:cubicBezTo>
                        <a:pt x="2939" y="467"/>
                        <a:pt x="3168" y="494"/>
                        <a:pt x="3394" y="550"/>
                      </a:cubicBezTo>
                      <a:cubicBezTo>
                        <a:pt x="4365" y="777"/>
                        <a:pt x="4979" y="1537"/>
                        <a:pt x="5222" y="2139"/>
                      </a:cubicBezTo>
                      <a:cubicBezTo>
                        <a:pt x="5481" y="2748"/>
                        <a:pt x="5460" y="3190"/>
                        <a:pt x="5538" y="3192"/>
                      </a:cubicBezTo>
                      <a:cubicBezTo>
                        <a:pt x="5538" y="3192"/>
                        <a:pt x="5539" y="3192"/>
                        <a:pt x="5540" y="3192"/>
                      </a:cubicBezTo>
                      <a:cubicBezTo>
                        <a:pt x="5592" y="3192"/>
                        <a:pt x="5738" y="2737"/>
                        <a:pt x="5538" y="2027"/>
                      </a:cubicBezTo>
                      <a:cubicBezTo>
                        <a:pt x="5414" y="1606"/>
                        <a:pt x="5195" y="1220"/>
                        <a:pt x="4895" y="898"/>
                      </a:cubicBezTo>
                      <a:cubicBezTo>
                        <a:pt x="4558" y="530"/>
                        <a:pt x="4070" y="225"/>
                        <a:pt x="3510" y="90"/>
                      </a:cubicBezTo>
                      <a:cubicBezTo>
                        <a:pt x="3267" y="29"/>
                        <a:pt x="3022" y="0"/>
                        <a:pt x="2783" y="0"/>
                      </a:cubicBezTo>
                      <a:close/>
                    </a:path>
                  </a:pathLst>
                </a:custGeom>
                <a:solidFill>
                  <a:srgbClr val="C1484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511" name="Google Shape;4238;p73">
                  <a:extLst>
                    <a:ext uri="{FF2B5EF4-FFF2-40B4-BE49-F238E27FC236}">
                      <a16:creationId xmlns:a16="http://schemas.microsoft.com/office/drawing/2014/main" id="{638F3462-5FA8-6209-5894-75AD8C4D0D13}"/>
                    </a:ext>
                  </a:extLst>
                </p:cNvPr>
                <p:cNvSpPr/>
                <p:nvPr/>
              </p:nvSpPr>
              <p:spPr>
                <a:xfrm>
                  <a:off x="4025700" y="2377175"/>
                  <a:ext cx="37375" cy="10200"/>
                </a:xfrm>
                <a:custGeom>
                  <a:avLst/>
                  <a:gdLst/>
                  <a:ahLst/>
                  <a:cxnLst/>
                  <a:rect l="l" t="t" r="r" b="b"/>
                  <a:pathLst>
                    <a:path w="1495" h="408" extrusionOk="0">
                      <a:moveTo>
                        <a:pt x="257" y="0"/>
                      </a:moveTo>
                      <a:cubicBezTo>
                        <a:pt x="174" y="137"/>
                        <a:pt x="88" y="273"/>
                        <a:pt x="1" y="408"/>
                      </a:cubicBezTo>
                      <a:cubicBezTo>
                        <a:pt x="185" y="377"/>
                        <a:pt x="373" y="358"/>
                        <a:pt x="561" y="349"/>
                      </a:cubicBezTo>
                      <a:cubicBezTo>
                        <a:pt x="704" y="342"/>
                        <a:pt x="833" y="340"/>
                        <a:pt x="946" y="340"/>
                      </a:cubicBezTo>
                      <a:cubicBezTo>
                        <a:pt x="1054" y="340"/>
                        <a:pt x="1147" y="342"/>
                        <a:pt x="1224" y="342"/>
                      </a:cubicBezTo>
                      <a:cubicBezTo>
                        <a:pt x="1379" y="342"/>
                        <a:pt x="1469" y="336"/>
                        <a:pt x="1479" y="301"/>
                      </a:cubicBezTo>
                      <a:cubicBezTo>
                        <a:pt x="1494" y="248"/>
                        <a:pt x="1162" y="76"/>
                        <a:pt x="570" y="12"/>
                      </a:cubicBezTo>
                      <a:cubicBezTo>
                        <a:pt x="475" y="2"/>
                        <a:pt x="364" y="3"/>
                        <a:pt x="257" y="0"/>
                      </a:cubicBezTo>
                      <a:close/>
                    </a:path>
                  </a:pathLst>
                </a:custGeom>
                <a:solidFill>
                  <a:srgbClr val="C1484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512" name="Google Shape;4239;p73">
                  <a:extLst>
                    <a:ext uri="{FF2B5EF4-FFF2-40B4-BE49-F238E27FC236}">
                      <a16:creationId xmlns:a16="http://schemas.microsoft.com/office/drawing/2014/main" id="{A356DADE-D30D-485D-8F17-88457751C059}"/>
                    </a:ext>
                  </a:extLst>
                </p:cNvPr>
                <p:cNvSpPr/>
                <p:nvPr/>
              </p:nvSpPr>
              <p:spPr>
                <a:xfrm>
                  <a:off x="4268600" y="2358725"/>
                  <a:ext cx="134800" cy="72525"/>
                </a:xfrm>
                <a:custGeom>
                  <a:avLst/>
                  <a:gdLst/>
                  <a:ahLst/>
                  <a:cxnLst/>
                  <a:rect l="l" t="t" r="r" b="b"/>
                  <a:pathLst>
                    <a:path w="5392" h="2901" extrusionOk="0">
                      <a:moveTo>
                        <a:pt x="965" y="0"/>
                      </a:moveTo>
                      <a:cubicBezTo>
                        <a:pt x="958" y="0"/>
                        <a:pt x="951" y="1"/>
                        <a:pt x="944" y="1"/>
                      </a:cubicBezTo>
                      <a:cubicBezTo>
                        <a:pt x="353" y="2"/>
                        <a:pt x="1" y="118"/>
                        <a:pt x="9" y="176"/>
                      </a:cubicBezTo>
                      <a:cubicBezTo>
                        <a:pt x="14" y="318"/>
                        <a:pt x="1453" y="194"/>
                        <a:pt x="2958" y="982"/>
                      </a:cubicBezTo>
                      <a:cubicBezTo>
                        <a:pt x="4433" y="1715"/>
                        <a:pt x="5176" y="2900"/>
                        <a:pt x="5328" y="2900"/>
                      </a:cubicBezTo>
                      <a:cubicBezTo>
                        <a:pt x="5333" y="2900"/>
                        <a:pt x="5337" y="2899"/>
                        <a:pt x="5341" y="2897"/>
                      </a:cubicBezTo>
                      <a:cubicBezTo>
                        <a:pt x="5392" y="2870"/>
                        <a:pt x="5280" y="2517"/>
                        <a:pt x="4934" y="2036"/>
                      </a:cubicBezTo>
                      <a:cubicBezTo>
                        <a:pt x="4592" y="1558"/>
                        <a:pt x="3984" y="975"/>
                        <a:pt x="3173" y="560"/>
                      </a:cubicBezTo>
                      <a:cubicBezTo>
                        <a:pt x="2371" y="152"/>
                        <a:pt x="1553" y="0"/>
                        <a:pt x="965" y="0"/>
                      </a:cubicBezTo>
                      <a:close/>
                    </a:path>
                  </a:pathLst>
                </a:custGeom>
                <a:solidFill>
                  <a:srgbClr val="C1484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513" name="Google Shape;4240;p73">
                  <a:extLst>
                    <a:ext uri="{FF2B5EF4-FFF2-40B4-BE49-F238E27FC236}">
                      <a16:creationId xmlns:a16="http://schemas.microsoft.com/office/drawing/2014/main" id="{2BFFB844-15F0-C65D-F0DE-BC87DF1FA693}"/>
                    </a:ext>
                  </a:extLst>
                </p:cNvPr>
                <p:cNvSpPr/>
                <p:nvPr/>
              </p:nvSpPr>
              <p:spPr>
                <a:xfrm>
                  <a:off x="3720675" y="3504425"/>
                  <a:ext cx="334150" cy="346275"/>
                </a:xfrm>
                <a:custGeom>
                  <a:avLst/>
                  <a:gdLst/>
                  <a:ahLst/>
                  <a:cxnLst/>
                  <a:rect l="l" t="t" r="r" b="b"/>
                  <a:pathLst>
                    <a:path w="13366" h="13851" extrusionOk="0">
                      <a:moveTo>
                        <a:pt x="8547" y="0"/>
                      </a:moveTo>
                      <a:cubicBezTo>
                        <a:pt x="8393" y="0"/>
                        <a:pt x="8248" y="139"/>
                        <a:pt x="8205" y="294"/>
                      </a:cubicBezTo>
                      <a:cubicBezTo>
                        <a:pt x="8156" y="473"/>
                        <a:pt x="8202" y="663"/>
                        <a:pt x="8248" y="840"/>
                      </a:cubicBezTo>
                      <a:cubicBezTo>
                        <a:pt x="8497" y="1804"/>
                        <a:pt x="8745" y="2768"/>
                        <a:pt x="8994" y="3731"/>
                      </a:cubicBezTo>
                      <a:cubicBezTo>
                        <a:pt x="7291" y="2649"/>
                        <a:pt x="5467" y="1530"/>
                        <a:pt x="3450" y="1519"/>
                      </a:cubicBezTo>
                      <a:cubicBezTo>
                        <a:pt x="3446" y="1519"/>
                        <a:pt x="3443" y="1519"/>
                        <a:pt x="3440" y="1519"/>
                      </a:cubicBezTo>
                      <a:cubicBezTo>
                        <a:pt x="3197" y="1519"/>
                        <a:pt x="2913" y="1566"/>
                        <a:pt x="2812" y="1785"/>
                      </a:cubicBezTo>
                      <a:cubicBezTo>
                        <a:pt x="2685" y="2064"/>
                        <a:pt x="2962" y="2354"/>
                        <a:pt x="3215" y="2529"/>
                      </a:cubicBezTo>
                      <a:cubicBezTo>
                        <a:pt x="4226" y="3230"/>
                        <a:pt x="5324" y="3801"/>
                        <a:pt x="6481" y="4224"/>
                      </a:cubicBezTo>
                      <a:cubicBezTo>
                        <a:pt x="5569" y="4002"/>
                        <a:pt x="4637" y="3891"/>
                        <a:pt x="3703" y="3891"/>
                      </a:cubicBezTo>
                      <a:cubicBezTo>
                        <a:pt x="3023" y="3891"/>
                        <a:pt x="2342" y="3950"/>
                        <a:pt x="1668" y="4068"/>
                      </a:cubicBezTo>
                      <a:cubicBezTo>
                        <a:pt x="1415" y="4114"/>
                        <a:pt x="1090" y="4279"/>
                        <a:pt x="1166" y="4524"/>
                      </a:cubicBezTo>
                      <a:cubicBezTo>
                        <a:pt x="1208" y="4657"/>
                        <a:pt x="1354" y="4724"/>
                        <a:pt x="1484" y="4772"/>
                      </a:cubicBezTo>
                      <a:cubicBezTo>
                        <a:pt x="2821" y="5265"/>
                        <a:pt x="4218" y="5569"/>
                        <a:pt x="5637" y="5675"/>
                      </a:cubicBezTo>
                      <a:lnTo>
                        <a:pt x="5637" y="5675"/>
                      </a:lnTo>
                      <a:cubicBezTo>
                        <a:pt x="5344" y="5659"/>
                        <a:pt x="5050" y="5651"/>
                        <a:pt x="4756" y="5651"/>
                      </a:cubicBezTo>
                      <a:cubicBezTo>
                        <a:pt x="3744" y="5651"/>
                        <a:pt x="2734" y="5745"/>
                        <a:pt x="1737" y="5931"/>
                      </a:cubicBezTo>
                      <a:cubicBezTo>
                        <a:pt x="1095" y="6053"/>
                        <a:pt x="413" y="6241"/>
                        <a:pt x="0" y="6747"/>
                      </a:cubicBezTo>
                      <a:cubicBezTo>
                        <a:pt x="334" y="7081"/>
                        <a:pt x="842" y="7159"/>
                        <a:pt x="1312" y="7209"/>
                      </a:cubicBezTo>
                      <a:cubicBezTo>
                        <a:pt x="2485" y="7334"/>
                        <a:pt x="3664" y="7396"/>
                        <a:pt x="4843" y="7396"/>
                      </a:cubicBezTo>
                      <a:cubicBezTo>
                        <a:pt x="4926" y="7396"/>
                        <a:pt x="5008" y="7396"/>
                        <a:pt x="5091" y="7395"/>
                      </a:cubicBezTo>
                      <a:lnTo>
                        <a:pt x="5091" y="7395"/>
                      </a:lnTo>
                      <a:cubicBezTo>
                        <a:pt x="3667" y="7532"/>
                        <a:pt x="2206" y="7680"/>
                        <a:pt x="931" y="8331"/>
                      </a:cubicBezTo>
                      <a:cubicBezTo>
                        <a:pt x="824" y="8386"/>
                        <a:pt x="710" y="8453"/>
                        <a:pt x="666" y="8566"/>
                      </a:cubicBezTo>
                      <a:cubicBezTo>
                        <a:pt x="556" y="8864"/>
                        <a:pt x="991" y="9048"/>
                        <a:pt x="1309" y="9063"/>
                      </a:cubicBezTo>
                      <a:cubicBezTo>
                        <a:pt x="1734" y="9082"/>
                        <a:pt x="2160" y="9092"/>
                        <a:pt x="2585" y="9092"/>
                      </a:cubicBezTo>
                      <a:cubicBezTo>
                        <a:pt x="3527" y="9092"/>
                        <a:pt x="4468" y="9044"/>
                        <a:pt x="5405" y="8949"/>
                      </a:cubicBezTo>
                      <a:lnTo>
                        <a:pt x="5405" y="8949"/>
                      </a:lnTo>
                      <a:cubicBezTo>
                        <a:pt x="4019" y="9115"/>
                        <a:pt x="2530" y="9327"/>
                        <a:pt x="1517" y="10288"/>
                      </a:cubicBezTo>
                      <a:cubicBezTo>
                        <a:pt x="1339" y="10457"/>
                        <a:pt x="1172" y="10662"/>
                        <a:pt x="1145" y="10907"/>
                      </a:cubicBezTo>
                      <a:cubicBezTo>
                        <a:pt x="1110" y="11220"/>
                        <a:pt x="1319" y="11520"/>
                        <a:pt x="1589" y="11684"/>
                      </a:cubicBezTo>
                      <a:cubicBezTo>
                        <a:pt x="1858" y="11847"/>
                        <a:pt x="2177" y="11900"/>
                        <a:pt x="2489" y="11945"/>
                      </a:cubicBezTo>
                      <a:cubicBezTo>
                        <a:pt x="5547" y="12383"/>
                        <a:pt x="8812" y="12302"/>
                        <a:pt x="11485" y="13850"/>
                      </a:cubicBezTo>
                      <a:lnTo>
                        <a:pt x="13366" y="6852"/>
                      </a:lnTo>
                      <a:cubicBezTo>
                        <a:pt x="12076" y="6399"/>
                        <a:pt x="11208" y="5183"/>
                        <a:pt x="10626" y="3945"/>
                      </a:cubicBezTo>
                      <a:cubicBezTo>
                        <a:pt x="10043" y="2707"/>
                        <a:pt x="9650" y="1369"/>
                        <a:pt x="8875" y="241"/>
                      </a:cubicBezTo>
                      <a:cubicBezTo>
                        <a:pt x="8808" y="144"/>
                        <a:pt x="8730" y="41"/>
                        <a:pt x="8615" y="9"/>
                      </a:cubicBezTo>
                      <a:cubicBezTo>
                        <a:pt x="8592" y="3"/>
                        <a:pt x="8569" y="0"/>
                        <a:pt x="8547" y="0"/>
                      </a:cubicBezTo>
                      <a:close/>
                    </a:path>
                  </a:pathLst>
                </a:custGeom>
                <a:solidFill>
                  <a:srgbClr val="E8696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514" name="Google Shape;4241;p73">
                  <a:extLst>
                    <a:ext uri="{FF2B5EF4-FFF2-40B4-BE49-F238E27FC236}">
                      <a16:creationId xmlns:a16="http://schemas.microsoft.com/office/drawing/2014/main" id="{5F485AC5-5B27-79C3-90B2-A640C33C6346}"/>
                    </a:ext>
                  </a:extLst>
                </p:cNvPr>
                <p:cNvSpPr/>
                <p:nvPr/>
              </p:nvSpPr>
              <p:spPr>
                <a:xfrm>
                  <a:off x="3576125" y="2595600"/>
                  <a:ext cx="212100" cy="225825"/>
                </a:xfrm>
                <a:custGeom>
                  <a:avLst/>
                  <a:gdLst/>
                  <a:ahLst/>
                  <a:cxnLst/>
                  <a:rect l="l" t="t" r="r" b="b"/>
                  <a:pathLst>
                    <a:path w="8484" h="9033" extrusionOk="0">
                      <a:moveTo>
                        <a:pt x="2530" y="0"/>
                      </a:moveTo>
                      <a:cubicBezTo>
                        <a:pt x="2426" y="0"/>
                        <a:pt x="2323" y="6"/>
                        <a:pt x="2220" y="20"/>
                      </a:cubicBezTo>
                      <a:cubicBezTo>
                        <a:pt x="1420" y="129"/>
                        <a:pt x="737" y="724"/>
                        <a:pt x="391" y="1454"/>
                      </a:cubicBezTo>
                      <a:cubicBezTo>
                        <a:pt x="45" y="2183"/>
                        <a:pt x="0" y="3027"/>
                        <a:pt x="123" y="3825"/>
                      </a:cubicBezTo>
                      <a:cubicBezTo>
                        <a:pt x="399" y="5649"/>
                        <a:pt x="1547" y="7320"/>
                        <a:pt x="3148" y="8235"/>
                      </a:cubicBezTo>
                      <a:cubicBezTo>
                        <a:pt x="4075" y="8764"/>
                        <a:pt x="5142" y="9033"/>
                        <a:pt x="6208" y="9033"/>
                      </a:cubicBezTo>
                      <a:cubicBezTo>
                        <a:pt x="6985" y="9033"/>
                        <a:pt x="7762" y="8890"/>
                        <a:pt x="8483" y="8600"/>
                      </a:cubicBezTo>
                      <a:lnTo>
                        <a:pt x="6254" y="1693"/>
                      </a:lnTo>
                      <a:cubicBezTo>
                        <a:pt x="5681" y="678"/>
                        <a:pt x="4438" y="270"/>
                        <a:pt x="3290" y="78"/>
                      </a:cubicBezTo>
                      <a:cubicBezTo>
                        <a:pt x="3039" y="36"/>
                        <a:pt x="2784" y="0"/>
                        <a:pt x="2530" y="0"/>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515" name="Google Shape;4242;p73">
                  <a:extLst>
                    <a:ext uri="{FF2B5EF4-FFF2-40B4-BE49-F238E27FC236}">
                      <a16:creationId xmlns:a16="http://schemas.microsoft.com/office/drawing/2014/main" id="{6BE2F56F-BE9C-0FF5-646C-B66DDB2FC0DB}"/>
                    </a:ext>
                  </a:extLst>
                </p:cNvPr>
                <p:cNvSpPr/>
                <p:nvPr/>
              </p:nvSpPr>
              <p:spPr>
                <a:xfrm>
                  <a:off x="3626950" y="2627625"/>
                  <a:ext cx="110825" cy="163600"/>
                </a:xfrm>
                <a:custGeom>
                  <a:avLst/>
                  <a:gdLst/>
                  <a:ahLst/>
                  <a:cxnLst/>
                  <a:rect l="l" t="t" r="r" b="b"/>
                  <a:pathLst>
                    <a:path w="4433" h="6544" extrusionOk="0">
                      <a:moveTo>
                        <a:pt x="110" y="0"/>
                      </a:moveTo>
                      <a:cubicBezTo>
                        <a:pt x="96" y="0"/>
                        <a:pt x="88" y="3"/>
                        <a:pt x="85" y="9"/>
                      </a:cubicBezTo>
                      <a:cubicBezTo>
                        <a:pt x="1" y="130"/>
                        <a:pt x="1569" y="1084"/>
                        <a:pt x="2754" y="2928"/>
                      </a:cubicBezTo>
                      <a:cubicBezTo>
                        <a:pt x="3958" y="4738"/>
                        <a:pt x="4208" y="6543"/>
                        <a:pt x="4353" y="6543"/>
                      </a:cubicBezTo>
                      <a:cubicBezTo>
                        <a:pt x="4354" y="6543"/>
                        <a:pt x="4355" y="6543"/>
                        <a:pt x="4356" y="6543"/>
                      </a:cubicBezTo>
                      <a:cubicBezTo>
                        <a:pt x="4413" y="6537"/>
                        <a:pt x="4433" y="6073"/>
                        <a:pt x="4281" y="5343"/>
                      </a:cubicBezTo>
                      <a:cubicBezTo>
                        <a:pt x="4132" y="4614"/>
                        <a:pt x="3776" y="3627"/>
                        <a:pt x="3151" y="2668"/>
                      </a:cubicBezTo>
                      <a:cubicBezTo>
                        <a:pt x="2523" y="1710"/>
                        <a:pt x="1762" y="988"/>
                        <a:pt x="1154" y="560"/>
                      </a:cubicBezTo>
                      <a:cubicBezTo>
                        <a:pt x="615" y="176"/>
                        <a:pt x="214" y="0"/>
                        <a:pt x="110" y="0"/>
                      </a:cubicBezTo>
                      <a:close/>
                    </a:path>
                  </a:pathLst>
                </a:custGeom>
                <a:solidFill>
                  <a:srgbClr val="C1484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516" name="Google Shape;4243;p73">
                  <a:extLst>
                    <a:ext uri="{FF2B5EF4-FFF2-40B4-BE49-F238E27FC236}">
                      <a16:creationId xmlns:a16="http://schemas.microsoft.com/office/drawing/2014/main" id="{B58923E9-4C24-4B53-DD3E-5E8DD5AB355E}"/>
                    </a:ext>
                  </a:extLst>
                </p:cNvPr>
                <p:cNvSpPr/>
                <p:nvPr/>
              </p:nvSpPr>
              <p:spPr>
                <a:xfrm>
                  <a:off x="3646050" y="2707600"/>
                  <a:ext cx="77025" cy="18250"/>
                </a:xfrm>
                <a:custGeom>
                  <a:avLst/>
                  <a:gdLst/>
                  <a:ahLst/>
                  <a:cxnLst/>
                  <a:rect l="l" t="t" r="r" b="b"/>
                  <a:pathLst>
                    <a:path w="3081" h="730" extrusionOk="0">
                      <a:moveTo>
                        <a:pt x="1286" y="1"/>
                      </a:moveTo>
                      <a:cubicBezTo>
                        <a:pt x="529" y="1"/>
                        <a:pt x="1" y="304"/>
                        <a:pt x="49" y="405"/>
                      </a:cubicBezTo>
                      <a:cubicBezTo>
                        <a:pt x="66" y="454"/>
                        <a:pt x="171" y="466"/>
                        <a:pt x="337" y="466"/>
                      </a:cubicBezTo>
                      <a:cubicBezTo>
                        <a:pt x="483" y="466"/>
                        <a:pt x="676" y="457"/>
                        <a:pt x="898" y="457"/>
                      </a:cubicBezTo>
                      <a:cubicBezTo>
                        <a:pt x="1091" y="457"/>
                        <a:pt x="1306" y="463"/>
                        <a:pt x="1533" y="488"/>
                      </a:cubicBezTo>
                      <a:cubicBezTo>
                        <a:pt x="2179" y="547"/>
                        <a:pt x="2707" y="730"/>
                        <a:pt x="2916" y="730"/>
                      </a:cubicBezTo>
                      <a:cubicBezTo>
                        <a:pt x="2962" y="730"/>
                        <a:pt x="2993" y="721"/>
                        <a:pt x="3005" y="700"/>
                      </a:cubicBezTo>
                      <a:cubicBezTo>
                        <a:pt x="3081" y="598"/>
                        <a:pt x="2490" y="103"/>
                        <a:pt x="1580" y="16"/>
                      </a:cubicBezTo>
                      <a:cubicBezTo>
                        <a:pt x="1479" y="5"/>
                        <a:pt x="1381" y="1"/>
                        <a:pt x="1286" y="1"/>
                      </a:cubicBezTo>
                      <a:close/>
                    </a:path>
                  </a:pathLst>
                </a:custGeom>
                <a:solidFill>
                  <a:srgbClr val="C1484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517" name="Google Shape;4244;p73">
                  <a:extLst>
                    <a:ext uri="{FF2B5EF4-FFF2-40B4-BE49-F238E27FC236}">
                      <a16:creationId xmlns:a16="http://schemas.microsoft.com/office/drawing/2014/main" id="{2532495D-B541-5C04-C908-230595374E5D}"/>
                    </a:ext>
                  </a:extLst>
                </p:cNvPr>
                <p:cNvSpPr/>
                <p:nvPr/>
              </p:nvSpPr>
              <p:spPr>
                <a:xfrm>
                  <a:off x="3670175" y="3782850"/>
                  <a:ext cx="1089550" cy="665975"/>
                </a:xfrm>
                <a:custGeom>
                  <a:avLst/>
                  <a:gdLst/>
                  <a:ahLst/>
                  <a:cxnLst/>
                  <a:rect l="l" t="t" r="r" b="b"/>
                  <a:pathLst>
                    <a:path w="43582" h="26639" extrusionOk="0">
                      <a:moveTo>
                        <a:pt x="1421" y="1"/>
                      </a:moveTo>
                      <a:cubicBezTo>
                        <a:pt x="1" y="4994"/>
                        <a:pt x="512" y="9498"/>
                        <a:pt x="620" y="14557"/>
                      </a:cubicBezTo>
                      <a:cubicBezTo>
                        <a:pt x="699" y="18186"/>
                        <a:pt x="2125" y="21658"/>
                        <a:pt x="4739" y="24232"/>
                      </a:cubicBezTo>
                      <a:cubicBezTo>
                        <a:pt x="7184" y="26639"/>
                        <a:pt x="11011" y="26397"/>
                        <a:pt x="14217" y="26524"/>
                      </a:cubicBezTo>
                      <a:cubicBezTo>
                        <a:pt x="15401" y="26571"/>
                        <a:pt x="16586" y="26595"/>
                        <a:pt x="17772" y="26595"/>
                      </a:cubicBezTo>
                      <a:cubicBezTo>
                        <a:pt x="26497" y="26595"/>
                        <a:pt x="35224" y="25323"/>
                        <a:pt x="43581" y="22813"/>
                      </a:cubicBezTo>
                      <a:lnTo>
                        <a:pt x="1421" y="1"/>
                      </a:lnTo>
                      <a:close/>
                    </a:path>
                  </a:pathLst>
                </a:custGeom>
                <a:solidFill>
                  <a:srgbClr val="FE9B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518" name="Google Shape;4245;p73">
                  <a:extLst>
                    <a:ext uri="{FF2B5EF4-FFF2-40B4-BE49-F238E27FC236}">
                      <a16:creationId xmlns:a16="http://schemas.microsoft.com/office/drawing/2014/main" id="{20213ADB-1631-498C-22AD-B076B0C2580D}"/>
                    </a:ext>
                  </a:extLst>
                </p:cNvPr>
                <p:cNvSpPr/>
                <p:nvPr/>
              </p:nvSpPr>
              <p:spPr>
                <a:xfrm>
                  <a:off x="4349325" y="4050000"/>
                  <a:ext cx="402775" cy="1064525"/>
                </a:xfrm>
                <a:custGeom>
                  <a:avLst/>
                  <a:gdLst/>
                  <a:ahLst/>
                  <a:cxnLst/>
                  <a:rect l="l" t="t" r="r" b="b"/>
                  <a:pathLst>
                    <a:path w="16111" h="42581" extrusionOk="0">
                      <a:moveTo>
                        <a:pt x="11761" y="0"/>
                      </a:moveTo>
                      <a:lnTo>
                        <a:pt x="1" y="3865"/>
                      </a:lnTo>
                      <a:cubicBezTo>
                        <a:pt x="2528" y="16583"/>
                        <a:pt x="4016" y="29484"/>
                        <a:pt x="4455" y="42442"/>
                      </a:cubicBezTo>
                      <a:cubicBezTo>
                        <a:pt x="4724" y="42508"/>
                        <a:pt x="4997" y="42554"/>
                        <a:pt x="5272" y="42581"/>
                      </a:cubicBezTo>
                      <a:lnTo>
                        <a:pt x="7695" y="42535"/>
                      </a:lnTo>
                      <a:cubicBezTo>
                        <a:pt x="9357" y="42354"/>
                        <a:pt x="11033" y="41955"/>
                        <a:pt x="12152" y="41771"/>
                      </a:cubicBezTo>
                      <a:cubicBezTo>
                        <a:pt x="12299" y="41748"/>
                        <a:pt x="12445" y="41721"/>
                        <a:pt x="12592" y="41696"/>
                      </a:cubicBezTo>
                      <a:cubicBezTo>
                        <a:pt x="16111" y="28160"/>
                        <a:pt x="14082" y="13817"/>
                        <a:pt x="11761" y="0"/>
                      </a:cubicBezTo>
                      <a:close/>
                    </a:path>
                  </a:pathLst>
                </a:custGeom>
                <a:solidFill>
                  <a:srgbClr val="FE9B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519" name="Google Shape;4246;p73">
                  <a:extLst>
                    <a:ext uri="{FF2B5EF4-FFF2-40B4-BE49-F238E27FC236}">
                      <a16:creationId xmlns:a16="http://schemas.microsoft.com/office/drawing/2014/main" id="{E74B7BB5-36D3-77B3-CE78-05283ABB218A}"/>
                    </a:ext>
                  </a:extLst>
                </p:cNvPr>
                <p:cNvSpPr/>
                <p:nvPr/>
              </p:nvSpPr>
              <p:spPr>
                <a:xfrm>
                  <a:off x="4689550" y="4260425"/>
                  <a:ext cx="366675" cy="653600"/>
                </a:xfrm>
                <a:custGeom>
                  <a:avLst/>
                  <a:gdLst/>
                  <a:ahLst/>
                  <a:cxnLst/>
                  <a:rect l="l" t="t" r="r" b="b"/>
                  <a:pathLst>
                    <a:path w="14667" h="26144" extrusionOk="0">
                      <a:moveTo>
                        <a:pt x="10381" y="0"/>
                      </a:moveTo>
                      <a:lnTo>
                        <a:pt x="1" y="24"/>
                      </a:lnTo>
                      <a:cubicBezTo>
                        <a:pt x="2606" y="8404"/>
                        <a:pt x="4243" y="17054"/>
                        <a:pt x="4882" y="25806"/>
                      </a:cubicBezTo>
                      <a:cubicBezTo>
                        <a:pt x="7454" y="26017"/>
                        <a:pt x="10030" y="26130"/>
                        <a:pt x="12611" y="26144"/>
                      </a:cubicBezTo>
                      <a:cubicBezTo>
                        <a:pt x="14667" y="17550"/>
                        <a:pt x="12520" y="8574"/>
                        <a:pt x="10381" y="0"/>
                      </a:cubicBezTo>
                      <a:close/>
                    </a:path>
                  </a:pathLst>
                </a:custGeom>
                <a:solidFill>
                  <a:srgbClr val="FE9B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520" name="Google Shape;4247;p73">
                  <a:extLst>
                    <a:ext uri="{FF2B5EF4-FFF2-40B4-BE49-F238E27FC236}">
                      <a16:creationId xmlns:a16="http://schemas.microsoft.com/office/drawing/2014/main" id="{1DC9F63B-A47A-C6FB-69ED-B02212FC5EAC}"/>
                    </a:ext>
                  </a:extLst>
                </p:cNvPr>
                <p:cNvSpPr/>
                <p:nvPr/>
              </p:nvSpPr>
              <p:spPr>
                <a:xfrm>
                  <a:off x="2644925" y="2587700"/>
                  <a:ext cx="626775" cy="214275"/>
                </a:xfrm>
                <a:custGeom>
                  <a:avLst/>
                  <a:gdLst/>
                  <a:ahLst/>
                  <a:cxnLst/>
                  <a:rect l="l" t="t" r="r" b="b"/>
                  <a:pathLst>
                    <a:path w="25071" h="8571" extrusionOk="0">
                      <a:moveTo>
                        <a:pt x="2974" y="1"/>
                      </a:moveTo>
                      <a:cubicBezTo>
                        <a:pt x="2000" y="227"/>
                        <a:pt x="1003" y="436"/>
                        <a:pt x="0" y="654"/>
                      </a:cubicBezTo>
                      <a:cubicBezTo>
                        <a:pt x="2021" y="4287"/>
                        <a:pt x="5523" y="7116"/>
                        <a:pt x="9566" y="8136"/>
                      </a:cubicBezTo>
                      <a:cubicBezTo>
                        <a:pt x="10724" y="8429"/>
                        <a:pt x="11914" y="8570"/>
                        <a:pt x="13106" y="8570"/>
                      </a:cubicBezTo>
                      <a:cubicBezTo>
                        <a:pt x="17558" y="8570"/>
                        <a:pt x="22022" y="6596"/>
                        <a:pt x="24887" y="3171"/>
                      </a:cubicBezTo>
                      <a:cubicBezTo>
                        <a:pt x="24949" y="3097"/>
                        <a:pt x="25009" y="3017"/>
                        <a:pt x="25070" y="2940"/>
                      </a:cubicBezTo>
                      <a:cubicBezTo>
                        <a:pt x="23941" y="2292"/>
                        <a:pt x="22743" y="1731"/>
                        <a:pt x="21521" y="1195"/>
                      </a:cubicBezTo>
                      <a:cubicBezTo>
                        <a:pt x="19325" y="3796"/>
                        <a:pt x="15997" y="5476"/>
                        <a:pt x="12590" y="5476"/>
                      </a:cubicBezTo>
                      <a:cubicBezTo>
                        <a:pt x="12357" y="5476"/>
                        <a:pt x="12123" y="5468"/>
                        <a:pt x="11890" y="5452"/>
                      </a:cubicBezTo>
                      <a:cubicBezTo>
                        <a:pt x="8275" y="5204"/>
                        <a:pt x="4926" y="3034"/>
                        <a:pt x="2974" y="1"/>
                      </a:cubicBezTo>
                      <a:close/>
                    </a:path>
                  </a:pathLst>
                </a:custGeom>
                <a:solidFill>
                  <a:srgbClr val="FCB3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521" name="Google Shape;4248;p73">
                  <a:extLst>
                    <a:ext uri="{FF2B5EF4-FFF2-40B4-BE49-F238E27FC236}">
                      <a16:creationId xmlns:a16="http://schemas.microsoft.com/office/drawing/2014/main" id="{B4B634D9-C5CF-FB8D-EB46-D5350881C5FE}"/>
                    </a:ext>
                  </a:extLst>
                </p:cNvPr>
                <p:cNvSpPr/>
                <p:nvPr/>
              </p:nvSpPr>
              <p:spPr>
                <a:xfrm>
                  <a:off x="3904275" y="2979875"/>
                  <a:ext cx="1845925" cy="1572725"/>
                </a:xfrm>
                <a:custGeom>
                  <a:avLst/>
                  <a:gdLst/>
                  <a:ahLst/>
                  <a:cxnLst/>
                  <a:rect l="l" t="t" r="r" b="b"/>
                  <a:pathLst>
                    <a:path w="73837" h="62909" extrusionOk="0">
                      <a:moveTo>
                        <a:pt x="67493" y="0"/>
                      </a:moveTo>
                      <a:cubicBezTo>
                        <a:pt x="61138" y="2742"/>
                        <a:pt x="56716" y="9152"/>
                        <a:pt x="54261" y="15758"/>
                      </a:cubicBezTo>
                      <a:cubicBezTo>
                        <a:pt x="51529" y="23111"/>
                        <a:pt x="50609" y="31029"/>
                        <a:pt x="48031" y="38438"/>
                      </a:cubicBezTo>
                      <a:cubicBezTo>
                        <a:pt x="47875" y="38887"/>
                        <a:pt x="47693" y="39360"/>
                        <a:pt x="47310" y="39640"/>
                      </a:cubicBezTo>
                      <a:cubicBezTo>
                        <a:pt x="46943" y="39908"/>
                        <a:pt x="46460" y="39948"/>
                        <a:pt x="46006" y="39965"/>
                      </a:cubicBezTo>
                      <a:cubicBezTo>
                        <a:pt x="45692" y="39976"/>
                        <a:pt x="45379" y="39982"/>
                        <a:pt x="45067" y="39982"/>
                      </a:cubicBezTo>
                      <a:cubicBezTo>
                        <a:pt x="38640" y="39982"/>
                        <a:pt x="32430" y="37594"/>
                        <a:pt x="26423" y="35242"/>
                      </a:cubicBezTo>
                      <a:cubicBezTo>
                        <a:pt x="19523" y="32542"/>
                        <a:pt x="12833" y="29760"/>
                        <a:pt x="5954" y="27156"/>
                      </a:cubicBezTo>
                      <a:cubicBezTo>
                        <a:pt x="4303" y="30349"/>
                        <a:pt x="2548" y="33485"/>
                        <a:pt x="688" y="36566"/>
                      </a:cubicBezTo>
                      <a:cubicBezTo>
                        <a:pt x="1" y="37718"/>
                        <a:pt x="14363" y="46421"/>
                        <a:pt x="15499" y="47147"/>
                      </a:cubicBezTo>
                      <a:cubicBezTo>
                        <a:pt x="18781" y="49246"/>
                        <a:pt x="22062" y="51362"/>
                        <a:pt x="25394" y="53384"/>
                      </a:cubicBezTo>
                      <a:cubicBezTo>
                        <a:pt x="29667" y="55978"/>
                        <a:pt x="34764" y="57237"/>
                        <a:pt x="39364" y="59295"/>
                      </a:cubicBezTo>
                      <a:cubicBezTo>
                        <a:pt x="44270" y="61491"/>
                        <a:pt x="49555" y="62909"/>
                        <a:pt x="54953" y="62909"/>
                      </a:cubicBezTo>
                      <a:cubicBezTo>
                        <a:pt x="56169" y="62909"/>
                        <a:pt x="57390" y="62837"/>
                        <a:pt x="58613" y="62686"/>
                      </a:cubicBezTo>
                      <a:cubicBezTo>
                        <a:pt x="59976" y="62518"/>
                        <a:pt x="61366" y="62232"/>
                        <a:pt x="62516" y="61480"/>
                      </a:cubicBezTo>
                      <a:cubicBezTo>
                        <a:pt x="63556" y="60799"/>
                        <a:pt x="64328" y="59785"/>
                        <a:pt x="65034" y="58762"/>
                      </a:cubicBezTo>
                      <a:cubicBezTo>
                        <a:pt x="73710" y="46190"/>
                        <a:pt x="73837" y="27526"/>
                        <a:pt x="73096" y="12765"/>
                      </a:cubicBezTo>
                      <a:cubicBezTo>
                        <a:pt x="72907" y="9035"/>
                        <a:pt x="72457" y="5049"/>
                        <a:pt x="70040" y="2201"/>
                      </a:cubicBezTo>
                      <a:cubicBezTo>
                        <a:pt x="69310" y="1341"/>
                        <a:pt x="68432" y="631"/>
                        <a:pt x="67493" y="0"/>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522" name="Google Shape;4249;p73">
                  <a:extLst>
                    <a:ext uri="{FF2B5EF4-FFF2-40B4-BE49-F238E27FC236}">
                      <a16:creationId xmlns:a16="http://schemas.microsoft.com/office/drawing/2014/main" id="{CF79911B-1D35-E396-21AC-A5EEABCBD7C0}"/>
                    </a:ext>
                  </a:extLst>
                </p:cNvPr>
                <p:cNvSpPr/>
                <p:nvPr/>
              </p:nvSpPr>
              <p:spPr>
                <a:xfrm>
                  <a:off x="3584500" y="3236150"/>
                  <a:ext cx="899450" cy="820975"/>
                </a:xfrm>
                <a:custGeom>
                  <a:avLst/>
                  <a:gdLst/>
                  <a:ahLst/>
                  <a:cxnLst/>
                  <a:rect l="l" t="t" r="r" b="b"/>
                  <a:pathLst>
                    <a:path w="35978" h="32839" extrusionOk="0">
                      <a:moveTo>
                        <a:pt x="10004" y="1"/>
                      </a:moveTo>
                      <a:cubicBezTo>
                        <a:pt x="9832" y="1"/>
                        <a:pt x="9651" y="11"/>
                        <a:pt x="9463" y="32"/>
                      </a:cubicBezTo>
                      <a:cubicBezTo>
                        <a:pt x="4374" y="603"/>
                        <a:pt x="2782" y="9268"/>
                        <a:pt x="1930" y="13076"/>
                      </a:cubicBezTo>
                      <a:cubicBezTo>
                        <a:pt x="1034" y="17077"/>
                        <a:pt x="408" y="21132"/>
                        <a:pt x="56" y="25214"/>
                      </a:cubicBezTo>
                      <a:cubicBezTo>
                        <a:pt x="26" y="25568"/>
                        <a:pt x="1" y="25941"/>
                        <a:pt x="160" y="26256"/>
                      </a:cubicBezTo>
                      <a:cubicBezTo>
                        <a:pt x="351" y="26635"/>
                        <a:pt x="762" y="26843"/>
                        <a:pt x="1149" y="27020"/>
                      </a:cubicBezTo>
                      <a:cubicBezTo>
                        <a:pt x="9528" y="30844"/>
                        <a:pt x="18909" y="31584"/>
                        <a:pt x="28140" y="32051"/>
                      </a:cubicBezTo>
                      <a:cubicBezTo>
                        <a:pt x="28163" y="32007"/>
                        <a:pt x="28184" y="31962"/>
                        <a:pt x="28207" y="31919"/>
                      </a:cubicBezTo>
                      <a:cubicBezTo>
                        <a:pt x="29113" y="32060"/>
                        <a:pt x="30010" y="32250"/>
                        <a:pt x="30887" y="32526"/>
                      </a:cubicBezTo>
                      <a:cubicBezTo>
                        <a:pt x="31345" y="32670"/>
                        <a:pt x="31823" y="32838"/>
                        <a:pt x="32295" y="32838"/>
                      </a:cubicBezTo>
                      <a:cubicBezTo>
                        <a:pt x="32430" y="32838"/>
                        <a:pt x="32563" y="32825"/>
                        <a:pt x="32696" y="32793"/>
                      </a:cubicBezTo>
                      <a:cubicBezTo>
                        <a:pt x="32796" y="32770"/>
                        <a:pt x="32902" y="32731"/>
                        <a:pt x="32962" y="32647"/>
                      </a:cubicBezTo>
                      <a:cubicBezTo>
                        <a:pt x="33091" y="32469"/>
                        <a:pt x="32949" y="32225"/>
                        <a:pt x="32803" y="32059"/>
                      </a:cubicBezTo>
                      <a:cubicBezTo>
                        <a:pt x="32244" y="31427"/>
                        <a:pt x="31577" y="30902"/>
                        <a:pt x="30832" y="30508"/>
                      </a:cubicBezTo>
                      <a:lnTo>
                        <a:pt x="30832" y="30508"/>
                      </a:lnTo>
                      <a:lnTo>
                        <a:pt x="33314" y="31693"/>
                      </a:lnTo>
                      <a:cubicBezTo>
                        <a:pt x="33568" y="31815"/>
                        <a:pt x="33838" y="31938"/>
                        <a:pt x="34117" y="31938"/>
                      </a:cubicBezTo>
                      <a:cubicBezTo>
                        <a:pt x="34148" y="31938"/>
                        <a:pt x="34180" y="31936"/>
                        <a:pt x="34212" y="31933"/>
                      </a:cubicBezTo>
                      <a:cubicBezTo>
                        <a:pt x="34525" y="31899"/>
                        <a:pt x="34833" y="31619"/>
                        <a:pt x="34773" y="31311"/>
                      </a:cubicBezTo>
                      <a:cubicBezTo>
                        <a:pt x="34741" y="31148"/>
                        <a:pt x="34621" y="31020"/>
                        <a:pt x="34501" y="30907"/>
                      </a:cubicBezTo>
                      <a:cubicBezTo>
                        <a:pt x="33842" y="30288"/>
                        <a:pt x="33046" y="29836"/>
                        <a:pt x="32179" y="29590"/>
                      </a:cubicBezTo>
                      <a:lnTo>
                        <a:pt x="32179" y="29590"/>
                      </a:lnTo>
                      <a:cubicBezTo>
                        <a:pt x="33193" y="29840"/>
                        <a:pt x="34218" y="30041"/>
                        <a:pt x="35252" y="30189"/>
                      </a:cubicBezTo>
                      <a:cubicBezTo>
                        <a:pt x="35305" y="30197"/>
                        <a:pt x="35362" y="30203"/>
                        <a:pt x="35418" y="30203"/>
                      </a:cubicBezTo>
                      <a:cubicBezTo>
                        <a:pt x="35531" y="30203"/>
                        <a:pt x="35639" y="30178"/>
                        <a:pt x="35704" y="30091"/>
                      </a:cubicBezTo>
                      <a:cubicBezTo>
                        <a:pt x="35845" y="29907"/>
                        <a:pt x="35650" y="29655"/>
                        <a:pt x="35461" y="29518"/>
                      </a:cubicBezTo>
                      <a:cubicBezTo>
                        <a:pt x="34635" y="28919"/>
                        <a:pt x="33651" y="28596"/>
                        <a:pt x="32669" y="28308"/>
                      </a:cubicBezTo>
                      <a:lnTo>
                        <a:pt x="32669" y="28308"/>
                      </a:lnTo>
                      <a:cubicBezTo>
                        <a:pt x="33203" y="28458"/>
                        <a:pt x="34042" y="28656"/>
                        <a:pt x="34682" y="28656"/>
                      </a:cubicBezTo>
                      <a:cubicBezTo>
                        <a:pt x="35009" y="28656"/>
                        <a:pt x="35284" y="28604"/>
                        <a:pt x="35439" y="28467"/>
                      </a:cubicBezTo>
                      <a:cubicBezTo>
                        <a:pt x="35978" y="27991"/>
                        <a:pt x="35215" y="27570"/>
                        <a:pt x="34782" y="27403"/>
                      </a:cubicBezTo>
                      <a:cubicBezTo>
                        <a:pt x="34255" y="27200"/>
                        <a:pt x="33184" y="26986"/>
                        <a:pt x="32350" y="26986"/>
                      </a:cubicBezTo>
                      <a:cubicBezTo>
                        <a:pt x="32035" y="26986"/>
                        <a:pt x="31754" y="27017"/>
                        <a:pt x="31549" y="27090"/>
                      </a:cubicBezTo>
                      <a:lnTo>
                        <a:pt x="31549" y="27090"/>
                      </a:lnTo>
                      <a:cubicBezTo>
                        <a:pt x="32086" y="26898"/>
                        <a:pt x="34035" y="26383"/>
                        <a:pt x="34082" y="25696"/>
                      </a:cubicBezTo>
                      <a:cubicBezTo>
                        <a:pt x="34112" y="25263"/>
                        <a:pt x="33893" y="25125"/>
                        <a:pt x="33597" y="25125"/>
                      </a:cubicBezTo>
                      <a:cubicBezTo>
                        <a:pt x="33171" y="25125"/>
                        <a:pt x="32585" y="25410"/>
                        <a:pt x="32352" y="25506"/>
                      </a:cubicBezTo>
                      <a:cubicBezTo>
                        <a:pt x="31150" y="26002"/>
                        <a:pt x="29851" y="26247"/>
                        <a:pt x="28552" y="26247"/>
                      </a:cubicBezTo>
                      <a:cubicBezTo>
                        <a:pt x="28539" y="26247"/>
                        <a:pt x="28527" y="26247"/>
                        <a:pt x="28514" y="26247"/>
                      </a:cubicBezTo>
                      <a:cubicBezTo>
                        <a:pt x="22920" y="24401"/>
                        <a:pt x="10295" y="20328"/>
                        <a:pt x="9753" y="20328"/>
                      </a:cubicBezTo>
                      <a:cubicBezTo>
                        <a:pt x="9743" y="20328"/>
                        <a:pt x="9737" y="20330"/>
                        <a:pt x="9736" y="20333"/>
                      </a:cubicBezTo>
                      <a:lnTo>
                        <a:pt x="9736" y="20333"/>
                      </a:lnTo>
                      <a:cubicBezTo>
                        <a:pt x="10788" y="17269"/>
                        <a:pt x="17053" y="1"/>
                        <a:pt x="10004" y="1"/>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523" name="Google Shape;4250;p73">
                  <a:extLst>
                    <a:ext uri="{FF2B5EF4-FFF2-40B4-BE49-F238E27FC236}">
                      <a16:creationId xmlns:a16="http://schemas.microsoft.com/office/drawing/2014/main" id="{75A9BE97-25BB-D150-B985-AF21CFEE3C2C}"/>
                    </a:ext>
                  </a:extLst>
                </p:cNvPr>
                <p:cNvSpPr/>
                <p:nvPr/>
              </p:nvSpPr>
              <p:spPr>
                <a:xfrm>
                  <a:off x="3601075" y="3193325"/>
                  <a:ext cx="345550" cy="512650"/>
                </a:xfrm>
                <a:custGeom>
                  <a:avLst/>
                  <a:gdLst/>
                  <a:ahLst/>
                  <a:cxnLst/>
                  <a:rect l="l" t="t" r="r" b="b"/>
                  <a:pathLst>
                    <a:path w="13822" h="20506" extrusionOk="0">
                      <a:moveTo>
                        <a:pt x="11349" y="1"/>
                      </a:moveTo>
                      <a:cubicBezTo>
                        <a:pt x="10251" y="1"/>
                        <a:pt x="9182" y="498"/>
                        <a:pt x="8245" y="1096"/>
                      </a:cubicBezTo>
                      <a:cubicBezTo>
                        <a:pt x="2877" y="4524"/>
                        <a:pt x="1247" y="11082"/>
                        <a:pt x="0" y="16920"/>
                      </a:cubicBezTo>
                      <a:cubicBezTo>
                        <a:pt x="2095" y="18045"/>
                        <a:pt x="4348" y="18839"/>
                        <a:pt x="6645" y="19433"/>
                      </a:cubicBezTo>
                      <a:cubicBezTo>
                        <a:pt x="7795" y="19730"/>
                        <a:pt x="8956" y="19977"/>
                        <a:pt x="10124" y="20195"/>
                      </a:cubicBezTo>
                      <a:cubicBezTo>
                        <a:pt x="10375" y="20242"/>
                        <a:pt x="10930" y="20428"/>
                        <a:pt x="11371" y="20505"/>
                      </a:cubicBezTo>
                      <a:cubicBezTo>
                        <a:pt x="12484" y="18149"/>
                        <a:pt x="13089" y="15787"/>
                        <a:pt x="13207" y="12836"/>
                      </a:cubicBezTo>
                      <a:cubicBezTo>
                        <a:pt x="13370" y="8715"/>
                        <a:pt x="13821" y="4248"/>
                        <a:pt x="12068" y="384"/>
                      </a:cubicBezTo>
                      <a:cubicBezTo>
                        <a:pt x="12029" y="298"/>
                        <a:pt x="11998" y="212"/>
                        <a:pt x="11965" y="127"/>
                      </a:cubicBezTo>
                      <a:cubicBezTo>
                        <a:pt x="11904" y="74"/>
                        <a:pt x="11842" y="35"/>
                        <a:pt x="11779" y="27"/>
                      </a:cubicBezTo>
                      <a:cubicBezTo>
                        <a:pt x="11635" y="9"/>
                        <a:pt x="11492" y="1"/>
                        <a:pt x="11349" y="1"/>
                      </a:cubicBezTo>
                      <a:close/>
                    </a:path>
                  </a:pathLst>
                </a:custGeom>
                <a:solidFill>
                  <a:srgbClr val="6175B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524" name="Google Shape;4251;p73">
                  <a:extLst>
                    <a:ext uri="{FF2B5EF4-FFF2-40B4-BE49-F238E27FC236}">
                      <a16:creationId xmlns:a16="http://schemas.microsoft.com/office/drawing/2014/main" id="{48ABA3DF-ADDA-4D67-9061-9CE609883EC4}"/>
                    </a:ext>
                  </a:extLst>
                </p:cNvPr>
                <p:cNvSpPr/>
                <p:nvPr/>
              </p:nvSpPr>
              <p:spPr>
                <a:xfrm>
                  <a:off x="3613600" y="3530775"/>
                  <a:ext cx="305500" cy="106450"/>
                </a:xfrm>
                <a:custGeom>
                  <a:avLst/>
                  <a:gdLst/>
                  <a:ahLst/>
                  <a:cxnLst/>
                  <a:rect l="l" t="t" r="r" b="b"/>
                  <a:pathLst>
                    <a:path w="12220" h="4258" extrusionOk="0">
                      <a:moveTo>
                        <a:pt x="287" y="0"/>
                      </a:moveTo>
                      <a:cubicBezTo>
                        <a:pt x="188" y="390"/>
                        <a:pt x="92" y="780"/>
                        <a:pt x="1" y="1168"/>
                      </a:cubicBezTo>
                      <a:cubicBezTo>
                        <a:pt x="3755" y="2963"/>
                        <a:pt x="7788" y="4002"/>
                        <a:pt x="11927" y="4257"/>
                      </a:cubicBezTo>
                      <a:cubicBezTo>
                        <a:pt x="12037" y="3885"/>
                        <a:pt x="12133" y="3506"/>
                        <a:pt x="12220" y="3121"/>
                      </a:cubicBezTo>
                      <a:cubicBezTo>
                        <a:pt x="8071" y="2890"/>
                        <a:pt x="4031" y="1827"/>
                        <a:pt x="287" y="0"/>
                      </a:cubicBezTo>
                      <a:close/>
                    </a:path>
                  </a:pathLst>
                </a:custGeom>
                <a:solidFill>
                  <a:srgbClr val="FFCFC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525" name="Google Shape;4252;p73">
                  <a:extLst>
                    <a:ext uri="{FF2B5EF4-FFF2-40B4-BE49-F238E27FC236}">
                      <a16:creationId xmlns:a16="http://schemas.microsoft.com/office/drawing/2014/main" id="{DAC04636-B48F-EEFA-D21A-0C537E662F79}"/>
                    </a:ext>
                  </a:extLst>
                </p:cNvPr>
                <p:cNvSpPr/>
                <p:nvPr/>
              </p:nvSpPr>
              <p:spPr>
                <a:xfrm>
                  <a:off x="3921200" y="3154050"/>
                  <a:ext cx="376825" cy="144250"/>
                </a:xfrm>
                <a:custGeom>
                  <a:avLst/>
                  <a:gdLst/>
                  <a:ahLst/>
                  <a:cxnLst/>
                  <a:rect l="l" t="t" r="r" b="b"/>
                  <a:pathLst>
                    <a:path w="15073" h="5770" extrusionOk="0">
                      <a:moveTo>
                        <a:pt x="13129" y="0"/>
                      </a:moveTo>
                      <a:cubicBezTo>
                        <a:pt x="12177" y="1573"/>
                        <a:pt x="10925" y="2846"/>
                        <a:pt x="9170" y="3321"/>
                      </a:cubicBezTo>
                      <a:cubicBezTo>
                        <a:pt x="8717" y="3444"/>
                        <a:pt x="8254" y="3502"/>
                        <a:pt x="7791" y="3502"/>
                      </a:cubicBezTo>
                      <a:cubicBezTo>
                        <a:pt x="6097" y="3502"/>
                        <a:pt x="4398" y="2730"/>
                        <a:pt x="3143" y="1559"/>
                      </a:cubicBezTo>
                      <a:cubicBezTo>
                        <a:pt x="2787" y="1229"/>
                        <a:pt x="2468" y="866"/>
                        <a:pt x="2172" y="485"/>
                      </a:cubicBezTo>
                      <a:cubicBezTo>
                        <a:pt x="1457" y="759"/>
                        <a:pt x="728" y="1010"/>
                        <a:pt x="1" y="1262"/>
                      </a:cubicBezTo>
                      <a:cubicBezTo>
                        <a:pt x="1493" y="3909"/>
                        <a:pt x="4424" y="5769"/>
                        <a:pt x="7478" y="5769"/>
                      </a:cubicBezTo>
                      <a:cubicBezTo>
                        <a:pt x="7547" y="5769"/>
                        <a:pt x="7615" y="5768"/>
                        <a:pt x="7684" y="5767"/>
                      </a:cubicBezTo>
                      <a:cubicBezTo>
                        <a:pt x="10784" y="5683"/>
                        <a:pt x="13681" y="3675"/>
                        <a:pt x="15072" y="931"/>
                      </a:cubicBezTo>
                      <a:cubicBezTo>
                        <a:pt x="14414" y="630"/>
                        <a:pt x="13733" y="357"/>
                        <a:pt x="13129" y="0"/>
                      </a:cubicBezTo>
                      <a:close/>
                    </a:path>
                  </a:pathLst>
                </a:custGeom>
                <a:solidFill>
                  <a:srgbClr val="FFCFC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sp>
              <p:nvSpPr>
                <p:cNvPr id="2526" name="Google Shape;4253;p73">
                  <a:extLst>
                    <a:ext uri="{FF2B5EF4-FFF2-40B4-BE49-F238E27FC236}">
                      <a16:creationId xmlns:a16="http://schemas.microsoft.com/office/drawing/2014/main" id="{C0EA6B9D-9EFA-7476-95E5-F6CB5F090580}"/>
                    </a:ext>
                  </a:extLst>
                </p:cNvPr>
                <p:cNvSpPr/>
                <p:nvPr/>
              </p:nvSpPr>
              <p:spPr>
                <a:xfrm>
                  <a:off x="2074800" y="2695975"/>
                  <a:ext cx="582825" cy="883875"/>
                </a:xfrm>
                <a:custGeom>
                  <a:avLst/>
                  <a:gdLst/>
                  <a:ahLst/>
                  <a:cxnLst/>
                  <a:rect l="l" t="t" r="r" b="b"/>
                  <a:pathLst>
                    <a:path w="23313" h="35355" extrusionOk="0">
                      <a:moveTo>
                        <a:pt x="13990" y="0"/>
                      </a:moveTo>
                      <a:cubicBezTo>
                        <a:pt x="13067" y="0"/>
                        <a:pt x="12142" y="405"/>
                        <a:pt x="11411" y="993"/>
                      </a:cubicBezTo>
                      <a:cubicBezTo>
                        <a:pt x="9962" y="2156"/>
                        <a:pt x="9080" y="3878"/>
                        <a:pt x="8187" y="5467"/>
                      </a:cubicBezTo>
                      <a:cubicBezTo>
                        <a:pt x="7978" y="5823"/>
                        <a:pt x="7776" y="6183"/>
                        <a:pt x="7582" y="6553"/>
                      </a:cubicBezTo>
                      <a:cubicBezTo>
                        <a:pt x="6301" y="9001"/>
                        <a:pt x="5231" y="11556"/>
                        <a:pt x="4306" y="14158"/>
                      </a:cubicBezTo>
                      <a:cubicBezTo>
                        <a:pt x="2434" y="19420"/>
                        <a:pt x="1523" y="24869"/>
                        <a:pt x="0" y="30169"/>
                      </a:cubicBezTo>
                      <a:cubicBezTo>
                        <a:pt x="3755" y="33317"/>
                        <a:pt x="8882" y="34716"/>
                        <a:pt x="13698" y="35157"/>
                      </a:cubicBezTo>
                      <a:cubicBezTo>
                        <a:pt x="15085" y="35283"/>
                        <a:pt x="16462" y="35354"/>
                        <a:pt x="17825" y="35354"/>
                      </a:cubicBezTo>
                      <a:cubicBezTo>
                        <a:pt x="19156" y="35354"/>
                        <a:pt x="20474" y="35286"/>
                        <a:pt x="21773" y="35133"/>
                      </a:cubicBezTo>
                      <a:cubicBezTo>
                        <a:pt x="22899" y="35000"/>
                        <a:pt x="22825" y="26527"/>
                        <a:pt x="22855" y="25703"/>
                      </a:cubicBezTo>
                      <a:cubicBezTo>
                        <a:pt x="23051" y="20348"/>
                        <a:pt x="23312" y="14463"/>
                        <a:pt x="21723" y="9285"/>
                      </a:cubicBezTo>
                      <a:cubicBezTo>
                        <a:pt x="21421" y="8300"/>
                        <a:pt x="20928" y="7063"/>
                        <a:pt x="20281" y="5816"/>
                      </a:cubicBezTo>
                      <a:cubicBezTo>
                        <a:pt x="18957" y="3259"/>
                        <a:pt x="16989" y="659"/>
                        <a:pt x="14712" y="88"/>
                      </a:cubicBezTo>
                      <a:cubicBezTo>
                        <a:pt x="14474" y="28"/>
                        <a:pt x="14232" y="0"/>
                        <a:pt x="13990" y="0"/>
                      </a:cubicBezTo>
                      <a:close/>
                    </a:path>
                  </a:pathLst>
                </a:custGeom>
                <a:solidFill>
                  <a:srgbClr val="FCB3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Montserrat" panose="00000500000000000000" pitchFamily="50" charset="0"/>
                    <a:cs typeface="Arial"/>
                    <a:sym typeface="Arial"/>
                  </a:endParaRPr>
                </a:p>
              </p:txBody>
            </p:sp>
          </p:grpSp>
          <p:grpSp>
            <p:nvGrpSpPr>
              <p:cNvPr id="2276" name="Google Shape;1884;p46">
                <a:extLst>
                  <a:ext uri="{FF2B5EF4-FFF2-40B4-BE49-F238E27FC236}">
                    <a16:creationId xmlns:a16="http://schemas.microsoft.com/office/drawing/2014/main" id="{FF683579-516B-0A62-9CDF-745388D26B78}"/>
                  </a:ext>
                </a:extLst>
              </p:cNvPr>
              <p:cNvGrpSpPr/>
              <p:nvPr/>
            </p:nvGrpSpPr>
            <p:grpSpPr>
              <a:xfrm>
                <a:off x="654140" y="1271667"/>
                <a:ext cx="1602906" cy="1692980"/>
                <a:chOff x="1357075" y="238125"/>
                <a:chExt cx="4958775" cy="5237425"/>
              </a:xfrm>
            </p:grpSpPr>
            <p:sp>
              <p:nvSpPr>
                <p:cNvPr id="2277" name="Google Shape;1885;p46">
                  <a:extLst>
                    <a:ext uri="{FF2B5EF4-FFF2-40B4-BE49-F238E27FC236}">
                      <a16:creationId xmlns:a16="http://schemas.microsoft.com/office/drawing/2014/main" id="{9162619D-F290-4D36-7EA3-ED2BACC2A1F7}"/>
                    </a:ext>
                  </a:extLst>
                </p:cNvPr>
                <p:cNvSpPr/>
                <p:nvPr/>
              </p:nvSpPr>
              <p:spPr>
                <a:xfrm>
                  <a:off x="5982350" y="4274175"/>
                  <a:ext cx="8800" cy="6825"/>
                </a:xfrm>
                <a:custGeom>
                  <a:avLst/>
                  <a:gdLst/>
                  <a:ahLst/>
                  <a:cxnLst/>
                  <a:rect l="l" t="t" r="r" b="b"/>
                  <a:pathLst>
                    <a:path w="352" h="273" extrusionOk="0">
                      <a:moveTo>
                        <a:pt x="177" y="0"/>
                      </a:moveTo>
                      <a:cubicBezTo>
                        <a:pt x="0" y="0"/>
                        <a:pt x="0" y="272"/>
                        <a:pt x="177" y="272"/>
                      </a:cubicBezTo>
                      <a:cubicBezTo>
                        <a:pt x="352" y="272"/>
                        <a:pt x="352" y="0"/>
                        <a:pt x="177" y="0"/>
                      </a:cubicBezTo>
                      <a:close/>
                    </a:path>
                  </a:pathLst>
                </a:custGeom>
                <a:solidFill>
                  <a:srgbClr val="56305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78" name="Google Shape;1886;p46">
                  <a:extLst>
                    <a:ext uri="{FF2B5EF4-FFF2-40B4-BE49-F238E27FC236}">
                      <a16:creationId xmlns:a16="http://schemas.microsoft.com/office/drawing/2014/main" id="{36149A7A-7E72-4478-6677-37A60712659B}"/>
                    </a:ext>
                  </a:extLst>
                </p:cNvPr>
                <p:cNvSpPr/>
                <p:nvPr/>
              </p:nvSpPr>
              <p:spPr>
                <a:xfrm>
                  <a:off x="1357075" y="238125"/>
                  <a:ext cx="4958775" cy="5237425"/>
                </a:xfrm>
                <a:custGeom>
                  <a:avLst/>
                  <a:gdLst/>
                  <a:ahLst/>
                  <a:cxnLst/>
                  <a:rect l="l" t="t" r="r" b="b"/>
                  <a:pathLst>
                    <a:path w="198351" h="209497" extrusionOk="0">
                      <a:moveTo>
                        <a:pt x="137645" y="1"/>
                      </a:moveTo>
                      <a:cubicBezTo>
                        <a:pt x="133963" y="1"/>
                        <a:pt x="130262" y="433"/>
                        <a:pt x="126670" y="1190"/>
                      </a:cubicBezTo>
                      <a:cubicBezTo>
                        <a:pt x="113724" y="3918"/>
                        <a:pt x="98831" y="8752"/>
                        <a:pt x="93112" y="21683"/>
                      </a:cubicBezTo>
                      <a:cubicBezTo>
                        <a:pt x="89253" y="30408"/>
                        <a:pt x="88921" y="40392"/>
                        <a:pt x="90693" y="49766"/>
                      </a:cubicBezTo>
                      <a:cubicBezTo>
                        <a:pt x="91748" y="55346"/>
                        <a:pt x="93527" y="60859"/>
                        <a:pt x="93465" y="66538"/>
                      </a:cubicBezTo>
                      <a:cubicBezTo>
                        <a:pt x="93404" y="72217"/>
                        <a:pt x="91006" y="78345"/>
                        <a:pt x="85900" y="80832"/>
                      </a:cubicBezTo>
                      <a:cubicBezTo>
                        <a:pt x="84095" y="81712"/>
                        <a:pt x="82201" y="82055"/>
                        <a:pt x="80261" y="82055"/>
                      </a:cubicBezTo>
                      <a:cubicBezTo>
                        <a:pt x="75634" y="82055"/>
                        <a:pt x="70739" y="80101"/>
                        <a:pt x="66127" y="78809"/>
                      </a:cubicBezTo>
                      <a:cubicBezTo>
                        <a:pt x="62745" y="77862"/>
                        <a:pt x="59229" y="77281"/>
                        <a:pt x="55725" y="77281"/>
                      </a:cubicBezTo>
                      <a:cubicBezTo>
                        <a:pt x="54073" y="77281"/>
                        <a:pt x="52425" y="77410"/>
                        <a:pt x="50794" y="77691"/>
                      </a:cubicBezTo>
                      <a:cubicBezTo>
                        <a:pt x="46937" y="78354"/>
                        <a:pt x="41541" y="80129"/>
                        <a:pt x="38926" y="83275"/>
                      </a:cubicBezTo>
                      <a:cubicBezTo>
                        <a:pt x="36283" y="86456"/>
                        <a:pt x="36009" y="90058"/>
                        <a:pt x="32162" y="92631"/>
                      </a:cubicBezTo>
                      <a:cubicBezTo>
                        <a:pt x="28940" y="94786"/>
                        <a:pt x="25196" y="96038"/>
                        <a:pt x="21884" y="98054"/>
                      </a:cubicBezTo>
                      <a:cubicBezTo>
                        <a:pt x="18282" y="100246"/>
                        <a:pt x="15276" y="103291"/>
                        <a:pt x="12530" y="106491"/>
                      </a:cubicBezTo>
                      <a:cubicBezTo>
                        <a:pt x="3423" y="117096"/>
                        <a:pt x="1" y="132064"/>
                        <a:pt x="2416" y="145753"/>
                      </a:cubicBezTo>
                      <a:cubicBezTo>
                        <a:pt x="3893" y="154118"/>
                        <a:pt x="8900" y="162376"/>
                        <a:pt x="16855" y="165356"/>
                      </a:cubicBezTo>
                      <a:cubicBezTo>
                        <a:pt x="17366" y="165547"/>
                        <a:pt x="17904" y="165727"/>
                        <a:pt x="18296" y="166107"/>
                      </a:cubicBezTo>
                      <a:cubicBezTo>
                        <a:pt x="18866" y="166658"/>
                        <a:pt x="19007" y="167502"/>
                        <a:pt x="19142" y="168282"/>
                      </a:cubicBezTo>
                      <a:cubicBezTo>
                        <a:pt x="22199" y="186024"/>
                        <a:pt x="37132" y="200223"/>
                        <a:pt x="54238" y="205837"/>
                      </a:cubicBezTo>
                      <a:cubicBezTo>
                        <a:pt x="62081" y="208410"/>
                        <a:pt x="70547" y="209497"/>
                        <a:pt x="79127" y="209497"/>
                      </a:cubicBezTo>
                      <a:cubicBezTo>
                        <a:pt x="92227" y="209497"/>
                        <a:pt x="105592" y="206963"/>
                        <a:pt x="117407" y="203320"/>
                      </a:cubicBezTo>
                      <a:cubicBezTo>
                        <a:pt x="125872" y="200709"/>
                        <a:pt x="134105" y="197341"/>
                        <a:pt x="141967" y="193256"/>
                      </a:cubicBezTo>
                      <a:cubicBezTo>
                        <a:pt x="148828" y="189690"/>
                        <a:pt x="156963" y="185937"/>
                        <a:pt x="162840" y="180987"/>
                      </a:cubicBezTo>
                      <a:cubicBezTo>
                        <a:pt x="171668" y="173550"/>
                        <a:pt x="180943" y="164482"/>
                        <a:pt x="186392" y="154165"/>
                      </a:cubicBezTo>
                      <a:cubicBezTo>
                        <a:pt x="194804" y="138236"/>
                        <a:pt x="198351" y="116598"/>
                        <a:pt x="188891" y="100310"/>
                      </a:cubicBezTo>
                      <a:cubicBezTo>
                        <a:pt x="185961" y="95264"/>
                        <a:pt x="181587" y="91045"/>
                        <a:pt x="179467" y="85608"/>
                      </a:cubicBezTo>
                      <a:cubicBezTo>
                        <a:pt x="177731" y="81155"/>
                        <a:pt x="177696" y="76320"/>
                        <a:pt x="178178" y="71629"/>
                      </a:cubicBezTo>
                      <a:cubicBezTo>
                        <a:pt x="178502" y="68455"/>
                        <a:pt x="179257" y="65409"/>
                        <a:pt x="179933" y="62324"/>
                      </a:cubicBezTo>
                      <a:cubicBezTo>
                        <a:pt x="180571" y="59406"/>
                        <a:pt x="180431" y="55971"/>
                        <a:pt x="180623" y="52970"/>
                      </a:cubicBezTo>
                      <a:cubicBezTo>
                        <a:pt x="181351" y="41654"/>
                        <a:pt x="178658" y="30194"/>
                        <a:pt x="172469" y="20675"/>
                      </a:cubicBezTo>
                      <a:cubicBezTo>
                        <a:pt x="171052" y="18495"/>
                        <a:pt x="169243" y="17001"/>
                        <a:pt x="167402" y="15191"/>
                      </a:cubicBezTo>
                      <a:cubicBezTo>
                        <a:pt x="166421" y="14226"/>
                        <a:pt x="165360" y="13310"/>
                        <a:pt x="164134" y="12665"/>
                      </a:cubicBezTo>
                      <a:cubicBezTo>
                        <a:pt x="163902" y="12542"/>
                        <a:pt x="161349" y="11626"/>
                        <a:pt x="160644" y="11626"/>
                      </a:cubicBezTo>
                      <a:cubicBezTo>
                        <a:pt x="160531" y="11626"/>
                        <a:pt x="160466" y="11650"/>
                        <a:pt x="160465" y="11703"/>
                      </a:cubicBezTo>
                      <a:cubicBezTo>
                        <a:pt x="160573" y="7310"/>
                        <a:pt x="156877" y="4705"/>
                        <a:pt x="153275" y="3105"/>
                      </a:cubicBezTo>
                      <a:cubicBezTo>
                        <a:pt x="148370" y="924"/>
                        <a:pt x="143028" y="1"/>
                        <a:pt x="137645" y="1"/>
                      </a:cubicBezTo>
                      <a:close/>
                    </a:path>
                  </a:pathLst>
                </a:custGeom>
                <a:solidFill>
                  <a:srgbClr val="FFCFC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79" name="Google Shape;1887;p46">
                  <a:extLst>
                    <a:ext uri="{FF2B5EF4-FFF2-40B4-BE49-F238E27FC236}">
                      <a16:creationId xmlns:a16="http://schemas.microsoft.com/office/drawing/2014/main" id="{80EB4668-0FCD-8902-5820-67F7D7751715}"/>
                    </a:ext>
                  </a:extLst>
                </p:cNvPr>
                <p:cNvSpPr/>
                <p:nvPr/>
              </p:nvSpPr>
              <p:spPr>
                <a:xfrm>
                  <a:off x="5542775" y="1421525"/>
                  <a:ext cx="605600" cy="2444575"/>
                </a:xfrm>
                <a:custGeom>
                  <a:avLst/>
                  <a:gdLst/>
                  <a:ahLst/>
                  <a:cxnLst/>
                  <a:rect l="l" t="t" r="r" b="b"/>
                  <a:pathLst>
                    <a:path w="24224" h="97783" extrusionOk="0">
                      <a:moveTo>
                        <a:pt x="8772" y="1"/>
                      </a:moveTo>
                      <a:cubicBezTo>
                        <a:pt x="8754" y="1"/>
                        <a:pt x="8674" y="115"/>
                        <a:pt x="8536" y="339"/>
                      </a:cubicBezTo>
                      <a:cubicBezTo>
                        <a:pt x="8394" y="570"/>
                        <a:pt x="8187" y="915"/>
                        <a:pt x="7927" y="1376"/>
                      </a:cubicBezTo>
                      <a:cubicBezTo>
                        <a:pt x="7410" y="2299"/>
                        <a:pt x="6668" y="3671"/>
                        <a:pt x="5800" y="5485"/>
                      </a:cubicBezTo>
                      <a:cubicBezTo>
                        <a:pt x="4942" y="7302"/>
                        <a:pt x="3938" y="9554"/>
                        <a:pt x="3009" y="12261"/>
                      </a:cubicBezTo>
                      <a:cubicBezTo>
                        <a:pt x="2067" y="14961"/>
                        <a:pt x="1201" y="18123"/>
                        <a:pt x="669" y="21696"/>
                      </a:cubicBezTo>
                      <a:cubicBezTo>
                        <a:pt x="146" y="25268"/>
                        <a:pt x="0" y="29268"/>
                        <a:pt x="608" y="33491"/>
                      </a:cubicBezTo>
                      <a:cubicBezTo>
                        <a:pt x="913" y="35599"/>
                        <a:pt x="1407" y="37759"/>
                        <a:pt x="2146" y="39911"/>
                      </a:cubicBezTo>
                      <a:cubicBezTo>
                        <a:pt x="2900" y="42056"/>
                        <a:pt x="3896" y="44199"/>
                        <a:pt x="5157" y="46237"/>
                      </a:cubicBezTo>
                      <a:cubicBezTo>
                        <a:pt x="6406" y="48283"/>
                        <a:pt x="7859" y="50253"/>
                        <a:pt x="9353" y="52238"/>
                      </a:cubicBezTo>
                      <a:cubicBezTo>
                        <a:pt x="10838" y="54227"/>
                        <a:pt x="12392" y="56220"/>
                        <a:pt x="13741" y="58394"/>
                      </a:cubicBezTo>
                      <a:cubicBezTo>
                        <a:pt x="15151" y="60530"/>
                        <a:pt x="16375" y="62837"/>
                        <a:pt x="17518" y="65219"/>
                      </a:cubicBezTo>
                      <a:cubicBezTo>
                        <a:pt x="18049" y="66429"/>
                        <a:pt x="18620" y="67633"/>
                        <a:pt x="19076" y="68895"/>
                      </a:cubicBezTo>
                      <a:cubicBezTo>
                        <a:pt x="19308" y="69523"/>
                        <a:pt x="19578" y="70141"/>
                        <a:pt x="19783" y="70784"/>
                      </a:cubicBezTo>
                      <a:cubicBezTo>
                        <a:pt x="19995" y="71425"/>
                        <a:pt x="20208" y="72066"/>
                        <a:pt x="20420" y="72711"/>
                      </a:cubicBezTo>
                      <a:cubicBezTo>
                        <a:pt x="21214" y="75306"/>
                        <a:pt x="21883" y="77911"/>
                        <a:pt x="22317" y="80520"/>
                      </a:cubicBezTo>
                      <a:cubicBezTo>
                        <a:pt x="22807" y="83122"/>
                        <a:pt x="23046" y="85722"/>
                        <a:pt x="23209" y="88277"/>
                      </a:cubicBezTo>
                      <a:cubicBezTo>
                        <a:pt x="23358" y="91447"/>
                        <a:pt x="23277" y="94623"/>
                        <a:pt x="22965" y="97783"/>
                      </a:cubicBezTo>
                      <a:cubicBezTo>
                        <a:pt x="23375" y="96653"/>
                        <a:pt x="23761" y="95509"/>
                        <a:pt x="24118" y="94351"/>
                      </a:cubicBezTo>
                      <a:cubicBezTo>
                        <a:pt x="24215" y="92344"/>
                        <a:pt x="24224" y="90301"/>
                        <a:pt x="24133" y="88232"/>
                      </a:cubicBezTo>
                      <a:cubicBezTo>
                        <a:pt x="23976" y="85639"/>
                        <a:pt x="23735" y="82999"/>
                        <a:pt x="23243" y="80359"/>
                      </a:cubicBezTo>
                      <a:cubicBezTo>
                        <a:pt x="22804" y="77710"/>
                        <a:pt x="22128" y="75065"/>
                        <a:pt x="21322" y="72430"/>
                      </a:cubicBezTo>
                      <a:lnTo>
                        <a:pt x="20674" y="70473"/>
                      </a:lnTo>
                      <a:cubicBezTo>
                        <a:pt x="20467" y="69819"/>
                        <a:pt x="20192" y="69193"/>
                        <a:pt x="19955" y="68555"/>
                      </a:cubicBezTo>
                      <a:cubicBezTo>
                        <a:pt x="19492" y="67273"/>
                        <a:pt x="18911" y="66049"/>
                        <a:pt x="18369" y="64822"/>
                      </a:cubicBezTo>
                      <a:cubicBezTo>
                        <a:pt x="17205" y="62403"/>
                        <a:pt x="15957" y="60062"/>
                        <a:pt x="14519" y="57893"/>
                      </a:cubicBezTo>
                      <a:cubicBezTo>
                        <a:pt x="13138" y="55684"/>
                        <a:pt x="11563" y="53676"/>
                        <a:pt x="10072" y="51696"/>
                      </a:cubicBezTo>
                      <a:cubicBezTo>
                        <a:pt x="8575" y="49721"/>
                        <a:pt x="7132" y="47780"/>
                        <a:pt x="5899" y="45782"/>
                      </a:cubicBezTo>
                      <a:cubicBezTo>
                        <a:pt x="4655" y="43794"/>
                        <a:pt x="3681" y="41726"/>
                        <a:pt x="2930" y="39638"/>
                      </a:cubicBezTo>
                      <a:cubicBezTo>
                        <a:pt x="2197" y="37545"/>
                        <a:pt x="1699" y="35438"/>
                        <a:pt x="1384" y="33377"/>
                      </a:cubicBezTo>
                      <a:cubicBezTo>
                        <a:pt x="755" y="29249"/>
                        <a:pt x="859" y="25314"/>
                        <a:pt x="1330" y="21790"/>
                      </a:cubicBezTo>
                      <a:cubicBezTo>
                        <a:pt x="1814" y="18261"/>
                        <a:pt x="2622" y="15123"/>
                        <a:pt x="3510" y="12430"/>
                      </a:cubicBezTo>
                      <a:cubicBezTo>
                        <a:pt x="4384" y="9730"/>
                        <a:pt x="5331" y="7471"/>
                        <a:pt x="6134" y="5639"/>
                      </a:cubicBezTo>
                      <a:cubicBezTo>
                        <a:pt x="6946" y="3810"/>
                        <a:pt x="7634" y="2414"/>
                        <a:pt x="8096" y="1465"/>
                      </a:cubicBezTo>
                      <a:cubicBezTo>
                        <a:pt x="8564" y="519"/>
                        <a:pt x="8802" y="18"/>
                        <a:pt x="8773" y="1"/>
                      </a:cubicBezTo>
                      <a:cubicBezTo>
                        <a:pt x="8773" y="1"/>
                        <a:pt x="8772" y="1"/>
                        <a:pt x="8772" y="1"/>
                      </a:cubicBezTo>
                      <a:close/>
                    </a:path>
                  </a:pathLst>
                </a:custGeom>
                <a:solidFill>
                  <a:srgbClr val="FE9B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80" name="Google Shape;1888;p46">
                  <a:extLst>
                    <a:ext uri="{FF2B5EF4-FFF2-40B4-BE49-F238E27FC236}">
                      <a16:creationId xmlns:a16="http://schemas.microsoft.com/office/drawing/2014/main" id="{ED507C4A-0CF5-8B5F-4109-A43542477857}"/>
                    </a:ext>
                  </a:extLst>
                </p:cNvPr>
                <p:cNvSpPr/>
                <p:nvPr/>
              </p:nvSpPr>
              <p:spPr>
                <a:xfrm>
                  <a:off x="4974050" y="252375"/>
                  <a:ext cx="768500" cy="1182600"/>
                </a:xfrm>
                <a:custGeom>
                  <a:avLst/>
                  <a:gdLst/>
                  <a:ahLst/>
                  <a:cxnLst/>
                  <a:rect l="l" t="t" r="r" b="b"/>
                  <a:pathLst>
                    <a:path w="30740" h="47304" extrusionOk="0">
                      <a:moveTo>
                        <a:pt x="0" y="0"/>
                      </a:moveTo>
                      <a:lnTo>
                        <a:pt x="0" y="0"/>
                      </a:lnTo>
                      <a:cubicBezTo>
                        <a:pt x="169" y="849"/>
                        <a:pt x="410" y="1680"/>
                        <a:pt x="720" y="2487"/>
                      </a:cubicBezTo>
                      <a:cubicBezTo>
                        <a:pt x="1266" y="3883"/>
                        <a:pt x="2033" y="5346"/>
                        <a:pt x="3037" y="6788"/>
                      </a:cubicBezTo>
                      <a:cubicBezTo>
                        <a:pt x="4025" y="8231"/>
                        <a:pt x="5202" y="9684"/>
                        <a:pt x="6510" y="11143"/>
                      </a:cubicBezTo>
                      <a:cubicBezTo>
                        <a:pt x="9126" y="14068"/>
                        <a:pt x="12330" y="16940"/>
                        <a:pt x="15631" y="19968"/>
                      </a:cubicBezTo>
                      <a:cubicBezTo>
                        <a:pt x="18933" y="22996"/>
                        <a:pt x="21981" y="25973"/>
                        <a:pt x="24270" y="29072"/>
                      </a:cubicBezTo>
                      <a:cubicBezTo>
                        <a:pt x="25421" y="30615"/>
                        <a:pt x="26424" y="32149"/>
                        <a:pt x="27226" y="33657"/>
                      </a:cubicBezTo>
                      <a:cubicBezTo>
                        <a:pt x="28026" y="35166"/>
                        <a:pt x="28663" y="36627"/>
                        <a:pt x="29127" y="38003"/>
                      </a:cubicBezTo>
                      <a:cubicBezTo>
                        <a:pt x="30048" y="40761"/>
                        <a:pt x="30258" y="43134"/>
                        <a:pt x="30254" y="44757"/>
                      </a:cubicBezTo>
                      <a:cubicBezTo>
                        <a:pt x="30244" y="45164"/>
                        <a:pt x="30258" y="45527"/>
                        <a:pt x="30237" y="45841"/>
                      </a:cubicBezTo>
                      <a:cubicBezTo>
                        <a:pt x="30217" y="46114"/>
                        <a:pt x="30196" y="46378"/>
                        <a:pt x="30175" y="46635"/>
                      </a:cubicBezTo>
                      <a:cubicBezTo>
                        <a:pt x="30147" y="47066"/>
                        <a:pt x="30148" y="47297"/>
                        <a:pt x="30180" y="47303"/>
                      </a:cubicBezTo>
                      <a:cubicBezTo>
                        <a:pt x="30181" y="47303"/>
                        <a:pt x="30181" y="47303"/>
                        <a:pt x="30182" y="47303"/>
                      </a:cubicBezTo>
                      <a:cubicBezTo>
                        <a:pt x="30215" y="47303"/>
                        <a:pt x="30276" y="47082"/>
                        <a:pt x="30362" y="46663"/>
                      </a:cubicBezTo>
                      <a:cubicBezTo>
                        <a:pt x="30412" y="46406"/>
                        <a:pt x="30463" y="46142"/>
                        <a:pt x="30517" y="45869"/>
                      </a:cubicBezTo>
                      <a:cubicBezTo>
                        <a:pt x="30567" y="45553"/>
                        <a:pt x="30582" y="45185"/>
                        <a:pt x="30621" y="44770"/>
                      </a:cubicBezTo>
                      <a:cubicBezTo>
                        <a:pt x="30739" y="43118"/>
                        <a:pt x="30627" y="40664"/>
                        <a:pt x="29762" y="37801"/>
                      </a:cubicBezTo>
                      <a:cubicBezTo>
                        <a:pt x="29327" y="36374"/>
                        <a:pt x="28708" y="34857"/>
                        <a:pt x="27918" y="33294"/>
                      </a:cubicBezTo>
                      <a:cubicBezTo>
                        <a:pt x="27125" y="31731"/>
                        <a:pt x="26124" y="30146"/>
                        <a:pt x="24968" y="28556"/>
                      </a:cubicBezTo>
                      <a:cubicBezTo>
                        <a:pt x="22667" y="25358"/>
                        <a:pt x="19578" y="22308"/>
                        <a:pt x="16269" y="19275"/>
                      </a:cubicBezTo>
                      <a:cubicBezTo>
                        <a:pt x="12955" y="16236"/>
                        <a:pt x="9761" y="13406"/>
                        <a:pt x="7153" y="10560"/>
                      </a:cubicBezTo>
                      <a:cubicBezTo>
                        <a:pt x="4540" y="7719"/>
                        <a:pt x="2438" y="4916"/>
                        <a:pt x="1339" y="2238"/>
                      </a:cubicBezTo>
                      <a:cubicBezTo>
                        <a:pt x="1049" y="1544"/>
                        <a:pt x="810" y="830"/>
                        <a:pt x="623" y="102"/>
                      </a:cubicBezTo>
                      <a:cubicBezTo>
                        <a:pt x="416" y="65"/>
                        <a:pt x="207" y="35"/>
                        <a:pt x="0" y="0"/>
                      </a:cubicBezTo>
                      <a:close/>
                    </a:path>
                  </a:pathLst>
                </a:custGeom>
                <a:solidFill>
                  <a:srgbClr val="FE9B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81" name="Google Shape;1889;p46">
                  <a:extLst>
                    <a:ext uri="{FF2B5EF4-FFF2-40B4-BE49-F238E27FC236}">
                      <a16:creationId xmlns:a16="http://schemas.microsoft.com/office/drawing/2014/main" id="{5DAAC65C-D603-30F2-B8F2-A987CC6B4F18}"/>
                    </a:ext>
                  </a:extLst>
                </p:cNvPr>
                <p:cNvSpPr/>
                <p:nvPr/>
              </p:nvSpPr>
              <p:spPr>
                <a:xfrm>
                  <a:off x="4703825" y="240550"/>
                  <a:ext cx="863625" cy="1132325"/>
                </a:xfrm>
                <a:custGeom>
                  <a:avLst/>
                  <a:gdLst/>
                  <a:ahLst/>
                  <a:cxnLst/>
                  <a:rect l="l" t="t" r="r" b="b"/>
                  <a:pathLst>
                    <a:path w="34545" h="45293" extrusionOk="0">
                      <a:moveTo>
                        <a:pt x="805" y="0"/>
                      </a:moveTo>
                      <a:lnTo>
                        <a:pt x="805" y="0"/>
                      </a:lnTo>
                      <a:cubicBezTo>
                        <a:pt x="595" y="12"/>
                        <a:pt x="384" y="28"/>
                        <a:pt x="172" y="44"/>
                      </a:cubicBezTo>
                      <a:cubicBezTo>
                        <a:pt x="136" y="466"/>
                        <a:pt x="103" y="897"/>
                        <a:pt x="79" y="1347"/>
                      </a:cubicBezTo>
                      <a:cubicBezTo>
                        <a:pt x="1" y="2904"/>
                        <a:pt x="34" y="4629"/>
                        <a:pt x="334" y="6455"/>
                      </a:cubicBezTo>
                      <a:cubicBezTo>
                        <a:pt x="466" y="7371"/>
                        <a:pt x="711" y="8301"/>
                        <a:pt x="995" y="9248"/>
                      </a:cubicBezTo>
                      <a:cubicBezTo>
                        <a:pt x="1157" y="9715"/>
                        <a:pt x="1341" y="10182"/>
                        <a:pt x="1518" y="10659"/>
                      </a:cubicBezTo>
                      <a:cubicBezTo>
                        <a:pt x="1709" y="11130"/>
                        <a:pt x="1948" y="11587"/>
                        <a:pt x="2167" y="12061"/>
                      </a:cubicBezTo>
                      <a:cubicBezTo>
                        <a:pt x="3116" y="13920"/>
                        <a:pt x="4413" y="15708"/>
                        <a:pt x="5959" y="17349"/>
                      </a:cubicBezTo>
                      <a:cubicBezTo>
                        <a:pt x="7506" y="18992"/>
                        <a:pt x="9285" y="20504"/>
                        <a:pt x="11184" y="21928"/>
                      </a:cubicBezTo>
                      <a:cubicBezTo>
                        <a:pt x="14980" y="24783"/>
                        <a:pt x="18901" y="27009"/>
                        <a:pt x="22193" y="29368"/>
                      </a:cubicBezTo>
                      <a:cubicBezTo>
                        <a:pt x="25493" y="31718"/>
                        <a:pt x="28259" y="34132"/>
                        <a:pt x="30165" y="36514"/>
                      </a:cubicBezTo>
                      <a:cubicBezTo>
                        <a:pt x="32124" y="38860"/>
                        <a:pt x="33174" y="41133"/>
                        <a:pt x="33736" y="42738"/>
                      </a:cubicBezTo>
                      <a:cubicBezTo>
                        <a:pt x="33860" y="43115"/>
                        <a:pt x="33978" y="43473"/>
                        <a:pt x="34091" y="43818"/>
                      </a:cubicBezTo>
                      <a:lnTo>
                        <a:pt x="34290" y="44629"/>
                      </a:lnTo>
                      <a:cubicBezTo>
                        <a:pt x="34403" y="45063"/>
                        <a:pt x="34478" y="45293"/>
                        <a:pt x="34512" y="45293"/>
                      </a:cubicBezTo>
                      <a:cubicBezTo>
                        <a:pt x="34512" y="45293"/>
                        <a:pt x="34512" y="45293"/>
                        <a:pt x="34513" y="45293"/>
                      </a:cubicBezTo>
                      <a:cubicBezTo>
                        <a:pt x="34544" y="45288"/>
                        <a:pt x="34532" y="45050"/>
                        <a:pt x="34477" y="44594"/>
                      </a:cubicBezTo>
                      <a:cubicBezTo>
                        <a:pt x="34441" y="44324"/>
                        <a:pt x="34403" y="44045"/>
                        <a:pt x="34364" y="43753"/>
                      </a:cubicBezTo>
                      <a:cubicBezTo>
                        <a:pt x="34276" y="43393"/>
                        <a:pt x="34183" y="43020"/>
                        <a:pt x="34087" y="42628"/>
                      </a:cubicBezTo>
                      <a:cubicBezTo>
                        <a:pt x="33623" y="40956"/>
                        <a:pt x="32632" y="38561"/>
                        <a:pt x="30687" y="36100"/>
                      </a:cubicBezTo>
                      <a:cubicBezTo>
                        <a:pt x="28797" y="33599"/>
                        <a:pt x="26016" y="31081"/>
                        <a:pt x="22701" y="28662"/>
                      </a:cubicBezTo>
                      <a:cubicBezTo>
                        <a:pt x="19383" y="26227"/>
                        <a:pt x="15487" y="23985"/>
                        <a:pt x="11749" y="21173"/>
                      </a:cubicBezTo>
                      <a:cubicBezTo>
                        <a:pt x="9881" y="19771"/>
                        <a:pt x="8139" y="18299"/>
                        <a:pt x="6632" y="16714"/>
                      </a:cubicBezTo>
                      <a:cubicBezTo>
                        <a:pt x="5123" y="15130"/>
                        <a:pt x="3867" y="13426"/>
                        <a:pt x="2939" y="11660"/>
                      </a:cubicBezTo>
                      <a:cubicBezTo>
                        <a:pt x="2726" y="11210"/>
                        <a:pt x="2490" y="10776"/>
                        <a:pt x="2302" y="10329"/>
                      </a:cubicBezTo>
                      <a:cubicBezTo>
                        <a:pt x="2128" y="9875"/>
                        <a:pt x="1946" y="9432"/>
                        <a:pt x="1784" y="8988"/>
                      </a:cubicBezTo>
                      <a:cubicBezTo>
                        <a:pt x="1498" y="8089"/>
                        <a:pt x="1248" y="7202"/>
                        <a:pt x="1106" y="6322"/>
                      </a:cubicBezTo>
                      <a:cubicBezTo>
                        <a:pt x="782" y="4571"/>
                        <a:pt x="712" y="2897"/>
                        <a:pt x="746" y="1370"/>
                      </a:cubicBezTo>
                      <a:cubicBezTo>
                        <a:pt x="758" y="897"/>
                        <a:pt x="780" y="443"/>
                        <a:pt x="805" y="0"/>
                      </a:cubicBezTo>
                      <a:close/>
                    </a:path>
                  </a:pathLst>
                </a:custGeom>
                <a:solidFill>
                  <a:srgbClr val="FE9B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82" name="Google Shape;1890;p46">
                  <a:extLst>
                    <a:ext uri="{FF2B5EF4-FFF2-40B4-BE49-F238E27FC236}">
                      <a16:creationId xmlns:a16="http://schemas.microsoft.com/office/drawing/2014/main" id="{EE2DF660-48DB-12CE-9EB6-FD2F2DDECDD2}"/>
                    </a:ext>
                  </a:extLst>
                </p:cNvPr>
                <p:cNvSpPr/>
                <p:nvPr/>
              </p:nvSpPr>
              <p:spPr>
                <a:xfrm>
                  <a:off x="5234475" y="1665650"/>
                  <a:ext cx="684850" cy="2863625"/>
                </a:xfrm>
                <a:custGeom>
                  <a:avLst/>
                  <a:gdLst/>
                  <a:ahLst/>
                  <a:cxnLst/>
                  <a:rect l="l" t="t" r="r" b="b"/>
                  <a:pathLst>
                    <a:path w="27394" h="114545" extrusionOk="0">
                      <a:moveTo>
                        <a:pt x="3721" y="1"/>
                      </a:moveTo>
                      <a:cubicBezTo>
                        <a:pt x="3704" y="1"/>
                        <a:pt x="3637" y="124"/>
                        <a:pt x="3525" y="369"/>
                      </a:cubicBezTo>
                      <a:cubicBezTo>
                        <a:pt x="3380" y="700"/>
                        <a:pt x="3217" y="1068"/>
                        <a:pt x="3031" y="1492"/>
                      </a:cubicBezTo>
                      <a:cubicBezTo>
                        <a:pt x="2802" y="1982"/>
                        <a:pt x="2593" y="2617"/>
                        <a:pt x="2326" y="3358"/>
                      </a:cubicBezTo>
                      <a:cubicBezTo>
                        <a:pt x="2043" y="4096"/>
                        <a:pt x="1812" y="4977"/>
                        <a:pt x="1521" y="5961"/>
                      </a:cubicBezTo>
                      <a:cubicBezTo>
                        <a:pt x="1005" y="7944"/>
                        <a:pt x="487" y="10412"/>
                        <a:pt x="245" y="13323"/>
                      </a:cubicBezTo>
                      <a:cubicBezTo>
                        <a:pt x="1" y="16230"/>
                        <a:pt x="32" y="19577"/>
                        <a:pt x="567" y="23220"/>
                      </a:cubicBezTo>
                      <a:cubicBezTo>
                        <a:pt x="1081" y="26863"/>
                        <a:pt x="2194" y="30785"/>
                        <a:pt x="3994" y="34730"/>
                      </a:cubicBezTo>
                      <a:cubicBezTo>
                        <a:pt x="4924" y="36688"/>
                        <a:pt x="6015" y="38644"/>
                        <a:pt x="7234" y="40596"/>
                      </a:cubicBezTo>
                      <a:cubicBezTo>
                        <a:pt x="8466" y="42540"/>
                        <a:pt x="9817" y="44480"/>
                        <a:pt x="11231" y="46442"/>
                      </a:cubicBezTo>
                      <a:cubicBezTo>
                        <a:pt x="14055" y="50366"/>
                        <a:pt x="17147" y="54383"/>
                        <a:pt x="19763" y="58897"/>
                      </a:cubicBezTo>
                      <a:cubicBezTo>
                        <a:pt x="21062" y="61156"/>
                        <a:pt x="22191" y="63556"/>
                        <a:pt x="23084" y="66082"/>
                      </a:cubicBezTo>
                      <a:cubicBezTo>
                        <a:pt x="23959" y="68615"/>
                        <a:pt x="24577" y="71281"/>
                        <a:pt x="24977" y="74012"/>
                      </a:cubicBezTo>
                      <a:cubicBezTo>
                        <a:pt x="26434" y="84984"/>
                        <a:pt x="25084" y="95723"/>
                        <a:pt x="21973" y="104791"/>
                      </a:cubicBezTo>
                      <a:cubicBezTo>
                        <a:pt x="21278" y="107092"/>
                        <a:pt x="20317" y="109230"/>
                        <a:pt x="19479" y="111345"/>
                      </a:cubicBezTo>
                      <a:lnTo>
                        <a:pt x="18021" y="114373"/>
                      </a:lnTo>
                      <a:cubicBezTo>
                        <a:pt x="17992" y="114430"/>
                        <a:pt x="17966" y="114487"/>
                        <a:pt x="17939" y="114544"/>
                      </a:cubicBezTo>
                      <a:cubicBezTo>
                        <a:pt x="18554" y="113922"/>
                        <a:pt x="19161" y="113291"/>
                        <a:pt x="19762" y="112652"/>
                      </a:cubicBezTo>
                      <a:lnTo>
                        <a:pt x="20236" y="111683"/>
                      </a:lnTo>
                      <a:cubicBezTo>
                        <a:pt x="21099" y="109551"/>
                        <a:pt x="22082" y="107392"/>
                        <a:pt x="22798" y="105068"/>
                      </a:cubicBezTo>
                      <a:cubicBezTo>
                        <a:pt x="25990" y="95904"/>
                        <a:pt x="27393" y="85024"/>
                        <a:pt x="25911" y="73875"/>
                      </a:cubicBezTo>
                      <a:cubicBezTo>
                        <a:pt x="25502" y="71095"/>
                        <a:pt x="24871" y="68371"/>
                        <a:pt x="23970" y="65774"/>
                      </a:cubicBezTo>
                      <a:cubicBezTo>
                        <a:pt x="23052" y="63184"/>
                        <a:pt x="21890" y="60728"/>
                        <a:pt x="20563" y="58436"/>
                      </a:cubicBezTo>
                      <a:cubicBezTo>
                        <a:pt x="17892" y="53853"/>
                        <a:pt x="14767" y="49829"/>
                        <a:pt x="11934" y="45932"/>
                      </a:cubicBezTo>
                      <a:cubicBezTo>
                        <a:pt x="10516" y="43983"/>
                        <a:pt x="9165" y="42066"/>
                        <a:pt x="7933" y="40153"/>
                      </a:cubicBezTo>
                      <a:cubicBezTo>
                        <a:pt x="6718" y="38231"/>
                        <a:pt x="5629" y="36312"/>
                        <a:pt x="4701" y="34396"/>
                      </a:cubicBezTo>
                      <a:cubicBezTo>
                        <a:pt x="2905" y="30541"/>
                        <a:pt x="1773" y="26699"/>
                        <a:pt x="1226" y="23118"/>
                      </a:cubicBezTo>
                      <a:cubicBezTo>
                        <a:pt x="656" y="19538"/>
                        <a:pt x="578" y="16238"/>
                        <a:pt x="770" y="13362"/>
                      </a:cubicBezTo>
                      <a:cubicBezTo>
                        <a:pt x="960" y="10484"/>
                        <a:pt x="1418" y="8032"/>
                        <a:pt x="1876" y="6052"/>
                      </a:cubicBezTo>
                      <a:cubicBezTo>
                        <a:pt x="2138" y="5070"/>
                        <a:pt x="2339" y="4187"/>
                        <a:pt x="2593" y="3446"/>
                      </a:cubicBezTo>
                      <a:cubicBezTo>
                        <a:pt x="2830" y="2698"/>
                        <a:pt x="3010" y="2059"/>
                        <a:pt x="3208" y="1559"/>
                      </a:cubicBezTo>
                      <a:cubicBezTo>
                        <a:pt x="3362" y="1124"/>
                        <a:pt x="3494" y="746"/>
                        <a:pt x="3613" y="407"/>
                      </a:cubicBezTo>
                      <a:cubicBezTo>
                        <a:pt x="3700" y="144"/>
                        <a:pt x="3737" y="7"/>
                        <a:pt x="3723" y="1"/>
                      </a:cubicBezTo>
                      <a:cubicBezTo>
                        <a:pt x="3722" y="1"/>
                        <a:pt x="3722" y="1"/>
                        <a:pt x="3721" y="1"/>
                      </a:cubicBezTo>
                      <a:close/>
                    </a:path>
                  </a:pathLst>
                </a:custGeom>
                <a:solidFill>
                  <a:srgbClr val="FE9B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83" name="Google Shape;1891;p46">
                  <a:extLst>
                    <a:ext uri="{FF2B5EF4-FFF2-40B4-BE49-F238E27FC236}">
                      <a16:creationId xmlns:a16="http://schemas.microsoft.com/office/drawing/2014/main" id="{A77FC8E9-8774-82FB-65B1-9747921161CE}"/>
                    </a:ext>
                  </a:extLst>
                </p:cNvPr>
                <p:cNvSpPr/>
                <p:nvPr/>
              </p:nvSpPr>
              <p:spPr>
                <a:xfrm>
                  <a:off x="1666500" y="2761775"/>
                  <a:ext cx="722700" cy="1333950"/>
                </a:xfrm>
                <a:custGeom>
                  <a:avLst/>
                  <a:gdLst/>
                  <a:ahLst/>
                  <a:cxnLst/>
                  <a:rect l="l" t="t" r="r" b="b"/>
                  <a:pathLst>
                    <a:path w="28908" h="53358" extrusionOk="0">
                      <a:moveTo>
                        <a:pt x="12906" y="1"/>
                      </a:moveTo>
                      <a:cubicBezTo>
                        <a:pt x="12858" y="1"/>
                        <a:pt x="12641" y="124"/>
                        <a:pt x="12273" y="359"/>
                      </a:cubicBezTo>
                      <a:lnTo>
                        <a:pt x="11530" y="850"/>
                      </a:lnTo>
                      <a:lnTo>
                        <a:pt x="10570" y="1593"/>
                      </a:lnTo>
                      <a:cubicBezTo>
                        <a:pt x="9157" y="2744"/>
                        <a:pt x="7186" y="4569"/>
                        <a:pt x="5336" y="7292"/>
                      </a:cubicBezTo>
                      <a:cubicBezTo>
                        <a:pt x="3464" y="9980"/>
                        <a:pt x="1718" y="13582"/>
                        <a:pt x="864" y="17867"/>
                      </a:cubicBezTo>
                      <a:cubicBezTo>
                        <a:pt x="1" y="22133"/>
                        <a:pt x="154" y="27096"/>
                        <a:pt x="1758" y="31880"/>
                      </a:cubicBezTo>
                      <a:cubicBezTo>
                        <a:pt x="3331" y="36670"/>
                        <a:pt x="6064" y="40784"/>
                        <a:pt x="9241" y="43770"/>
                      </a:cubicBezTo>
                      <a:cubicBezTo>
                        <a:pt x="12435" y="46769"/>
                        <a:pt x="15944" y="48630"/>
                        <a:pt x="18913" y="49959"/>
                      </a:cubicBezTo>
                      <a:cubicBezTo>
                        <a:pt x="21907" y="51275"/>
                        <a:pt x="24419" y="52085"/>
                        <a:pt x="26153" y="52628"/>
                      </a:cubicBezTo>
                      <a:cubicBezTo>
                        <a:pt x="27722" y="53109"/>
                        <a:pt x="28670" y="53357"/>
                        <a:pt x="28854" y="53357"/>
                      </a:cubicBezTo>
                      <a:cubicBezTo>
                        <a:pt x="28874" y="53357"/>
                        <a:pt x="28885" y="53355"/>
                        <a:pt x="28887" y="53349"/>
                      </a:cubicBezTo>
                      <a:cubicBezTo>
                        <a:pt x="28908" y="53284"/>
                        <a:pt x="27970" y="52918"/>
                        <a:pt x="26272" y="52279"/>
                      </a:cubicBezTo>
                      <a:cubicBezTo>
                        <a:pt x="24579" y="51630"/>
                        <a:pt x="22112" y="50728"/>
                        <a:pt x="19192" y="49351"/>
                      </a:cubicBezTo>
                      <a:cubicBezTo>
                        <a:pt x="16293" y="47963"/>
                        <a:pt x="12895" y="46075"/>
                        <a:pt x="9841" y="43141"/>
                      </a:cubicBezTo>
                      <a:cubicBezTo>
                        <a:pt x="6798" y="40215"/>
                        <a:pt x="4177" y="36220"/>
                        <a:pt x="2655" y="31584"/>
                      </a:cubicBezTo>
                      <a:cubicBezTo>
                        <a:pt x="1102" y="26953"/>
                        <a:pt x="929" y="22172"/>
                        <a:pt x="1717" y="18030"/>
                      </a:cubicBezTo>
                      <a:cubicBezTo>
                        <a:pt x="2499" y="13870"/>
                        <a:pt x="4130" y="10335"/>
                        <a:pt x="5890" y="7661"/>
                      </a:cubicBezTo>
                      <a:cubicBezTo>
                        <a:pt x="7627" y="4954"/>
                        <a:pt x="9487" y="3092"/>
                        <a:pt x="10808" y="1873"/>
                      </a:cubicBezTo>
                      <a:lnTo>
                        <a:pt x="11703" y="1072"/>
                      </a:lnTo>
                      <a:lnTo>
                        <a:pt x="12385" y="514"/>
                      </a:lnTo>
                      <a:cubicBezTo>
                        <a:pt x="12749" y="206"/>
                        <a:pt x="12934" y="31"/>
                        <a:pt x="12916" y="4"/>
                      </a:cubicBezTo>
                      <a:cubicBezTo>
                        <a:pt x="12914" y="2"/>
                        <a:pt x="12911" y="1"/>
                        <a:pt x="12906" y="1"/>
                      </a:cubicBezTo>
                      <a:close/>
                    </a:path>
                  </a:pathLst>
                </a:custGeom>
                <a:solidFill>
                  <a:srgbClr val="FE9B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84" name="Google Shape;1892;p46">
                  <a:extLst>
                    <a:ext uri="{FF2B5EF4-FFF2-40B4-BE49-F238E27FC236}">
                      <a16:creationId xmlns:a16="http://schemas.microsoft.com/office/drawing/2014/main" id="{1791D8A9-0F46-DE26-4FAD-2BB79D9C7ED7}"/>
                    </a:ext>
                  </a:extLst>
                </p:cNvPr>
                <p:cNvSpPr/>
                <p:nvPr/>
              </p:nvSpPr>
              <p:spPr>
                <a:xfrm>
                  <a:off x="1832750" y="3606100"/>
                  <a:ext cx="3380750" cy="1663475"/>
                </a:xfrm>
                <a:custGeom>
                  <a:avLst/>
                  <a:gdLst/>
                  <a:ahLst/>
                  <a:cxnLst/>
                  <a:rect l="l" t="t" r="r" b="b"/>
                  <a:pathLst>
                    <a:path w="135230" h="66539" extrusionOk="0">
                      <a:moveTo>
                        <a:pt x="134639" y="0"/>
                      </a:moveTo>
                      <a:cubicBezTo>
                        <a:pt x="134639" y="0"/>
                        <a:pt x="134639" y="0"/>
                        <a:pt x="134639" y="0"/>
                      </a:cubicBezTo>
                      <a:cubicBezTo>
                        <a:pt x="134623" y="3"/>
                        <a:pt x="134626" y="177"/>
                        <a:pt x="134646" y="513"/>
                      </a:cubicBezTo>
                      <a:cubicBezTo>
                        <a:pt x="134679" y="936"/>
                        <a:pt x="134716" y="1425"/>
                        <a:pt x="134761" y="2005"/>
                      </a:cubicBezTo>
                      <a:cubicBezTo>
                        <a:pt x="134810" y="2660"/>
                        <a:pt x="134827" y="3473"/>
                        <a:pt x="134877" y="4430"/>
                      </a:cubicBezTo>
                      <a:cubicBezTo>
                        <a:pt x="134878" y="4916"/>
                        <a:pt x="134881" y="5433"/>
                        <a:pt x="134883" y="5979"/>
                      </a:cubicBezTo>
                      <a:cubicBezTo>
                        <a:pt x="134883" y="6257"/>
                        <a:pt x="134883" y="6541"/>
                        <a:pt x="134884" y="6834"/>
                      </a:cubicBezTo>
                      <a:cubicBezTo>
                        <a:pt x="134871" y="7128"/>
                        <a:pt x="134859" y="7431"/>
                        <a:pt x="134846" y="7741"/>
                      </a:cubicBezTo>
                      <a:cubicBezTo>
                        <a:pt x="134735" y="10763"/>
                        <a:pt x="134355" y="13769"/>
                        <a:pt x="133710" y="16724"/>
                      </a:cubicBezTo>
                      <a:cubicBezTo>
                        <a:pt x="133614" y="17154"/>
                        <a:pt x="133517" y="17593"/>
                        <a:pt x="133419" y="18039"/>
                      </a:cubicBezTo>
                      <a:lnTo>
                        <a:pt x="133059" y="19384"/>
                      </a:lnTo>
                      <a:cubicBezTo>
                        <a:pt x="132835" y="20300"/>
                        <a:pt x="132509" y="21218"/>
                        <a:pt x="132218" y="22175"/>
                      </a:cubicBezTo>
                      <a:cubicBezTo>
                        <a:pt x="131553" y="24061"/>
                        <a:pt x="130816" y="26049"/>
                        <a:pt x="129827" y="28037"/>
                      </a:cubicBezTo>
                      <a:cubicBezTo>
                        <a:pt x="127908" y="32040"/>
                        <a:pt x="125227" y="36145"/>
                        <a:pt x="121731" y="40029"/>
                      </a:cubicBezTo>
                      <a:cubicBezTo>
                        <a:pt x="118240" y="43911"/>
                        <a:pt x="114055" y="47667"/>
                        <a:pt x="109303" y="51128"/>
                      </a:cubicBezTo>
                      <a:cubicBezTo>
                        <a:pt x="104566" y="54607"/>
                        <a:pt x="99206" y="57742"/>
                        <a:pt x="93324" y="60243"/>
                      </a:cubicBezTo>
                      <a:cubicBezTo>
                        <a:pt x="87449" y="62753"/>
                        <a:pt x="81004" y="64530"/>
                        <a:pt x="74275" y="65257"/>
                      </a:cubicBezTo>
                      <a:cubicBezTo>
                        <a:pt x="72150" y="65485"/>
                        <a:pt x="70030" y="65596"/>
                        <a:pt x="67928" y="65596"/>
                      </a:cubicBezTo>
                      <a:cubicBezTo>
                        <a:pt x="63372" y="65596"/>
                        <a:pt x="58901" y="65073"/>
                        <a:pt x="54655" y="64070"/>
                      </a:cubicBezTo>
                      <a:cubicBezTo>
                        <a:pt x="51605" y="63359"/>
                        <a:pt x="48621" y="62397"/>
                        <a:pt x="45730" y="61194"/>
                      </a:cubicBezTo>
                      <a:cubicBezTo>
                        <a:pt x="42971" y="60015"/>
                        <a:pt x="40318" y="58601"/>
                        <a:pt x="37800" y="56970"/>
                      </a:cubicBezTo>
                      <a:cubicBezTo>
                        <a:pt x="32848" y="53813"/>
                        <a:pt x="28987" y="49707"/>
                        <a:pt x="25153" y="46104"/>
                      </a:cubicBezTo>
                      <a:cubicBezTo>
                        <a:pt x="23239" y="44295"/>
                        <a:pt x="21314" y="42606"/>
                        <a:pt x="19331" y="41151"/>
                      </a:cubicBezTo>
                      <a:cubicBezTo>
                        <a:pt x="17353" y="39687"/>
                        <a:pt x="15325" y="38465"/>
                        <a:pt x="13331" y="37425"/>
                      </a:cubicBezTo>
                      <a:cubicBezTo>
                        <a:pt x="9333" y="35349"/>
                        <a:pt x="5432" y="34065"/>
                        <a:pt x="1942" y="33320"/>
                      </a:cubicBezTo>
                      <a:cubicBezTo>
                        <a:pt x="1277" y="33177"/>
                        <a:pt x="634" y="33060"/>
                        <a:pt x="1" y="32953"/>
                      </a:cubicBezTo>
                      <a:lnTo>
                        <a:pt x="1" y="32953"/>
                      </a:lnTo>
                      <a:cubicBezTo>
                        <a:pt x="39" y="33128"/>
                        <a:pt x="69" y="33304"/>
                        <a:pt x="99" y="33478"/>
                      </a:cubicBezTo>
                      <a:cubicBezTo>
                        <a:pt x="665" y="33585"/>
                        <a:pt x="1238" y="33699"/>
                        <a:pt x="1827" y="33835"/>
                      </a:cubicBezTo>
                      <a:cubicBezTo>
                        <a:pt x="5265" y="34621"/>
                        <a:pt x="9101" y="35932"/>
                        <a:pt x="13021" y="38016"/>
                      </a:cubicBezTo>
                      <a:cubicBezTo>
                        <a:pt x="14977" y="39060"/>
                        <a:pt x="16963" y="40280"/>
                        <a:pt x="18897" y="41735"/>
                      </a:cubicBezTo>
                      <a:cubicBezTo>
                        <a:pt x="20835" y="43182"/>
                        <a:pt x="22722" y="44862"/>
                        <a:pt x="24615" y="46673"/>
                      </a:cubicBezTo>
                      <a:cubicBezTo>
                        <a:pt x="26513" y="48478"/>
                        <a:pt x="28424" y="50413"/>
                        <a:pt x="30495" y="52318"/>
                      </a:cubicBezTo>
                      <a:cubicBezTo>
                        <a:pt x="32562" y="54221"/>
                        <a:pt x="34819" y="56079"/>
                        <a:pt x="37323" y="57698"/>
                      </a:cubicBezTo>
                      <a:cubicBezTo>
                        <a:pt x="39878" y="59368"/>
                        <a:pt x="42573" y="60816"/>
                        <a:pt x="45376" y="62025"/>
                      </a:cubicBezTo>
                      <a:cubicBezTo>
                        <a:pt x="48312" y="63257"/>
                        <a:pt x="51345" y="64242"/>
                        <a:pt x="54443" y="64970"/>
                      </a:cubicBezTo>
                      <a:cubicBezTo>
                        <a:pt x="58767" y="66001"/>
                        <a:pt x="63320" y="66538"/>
                        <a:pt x="67959" y="66538"/>
                      </a:cubicBezTo>
                      <a:cubicBezTo>
                        <a:pt x="70083" y="66538"/>
                        <a:pt x="72226" y="66426"/>
                        <a:pt x="74373" y="66196"/>
                      </a:cubicBezTo>
                      <a:cubicBezTo>
                        <a:pt x="81207" y="65458"/>
                        <a:pt x="87741" y="63648"/>
                        <a:pt x="93683" y="61094"/>
                      </a:cubicBezTo>
                      <a:cubicBezTo>
                        <a:pt x="99635" y="58551"/>
                        <a:pt x="105045" y="55363"/>
                        <a:pt x="109817" y="51830"/>
                      </a:cubicBezTo>
                      <a:cubicBezTo>
                        <a:pt x="114602" y="48314"/>
                        <a:pt x="118804" y="44504"/>
                        <a:pt x="122314" y="40549"/>
                      </a:cubicBezTo>
                      <a:cubicBezTo>
                        <a:pt x="125830" y="36595"/>
                        <a:pt x="128525" y="32399"/>
                        <a:pt x="130428" y="28325"/>
                      </a:cubicBezTo>
                      <a:cubicBezTo>
                        <a:pt x="131412" y="26300"/>
                        <a:pt x="132137" y="24279"/>
                        <a:pt x="132788" y="22363"/>
                      </a:cubicBezTo>
                      <a:cubicBezTo>
                        <a:pt x="133072" y="21391"/>
                        <a:pt x="133389" y="20459"/>
                        <a:pt x="133605" y="19530"/>
                      </a:cubicBezTo>
                      <a:cubicBezTo>
                        <a:pt x="133721" y="19068"/>
                        <a:pt x="133837" y="18613"/>
                        <a:pt x="133950" y="18166"/>
                      </a:cubicBezTo>
                      <a:cubicBezTo>
                        <a:pt x="134043" y="17713"/>
                        <a:pt x="134136" y="17270"/>
                        <a:pt x="134227" y="16832"/>
                      </a:cubicBezTo>
                      <a:cubicBezTo>
                        <a:pt x="134937" y="13333"/>
                        <a:pt x="135177" y="10257"/>
                        <a:pt x="135213" y="7751"/>
                      </a:cubicBezTo>
                      <a:cubicBezTo>
                        <a:pt x="135219" y="7438"/>
                        <a:pt x="135225" y="7133"/>
                        <a:pt x="135230" y="6837"/>
                      </a:cubicBezTo>
                      <a:cubicBezTo>
                        <a:pt x="135222" y="6543"/>
                        <a:pt x="135215" y="6256"/>
                        <a:pt x="135208" y="5976"/>
                      </a:cubicBezTo>
                      <a:cubicBezTo>
                        <a:pt x="135190" y="5421"/>
                        <a:pt x="135182" y="4900"/>
                        <a:pt x="135157" y="4419"/>
                      </a:cubicBezTo>
                      <a:cubicBezTo>
                        <a:pt x="135078" y="3458"/>
                        <a:pt x="135030" y="2642"/>
                        <a:pt x="134950" y="1988"/>
                      </a:cubicBezTo>
                      <a:cubicBezTo>
                        <a:pt x="134869" y="1411"/>
                        <a:pt x="134801" y="923"/>
                        <a:pt x="134742" y="503"/>
                      </a:cubicBezTo>
                      <a:cubicBezTo>
                        <a:pt x="134690" y="169"/>
                        <a:pt x="134655" y="0"/>
                        <a:pt x="134639" y="0"/>
                      </a:cubicBezTo>
                      <a:close/>
                    </a:path>
                  </a:pathLst>
                </a:custGeom>
                <a:solidFill>
                  <a:srgbClr val="FE9B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85" name="Google Shape;1893;p46">
                  <a:extLst>
                    <a:ext uri="{FF2B5EF4-FFF2-40B4-BE49-F238E27FC236}">
                      <a16:creationId xmlns:a16="http://schemas.microsoft.com/office/drawing/2014/main" id="{6F55DF46-49A9-032F-E874-BD02567CD3AC}"/>
                    </a:ext>
                  </a:extLst>
                </p:cNvPr>
                <p:cNvSpPr/>
                <p:nvPr/>
              </p:nvSpPr>
              <p:spPr>
                <a:xfrm>
                  <a:off x="5057400" y="3134275"/>
                  <a:ext cx="504175" cy="1857950"/>
                </a:xfrm>
                <a:custGeom>
                  <a:avLst/>
                  <a:gdLst/>
                  <a:ahLst/>
                  <a:cxnLst/>
                  <a:rect l="l" t="t" r="r" b="b"/>
                  <a:pathLst>
                    <a:path w="20167" h="74318" extrusionOk="0">
                      <a:moveTo>
                        <a:pt x="17188" y="1"/>
                      </a:moveTo>
                      <a:cubicBezTo>
                        <a:pt x="17188" y="1"/>
                        <a:pt x="17188" y="1"/>
                        <a:pt x="17187" y="1"/>
                      </a:cubicBezTo>
                      <a:cubicBezTo>
                        <a:pt x="17156" y="9"/>
                        <a:pt x="17231" y="455"/>
                        <a:pt x="17402" y="1297"/>
                      </a:cubicBezTo>
                      <a:cubicBezTo>
                        <a:pt x="17502" y="1763"/>
                        <a:pt x="17610" y="2279"/>
                        <a:pt x="17732" y="2848"/>
                      </a:cubicBezTo>
                      <a:cubicBezTo>
                        <a:pt x="17800" y="3161"/>
                        <a:pt x="17873" y="3491"/>
                        <a:pt x="17948" y="3836"/>
                      </a:cubicBezTo>
                      <a:cubicBezTo>
                        <a:pt x="18019" y="4188"/>
                        <a:pt x="18072" y="4570"/>
                        <a:pt x="18143" y="4970"/>
                      </a:cubicBezTo>
                      <a:cubicBezTo>
                        <a:pt x="18283" y="5792"/>
                        <a:pt x="18433" y="6682"/>
                        <a:pt x="18596" y="7638"/>
                      </a:cubicBezTo>
                      <a:cubicBezTo>
                        <a:pt x="18740" y="8617"/>
                        <a:pt x="18847" y="9686"/>
                        <a:pt x="18991" y="10831"/>
                      </a:cubicBezTo>
                      <a:cubicBezTo>
                        <a:pt x="19158" y="11974"/>
                        <a:pt x="19197" y="13209"/>
                        <a:pt x="19301" y="14513"/>
                      </a:cubicBezTo>
                      <a:cubicBezTo>
                        <a:pt x="19424" y="15816"/>
                        <a:pt x="19418" y="17201"/>
                        <a:pt x="19454" y="18651"/>
                      </a:cubicBezTo>
                      <a:cubicBezTo>
                        <a:pt x="19463" y="19014"/>
                        <a:pt x="19470" y="19382"/>
                        <a:pt x="19479" y="19752"/>
                      </a:cubicBezTo>
                      <a:cubicBezTo>
                        <a:pt x="19479" y="20124"/>
                        <a:pt x="19460" y="20500"/>
                        <a:pt x="19452" y="20879"/>
                      </a:cubicBezTo>
                      <a:cubicBezTo>
                        <a:pt x="19431" y="21640"/>
                        <a:pt x="19411" y="22416"/>
                        <a:pt x="19389" y="23206"/>
                      </a:cubicBezTo>
                      <a:cubicBezTo>
                        <a:pt x="19386" y="23998"/>
                        <a:pt x="19289" y="24803"/>
                        <a:pt x="19238" y="25623"/>
                      </a:cubicBezTo>
                      <a:cubicBezTo>
                        <a:pt x="19170" y="26444"/>
                        <a:pt x="19126" y="27281"/>
                        <a:pt x="19036" y="28130"/>
                      </a:cubicBezTo>
                      <a:cubicBezTo>
                        <a:pt x="18932" y="28977"/>
                        <a:pt x="18826" y="29839"/>
                        <a:pt x="18718" y="30713"/>
                      </a:cubicBezTo>
                      <a:cubicBezTo>
                        <a:pt x="18659" y="31151"/>
                        <a:pt x="18619" y="31593"/>
                        <a:pt x="18546" y="32034"/>
                      </a:cubicBezTo>
                      <a:cubicBezTo>
                        <a:pt x="18472" y="32476"/>
                        <a:pt x="18394" y="32920"/>
                        <a:pt x="18318" y="33368"/>
                      </a:cubicBezTo>
                      <a:cubicBezTo>
                        <a:pt x="18159" y="34262"/>
                        <a:pt x="18025" y="35175"/>
                        <a:pt x="17840" y="36091"/>
                      </a:cubicBezTo>
                      <a:cubicBezTo>
                        <a:pt x="17639" y="37003"/>
                        <a:pt x="17438" y="37928"/>
                        <a:pt x="17233" y="38866"/>
                      </a:cubicBezTo>
                      <a:cubicBezTo>
                        <a:pt x="17049" y="39808"/>
                        <a:pt x="16764" y="40736"/>
                        <a:pt x="16520" y="41687"/>
                      </a:cubicBezTo>
                      <a:cubicBezTo>
                        <a:pt x="16262" y="42635"/>
                        <a:pt x="16030" y="43601"/>
                        <a:pt x="15708" y="44552"/>
                      </a:cubicBezTo>
                      <a:cubicBezTo>
                        <a:pt x="15404" y="45510"/>
                        <a:pt x="15099" y="46476"/>
                        <a:pt x="14789" y="47452"/>
                      </a:cubicBezTo>
                      <a:cubicBezTo>
                        <a:pt x="14437" y="48414"/>
                        <a:pt x="14080" y="49384"/>
                        <a:pt x="13721" y="50364"/>
                      </a:cubicBezTo>
                      <a:cubicBezTo>
                        <a:pt x="12219" y="54256"/>
                        <a:pt x="10411" y="58188"/>
                        <a:pt x="8263" y="62057"/>
                      </a:cubicBezTo>
                      <a:cubicBezTo>
                        <a:pt x="6078" y="65907"/>
                        <a:pt x="3674" y="69505"/>
                        <a:pt x="1157" y="72834"/>
                      </a:cubicBezTo>
                      <a:lnTo>
                        <a:pt x="1" y="74317"/>
                      </a:lnTo>
                      <a:cubicBezTo>
                        <a:pt x="653" y="73982"/>
                        <a:pt x="1307" y="73643"/>
                        <a:pt x="1961" y="73300"/>
                      </a:cubicBezTo>
                      <a:cubicBezTo>
                        <a:pt x="4487" y="69972"/>
                        <a:pt x="6900" y="66372"/>
                        <a:pt x="9086" y="62518"/>
                      </a:cubicBezTo>
                      <a:cubicBezTo>
                        <a:pt x="11258" y="58607"/>
                        <a:pt x="13080" y="54629"/>
                        <a:pt x="14585" y="50691"/>
                      </a:cubicBezTo>
                      <a:lnTo>
                        <a:pt x="15654" y="47745"/>
                      </a:lnTo>
                      <a:lnTo>
                        <a:pt x="16571" y="44811"/>
                      </a:lnTo>
                      <a:cubicBezTo>
                        <a:pt x="16892" y="43848"/>
                        <a:pt x="17123" y="42871"/>
                        <a:pt x="17377" y="41913"/>
                      </a:cubicBezTo>
                      <a:cubicBezTo>
                        <a:pt x="17619" y="40950"/>
                        <a:pt x="17901" y="40011"/>
                        <a:pt x="18081" y="39058"/>
                      </a:cubicBezTo>
                      <a:cubicBezTo>
                        <a:pt x="18281" y="38111"/>
                        <a:pt x="18479" y="37176"/>
                        <a:pt x="18675" y="36252"/>
                      </a:cubicBezTo>
                      <a:cubicBezTo>
                        <a:pt x="18855" y="35326"/>
                        <a:pt x="18984" y="34403"/>
                        <a:pt x="19137" y="33499"/>
                      </a:cubicBezTo>
                      <a:cubicBezTo>
                        <a:pt x="19211" y="33046"/>
                        <a:pt x="19284" y="32597"/>
                        <a:pt x="19357" y="32151"/>
                      </a:cubicBezTo>
                      <a:cubicBezTo>
                        <a:pt x="19426" y="31704"/>
                        <a:pt x="19464" y="31256"/>
                        <a:pt x="19519" y="30815"/>
                      </a:cubicBezTo>
                      <a:lnTo>
                        <a:pt x="19815" y="28205"/>
                      </a:lnTo>
                      <a:cubicBezTo>
                        <a:pt x="19897" y="27348"/>
                        <a:pt x="19933" y="26502"/>
                        <a:pt x="19992" y="25673"/>
                      </a:cubicBezTo>
                      <a:cubicBezTo>
                        <a:pt x="20035" y="24844"/>
                        <a:pt x="20123" y="24032"/>
                        <a:pt x="20117" y="23232"/>
                      </a:cubicBezTo>
                      <a:cubicBezTo>
                        <a:pt x="20128" y="22435"/>
                        <a:pt x="20140" y="21652"/>
                        <a:pt x="20151" y="20884"/>
                      </a:cubicBezTo>
                      <a:cubicBezTo>
                        <a:pt x="20153" y="20501"/>
                        <a:pt x="20167" y="20123"/>
                        <a:pt x="20162" y="19747"/>
                      </a:cubicBezTo>
                      <a:cubicBezTo>
                        <a:pt x="20148" y="19374"/>
                        <a:pt x="20135" y="19004"/>
                        <a:pt x="20122" y="18638"/>
                      </a:cubicBezTo>
                      <a:cubicBezTo>
                        <a:pt x="20063" y="17175"/>
                        <a:pt x="20046" y="15781"/>
                        <a:pt x="19900" y="14470"/>
                      </a:cubicBezTo>
                      <a:cubicBezTo>
                        <a:pt x="19772" y="13158"/>
                        <a:pt x="19708" y="11914"/>
                        <a:pt x="19515" y="10768"/>
                      </a:cubicBezTo>
                      <a:cubicBezTo>
                        <a:pt x="19345" y="9618"/>
                        <a:pt x="19211" y="8545"/>
                        <a:pt x="19040" y="7565"/>
                      </a:cubicBezTo>
                      <a:cubicBezTo>
                        <a:pt x="18848" y="6609"/>
                        <a:pt x="18669" y="5719"/>
                        <a:pt x="18504" y="4897"/>
                      </a:cubicBezTo>
                      <a:cubicBezTo>
                        <a:pt x="18419" y="4497"/>
                        <a:pt x="18351" y="4118"/>
                        <a:pt x="18266" y="3767"/>
                      </a:cubicBezTo>
                      <a:cubicBezTo>
                        <a:pt x="18174" y="3424"/>
                        <a:pt x="18087" y="3097"/>
                        <a:pt x="18005" y="2784"/>
                      </a:cubicBezTo>
                      <a:cubicBezTo>
                        <a:pt x="17852" y="2222"/>
                        <a:pt x="17714" y="1712"/>
                        <a:pt x="17587" y="1249"/>
                      </a:cubicBezTo>
                      <a:cubicBezTo>
                        <a:pt x="17357" y="429"/>
                        <a:pt x="17222" y="1"/>
                        <a:pt x="17188" y="1"/>
                      </a:cubicBezTo>
                      <a:close/>
                    </a:path>
                  </a:pathLst>
                </a:custGeom>
                <a:solidFill>
                  <a:srgbClr val="FE9B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86" name="Google Shape;1894;p46">
                  <a:extLst>
                    <a:ext uri="{FF2B5EF4-FFF2-40B4-BE49-F238E27FC236}">
                      <a16:creationId xmlns:a16="http://schemas.microsoft.com/office/drawing/2014/main" id="{014BD7A7-8533-8C3D-6D57-9FA6E143FFC9}"/>
                    </a:ext>
                  </a:extLst>
                </p:cNvPr>
                <p:cNvSpPr/>
                <p:nvPr/>
              </p:nvSpPr>
              <p:spPr>
                <a:xfrm>
                  <a:off x="2433125" y="492500"/>
                  <a:ext cx="1898075" cy="2595975"/>
                </a:xfrm>
                <a:custGeom>
                  <a:avLst/>
                  <a:gdLst/>
                  <a:ahLst/>
                  <a:cxnLst/>
                  <a:rect l="l" t="t" r="r" b="b"/>
                  <a:pathLst>
                    <a:path w="75923" h="103839" extrusionOk="0">
                      <a:moveTo>
                        <a:pt x="74949" y="1"/>
                      </a:moveTo>
                      <a:cubicBezTo>
                        <a:pt x="74747" y="1"/>
                        <a:pt x="74515" y="6"/>
                        <a:pt x="74252" y="27"/>
                      </a:cubicBezTo>
                      <a:cubicBezTo>
                        <a:pt x="73159" y="78"/>
                        <a:pt x="71538" y="237"/>
                        <a:pt x="69516" y="767"/>
                      </a:cubicBezTo>
                      <a:cubicBezTo>
                        <a:pt x="68506" y="1030"/>
                        <a:pt x="67399" y="1387"/>
                        <a:pt x="66219" y="1863"/>
                      </a:cubicBezTo>
                      <a:cubicBezTo>
                        <a:pt x="64944" y="2393"/>
                        <a:pt x="63710" y="3017"/>
                        <a:pt x="62529" y="3735"/>
                      </a:cubicBezTo>
                      <a:cubicBezTo>
                        <a:pt x="59991" y="5271"/>
                        <a:pt x="57342" y="7509"/>
                        <a:pt x="55163" y="10578"/>
                      </a:cubicBezTo>
                      <a:cubicBezTo>
                        <a:pt x="54022" y="12180"/>
                        <a:pt x="53062" y="13904"/>
                        <a:pt x="52298" y="15717"/>
                      </a:cubicBezTo>
                      <a:cubicBezTo>
                        <a:pt x="51483" y="17690"/>
                        <a:pt x="50902" y="19753"/>
                        <a:pt x="50570" y="21862"/>
                      </a:cubicBezTo>
                      <a:cubicBezTo>
                        <a:pt x="50245" y="24050"/>
                        <a:pt x="50193" y="26362"/>
                        <a:pt x="50447" y="28700"/>
                      </a:cubicBezTo>
                      <a:cubicBezTo>
                        <a:pt x="50691" y="31039"/>
                        <a:pt x="51188" y="33404"/>
                        <a:pt x="51783" y="35789"/>
                      </a:cubicBezTo>
                      <a:cubicBezTo>
                        <a:pt x="52372" y="38177"/>
                        <a:pt x="53057" y="40591"/>
                        <a:pt x="53623" y="43078"/>
                      </a:cubicBezTo>
                      <a:cubicBezTo>
                        <a:pt x="54191" y="45565"/>
                        <a:pt x="54653" y="48130"/>
                        <a:pt x="54978" y="50762"/>
                      </a:cubicBezTo>
                      <a:cubicBezTo>
                        <a:pt x="55635" y="56019"/>
                        <a:pt x="55792" y="61544"/>
                        <a:pt x="55292" y="67134"/>
                      </a:cubicBezTo>
                      <a:cubicBezTo>
                        <a:pt x="55019" y="69899"/>
                        <a:pt x="54480" y="72657"/>
                        <a:pt x="53093" y="74922"/>
                      </a:cubicBezTo>
                      <a:cubicBezTo>
                        <a:pt x="51738" y="77204"/>
                        <a:pt x="49436" y="78716"/>
                        <a:pt x="46949" y="79366"/>
                      </a:cubicBezTo>
                      <a:cubicBezTo>
                        <a:pt x="45294" y="79809"/>
                        <a:pt x="43588" y="79947"/>
                        <a:pt x="41891" y="79947"/>
                      </a:cubicBezTo>
                      <a:cubicBezTo>
                        <a:pt x="41022" y="79947"/>
                        <a:pt x="40155" y="79911"/>
                        <a:pt x="39299" y="79861"/>
                      </a:cubicBezTo>
                      <a:cubicBezTo>
                        <a:pt x="36761" y="79693"/>
                        <a:pt x="34272" y="79341"/>
                        <a:pt x="31815" y="79147"/>
                      </a:cubicBezTo>
                      <a:cubicBezTo>
                        <a:pt x="28796" y="78894"/>
                        <a:pt x="25768" y="78768"/>
                        <a:pt x="22740" y="78768"/>
                      </a:cubicBezTo>
                      <a:cubicBezTo>
                        <a:pt x="21112" y="78768"/>
                        <a:pt x="19485" y="78804"/>
                        <a:pt x="17858" y="78877"/>
                      </a:cubicBezTo>
                      <a:cubicBezTo>
                        <a:pt x="15675" y="78972"/>
                        <a:pt x="13548" y="79134"/>
                        <a:pt x="11533" y="79551"/>
                      </a:cubicBezTo>
                      <a:cubicBezTo>
                        <a:pt x="9524" y="79962"/>
                        <a:pt x="7622" y="80644"/>
                        <a:pt x="6020" y="81683"/>
                      </a:cubicBezTo>
                      <a:cubicBezTo>
                        <a:pt x="4440" y="82748"/>
                        <a:pt x="3160" y="84084"/>
                        <a:pt x="2270" y="85545"/>
                      </a:cubicBezTo>
                      <a:cubicBezTo>
                        <a:pt x="1359" y="86996"/>
                        <a:pt x="831" y="88539"/>
                        <a:pt x="501" y="89991"/>
                      </a:cubicBezTo>
                      <a:cubicBezTo>
                        <a:pt x="305" y="90714"/>
                        <a:pt x="240" y="91434"/>
                        <a:pt x="130" y="92118"/>
                      </a:cubicBezTo>
                      <a:cubicBezTo>
                        <a:pt x="85" y="92809"/>
                        <a:pt x="0" y="93470"/>
                        <a:pt x="14" y="94108"/>
                      </a:cubicBezTo>
                      <a:cubicBezTo>
                        <a:pt x="10" y="94426"/>
                        <a:pt x="6" y="94737"/>
                        <a:pt x="4" y="95042"/>
                      </a:cubicBezTo>
                      <a:cubicBezTo>
                        <a:pt x="19" y="95345"/>
                        <a:pt x="33" y="95641"/>
                        <a:pt x="48" y="95932"/>
                      </a:cubicBezTo>
                      <a:cubicBezTo>
                        <a:pt x="65" y="96511"/>
                        <a:pt x="136" y="97058"/>
                        <a:pt x="192" y="97577"/>
                      </a:cubicBezTo>
                      <a:cubicBezTo>
                        <a:pt x="383" y="99166"/>
                        <a:pt x="709" y="100735"/>
                        <a:pt x="1162" y="102270"/>
                      </a:cubicBezTo>
                      <a:cubicBezTo>
                        <a:pt x="1319" y="102795"/>
                        <a:pt x="1469" y="103185"/>
                        <a:pt x="1561" y="103450"/>
                      </a:cubicBezTo>
                      <a:cubicBezTo>
                        <a:pt x="1657" y="103707"/>
                        <a:pt x="1712" y="103839"/>
                        <a:pt x="1729" y="103839"/>
                      </a:cubicBezTo>
                      <a:cubicBezTo>
                        <a:pt x="1729" y="103839"/>
                        <a:pt x="1730" y="103839"/>
                        <a:pt x="1730" y="103839"/>
                      </a:cubicBezTo>
                      <a:cubicBezTo>
                        <a:pt x="1765" y="103827"/>
                        <a:pt x="1616" y="103272"/>
                        <a:pt x="1347" y="102218"/>
                      </a:cubicBezTo>
                      <a:cubicBezTo>
                        <a:pt x="1100" y="101160"/>
                        <a:pt x="752" y="99589"/>
                        <a:pt x="557" y="97537"/>
                      </a:cubicBezTo>
                      <a:cubicBezTo>
                        <a:pt x="517" y="97024"/>
                        <a:pt x="459" y="96483"/>
                        <a:pt x="457" y="95912"/>
                      </a:cubicBezTo>
                      <a:cubicBezTo>
                        <a:pt x="449" y="95625"/>
                        <a:pt x="442" y="95334"/>
                        <a:pt x="433" y="95036"/>
                      </a:cubicBezTo>
                      <a:cubicBezTo>
                        <a:pt x="443" y="94736"/>
                        <a:pt x="454" y="94430"/>
                        <a:pt x="463" y="94119"/>
                      </a:cubicBezTo>
                      <a:cubicBezTo>
                        <a:pt x="463" y="93493"/>
                        <a:pt x="561" y="92848"/>
                        <a:pt x="617" y="92174"/>
                      </a:cubicBezTo>
                      <a:cubicBezTo>
                        <a:pt x="737" y="91511"/>
                        <a:pt x="812" y="90809"/>
                        <a:pt x="1014" y="90112"/>
                      </a:cubicBezTo>
                      <a:cubicBezTo>
                        <a:pt x="1358" y="88708"/>
                        <a:pt x="1892" y="87232"/>
                        <a:pt x="2780" y="85862"/>
                      </a:cubicBezTo>
                      <a:cubicBezTo>
                        <a:pt x="3647" y="84480"/>
                        <a:pt x="4876" y="83235"/>
                        <a:pt x="6380" y="82243"/>
                      </a:cubicBezTo>
                      <a:cubicBezTo>
                        <a:pt x="7905" y="81278"/>
                        <a:pt x="9727" y="80644"/>
                        <a:pt x="11678" y="80263"/>
                      </a:cubicBezTo>
                      <a:cubicBezTo>
                        <a:pt x="13634" y="79878"/>
                        <a:pt x="15720" y="79734"/>
                        <a:pt x="17890" y="79658"/>
                      </a:cubicBezTo>
                      <a:cubicBezTo>
                        <a:pt x="19258" y="79607"/>
                        <a:pt x="20627" y="79582"/>
                        <a:pt x="21996" y="79582"/>
                      </a:cubicBezTo>
                      <a:cubicBezTo>
                        <a:pt x="25248" y="79582"/>
                        <a:pt x="28499" y="79725"/>
                        <a:pt x="31741" y="80012"/>
                      </a:cubicBezTo>
                      <a:cubicBezTo>
                        <a:pt x="34168" y="80215"/>
                        <a:pt x="36655" y="80578"/>
                        <a:pt x="39238" y="80759"/>
                      </a:cubicBezTo>
                      <a:cubicBezTo>
                        <a:pt x="40117" y="80820"/>
                        <a:pt x="41007" y="80857"/>
                        <a:pt x="41906" y="80857"/>
                      </a:cubicBezTo>
                      <a:cubicBezTo>
                        <a:pt x="42327" y="80857"/>
                        <a:pt x="42750" y="80849"/>
                        <a:pt x="43174" y="80831"/>
                      </a:cubicBezTo>
                      <a:cubicBezTo>
                        <a:pt x="44504" y="80771"/>
                        <a:pt x="45858" y="80622"/>
                        <a:pt x="47189" y="80258"/>
                      </a:cubicBezTo>
                      <a:cubicBezTo>
                        <a:pt x="48517" y="79901"/>
                        <a:pt x="49825" y="79339"/>
                        <a:pt x="50983" y="78519"/>
                      </a:cubicBezTo>
                      <a:cubicBezTo>
                        <a:pt x="52138" y="77701"/>
                        <a:pt x="53159" y="76647"/>
                        <a:pt x="53894" y="75412"/>
                      </a:cubicBezTo>
                      <a:cubicBezTo>
                        <a:pt x="55404" y="72943"/>
                        <a:pt x="55950" y="70053"/>
                        <a:pt x="56233" y="67224"/>
                      </a:cubicBezTo>
                      <a:cubicBezTo>
                        <a:pt x="56739" y="61545"/>
                        <a:pt x="56572" y="55967"/>
                        <a:pt x="55896" y="50644"/>
                      </a:cubicBezTo>
                      <a:cubicBezTo>
                        <a:pt x="55561" y="47983"/>
                        <a:pt x="55084" y="45388"/>
                        <a:pt x="54502" y="42874"/>
                      </a:cubicBezTo>
                      <a:cubicBezTo>
                        <a:pt x="53921" y="40360"/>
                        <a:pt x="53223" y="37944"/>
                        <a:pt x="52628" y="35577"/>
                      </a:cubicBezTo>
                      <a:cubicBezTo>
                        <a:pt x="52026" y="33212"/>
                        <a:pt x="51525" y="30890"/>
                        <a:pt x="51272" y="28611"/>
                      </a:cubicBezTo>
                      <a:cubicBezTo>
                        <a:pt x="51011" y="26332"/>
                        <a:pt x="51047" y="24104"/>
                        <a:pt x="51345" y="21978"/>
                      </a:cubicBezTo>
                      <a:cubicBezTo>
                        <a:pt x="51923" y="18016"/>
                        <a:pt x="53416" y="14244"/>
                        <a:pt x="55708" y="10962"/>
                      </a:cubicBezTo>
                      <a:cubicBezTo>
                        <a:pt x="57796" y="7950"/>
                        <a:pt x="60346" y="5732"/>
                        <a:pt x="62808" y="4182"/>
                      </a:cubicBezTo>
                      <a:cubicBezTo>
                        <a:pt x="63955" y="3460"/>
                        <a:pt x="65154" y="2823"/>
                        <a:pt x="66394" y="2277"/>
                      </a:cubicBezTo>
                      <a:cubicBezTo>
                        <a:pt x="67443" y="1827"/>
                        <a:pt x="68518" y="1441"/>
                        <a:pt x="69614" y="1121"/>
                      </a:cubicBezTo>
                      <a:cubicBezTo>
                        <a:pt x="71134" y="677"/>
                        <a:pt x="72691" y="375"/>
                        <a:pt x="74268" y="217"/>
                      </a:cubicBezTo>
                      <a:cubicBezTo>
                        <a:pt x="75349" y="104"/>
                        <a:pt x="75922" y="81"/>
                        <a:pt x="75922" y="38"/>
                      </a:cubicBezTo>
                      <a:cubicBezTo>
                        <a:pt x="75922" y="22"/>
                        <a:pt x="75779" y="11"/>
                        <a:pt x="75498" y="6"/>
                      </a:cubicBezTo>
                      <a:cubicBezTo>
                        <a:pt x="75491" y="6"/>
                        <a:pt x="75484" y="6"/>
                        <a:pt x="75477" y="6"/>
                      </a:cubicBezTo>
                      <a:cubicBezTo>
                        <a:pt x="75334" y="6"/>
                        <a:pt x="75158" y="1"/>
                        <a:pt x="74949" y="1"/>
                      </a:cubicBezTo>
                      <a:close/>
                    </a:path>
                  </a:pathLst>
                </a:custGeom>
                <a:solidFill>
                  <a:srgbClr val="FE9B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87" name="Google Shape;1895;p46">
                  <a:extLst>
                    <a:ext uri="{FF2B5EF4-FFF2-40B4-BE49-F238E27FC236}">
                      <a16:creationId xmlns:a16="http://schemas.microsoft.com/office/drawing/2014/main" id="{34063D9D-8494-91CB-3348-B2338CBD9122}"/>
                    </a:ext>
                  </a:extLst>
                </p:cNvPr>
                <p:cNvSpPr/>
                <p:nvPr/>
              </p:nvSpPr>
              <p:spPr>
                <a:xfrm>
                  <a:off x="3155300" y="1315450"/>
                  <a:ext cx="1039700" cy="2129725"/>
                </a:xfrm>
                <a:custGeom>
                  <a:avLst/>
                  <a:gdLst/>
                  <a:ahLst/>
                  <a:cxnLst/>
                  <a:rect l="l" t="t" r="r" b="b"/>
                  <a:pathLst>
                    <a:path w="41588" h="85189" extrusionOk="0">
                      <a:moveTo>
                        <a:pt x="32241" y="1"/>
                      </a:moveTo>
                      <a:cubicBezTo>
                        <a:pt x="32209" y="1"/>
                        <a:pt x="32117" y="359"/>
                        <a:pt x="31971" y="1050"/>
                      </a:cubicBezTo>
                      <a:cubicBezTo>
                        <a:pt x="31839" y="1747"/>
                        <a:pt x="31705" y="2793"/>
                        <a:pt x="31694" y="4148"/>
                      </a:cubicBezTo>
                      <a:cubicBezTo>
                        <a:pt x="31676" y="5504"/>
                        <a:pt x="31840" y="7163"/>
                        <a:pt x="32223" y="9047"/>
                      </a:cubicBezTo>
                      <a:cubicBezTo>
                        <a:pt x="32604" y="10932"/>
                        <a:pt x="33245" y="13030"/>
                        <a:pt x="34068" y="15295"/>
                      </a:cubicBezTo>
                      <a:cubicBezTo>
                        <a:pt x="34887" y="17562"/>
                        <a:pt x="35913" y="19989"/>
                        <a:pt x="36952" y="22605"/>
                      </a:cubicBezTo>
                      <a:cubicBezTo>
                        <a:pt x="37993" y="25222"/>
                        <a:pt x="39054" y="28035"/>
                        <a:pt x="39748" y="31090"/>
                      </a:cubicBezTo>
                      <a:cubicBezTo>
                        <a:pt x="40435" y="34131"/>
                        <a:pt x="40656" y="37477"/>
                        <a:pt x="39769" y="40733"/>
                      </a:cubicBezTo>
                      <a:cubicBezTo>
                        <a:pt x="38913" y="43989"/>
                        <a:pt x="36923" y="47001"/>
                        <a:pt x="34332" y="49488"/>
                      </a:cubicBezTo>
                      <a:cubicBezTo>
                        <a:pt x="31734" y="51989"/>
                        <a:pt x="28733" y="53929"/>
                        <a:pt x="25724" y="55551"/>
                      </a:cubicBezTo>
                      <a:cubicBezTo>
                        <a:pt x="22699" y="57174"/>
                        <a:pt x="19664" y="58549"/>
                        <a:pt x="16827" y="59995"/>
                      </a:cubicBezTo>
                      <a:cubicBezTo>
                        <a:pt x="13985" y="61430"/>
                        <a:pt x="11335" y="62949"/>
                        <a:pt x="9053" y="64668"/>
                      </a:cubicBezTo>
                      <a:cubicBezTo>
                        <a:pt x="6756" y="66359"/>
                        <a:pt x="4876" y="68324"/>
                        <a:pt x="3497" y="70326"/>
                      </a:cubicBezTo>
                      <a:cubicBezTo>
                        <a:pt x="2121" y="72337"/>
                        <a:pt x="1187" y="74363"/>
                        <a:pt x="657" y="76225"/>
                      </a:cubicBezTo>
                      <a:cubicBezTo>
                        <a:pt x="136" y="78091"/>
                        <a:pt x="1" y="79781"/>
                        <a:pt x="107" y="81138"/>
                      </a:cubicBezTo>
                      <a:cubicBezTo>
                        <a:pt x="105" y="81478"/>
                        <a:pt x="176" y="81795"/>
                        <a:pt x="211" y="82094"/>
                      </a:cubicBezTo>
                      <a:cubicBezTo>
                        <a:pt x="261" y="82391"/>
                        <a:pt x="276" y="82674"/>
                        <a:pt x="353" y="82924"/>
                      </a:cubicBezTo>
                      <a:cubicBezTo>
                        <a:pt x="493" y="83429"/>
                        <a:pt x="570" y="83866"/>
                        <a:pt x="711" y="84196"/>
                      </a:cubicBezTo>
                      <a:cubicBezTo>
                        <a:pt x="965" y="84849"/>
                        <a:pt x="1114" y="85188"/>
                        <a:pt x="1148" y="85188"/>
                      </a:cubicBezTo>
                      <a:cubicBezTo>
                        <a:pt x="1149" y="85188"/>
                        <a:pt x="1149" y="85188"/>
                        <a:pt x="1150" y="85188"/>
                      </a:cubicBezTo>
                      <a:cubicBezTo>
                        <a:pt x="1180" y="85176"/>
                        <a:pt x="1090" y="84812"/>
                        <a:pt x="893" y="84140"/>
                      </a:cubicBezTo>
                      <a:cubicBezTo>
                        <a:pt x="782" y="83807"/>
                        <a:pt x="738" y="83370"/>
                        <a:pt x="629" y="82873"/>
                      </a:cubicBezTo>
                      <a:cubicBezTo>
                        <a:pt x="567" y="82625"/>
                        <a:pt x="569" y="82347"/>
                        <a:pt x="533" y="82055"/>
                      </a:cubicBezTo>
                      <a:cubicBezTo>
                        <a:pt x="514" y="81762"/>
                        <a:pt x="458" y="81454"/>
                        <a:pt x="475" y="81120"/>
                      </a:cubicBezTo>
                      <a:cubicBezTo>
                        <a:pt x="426" y="79800"/>
                        <a:pt x="610" y="78170"/>
                        <a:pt x="1164" y="76375"/>
                      </a:cubicBezTo>
                      <a:cubicBezTo>
                        <a:pt x="1725" y="74583"/>
                        <a:pt x="2673" y="72637"/>
                        <a:pt x="4043" y="70711"/>
                      </a:cubicBezTo>
                      <a:cubicBezTo>
                        <a:pt x="5422" y="68786"/>
                        <a:pt x="7249" y="66928"/>
                        <a:pt x="9519" y="65296"/>
                      </a:cubicBezTo>
                      <a:cubicBezTo>
                        <a:pt x="11769" y="63645"/>
                        <a:pt x="14386" y="62176"/>
                        <a:pt x="17218" y="60772"/>
                      </a:cubicBezTo>
                      <a:cubicBezTo>
                        <a:pt x="20045" y="59358"/>
                        <a:pt x="23090" y="57998"/>
                        <a:pt x="26161" y="56367"/>
                      </a:cubicBezTo>
                      <a:cubicBezTo>
                        <a:pt x="29225" y="54728"/>
                        <a:pt x="32298" y="52754"/>
                        <a:pt x="34988" y="50168"/>
                      </a:cubicBezTo>
                      <a:cubicBezTo>
                        <a:pt x="37670" y="47597"/>
                        <a:pt x="39770" y="44424"/>
                        <a:pt x="40663" y="40971"/>
                      </a:cubicBezTo>
                      <a:cubicBezTo>
                        <a:pt x="41587" y="37525"/>
                        <a:pt x="41326" y="34015"/>
                        <a:pt x="40598" y="30899"/>
                      </a:cubicBezTo>
                      <a:cubicBezTo>
                        <a:pt x="39859" y="27764"/>
                        <a:pt x="38753" y="24926"/>
                        <a:pt x="37678" y="22312"/>
                      </a:cubicBezTo>
                      <a:cubicBezTo>
                        <a:pt x="36602" y="19696"/>
                        <a:pt x="35545" y="17294"/>
                        <a:pt x="34693" y="15061"/>
                      </a:cubicBezTo>
                      <a:cubicBezTo>
                        <a:pt x="33838" y="12830"/>
                        <a:pt x="33162" y="10778"/>
                        <a:pt x="32738" y="8934"/>
                      </a:cubicBezTo>
                      <a:cubicBezTo>
                        <a:pt x="32314" y="7091"/>
                        <a:pt x="32100" y="5472"/>
                        <a:pt x="32062" y="4142"/>
                      </a:cubicBezTo>
                      <a:cubicBezTo>
                        <a:pt x="31971" y="1476"/>
                        <a:pt x="32348" y="17"/>
                        <a:pt x="32242" y="1"/>
                      </a:cubicBezTo>
                      <a:cubicBezTo>
                        <a:pt x="32242" y="1"/>
                        <a:pt x="32242" y="1"/>
                        <a:pt x="32241" y="1"/>
                      </a:cubicBezTo>
                      <a:close/>
                    </a:path>
                  </a:pathLst>
                </a:custGeom>
                <a:solidFill>
                  <a:srgbClr val="FE9B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88" name="Google Shape;1896;p46">
                  <a:extLst>
                    <a:ext uri="{FF2B5EF4-FFF2-40B4-BE49-F238E27FC236}">
                      <a16:creationId xmlns:a16="http://schemas.microsoft.com/office/drawing/2014/main" id="{BC5A5560-EDF3-B781-EAD1-F34D667EDAA0}"/>
                    </a:ext>
                  </a:extLst>
                </p:cNvPr>
                <p:cNvSpPr/>
                <p:nvPr/>
              </p:nvSpPr>
              <p:spPr>
                <a:xfrm>
                  <a:off x="4212575" y="1571300"/>
                  <a:ext cx="280300" cy="1480125"/>
                </a:xfrm>
                <a:custGeom>
                  <a:avLst/>
                  <a:gdLst/>
                  <a:ahLst/>
                  <a:cxnLst/>
                  <a:rect l="l" t="t" r="r" b="b"/>
                  <a:pathLst>
                    <a:path w="11212" h="59205" extrusionOk="0">
                      <a:moveTo>
                        <a:pt x="62" y="1"/>
                      </a:moveTo>
                      <a:cubicBezTo>
                        <a:pt x="61" y="1"/>
                        <a:pt x="60" y="1"/>
                        <a:pt x="58" y="2"/>
                      </a:cubicBezTo>
                      <a:cubicBezTo>
                        <a:pt x="0" y="34"/>
                        <a:pt x="378" y="829"/>
                        <a:pt x="1072" y="2258"/>
                      </a:cubicBezTo>
                      <a:cubicBezTo>
                        <a:pt x="1766" y="3686"/>
                        <a:pt x="2774" y="5750"/>
                        <a:pt x="3935" y="8337"/>
                      </a:cubicBezTo>
                      <a:cubicBezTo>
                        <a:pt x="5096" y="10923"/>
                        <a:pt x="6417" y="14034"/>
                        <a:pt x="7710" y="17543"/>
                      </a:cubicBezTo>
                      <a:cubicBezTo>
                        <a:pt x="8973" y="21043"/>
                        <a:pt x="10196" y="25014"/>
                        <a:pt x="10230" y="29284"/>
                      </a:cubicBezTo>
                      <a:cubicBezTo>
                        <a:pt x="10265" y="31363"/>
                        <a:pt x="10073" y="33439"/>
                        <a:pt x="9658" y="35475"/>
                      </a:cubicBezTo>
                      <a:cubicBezTo>
                        <a:pt x="9280" y="37386"/>
                        <a:pt x="8782" y="39270"/>
                        <a:pt x="8166" y="41116"/>
                      </a:cubicBezTo>
                      <a:cubicBezTo>
                        <a:pt x="7015" y="44667"/>
                        <a:pt x="5700" y="47789"/>
                        <a:pt x="4686" y="50445"/>
                      </a:cubicBezTo>
                      <a:cubicBezTo>
                        <a:pt x="3656" y="53096"/>
                        <a:pt x="2879" y="55270"/>
                        <a:pt x="2419" y="56797"/>
                      </a:cubicBezTo>
                      <a:cubicBezTo>
                        <a:pt x="1962" y="58325"/>
                        <a:pt x="1771" y="59188"/>
                        <a:pt x="1828" y="59204"/>
                      </a:cubicBezTo>
                      <a:cubicBezTo>
                        <a:pt x="1829" y="59204"/>
                        <a:pt x="1830" y="59204"/>
                        <a:pt x="1831" y="59204"/>
                      </a:cubicBezTo>
                      <a:cubicBezTo>
                        <a:pt x="1904" y="59204"/>
                        <a:pt x="2213" y="58381"/>
                        <a:pt x="2767" y="56917"/>
                      </a:cubicBezTo>
                      <a:cubicBezTo>
                        <a:pt x="3331" y="55433"/>
                        <a:pt x="4197" y="53310"/>
                        <a:pt x="5306" y="50695"/>
                      </a:cubicBezTo>
                      <a:cubicBezTo>
                        <a:pt x="6398" y="48074"/>
                        <a:pt x="7780" y="44976"/>
                        <a:pt x="8993" y="41390"/>
                      </a:cubicBezTo>
                      <a:cubicBezTo>
                        <a:pt x="9643" y="39516"/>
                        <a:pt x="10169" y="37599"/>
                        <a:pt x="10566" y="35654"/>
                      </a:cubicBezTo>
                      <a:cubicBezTo>
                        <a:pt x="11007" y="33554"/>
                        <a:pt x="11211" y="31413"/>
                        <a:pt x="11175" y="29268"/>
                      </a:cubicBezTo>
                      <a:cubicBezTo>
                        <a:pt x="11175" y="27057"/>
                        <a:pt x="10812" y="24916"/>
                        <a:pt x="10329" y="22906"/>
                      </a:cubicBezTo>
                      <a:cubicBezTo>
                        <a:pt x="9838" y="20893"/>
                        <a:pt x="9193" y="19008"/>
                        <a:pt x="8526" y="17241"/>
                      </a:cubicBezTo>
                      <a:cubicBezTo>
                        <a:pt x="7176" y="13714"/>
                        <a:pt x="5785" y="10618"/>
                        <a:pt x="4540" y="8055"/>
                      </a:cubicBezTo>
                      <a:cubicBezTo>
                        <a:pt x="3295" y="5490"/>
                        <a:pt x="2192" y="3466"/>
                        <a:pt x="1397" y="2086"/>
                      </a:cubicBezTo>
                      <a:cubicBezTo>
                        <a:pt x="618" y="734"/>
                        <a:pt x="133" y="1"/>
                        <a:pt x="62" y="1"/>
                      </a:cubicBezTo>
                      <a:close/>
                    </a:path>
                  </a:pathLst>
                </a:custGeom>
                <a:solidFill>
                  <a:srgbClr val="FE9B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89" name="Google Shape;1897;p46">
                  <a:extLst>
                    <a:ext uri="{FF2B5EF4-FFF2-40B4-BE49-F238E27FC236}">
                      <a16:creationId xmlns:a16="http://schemas.microsoft.com/office/drawing/2014/main" id="{F6634C05-F1F1-EE89-CAE1-26FB2775ECFD}"/>
                    </a:ext>
                  </a:extLst>
                </p:cNvPr>
                <p:cNvSpPr/>
                <p:nvPr/>
              </p:nvSpPr>
              <p:spPr>
                <a:xfrm>
                  <a:off x="4445650" y="1654950"/>
                  <a:ext cx="266200" cy="1454150"/>
                </a:xfrm>
                <a:custGeom>
                  <a:avLst/>
                  <a:gdLst/>
                  <a:ahLst/>
                  <a:cxnLst/>
                  <a:rect l="l" t="t" r="r" b="b"/>
                  <a:pathLst>
                    <a:path w="10648" h="58166" extrusionOk="0">
                      <a:moveTo>
                        <a:pt x="2922" y="0"/>
                      </a:moveTo>
                      <a:cubicBezTo>
                        <a:pt x="2921" y="0"/>
                        <a:pt x="2920" y="0"/>
                        <a:pt x="2919" y="1"/>
                      </a:cubicBezTo>
                      <a:cubicBezTo>
                        <a:pt x="2858" y="34"/>
                        <a:pt x="3218" y="812"/>
                        <a:pt x="3867" y="2213"/>
                      </a:cubicBezTo>
                      <a:cubicBezTo>
                        <a:pt x="4513" y="3616"/>
                        <a:pt x="5446" y="5647"/>
                        <a:pt x="6427" y="8217"/>
                      </a:cubicBezTo>
                      <a:cubicBezTo>
                        <a:pt x="7397" y="10788"/>
                        <a:pt x="8405" y="13916"/>
                        <a:pt x="8999" y="17487"/>
                      </a:cubicBezTo>
                      <a:cubicBezTo>
                        <a:pt x="9552" y="21058"/>
                        <a:pt x="9699" y="25061"/>
                        <a:pt x="9186" y="29213"/>
                      </a:cubicBezTo>
                      <a:cubicBezTo>
                        <a:pt x="8678" y="33365"/>
                        <a:pt x="7701" y="37253"/>
                        <a:pt x="6621" y="40725"/>
                      </a:cubicBezTo>
                      <a:cubicBezTo>
                        <a:pt x="5537" y="44199"/>
                        <a:pt x="4356" y="47268"/>
                        <a:pt x="3338" y="49832"/>
                      </a:cubicBezTo>
                      <a:cubicBezTo>
                        <a:pt x="2401" y="52141"/>
                        <a:pt x="1583" y="54155"/>
                        <a:pt x="876" y="55898"/>
                      </a:cubicBezTo>
                      <a:cubicBezTo>
                        <a:pt x="295" y="57332"/>
                        <a:pt x="0" y="58137"/>
                        <a:pt x="60" y="58165"/>
                      </a:cubicBezTo>
                      <a:cubicBezTo>
                        <a:pt x="61" y="58165"/>
                        <a:pt x="62" y="58166"/>
                        <a:pt x="63" y="58166"/>
                      </a:cubicBezTo>
                      <a:cubicBezTo>
                        <a:pt x="134" y="58166"/>
                        <a:pt x="538" y="57413"/>
                        <a:pt x="1212" y="56047"/>
                      </a:cubicBezTo>
                      <a:cubicBezTo>
                        <a:pt x="1892" y="54657"/>
                        <a:pt x="2856" y="52633"/>
                        <a:pt x="3956" y="50089"/>
                      </a:cubicBezTo>
                      <a:cubicBezTo>
                        <a:pt x="5057" y="47545"/>
                        <a:pt x="6310" y="44485"/>
                        <a:pt x="7451" y="40989"/>
                      </a:cubicBezTo>
                      <a:cubicBezTo>
                        <a:pt x="8588" y="37497"/>
                        <a:pt x="9607" y="33557"/>
                        <a:pt x="10125" y="29325"/>
                      </a:cubicBezTo>
                      <a:cubicBezTo>
                        <a:pt x="10647" y="25092"/>
                        <a:pt x="10471" y="20985"/>
                        <a:pt x="9856" y="17339"/>
                      </a:cubicBezTo>
                      <a:cubicBezTo>
                        <a:pt x="9201" y="13696"/>
                        <a:pt x="8109" y="10540"/>
                        <a:pt x="7049" y="7971"/>
                      </a:cubicBezTo>
                      <a:cubicBezTo>
                        <a:pt x="5976" y="5403"/>
                        <a:pt x="4945" y="3404"/>
                        <a:pt x="4195" y="2048"/>
                      </a:cubicBezTo>
                      <a:cubicBezTo>
                        <a:pt x="3456" y="717"/>
                        <a:pt x="2990" y="0"/>
                        <a:pt x="2922" y="0"/>
                      </a:cubicBezTo>
                      <a:close/>
                    </a:path>
                  </a:pathLst>
                </a:custGeom>
                <a:solidFill>
                  <a:srgbClr val="FE9B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90" name="Google Shape;1898;p46">
                  <a:extLst>
                    <a:ext uri="{FF2B5EF4-FFF2-40B4-BE49-F238E27FC236}">
                      <a16:creationId xmlns:a16="http://schemas.microsoft.com/office/drawing/2014/main" id="{AA4122B2-50F3-EDC8-F740-90ADE71346FC}"/>
                    </a:ext>
                  </a:extLst>
                </p:cNvPr>
                <p:cNvSpPr/>
                <p:nvPr/>
              </p:nvSpPr>
              <p:spPr>
                <a:xfrm>
                  <a:off x="4507550" y="258800"/>
                  <a:ext cx="870650" cy="1386925"/>
                </a:xfrm>
                <a:custGeom>
                  <a:avLst/>
                  <a:gdLst/>
                  <a:ahLst/>
                  <a:cxnLst/>
                  <a:rect l="l" t="t" r="r" b="b"/>
                  <a:pathLst>
                    <a:path w="34826" h="55477" extrusionOk="0">
                      <a:moveTo>
                        <a:pt x="2530" y="1"/>
                      </a:moveTo>
                      <a:lnTo>
                        <a:pt x="2530" y="1"/>
                      </a:lnTo>
                      <a:cubicBezTo>
                        <a:pt x="2319" y="38"/>
                        <a:pt x="2108" y="79"/>
                        <a:pt x="1898" y="119"/>
                      </a:cubicBezTo>
                      <a:cubicBezTo>
                        <a:pt x="1601" y="1079"/>
                        <a:pt x="1321" y="2118"/>
                        <a:pt x="1080" y="3251"/>
                      </a:cubicBezTo>
                      <a:cubicBezTo>
                        <a:pt x="334" y="6746"/>
                        <a:pt x="0" y="11067"/>
                        <a:pt x="679" y="15776"/>
                      </a:cubicBezTo>
                      <a:cubicBezTo>
                        <a:pt x="1032" y="18121"/>
                        <a:pt x="1669" y="20593"/>
                        <a:pt x="2931" y="22905"/>
                      </a:cubicBezTo>
                      <a:cubicBezTo>
                        <a:pt x="4192" y="25223"/>
                        <a:pt x="6073" y="27227"/>
                        <a:pt x="8165" y="28987"/>
                      </a:cubicBezTo>
                      <a:cubicBezTo>
                        <a:pt x="10265" y="30757"/>
                        <a:pt x="12500" y="32224"/>
                        <a:pt x="14683" y="33561"/>
                      </a:cubicBezTo>
                      <a:cubicBezTo>
                        <a:pt x="16865" y="34898"/>
                        <a:pt x="19004" y="36116"/>
                        <a:pt x="20986" y="37350"/>
                      </a:cubicBezTo>
                      <a:cubicBezTo>
                        <a:pt x="22968" y="38584"/>
                        <a:pt x="24805" y="39815"/>
                        <a:pt x="26382" y="41142"/>
                      </a:cubicBezTo>
                      <a:cubicBezTo>
                        <a:pt x="27967" y="42460"/>
                        <a:pt x="29326" y="43826"/>
                        <a:pt x="30431" y="45182"/>
                      </a:cubicBezTo>
                      <a:cubicBezTo>
                        <a:pt x="32657" y="47895"/>
                        <a:pt x="33783" y="50563"/>
                        <a:pt x="34235" y="52462"/>
                      </a:cubicBezTo>
                      <a:cubicBezTo>
                        <a:pt x="34695" y="54364"/>
                        <a:pt x="34662" y="55476"/>
                        <a:pt x="34761" y="55476"/>
                      </a:cubicBezTo>
                      <a:cubicBezTo>
                        <a:pt x="34761" y="55476"/>
                        <a:pt x="34761" y="55476"/>
                        <a:pt x="34762" y="55476"/>
                      </a:cubicBezTo>
                      <a:cubicBezTo>
                        <a:pt x="34793" y="55476"/>
                        <a:pt x="34814" y="55203"/>
                        <a:pt x="34822" y="54675"/>
                      </a:cubicBezTo>
                      <a:cubicBezTo>
                        <a:pt x="34824" y="54530"/>
                        <a:pt x="34825" y="54383"/>
                        <a:pt x="34826" y="54233"/>
                      </a:cubicBezTo>
                      <a:cubicBezTo>
                        <a:pt x="34816" y="54071"/>
                        <a:pt x="34797" y="53893"/>
                        <a:pt x="34780" y="53701"/>
                      </a:cubicBezTo>
                      <a:cubicBezTo>
                        <a:pt x="34745" y="53316"/>
                        <a:pt x="34706" y="52871"/>
                        <a:pt x="34595" y="52381"/>
                      </a:cubicBezTo>
                      <a:cubicBezTo>
                        <a:pt x="34244" y="50411"/>
                        <a:pt x="33174" y="47607"/>
                        <a:pt x="30953" y="44766"/>
                      </a:cubicBezTo>
                      <a:cubicBezTo>
                        <a:pt x="29852" y="43345"/>
                        <a:pt x="28486" y="41917"/>
                        <a:pt x="26886" y="40543"/>
                      </a:cubicBezTo>
                      <a:cubicBezTo>
                        <a:pt x="25292" y="39156"/>
                        <a:pt x="23433" y="37876"/>
                        <a:pt x="21449" y="36612"/>
                      </a:cubicBezTo>
                      <a:cubicBezTo>
                        <a:pt x="17490" y="34070"/>
                        <a:pt x="12878" y="31700"/>
                        <a:pt x="8774" y="28266"/>
                      </a:cubicBezTo>
                      <a:cubicBezTo>
                        <a:pt x="6736" y="26551"/>
                        <a:pt x="4937" y="24631"/>
                        <a:pt x="3741" y="22459"/>
                      </a:cubicBezTo>
                      <a:cubicBezTo>
                        <a:pt x="2541" y="20285"/>
                        <a:pt x="1905" y="17919"/>
                        <a:pt x="1538" y="15642"/>
                      </a:cubicBezTo>
                      <a:cubicBezTo>
                        <a:pt x="832" y="11061"/>
                        <a:pt x="1084" y="6829"/>
                        <a:pt x="1734" y="3381"/>
                      </a:cubicBezTo>
                      <a:cubicBezTo>
                        <a:pt x="1965" y="2155"/>
                        <a:pt x="2240" y="1030"/>
                        <a:pt x="2530" y="1"/>
                      </a:cubicBezTo>
                      <a:close/>
                    </a:path>
                  </a:pathLst>
                </a:custGeom>
                <a:solidFill>
                  <a:srgbClr val="FE9B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91" name="Google Shape;1899;p46">
                  <a:extLst>
                    <a:ext uri="{FF2B5EF4-FFF2-40B4-BE49-F238E27FC236}">
                      <a16:creationId xmlns:a16="http://schemas.microsoft.com/office/drawing/2014/main" id="{3FB4131B-6183-D261-7396-26B51AE94D41}"/>
                    </a:ext>
                  </a:extLst>
                </p:cNvPr>
                <p:cNvSpPr/>
                <p:nvPr/>
              </p:nvSpPr>
              <p:spPr>
                <a:xfrm>
                  <a:off x="1467100" y="3148875"/>
                  <a:ext cx="1352050" cy="1421275"/>
                </a:xfrm>
                <a:custGeom>
                  <a:avLst/>
                  <a:gdLst/>
                  <a:ahLst/>
                  <a:cxnLst/>
                  <a:rect l="l" t="t" r="r" b="b"/>
                  <a:pathLst>
                    <a:path w="54082" h="56851" extrusionOk="0">
                      <a:moveTo>
                        <a:pt x="1760" y="0"/>
                      </a:moveTo>
                      <a:cubicBezTo>
                        <a:pt x="1371" y="835"/>
                        <a:pt x="1008" y="1683"/>
                        <a:pt x="671" y="2541"/>
                      </a:cubicBezTo>
                      <a:cubicBezTo>
                        <a:pt x="620" y="2947"/>
                        <a:pt x="567" y="3347"/>
                        <a:pt x="519" y="3761"/>
                      </a:cubicBezTo>
                      <a:cubicBezTo>
                        <a:pt x="209" y="6557"/>
                        <a:pt x="0" y="9580"/>
                        <a:pt x="206" y="12765"/>
                      </a:cubicBezTo>
                      <a:cubicBezTo>
                        <a:pt x="313" y="14356"/>
                        <a:pt x="527" y="15984"/>
                        <a:pt x="890" y="17620"/>
                      </a:cubicBezTo>
                      <a:cubicBezTo>
                        <a:pt x="1103" y="18430"/>
                        <a:pt x="1308" y="19253"/>
                        <a:pt x="1565" y="20068"/>
                      </a:cubicBezTo>
                      <a:lnTo>
                        <a:pt x="1994" y="21283"/>
                      </a:lnTo>
                      <a:cubicBezTo>
                        <a:pt x="2067" y="21486"/>
                        <a:pt x="2135" y="21693"/>
                        <a:pt x="2214" y="21894"/>
                      </a:cubicBezTo>
                      <a:lnTo>
                        <a:pt x="2474" y="22492"/>
                      </a:lnTo>
                      <a:cubicBezTo>
                        <a:pt x="3835" y="25696"/>
                        <a:pt x="5775" y="28782"/>
                        <a:pt x="8200" y="31548"/>
                      </a:cubicBezTo>
                      <a:cubicBezTo>
                        <a:pt x="10608" y="34330"/>
                        <a:pt x="13302" y="36728"/>
                        <a:pt x="16092" y="38767"/>
                      </a:cubicBezTo>
                      <a:cubicBezTo>
                        <a:pt x="18876" y="40816"/>
                        <a:pt x="21744" y="42535"/>
                        <a:pt x="24549" y="44000"/>
                      </a:cubicBezTo>
                      <a:cubicBezTo>
                        <a:pt x="30174" y="46921"/>
                        <a:pt x="35476" y="48997"/>
                        <a:pt x="39884" y="50802"/>
                      </a:cubicBezTo>
                      <a:cubicBezTo>
                        <a:pt x="44302" y="52587"/>
                        <a:pt x="47855" y="54072"/>
                        <a:pt x="50280" y="55171"/>
                      </a:cubicBezTo>
                      <a:lnTo>
                        <a:pt x="53069" y="56446"/>
                      </a:lnTo>
                      <a:cubicBezTo>
                        <a:pt x="53651" y="56712"/>
                        <a:pt x="53989" y="56851"/>
                        <a:pt x="54054" y="56851"/>
                      </a:cubicBezTo>
                      <a:cubicBezTo>
                        <a:pt x="54060" y="56851"/>
                        <a:pt x="54064" y="56849"/>
                        <a:pt x="54065" y="56847"/>
                      </a:cubicBezTo>
                      <a:cubicBezTo>
                        <a:pt x="54081" y="56818"/>
                        <a:pt x="53768" y="56623"/>
                        <a:pt x="53155" y="56277"/>
                      </a:cubicBezTo>
                      <a:cubicBezTo>
                        <a:pt x="52547" y="55923"/>
                        <a:pt x="51628" y="55443"/>
                        <a:pt x="50437" y="54839"/>
                      </a:cubicBezTo>
                      <a:cubicBezTo>
                        <a:pt x="48055" y="53634"/>
                        <a:pt x="44527" y="52050"/>
                        <a:pt x="40140" y="50186"/>
                      </a:cubicBezTo>
                      <a:cubicBezTo>
                        <a:pt x="35764" y="48301"/>
                        <a:pt x="30502" y="46164"/>
                        <a:pt x="24955" y="43230"/>
                      </a:cubicBezTo>
                      <a:cubicBezTo>
                        <a:pt x="22188" y="41759"/>
                        <a:pt x="19376" y="40050"/>
                        <a:pt x="16642" y="38024"/>
                      </a:cubicBezTo>
                      <a:cubicBezTo>
                        <a:pt x="13904" y="36009"/>
                        <a:pt x="11267" y="33649"/>
                        <a:pt x="8915" y="30930"/>
                      </a:cubicBezTo>
                      <a:cubicBezTo>
                        <a:pt x="6545" y="28228"/>
                        <a:pt x="4657" y="25230"/>
                        <a:pt x="3325" y="22129"/>
                      </a:cubicBezTo>
                      <a:lnTo>
                        <a:pt x="3071" y="21552"/>
                      </a:lnTo>
                      <a:cubicBezTo>
                        <a:pt x="2993" y="21358"/>
                        <a:pt x="2927" y="21158"/>
                        <a:pt x="2856" y="20962"/>
                      </a:cubicBezTo>
                      <a:lnTo>
                        <a:pt x="2435" y="19787"/>
                      </a:lnTo>
                      <a:cubicBezTo>
                        <a:pt x="2183" y="18999"/>
                        <a:pt x="1980" y="18203"/>
                        <a:pt x="1770" y="17420"/>
                      </a:cubicBezTo>
                      <a:cubicBezTo>
                        <a:pt x="1409" y="15838"/>
                        <a:pt x="1190" y="14258"/>
                        <a:pt x="1074" y="12705"/>
                      </a:cubicBezTo>
                      <a:cubicBezTo>
                        <a:pt x="849" y="9597"/>
                        <a:pt x="1024" y="6618"/>
                        <a:pt x="1298" y="3845"/>
                      </a:cubicBezTo>
                      <a:cubicBezTo>
                        <a:pt x="1435" y="2515"/>
                        <a:pt x="1588" y="1234"/>
                        <a:pt x="1760" y="0"/>
                      </a:cubicBezTo>
                      <a:close/>
                    </a:path>
                  </a:pathLst>
                </a:custGeom>
                <a:solidFill>
                  <a:srgbClr val="FE9B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92" name="Google Shape;1900;p46">
                  <a:extLst>
                    <a:ext uri="{FF2B5EF4-FFF2-40B4-BE49-F238E27FC236}">
                      <a16:creationId xmlns:a16="http://schemas.microsoft.com/office/drawing/2014/main" id="{A6B1A7C9-FABA-AC64-F89A-5DB701C43B9E}"/>
                    </a:ext>
                  </a:extLst>
                </p:cNvPr>
                <p:cNvSpPr/>
                <p:nvPr/>
              </p:nvSpPr>
              <p:spPr>
                <a:xfrm>
                  <a:off x="1824325" y="2096600"/>
                  <a:ext cx="3843875" cy="2912375"/>
                </a:xfrm>
                <a:custGeom>
                  <a:avLst/>
                  <a:gdLst/>
                  <a:ahLst/>
                  <a:cxnLst/>
                  <a:rect l="l" t="t" r="r" b="b"/>
                  <a:pathLst>
                    <a:path w="153755" h="116495" extrusionOk="0">
                      <a:moveTo>
                        <a:pt x="135072" y="0"/>
                      </a:moveTo>
                      <a:cubicBezTo>
                        <a:pt x="130094" y="2373"/>
                        <a:pt x="124820" y="4064"/>
                        <a:pt x="119391" y="5026"/>
                      </a:cubicBezTo>
                      <a:cubicBezTo>
                        <a:pt x="119272" y="9674"/>
                        <a:pt x="121210" y="16576"/>
                        <a:pt x="118706" y="20806"/>
                      </a:cubicBezTo>
                      <a:cubicBezTo>
                        <a:pt x="117722" y="22466"/>
                        <a:pt x="116018" y="23037"/>
                        <a:pt x="114124" y="23037"/>
                      </a:cubicBezTo>
                      <a:cubicBezTo>
                        <a:pt x="111541" y="23037"/>
                        <a:pt x="108604" y="21975"/>
                        <a:pt x="106657" y="21163"/>
                      </a:cubicBezTo>
                      <a:cubicBezTo>
                        <a:pt x="104441" y="20239"/>
                        <a:pt x="102460" y="19836"/>
                        <a:pt x="100507" y="19836"/>
                      </a:cubicBezTo>
                      <a:cubicBezTo>
                        <a:pt x="98222" y="19836"/>
                        <a:pt x="95974" y="20388"/>
                        <a:pt x="93428" y="21301"/>
                      </a:cubicBezTo>
                      <a:cubicBezTo>
                        <a:pt x="89499" y="22709"/>
                        <a:pt x="86484" y="25832"/>
                        <a:pt x="83217" y="28426"/>
                      </a:cubicBezTo>
                      <a:cubicBezTo>
                        <a:pt x="77655" y="32842"/>
                        <a:pt x="71021" y="35896"/>
                        <a:pt x="64051" y="37249"/>
                      </a:cubicBezTo>
                      <a:lnTo>
                        <a:pt x="4054" y="47059"/>
                      </a:lnTo>
                      <a:cubicBezTo>
                        <a:pt x="0" y="53801"/>
                        <a:pt x="3876" y="63429"/>
                        <a:pt x="7139" y="69940"/>
                      </a:cubicBezTo>
                      <a:cubicBezTo>
                        <a:pt x="11114" y="77869"/>
                        <a:pt x="16937" y="84769"/>
                        <a:pt x="23205" y="90980"/>
                      </a:cubicBezTo>
                      <a:cubicBezTo>
                        <a:pt x="31012" y="98715"/>
                        <a:pt x="39733" y="105779"/>
                        <a:pt x="49875" y="110011"/>
                      </a:cubicBezTo>
                      <a:cubicBezTo>
                        <a:pt x="60192" y="114315"/>
                        <a:pt x="71339" y="116494"/>
                        <a:pt x="82502" y="116494"/>
                      </a:cubicBezTo>
                      <a:cubicBezTo>
                        <a:pt x="84985" y="116494"/>
                        <a:pt x="87467" y="116387"/>
                        <a:pt x="89942" y="116171"/>
                      </a:cubicBezTo>
                      <a:cubicBezTo>
                        <a:pt x="101615" y="115152"/>
                        <a:pt x="113230" y="111921"/>
                        <a:pt x="123472" y="106165"/>
                      </a:cubicBezTo>
                      <a:cubicBezTo>
                        <a:pt x="134594" y="99914"/>
                        <a:pt x="141454" y="91812"/>
                        <a:pt x="147282" y="80802"/>
                      </a:cubicBezTo>
                      <a:cubicBezTo>
                        <a:pt x="151329" y="73160"/>
                        <a:pt x="153755" y="64544"/>
                        <a:pt x="153325" y="55850"/>
                      </a:cubicBezTo>
                      <a:cubicBezTo>
                        <a:pt x="153051" y="50338"/>
                        <a:pt x="151556" y="44936"/>
                        <a:pt x="148905" y="40093"/>
                      </a:cubicBezTo>
                      <a:cubicBezTo>
                        <a:pt x="147277" y="37121"/>
                        <a:pt x="145618" y="34684"/>
                        <a:pt x="142884" y="32683"/>
                      </a:cubicBezTo>
                      <a:cubicBezTo>
                        <a:pt x="140399" y="30866"/>
                        <a:pt x="137673" y="29337"/>
                        <a:pt x="135741" y="26874"/>
                      </a:cubicBezTo>
                      <a:cubicBezTo>
                        <a:pt x="132228" y="22397"/>
                        <a:pt x="133447" y="13483"/>
                        <a:pt x="133811" y="8204"/>
                      </a:cubicBezTo>
                      <a:cubicBezTo>
                        <a:pt x="133884" y="7141"/>
                        <a:pt x="134162" y="435"/>
                        <a:pt x="135072" y="0"/>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93" name="Google Shape;1901;p46">
                  <a:extLst>
                    <a:ext uri="{FF2B5EF4-FFF2-40B4-BE49-F238E27FC236}">
                      <a16:creationId xmlns:a16="http://schemas.microsoft.com/office/drawing/2014/main" id="{DABBECC9-3259-8859-83A3-957E321CCCA5}"/>
                    </a:ext>
                  </a:extLst>
                </p:cNvPr>
                <p:cNvSpPr/>
                <p:nvPr/>
              </p:nvSpPr>
              <p:spPr>
                <a:xfrm>
                  <a:off x="3417600" y="2958175"/>
                  <a:ext cx="1690700" cy="1431425"/>
                </a:xfrm>
                <a:custGeom>
                  <a:avLst/>
                  <a:gdLst/>
                  <a:ahLst/>
                  <a:cxnLst/>
                  <a:rect l="l" t="t" r="r" b="b"/>
                  <a:pathLst>
                    <a:path w="67628" h="57257" extrusionOk="0">
                      <a:moveTo>
                        <a:pt x="26119" y="1"/>
                      </a:moveTo>
                      <a:cubicBezTo>
                        <a:pt x="24359" y="1464"/>
                        <a:pt x="22599" y="2956"/>
                        <a:pt x="21026" y="4611"/>
                      </a:cubicBezTo>
                      <a:cubicBezTo>
                        <a:pt x="19460" y="6825"/>
                        <a:pt x="17871" y="9070"/>
                        <a:pt x="16700" y="11512"/>
                      </a:cubicBezTo>
                      <a:cubicBezTo>
                        <a:pt x="16623" y="11926"/>
                        <a:pt x="16580" y="12347"/>
                        <a:pt x="16569" y="12768"/>
                      </a:cubicBezTo>
                      <a:cubicBezTo>
                        <a:pt x="16532" y="14657"/>
                        <a:pt x="15047" y="15602"/>
                        <a:pt x="13581" y="15602"/>
                      </a:cubicBezTo>
                      <a:cubicBezTo>
                        <a:pt x="12784" y="15602"/>
                        <a:pt x="11993" y="15323"/>
                        <a:pt x="11442" y="14765"/>
                      </a:cubicBezTo>
                      <a:cubicBezTo>
                        <a:pt x="11372" y="15047"/>
                        <a:pt x="11315" y="15334"/>
                        <a:pt x="11290" y="15628"/>
                      </a:cubicBezTo>
                      <a:cubicBezTo>
                        <a:pt x="11170" y="17145"/>
                        <a:pt x="11757" y="18616"/>
                        <a:pt x="12132" y="20090"/>
                      </a:cubicBezTo>
                      <a:cubicBezTo>
                        <a:pt x="13076" y="23813"/>
                        <a:pt x="12672" y="27751"/>
                        <a:pt x="11886" y="31510"/>
                      </a:cubicBezTo>
                      <a:cubicBezTo>
                        <a:pt x="9990" y="40572"/>
                        <a:pt x="5874" y="49162"/>
                        <a:pt x="0" y="56317"/>
                      </a:cubicBezTo>
                      <a:cubicBezTo>
                        <a:pt x="815" y="56668"/>
                        <a:pt x="1640" y="56981"/>
                        <a:pt x="2479" y="57257"/>
                      </a:cubicBezTo>
                      <a:cubicBezTo>
                        <a:pt x="4561" y="57093"/>
                        <a:pt x="6646" y="57058"/>
                        <a:pt x="8733" y="57058"/>
                      </a:cubicBezTo>
                      <a:cubicBezTo>
                        <a:pt x="10311" y="57058"/>
                        <a:pt x="11890" y="57078"/>
                        <a:pt x="13472" y="57078"/>
                      </a:cubicBezTo>
                      <a:cubicBezTo>
                        <a:pt x="14930" y="57078"/>
                        <a:pt x="16389" y="57061"/>
                        <a:pt x="17852" y="56995"/>
                      </a:cubicBezTo>
                      <a:cubicBezTo>
                        <a:pt x="18524" y="56965"/>
                        <a:pt x="19194" y="56916"/>
                        <a:pt x="19861" y="56856"/>
                      </a:cubicBezTo>
                      <a:cubicBezTo>
                        <a:pt x="23653" y="56315"/>
                        <a:pt x="27388" y="55401"/>
                        <a:pt x="31087" y="54365"/>
                      </a:cubicBezTo>
                      <a:cubicBezTo>
                        <a:pt x="32748" y="53782"/>
                        <a:pt x="34383" y="53114"/>
                        <a:pt x="35992" y="52364"/>
                      </a:cubicBezTo>
                      <a:cubicBezTo>
                        <a:pt x="36442" y="52154"/>
                        <a:pt x="36886" y="52061"/>
                        <a:pt x="37308" y="52061"/>
                      </a:cubicBezTo>
                      <a:cubicBezTo>
                        <a:pt x="37578" y="52061"/>
                        <a:pt x="37839" y="52099"/>
                        <a:pt x="38088" y="52169"/>
                      </a:cubicBezTo>
                      <a:cubicBezTo>
                        <a:pt x="40253" y="51381"/>
                        <a:pt x="42360" y="50492"/>
                        <a:pt x="44413" y="49471"/>
                      </a:cubicBezTo>
                      <a:cubicBezTo>
                        <a:pt x="44457" y="49434"/>
                        <a:pt x="44497" y="49395"/>
                        <a:pt x="44544" y="49358"/>
                      </a:cubicBezTo>
                      <a:cubicBezTo>
                        <a:pt x="46042" y="48185"/>
                        <a:pt x="47618" y="47326"/>
                        <a:pt x="49291" y="46525"/>
                      </a:cubicBezTo>
                      <a:cubicBezTo>
                        <a:pt x="51174" y="45028"/>
                        <a:pt x="53195" y="43712"/>
                        <a:pt x="54980" y="42094"/>
                      </a:cubicBezTo>
                      <a:cubicBezTo>
                        <a:pt x="57418" y="39885"/>
                        <a:pt x="59555" y="37249"/>
                        <a:pt x="61590" y="34668"/>
                      </a:cubicBezTo>
                      <a:cubicBezTo>
                        <a:pt x="64095" y="31488"/>
                        <a:pt x="65605" y="27743"/>
                        <a:pt x="67627" y="24302"/>
                      </a:cubicBezTo>
                      <a:cubicBezTo>
                        <a:pt x="61579" y="20234"/>
                        <a:pt x="54276" y="18082"/>
                        <a:pt x="46987" y="18082"/>
                      </a:cubicBezTo>
                      <a:cubicBezTo>
                        <a:pt x="43496" y="18082"/>
                        <a:pt x="40007" y="18576"/>
                        <a:pt x="36661" y="19589"/>
                      </a:cubicBezTo>
                      <a:cubicBezTo>
                        <a:pt x="38493" y="19035"/>
                        <a:pt x="33992" y="8019"/>
                        <a:pt x="33366" y="6933"/>
                      </a:cubicBezTo>
                      <a:cubicBezTo>
                        <a:pt x="31456" y="3619"/>
                        <a:pt x="29108" y="1675"/>
                        <a:pt x="26119" y="1"/>
                      </a:cubicBezTo>
                      <a:close/>
                    </a:path>
                  </a:pathLst>
                </a:custGeom>
                <a:solidFill>
                  <a:srgbClr val="FCB3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94" name="Google Shape;1902;p46">
                  <a:extLst>
                    <a:ext uri="{FF2B5EF4-FFF2-40B4-BE49-F238E27FC236}">
                      <a16:creationId xmlns:a16="http://schemas.microsoft.com/office/drawing/2014/main" id="{4722FF11-67D3-EDC0-E3B5-614D12CE6FD2}"/>
                    </a:ext>
                  </a:extLst>
                </p:cNvPr>
                <p:cNvSpPr/>
                <p:nvPr/>
              </p:nvSpPr>
              <p:spPr>
                <a:xfrm>
                  <a:off x="3432700" y="3139575"/>
                  <a:ext cx="1874225" cy="1260625"/>
                </a:xfrm>
                <a:custGeom>
                  <a:avLst/>
                  <a:gdLst/>
                  <a:ahLst/>
                  <a:cxnLst/>
                  <a:rect l="l" t="t" r="r" b="b"/>
                  <a:pathLst>
                    <a:path w="74969" h="50425" extrusionOk="0">
                      <a:moveTo>
                        <a:pt x="74888" y="0"/>
                      </a:moveTo>
                      <a:cubicBezTo>
                        <a:pt x="74849" y="0"/>
                        <a:pt x="74615" y="252"/>
                        <a:pt x="74204" y="733"/>
                      </a:cubicBezTo>
                      <a:cubicBezTo>
                        <a:pt x="73788" y="1244"/>
                        <a:pt x="73200" y="2022"/>
                        <a:pt x="72551" y="3094"/>
                      </a:cubicBezTo>
                      <a:cubicBezTo>
                        <a:pt x="71895" y="4161"/>
                        <a:pt x="71188" y="5526"/>
                        <a:pt x="70476" y="7154"/>
                      </a:cubicBezTo>
                      <a:cubicBezTo>
                        <a:pt x="69757" y="8778"/>
                        <a:pt x="69041" y="10664"/>
                        <a:pt x="68200" y="12716"/>
                      </a:cubicBezTo>
                      <a:cubicBezTo>
                        <a:pt x="67366" y="14768"/>
                        <a:pt x="66311" y="16948"/>
                        <a:pt x="65070" y="19241"/>
                      </a:cubicBezTo>
                      <a:cubicBezTo>
                        <a:pt x="63834" y="21531"/>
                        <a:pt x="62396" y="23915"/>
                        <a:pt x="60709" y="26300"/>
                      </a:cubicBezTo>
                      <a:cubicBezTo>
                        <a:pt x="59012" y="28675"/>
                        <a:pt x="57099" y="31090"/>
                        <a:pt x="54855" y="33322"/>
                      </a:cubicBezTo>
                      <a:cubicBezTo>
                        <a:pt x="52608" y="35553"/>
                        <a:pt x="50041" y="37631"/>
                        <a:pt x="47169" y="39360"/>
                      </a:cubicBezTo>
                      <a:cubicBezTo>
                        <a:pt x="44266" y="41065"/>
                        <a:pt x="41300" y="42511"/>
                        <a:pt x="38358" y="43718"/>
                      </a:cubicBezTo>
                      <a:cubicBezTo>
                        <a:pt x="35416" y="44927"/>
                        <a:pt x="32480" y="45842"/>
                        <a:pt x="29662" y="46629"/>
                      </a:cubicBezTo>
                      <a:cubicBezTo>
                        <a:pt x="24006" y="48141"/>
                        <a:pt x="18772" y="48951"/>
                        <a:pt x="14360" y="49391"/>
                      </a:cubicBezTo>
                      <a:cubicBezTo>
                        <a:pt x="9945" y="49832"/>
                        <a:pt x="6350" y="49980"/>
                        <a:pt x="3866" y="50037"/>
                      </a:cubicBezTo>
                      <a:cubicBezTo>
                        <a:pt x="2624" y="50087"/>
                        <a:pt x="1657" y="50077"/>
                        <a:pt x="1002" y="50108"/>
                      </a:cubicBezTo>
                      <a:cubicBezTo>
                        <a:pt x="347" y="50131"/>
                        <a:pt x="3" y="50158"/>
                        <a:pt x="2" y="50190"/>
                      </a:cubicBezTo>
                      <a:cubicBezTo>
                        <a:pt x="0" y="50223"/>
                        <a:pt x="344" y="50260"/>
                        <a:pt x="1000" y="50299"/>
                      </a:cubicBezTo>
                      <a:cubicBezTo>
                        <a:pt x="1655" y="50329"/>
                        <a:pt x="2621" y="50398"/>
                        <a:pt x="3867" y="50404"/>
                      </a:cubicBezTo>
                      <a:cubicBezTo>
                        <a:pt x="4422" y="50417"/>
                        <a:pt x="5033" y="50424"/>
                        <a:pt x="5696" y="50424"/>
                      </a:cubicBezTo>
                      <a:cubicBezTo>
                        <a:pt x="8010" y="50424"/>
                        <a:pt x="10963" y="50334"/>
                        <a:pt x="14422" y="50056"/>
                      </a:cubicBezTo>
                      <a:cubicBezTo>
                        <a:pt x="18869" y="49698"/>
                        <a:pt x="24157" y="48953"/>
                        <a:pt x="29886" y="47470"/>
                      </a:cubicBezTo>
                      <a:cubicBezTo>
                        <a:pt x="32740" y="46699"/>
                        <a:pt x="35717" y="45790"/>
                        <a:pt x="38705" y="44575"/>
                      </a:cubicBezTo>
                      <a:cubicBezTo>
                        <a:pt x="41691" y="43364"/>
                        <a:pt x="44701" y="41905"/>
                        <a:pt x="47654" y="40171"/>
                      </a:cubicBezTo>
                      <a:cubicBezTo>
                        <a:pt x="50601" y="38395"/>
                        <a:pt x="53221" y="36265"/>
                        <a:pt x="55507" y="33977"/>
                      </a:cubicBezTo>
                      <a:cubicBezTo>
                        <a:pt x="57796" y="31682"/>
                        <a:pt x="59718" y="29223"/>
                        <a:pt x="61420" y="26801"/>
                      </a:cubicBezTo>
                      <a:cubicBezTo>
                        <a:pt x="63113" y="24370"/>
                        <a:pt x="64543" y="21939"/>
                        <a:pt x="65761" y="19610"/>
                      </a:cubicBezTo>
                      <a:cubicBezTo>
                        <a:pt x="66981" y="17284"/>
                        <a:pt x="68017" y="15054"/>
                        <a:pt x="68820" y="12965"/>
                      </a:cubicBezTo>
                      <a:cubicBezTo>
                        <a:pt x="69627" y="10884"/>
                        <a:pt x="70296" y="8988"/>
                        <a:pt x="70962" y="7359"/>
                      </a:cubicBezTo>
                      <a:cubicBezTo>
                        <a:pt x="71622" y="5728"/>
                        <a:pt x="72271" y="4361"/>
                        <a:pt x="72869" y="3279"/>
                      </a:cubicBezTo>
                      <a:cubicBezTo>
                        <a:pt x="74058" y="1107"/>
                        <a:pt x="74968" y="59"/>
                        <a:pt x="74892" y="2"/>
                      </a:cubicBezTo>
                      <a:cubicBezTo>
                        <a:pt x="74891" y="1"/>
                        <a:pt x="74890" y="0"/>
                        <a:pt x="74888" y="0"/>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95" name="Google Shape;1903;p46">
                  <a:extLst>
                    <a:ext uri="{FF2B5EF4-FFF2-40B4-BE49-F238E27FC236}">
                      <a16:creationId xmlns:a16="http://schemas.microsoft.com/office/drawing/2014/main" id="{BAF11897-9DD0-3D11-FDC7-13B4B46C9C51}"/>
                    </a:ext>
                  </a:extLst>
                </p:cNvPr>
                <p:cNvSpPr/>
                <p:nvPr/>
              </p:nvSpPr>
              <p:spPr>
                <a:xfrm>
                  <a:off x="3834175" y="2744775"/>
                  <a:ext cx="419950" cy="526225"/>
                </a:xfrm>
                <a:custGeom>
                  <a:avLst/>
                  <a:gdLst/>
                  <a:ahLst/>
                  <a:cxnLst/>
                  <a:rect l="l" t="t" r="r" b="b"/>
                  <a:pathLst>
                    <a:path w="16798" h="21049" extrusionOk="0">
                      <a:moveTo>
                        <a:pt x="16690" y="0"/>
                      </a:moveTo>
                      <a:cubicBezTo>
                        <a:pt x="16529" y="0"/>
                        <a:pt x="15961" y="1406"/>
                        <a:pt x="14498" y="3275"/>
                      </a:cubicBezTo>
                      <a:cubicBezTo>
                        <a:pt x="13761" y="4232"/>
                        <a:pt x="12782" y="5294"/>
                        <a:pt x="11620" y="6406"/>
                      </a:cubicBezTo>
                      <a:cubicBezTo>
                        <a:pt x="10457" y="7517"/>
                        <a:pt x="9109" y="8677"/>
                        <a:pt x="7697" y="9915"/>
                      </a:cubicBezTo>
                      <a:cubicBezTo>
                        <a:pt x="6281" y="11159"/>
                        <a:pt x="4966" y="12402"/>
                        <a:pt x="3873" y="13640"/>
                      </a:cubicBezTo>
                      <a:cubicBezTo>
                        <a:pt x="2780" y="14877"/>
                        <a:pt x="1907" y="16101"/>
                        <a:pt x="1317" y="17211"/>
                      </a:cubicBezTo>
                      <a:cubicBezTo>
                        <a:pt x="112" y="19438"/>
                        <a:pt x="0" y="21042"/>
                        <a:pt x="96" y="21047"/>
                      </a:cubicBezTo>
                      <a:cubicBezTo>
                        <a:pt x="98" y="21048"/>
                        <a:pt x="101" y="21048"/>
                        <a:pt x="103" y="21048"/>
                      </a:cubicBezTo>
                      <a:cubicBezTo>
                        <a:pt x="264" y="21048"/>
                        <a:pt x="614" y="19558"/>
                        <a:pt x="1893" y="17549"/>
                      </a:cubicBezTo>
                      <a:cubicBezTo>
                        <a:pt x="2531" y="16527"/>
                        <a:pt x="3422" y="15395"/>
                        <a:pt x="4516" y="14226"/>
                      </a:cubicBezTo>
                      <a:cubicBezTo>
                        <a:pt x="5610" y="13056"/>
                        <a:pt x="6915" y="11858"/>
                        <a:pt x="8319" y="10624"/>
                      </a:cubicBezTo>
                      <a:cubicBezTo>
                        <a:pt x="9728" y="9389"/>
                        <a:pt x="11076" y="8196"/>
                        <a:pt x="12230" y="7025"/>
                      </a:cubicBezTo>
                      <a:cubicBezTo>
                        <a:pt x="13383" y="5853"/>
                        <a:pt x="14345" y="4709"/>
                        <a:pt x="15039" y="3666"/>
                      </a:cubicBezTo>
                      <a:cubicBezTo>
                        <a:pt x="16448" y="1579"/>
                        <a:pt x="16798" y="25"/>
                        <a:pt x="16699" y="2"/>
                      </a:cubicBezTo>
                      <a:cubicBezTo>
                        <a:pt x="16696" y="1"/>
                        <a:pt x="16693" y="0"/>
                        <a:pt x="16690" y="0"/>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96" name="Google Shape;1904;p46">
                  <a:extLst>
                    <a:ext uri="{FF2B5EF4-FFF2-40B4-BE49-F238E27FC236}">
                      <a16:creationId xmlns:a16="http://schemas.microsoft.com/office/drawing/2014/main" id="{1EB6C12F-4CA5-FC2C-4AE6-D7C820DF0829}"/>
                    </a:ext>
                  </a:extLst>
                </p:cNvPr>
                <p:cNvSpPr/>
                <p:nvPr/>
              </p:nvSpPr>
              <p:spPr>
                <a:xfrm>
                  <a:off x="1767600" y="2207375"/>
                  <a:ext cx="2508375" cy="2193825"/>
                </a:xfrm>
                <a:custGeom>
                  <a:avLst/>
                  <a:gdLst/>
                  <a:ahLst/>
                  <a:cxnLst/>
                  <a:rect l="l" t="t" r="r" b="b"/>
                  <a:pathLst>
                    <a:path w="100335" h="87753" extrusionOk="0">
                      <a:moveTo>
                        <a:pt x="31245" y="1"/>
                      </a:moveTo>
                      <a:cubicBezTo>
                        <a:pt x="25146" y="1"/>
                        <a:pt x="19058" y="1667"/>
                        <a:pt x="13758" y="4827"/>
                      </a:cubicBezTo>
                      <a:cubicBezTo>
                        <a:pt x="6812" y="8968"/>
                        <a:pt x="1765" y="15693"/>
                        <a:pt x="928" y="23863"/>
                      </a:cubicBezTo>
                      <a:cubicBezTo>
                        <a:pt x="1" y="32928"/>
                        <a:pt x="1816" y="42140"/>
                        <a:pt x="5664" y="50369"/>
                      </a:cubicBezTo>
                      <a:cubicBezTo>
                        <a:pt x="12627" y="65253"/>
                        <a:pt x="25491" y="76833"/>
                        <a:pt x="40736" y="82808"/>
                      </a:cubicBezTo>
                      <a:cubicBezTo>
                        <a:pt x="48673" y="85919"/>
                        <a:pt x="57218" y="87753"/>
                        <a:pt x="65765" y="87753"/>
                      </a:cubicBezTo>
                      <a:cubicBezTo>
                        <a:pt x="67385" y="87753"/>
                        <a:pt x="69005" y="87687"/>
                        <a:pt x="70621" y="87551"/>
                      </a:cubicBezTo>
                      <a:cubicBezTo>
                        <a:pt x="72964" y="87357"/>
                        <a:pt x="75292" y="87008"/>
                        <a:pt x="77589" y="86506"/>
                      </a:cubicBezTo>
                      <a:cubicBezTo>
                        <a:pt x="85103" y="84855"/>
                        <a:pt x="93327" y="81024"/>
                        <a:pt x="96816" y="73801"/>
                      </a:cubicBezTo>
                      <a:cubicBezTo>
                        <a:pt x="100058" y="67089"/>
                        <a:pt x="100335" y="58683"/>
                        <a:pt x="96849" y="52006"/>
                      </a:cubicBezTo>
                      <a:cubicBezTo>
                        <a:pt x="92449" y="43582"/>
                        <a:pt x="84175" y="37721"/>
                        <a:pt x="75852" y="33586"/>
                      </a:cubicBezTo>
                      <a:cubicBezTo>
                        <a:pt x="61184" y="26297"/>
                        <a:pt x="58274" y="7823"/>
                        <a:pt x="42483" y="1989"/>
                      </a:cubicBezTo>
                      <a:cubicBezTo>
                        <a:pt x="38858" y="649"/>
                        <a:pt x="35049" y="1"/>
                        <a:pt x="31245" y="1"/>
                      </a:cubicBezTo>
                      <a:close/>
                    </a:path>
                  </a:pathLst>
                </a:custGeom>
                <a:solidFill>
                  <a:srgbClr val="6175B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97" name="Google Shape;1905;p46">
                  <a:extLst>
                    <a:ext uri="{FF2B5EF4-FFF2-40B4-BE49-F238E27FC236}">
                      <a16:creationId xmlns:a16="http://schemas.microsoft.com/office/drawing/2014/main" id="{49E5AE20-C8E0-AD01-381D-E4A424E1C288}"/>
                    </a:ext>
                  </a:extLst>
                </p:cNvPr>
                <p:cNvSpPr/>
                <p:nvPr/>
              </p:nvSpPr>
              <p:spPr>
                <a:xfrm>
                  <a:off x="4811850" y="2107000"/>
                  <a:ext cx="381650" cy="442425"/>
                </a:xfrm>
                <a:custGeom>
                  <a:avLst/>
                  <a:gdLst/>
                  <a:ahLst/>
                  <a:cxnLst/>
                  <a:rect l="l" t="t" r="r" b="b"/>
                  <a:pathLst>
                    <a:path w="15266" h="17697" extrusionOk="0">
                      <a:moveTo>
                        <a:pt x="15266" y="0"/>
                      </a:moveTo>
                      <a:cubicBezTo>
                        <a:pt x="10529" y="3277"/>
                        <a:pt x="5371" y="5796"/>
                        <a:pt x="1" y="7466"/>
                      </a:cubicBezTo>
                      <a:cubicBezTo>
                        <a:pt x="265" y="10760"/>
                        <a:pt x="842" y="14558"/>
                        <a:pt x="198" y="17696"/>
                      </a:cubicBezTo>
                      <a:cubicBezTo>
                        <a:pt x="4931" y="17171"/>
                        <a:pt x="9583" y="15744"/>
                        <a:pt x="13892" y="13504"/>
                      </a:cubicBezTo>
                      <a:cubicBezTo>
                        <a:pt x="14003" y="11409"/>
                        <a:pt x="14197" y="9424"/>
                        <a:pt x="14310" y="7788"/>
                      </a:cubicBezTo>
                      <a:cubicBezTo>
                        <a:pt x="14374" y="6855"/>
                        <a:pt x="14596" y="1566"/>
                        <a:pt x="15266" y="0"/>
                      </a:cubicBezTo>
                      <a:close/>
                    </a:path>
                  </a:pathLst>
                </a:custGeom>
                <a:solidFill>
                  <a:srgbClr val="FD6F6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98" name="Google Shape;1906;p46">
                  <a:extLst>
                    <a:ext uri="{FF2B5EF4-FFF2-40B4-BE49-F238E27FC236}">
                      <a16:creationId xmlns:a16="http://schemas.microsoft.com/office/drawing/2014/main" id="{1D176C8D-A197-495C-74C2-885817037C12}"/>
                    </a:ext>
                  </a:extLst>
                </p:cNvPr>
                <p:cNvSpPr/>
                <p:nvPr/>
              </p:nvSpPr>
              <p:spPr>
                <a:xfrm>
                  <a:off x="3808375" y="455275"/>
                  <a:ext cx="1722600" cy="1916575"/>
                </a:xfrm>
                <a:custGeom>
                  <a:avLst/>
                  <a:gdLst/>
                  <a:ahLst/>
                  <a:cxnLst/>
                  <a:rect l="l" t="t" r="r" b="b"/>
                  <a:pathLst>
                    <a:path w="68904" h="76663" extrusionOk="0">
                      <a:moveTo>
                        <a:pt x="24306" y="0"/>
                      </a:moveTo>
                      <a:lnTo>
                        <a:pt x="24306" y="0"/>
                      </a:lnTo>
                      <a:cubicBezTo>
                        <a:pt x="23523" y="177"/>
                        <a:pt x="22755" y="378"/>
                        <a:pt x="22027" y="638"/>
                      </a:cubicBezTo>
                      <a:cubicBezTo>
                        <a:pt x="15951" y="2803"/>
                        <a:pt x="9779" y="7074"/>
                        <a:pt x="6486" y="12703"/>
                      </a:cubicBezTo>
                      <a:cubicBezTo>
                        <a:pt x="3553" y="17717"/>
                        <a:pt x="1109" y="23200"/>
                        <a:pt x="456" y="29025"/>
                      </a:cubicBezTo>
                      <a:cubicBezTo>
                        <a:pt x="0" y="33091"/>
                        <a:pt x="154" y="36941"/>
                        <a:pt x="2079" y="40563"/>
                      </a:cubicBezTo>
                      <a:cubicBezTo>
                        <a:pt x="4013" y="44205"/>
                        <a:pt x="5026" y="48546"/>
                        <a:pt x="5013" y="52659"/>
                      </a:cubicBezTo>
                      <a:cubicBezTo>
                        <a:pt x="4980" y="63644"/>
                        <a:pt x="13522" y="73101"/>
                        <a:pt x="23893" y="75659"/>
                      </a:cubicBezTo>
                      <a:cubicBezTo>
                        <a:pt x="25665" y="76093"/>
                        <a:pt x="27470" y="76386"/>
                        <a:pt x="29291" y="76534"/>
                      </a:cubicBezTo>
                      <a:cubicBezTo>
                        <a:pt x="30335" y="76620"/>
                        <a:pt x="31385" y="76662"/>
                        <a:pt x="32437" y="76662"/>
                      </a:cubicBezTo>
                      <a:cubicBezTo>
                        <a:pt x="41764" y="76662"/>
                        <a:pt x="51303" y="73318"/>
                        <a:pt x="58377" y="67215"/>
                      </a:cubicBezTo>
                      <a:cubicBezTo>
                        <a:pt x="65922" y="60706"/>
                        <a:pt x="68725" y="52615"/>
                        <a:pt x="68904" y="43374"/>
                      </a:cubicBezTo>
                      <a:cubicBezTo>
                        <a:pt x="62584" y="39615"/>
                        <a:pt x="55056" y="38338"/>
                        <a:pt x="47854" y="36653"/>
                      </a:cubicBezTo>
                      <a:cubicBezTo>
                        <a:pt x="43839" y="35714"/>
                        <a:pt x="39815" y="34603"/>
                        <a:pt x="36211" y="32603"/>
                      </a:cubicBezTo>
                      <a:cubicBezTo>
                        <a:pt x="30406" y="29378"/>
                        <a:pt x="25933" y="23834"/>
                        <a:pt x="24010" y="17478"/>
                      </a:cubicBezTo>
                      <a:cubicBezTo>
                        <a:pt x="22981" y="14078"/>
                        <a:pt x="22690" y="10465"/>
                        <a:pt x="23105" y="6940"/>
                      </a:cubicBezTo>
                      <a:cubicBezTo>
                        <a:pt x="23412" y="4345"/>
                        <a:pt x="23373" y="2231"/>
                        <a:pt x="24306" y="0"/>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99" name="Google Shape;1907;p46">
                  <a:extLst>
                    <a:ext uri="{FF2B5EF4-FFF2-40B4-BE49-F238E27FC236}">
                      <a16:creationId xmlns:a16="http://schemas.microsoft.com/office/drawing/2014/main" id="{CEEEB073-15BA-DCDD-2322-38A300813114}"/>
                    </a:ext>
                  </a:extLst>
                </p:cNvPr>
                <p:cNvSpPr/>
                <p:nvPr/>
              </p:nvSpPr>
              <p:spPr>
                <a:xfrm>
                  <a:off x="3417050" y="3236700"/>
                  <a:ext cx="556750" cy="1164350"/>
                </a:xfrm>
                <a:custGeom>
                  <a:avLst/>
                  <a:gdLst/>
                  <a:ahLst/>
                  <a:cxnLst/>
                  <a:rect l="l" t="t" r="r" b="b"/>
                  <a:pathLst>
                    <a:path w="22270" h="46574" extrusionOk="0">
                      <a:moveTo>
                        <a:pt x="21826" y="0"/>
                      </a:moveTo>
                      <a:cubicBezTo>
                        <a:pt x="21676" y="1486"/>
                        <a:pt x="21483" y="3039"/>
                        <a:pt x="21247" y="4661"/>
                      </a:cubicBezTo>
                      <a:cubicBezTo>
                        <a:pt x="21010" y="5947"/>
                        <a:pt x="20831" y="7289"/>
                        <a:pt x="20520" y="8646"/>
                      </a:cubicBezTo>
                      <a:cubicBezTo>
                        <a:pt x="20374" y="9327"/>
                        <a:pt x="20227" y="10018"/>
                        <a:pt x="20078" y="10718"/>
                      </a:cubicBezTo>
                      <a:cubicBezTo>
                        <a:pt x="19904" y="11413"/>
                        <a:pt x="19728" y="12116"/>
                        <a:pt x="19550" y="12828"/>
                      </a:cubicBezTo>
                      <a:cubicBezTo>
                        <a:pt x="18081" y="18514"/>
                        <a:pt x="15778" y="24601"/>
                        <a:pt x="12488" y="30528"/>
                      </a:cubicBezTo>
                      <a:cubicBezTo>
                        <a:pt x="10818" y="33475"/>
                        <a:pt x="8974" y="36229"/>
                        <a:pt x="7035" y="38767"/>
                      </a:cubicBezTo>
                      <a:cubicBezTo>
                        <a:pt x="5111" y="41319"/>
                        <a:pt x="3008" y="43584"/>
                        <a:pt x="941" y="45666"/>
                      </a:cubicBezTo>
                      <a:lnTo>
                        <a:pt x="0" y="46573"/>
                      </a:lnTo>
                      <a:cubicBezTo>
                        <a:pt x="33" y="46573"/>
                        <a:pt x="66" y="46573"/>
                        <a:pt x="99" y="46573"/>
                      </a:cubicBezTo>
                      <a:cubicBezTo>
                        <a:pt x="246" y="46573"/>
                        <a:pt x="394" y="46574"/>
                        <a:pt x="542" y="46574"/>
                      </a:cubicBezTo>
                      <a:cubicBezTo>
                        <a:pt x="638" y="46574"/>
                        <a:pt x="735" y="46573"/>
                        <a:pt x="832" y="46572"/>
                      </a:cubicBezTo>
                      <a:cubicBezTo>
                        <a:pt x="1004" y="46406"/>
                        <a:pt x="1175" y="46246"/>
                        <a:pt x="1348" y="46079"/>
                      </a:cubicBezTo>
                      <a:cubicBezTo>
                        <a:pt x="3444" y="43990"/>
                        <a:pt x="5574" y="41713"/>
                        <a:pt x="7522" y="39142"/>
                      </a:cubicBezTo>
                      <a:cubicBezTo>
                        <a:pt x="9485" y="36586"/>
                        <a:pt x="11351" y="33811"/>
                        <a:pt x="13037" y="30835"/>
                      </a:cubicBezTo>
                      <a:cubicBezTo>
                        <a:pt x="16357" y="24853"/>
                        <a:pt x="18662" y="18708"/>
                        <a:pt x="20111" y="12971"/>
                      </a:cubicBezTo>
                      <a:cubicBezTo>
                        <a:pt x="20287" y="12254"/>
                        <a:pt x="20459" y="11544"/>
                        <a:pt x="20631" y="10843"/>
                      </a:cubicBezTo>
                      <a:cubicBezTo>
                        <a:pt x="20777" y="10138"/>
                        <a:pt x="20920" y="9441"/>
                        <a:pt x="21062" y="8753"/>
                      </a:cubicBezTo>
                      <a:cubicBezTo>
                        <a:pt x="21366" y="7385"/>
                        <a:pt x="21535" y="6033"/>
                        <a:pt x="21762" y="4737"/>
                      </a:cubicBezTo>
                      <a:cubicBezTo>
                        <a:pt x="21969" y="3224"/>
                        <a:pt x="22138" y="1771"/>
                        <a:pt x="22269" y="382"/>
                      </a:cubicBezTo>
                      <a:cubicBezTo>
                        <a:pt x="22120" y="256"/>
                        <a:pt x="21976" y="124"/>
                        <a:pt x="21826" y="0"/>
                      </a:cubicBezTo>
                      <a:close/>
                    </a:path>
                  </a:pathLst>
                </a:custGeom>
                <a:solidFill>
                  <a:srgbClr val="5869A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00" name="Google Shape;1908;p46">
                  <a:extLst>
                    <a:ext uri="{FF2B5EF4-FFF2-40B4-BE49-F238E27FC236}">
                      <a16:creationId xmlns:a16="http://schemas.microsoft.com/office/drawing/2014/main" id="{1367AA73-1ADD-ACBC-4DB8-05D6CFAFF131}"/>
                    </a:ext>
                  </a:extLst>
                </p:cNvPr>
                <p:cNvSpPr/>
                <p:nvPr/>
              </p:nvSpPr>
              <p:spPr>
                <a:xfrm>
                  <a:off x="2234025" y="3069650"/>
                  <a:ext cx="1483600" cy="863150"/>
                </a:xfrm>
                <a:custGeom>
                  <a:avLst/>
                  <a:gdLst/>
                  <a:ahLst/>
                  <a:cxnLst/>
                  <a:rect l="l" t="t" r="r" b="b"/>
                  <a:pathLst>
                    <a:path w="59344" h="34526" extrusionOk="0">
                      <a:moveTo>
                        <a:pt x="58959" y="0"/>
                      </a:moveTo>
                      <a:cubicBezTo>
                        <a:pt x="58677" y="343"/>
                        <a:pt x="58396" y="686"/>
                        <a:pt x="58099" y="1036"/>
                      </a:cubicBezTo>
                      <a:cubicBezTo>
                        <a:pt x="54790" y="4938"/>
                        <a:pt x="50454" y="9269"/>
                        <a:pt x="45086" y="13396"/>
                      </a:cubicBezTo>
                      <a:cubicBezTo>
                        <a:pt x="39738" y="17542"/>
                        <a:pt x="33351" y="21441"/>
                        <a:pt x="26296" y="24796"/>
                      </a:cubicBezTo>
                      <a:cubicBezTo>
                        <a:pt x="19237" y="28154"/>
                        <a:pt x="12191" y="30638"/>
                        <a:pt x="5691" y="32542"/>
                      </a:cubicBezTo>
                      <a:cubicBezTo>
                        <a:pt x="3743" y="33118"/>
                        <a:pt x="1848" y="33624"/>
                        <a:pt x="0" y="34073"/>
                      </a:cubicBezTo>
                      <a:cubicBezTo>
                        <a:pt x="156" y="34225"/>
                        <a:pt x="310" y="34376"/>
                        <a:pt x="467" y="34526"/>
                      </a:cubicBezTo>
                      <a:cubicBezTo>
                        <a:pt x="2218" y="34105"/>
                        <a:pt x="4014" y="33633"/>
                        <a:pt x="5852" y="33099"/>
                      </a:cubicBezTo>
                      <a:cubicBezTo>
                        <a:pt x="12384" y="31219"/>
                        <a:pt x="19470" y="28741"/>
                        <a:pt x="26566" y="25365"/>
                      </a:cubicBezTo>
                      <a:cubicBezTo>
                        <a:pt x="33660" y="21992"/>
                        <a:pt x="40078" y="18053"/>
                        <a:pt x="45441" y="13854"/>
                      </a:cubicBezTo>
                      <a:cubicBezTo>
                        <a:pt x="50823" y="9676"/>
                        <a:pt x="55156" y="5283"/>
                        <a:pt x="58439" y="1322"/>
                      </a:cubicBezTo>
                      <a:cubicBezTo>
                        <a:pt x="58752" y="945"/>
                        <a:pt x="59048" y="577"/>
                        <a:pt x="59343" y="208"/>
                      </a:cubicBezTo>
                      <a:cubicBezTo>
                        <a:pt x="59216" y="139"/>
                        <a:pt x="59087" y="68"/>
                        <a:pt x="58959" y="0"/>
                      </a:cubicBezTo>
                      <a:close/>
                    </a:path>
                  </a:pathLst>
                </a:custGeom>
                <a:solidFill>
                  <a:srgbClr val="5869A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01" name="Google Shape;1909;p46">
                  <a:extLst>
                    <a:ext uri="{FF2B5EF4-FFF2-40B4-BE49-F238E27FC236}">
                      <a16:creationId xmlns:a16="http://schemas.microsoft.com/office/drawing/2014/main" id="{F4AF0701-446F-E2D9-612F-4FEC1C83CA38}"/>
                    </a:ext>
                  </a:extLst>
                </p:cNvPr>
                <p:cNvSpPr/>
                <p:nvPr/>
              </p:nvSpPr>
              <p:spPr>
                <a:xfrm>
                  <a:off x="2133600" y="2485750"/>
                  <a:ext cx="1015300" cy="1336650"/>
                </a:xfrm>
                <a:custGeom>
                  <a:avLst/>
                  <a:gdLst/>
                  <a:ahLst/>
                  <a:cxnLst/>
                  <a:rect l="l" t="t" r="r" b="b"/>
                  <a:pathLst>
                    <a:path w="40612" h="53466" extrusionOk="0">
                      <a:moveTo>
                        <a:pt x="40232" y="1"/>
                      </a:moveTo>
                      <a:cubicBezTo>
                        <a:pt x="39390" y="4068"/>
                        <a:pt x="38066" y="8744"/>
                        <a:pt x="36036" y="13687"/>
                      </a:cubicBezTo>
                      <a:cubicBezTo>
                        <a:pt x="33870" y="19029"/>
                        <a:pt x="30827" y="24644"/>
                        <a:pt x="26916" y="30025"/>
                      </a:cubicBezTo>
                      <a:cubicBezTo>
                        <a:pt x="22995" y="35402"/>
                        <a:pt x="18573" y="40008"/>
                        <a:pt x="14137" y="43690"/>
                      </a:cubicBezTo>
                      <a:cubicBezTo>
                        <a:pt x="9714" y="47395"/>
                        <a:pt x="5331" y="50231"/>
                        <a:pt x="1506" y="52328"/>
                      </a:cubicBezTo>
                      <a:cubicBezTo>
                        <a:pt x="993" y="52611"/>
                        <a:pt x="492" y="52878"/>
                        <a:pt x="1" y="53136"/>
                      </a:cubicBezTo>
                      <a:cubicBezTo>
                        <a:pt x="96" y="53246"/>
                        <a:pt x="189" y="53356"/>
                        <a:pt x="284" y="53466"/>
                      </a:cubicBezTo>
                      <a:cubicBezTo>
                        <a:pt x="752" y="53229"/>
                        <a:pt x="1230" y="52979"/>
                        <a:pt x="1717" y="52719"/>
                      </a:cubicBezTo>
                      <a:cubicBezTo>
                        <a:pt x="5591" y="50661"/>
                        <a:pt x="10032" y="47844"/>
                        <a:pt x="14507" y="44135"/>
                      </a:cubicBezTo>
                      <a:cubicBezTo>
                        <a:pt x="18997" y="40452"/>
                        <a:pt x="23472" y="35817"/>
                        <a:pt x="27424" y="30396"/>
                      </a:cubicBezTo>
                      <a:cubicBezTo>
                        <a:pt x="31368" y="24969"/>
                        <a:pt x="34420" y="19300"/>
                        <a:pt x="36572" y="13905"/>
                      </a:cubicBezTo>
                      <a:cubicBezTo>
                        <a:pt x="38533" y="9058"/>
                        <a:pt x="39809" y="4463"/>
                        <a:pt x="40611" y="443"/>
                      </a:cubicBezTo>
                      <a:cubicBezTo>
                        <a:pt x="40486" y="294"/>
                        <a:pt x="40358" y="148"/>
                        <a:pt x="40232" y="1"/>
                      </a:cubicBezTo>
                      <a:close/>
                    </a:path>
                  </a:pathLst>
                </a:custGeom>
                <a:solidFill>
                  <a:srgbClr val="5869A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02" name="Google Shape;1910;p46">
                  <a:extLst>
                    <a:ext uri="{FF2B5EF4-FFF2-40B4-BE49-F238E27FC236}">
                      <a16:creationId xmlns:a16="http://schemas.microsoft.com/office/drawing/2014/main" id="{741754D7-F03D-6ED2-1AB3-9C8C2622939D}"/>
                    </a:ext>
                  </a:extLst>
                </p:cNvPr>
                <p:cNvSpPr/>
                <p:nvPr/>
              </p:nvSpPr>
              <p:spPr>
                <a:xfrm>
                  <a:off x="1806175" y="2276125"/>
                  <a:ext cx="1078650" cy="892375"/>
                </a:xfrm>
                <a:custGeom>
                  <a:avLst/>
                  <a:gdLst/>
                  <a:ahLst/>
                  <a:cxnLst/>
                  <a:rect l="l" t="t" r="r" b="b"/>
                  <a:pathLst>
                    <a:path w="43146" h="35695" extrusionOk="0">
                      <a:moveTo>
                        <a:pt x="42761" y="1"/>
                      </a:moveTo>
                      <a:cubicBezTo>
                        <a:pt x="41107" y="748"/>
                        <a:pt x="39169" y="1663"/>
                        <a:pt x="36998" y="2758"/>
                      </a:cubicBezTo>
                      <a:cubicBezTo>
                        <a:pt x="33417" y="4563"/>
                        <a:pt x="29229" y="6887"/>
                        <a:pt x="24804" y="9825"/>
                      </a:cubicBezTo>
                      <a:cubicBezTo>
                        <a:pt x="20378" y="12757"/>
                        <a:pt x="15738" y="16349"/>
                        <a:pt x="11337" y="20629"/>
                      </a:cubicBezTo>
                      <a:cubicBezTo>
                        <a:pt x="6963" y="24937"/>
                        <a:pt x="3303" y="29546"/>
                        <a:pt x="490" y="34061"/>
                      </a:cubicBezTo>
                      <a:cubicBezTo>
                        <a:pt x="320" y="34330"/>
                        <a:pt x="164" y="34599"/>
                        <a:pt x="0" y="34869"/>
                      </a:cubicBezTo>
                      <a:cubicBezTo>
                        <a:pt x="51" y="35145"/>
                        <a:pt x="110" y="35420"/>
                        <a:pt x="166" y="35694"/>
                      </a:cubicBezTo>
                      <a:cubicBezTo>
                        <a:pt x="431" y="35254"/>
                        <a:pt x="698" y="34812"/>
                        <a:pt x="981" y="34369"/>
                      </a:cubicBezTo>
                      <a:cubicBezTo>
                        <a:pt x="3796" y="29911"/>
                        <a:pt x="7439" y="25351"/>
                        <a:pt x="11778" y="21079"/>
                      </a:cubicBezTo>
                      <a:cubicBezTo>
                        <a:pt x="16145" y="16831"/>
                        <a:pt x="20742" y="13250"/>
                        <a:pt x="25126" y="10306"/>
                      </a:cubicBezTo>
                      <a:cubicBezTo>
                        <a:pt x="29510" y="7357"/>
                        <a:pt x="33658" y="5003"/>
                        <a:pt x="37202" y="3153"/>
                      </a:cubicBezTo>
                      <a:cubicBezTo>
                        <a:pt x="39457" y="1975"/>
                        <a:pt x="41460" y="988"/>
                        <a:pt x="43145" y="183"/>
                      </a:cubicBezTo>
                      <a:cubicBezTo>
                        <a:pt x="43017" y="122"/>
                        <a:pt x="42891" y="60"/>
                        <a:pt x="42761" y="1"/>
                      </a:cubicBezTo>
                      <a:close/>
                    </a:path>
                  </a:pathLst>
                </a:custGeom>
                <a:solidFill>
                  <a:srgbClr val="5869A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03" name="Google Shape;1911;p46">
                  <a:extLst>
                    <a:ext uri="{FF2B5EF4-FFF2-40B4-BE49-F238E27FC236}">
                      <a16:creationId xmlns:a16="http://schemas.microsoft.com/office/drawing/2014/main" id="{62FB2358-0C15-BF75-9A70-5106044C7B6F}"/>
                    </a:ext>
                  </a:extLst>
                </p:cNvPr>
                <p:cNvSpPr/>
                <p:nvPr/>
              </p:nvSpPr>
              <p:spPr>
                <a:xfrm>
                  <a:off x="4239500" y="1797150"/>
                  <a:ext cx="217625" cy="85150"/>
                </a:xfrm>
                <a:custGeom>
                  <a:avLst/>
                  <a:gdLst/>
                  <a:ahLst/>
                  <a:cxnLst/>
                  <a:rect l="l" t="t" r="r" b="b"/>
                  <a:pathLst>
                    <a:path w="8705" h="3406" extrusionOk="0">
                      <a:moveTo>
                        <a:pt x="8628" y="1"/>
                      </a:moveTo>
                      <a:cubicBezTo>
                        <a:pt x="8526" y="1"/>
                        <a:pt x="8289" y="548"/>
                        <a:pt x="7673" y="1200"/>
                      </a:cubicBezTo>
                      <a:cubicBezTo>
                        <a:pt x="7054" y="1869"/>
                        <a:pt x="5944" y="2632"/>
                        <a:pt x="4564" y="2761"/>
                      </a:cubicBezTo>
                      <a:cubicBezTo>
                        <a:pt x="4435" y="2772"/>
                        <a:pt x="4307" y="2778"/>
                        <a:pt x="4180" y="2778"/>
                      </a:cubicBezTo>
                      <a:cubicBezTo>
                        <a:pt x="2958" y="2778"/>
                        <a:pt x="1886" y="2277"/>
                        <a:pt x="1227" y="1780"/>
                      </a:cubicBezTo>
                      <a:cubicBezTo>
                        <a:pt x="517" y="1258"/>
                        <a:pt x="185" y="772"/>
                        <a:pt x="78" y="772"/>
                      </a:cubicBezTo>
                      <a:cubicBezTo>
                        <a:pt x="73" y="772"/>
                        <a:pt x="68" y="773"/>
                        <a:pt x="63" y="776"/>
                      </a:cubicBezTo>
                      <a:cubicBezTo>
                        <a:pt x="0" y="804"/>
                        <a:pt x="198" y="1423"/>
                        <a:pt x="942" y="2123"/>
                      </a:cubicBezTo>
                      <a:cubicBezTo>
                        <a:pt x="1601" y="2755"/>
                        <a:pt x="2796" y="3405"/>
                        <a:pt x="4220" y="3405"/>
                      </a:cubicBezTo>
                      <a:cubicBezTo>
                        <a:pt x="4352" y="3405"/>
                        <a:pt x="4485" y="3400"/>
                        <a:pt x="4620" y="3388"/>
                      </a:cubicBezTo>
                      <a:cubicBezTo>
                        <a:pt x="6219" y="3237"/>
                        <a:pt x="7430" y="2294"/>
                        <a:pt x="8013" y="1486"/>
                      </a:cubicBezTo>
                      <a:cubicBezTo>
                        <a:pt x="8621" y="664"/>
                        <a:pt x="8705" y="20"/>
                        <a:pt x="8638" y="3"/>
                      </a:cubicBezTo>
                      <a:cubicBezTo>
                        <a:pt x="8635" y="2"/>
                        <a:pt x="8631" y="1"/>
                        <a:pt x="8628" y="1"/>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04" name="Google Shape;1912;p46">
                  <a:extLst>
                    <a:ext uri="{FF2B5EF4-FFF2-40B4-BE49-F238E27FC236}">
                      <a16:creationId xmlns:a16="http://schemas.microsoft.com/office/drawing/2014/main" id="{2BD11325-5148-41AF-7775-0510A8F18FE2}"/>
                    </a:ext>
                  </a:extLst>
                </p:cNvPr>
                <p:cNvSpPr/>
                <p:nvPr/>
              </p:nvSpPr>
              <p:spPr>
                <a:xfrm>
                  <a:off x="2076475" y="2370125"/>
                  <a:ext cx="1107000" cy="989475"/>
                </a:xfrm>
                <a:custGeom>
                  <a:avLst/>
                  <a:gdLst/>
                  <a:ahLst/>
                  <a:cxnLst/>
                  <a:rect l="l" t="t" r="r" b="b"/>
                  <a:pathLst>
                    <a:path w="44280" h="39579" extrusionOk="0">
                      <a:moveTo>
                        <a:pt x="19092" y="1"/>
                      </a:moveTo>
                      <a:cubicBezTo>
                        <a:pt x="12919" y="1"/>
                        <a:pt x="6951" y="2424"/>
                        <a:pt x="3595" y="8150"/>
                      </a:cubicBezTo>
                      <a:cubicBezTo>
                        <a:pt x="2670" y="9726"/>
                        <a:pt x="2096" y="11491"/>
                        <a:pt x="1747" y="13285"/>
                      </a:cubicBezTo>
                      <a:cubicBezTo>
                        <a:pt x="1" y="22239"/>
                        <a:pt x="4318" y="32113"/>
                        <a:pt x="12182" y="36737"/>
                      </a:cubicBezTo>
                      <a:cubicBezTo>
                        <a:pt x="15426" y="38645"/>
                        <a:pt x="19181" y="39579"/>
                        <a:pt x="22940" y="39579"/>
                      </a:cubicBezTo>
                      <a:cubicBezTo>
                        <a:pt x="28291" y="39579"/>
                        <a:pt x="33650" y="37686"/>
                        <a:pt x="37554" y="34014"/>
                      </a:cubicBezTo>
                      <a:cubicBezTo>
                        <a:pt x="41241" y="30546"/>
                        <a:pt x="44279" y="24199"/>
                        <a:pt x="43499" y="19011"/>
                      </a:cubicBezTo>
                      <a:cubicBezTo>
                        <a:pt x="43014" y="15794"/>
                        <a:pt x="40859" y="12348"/>
                        <a:pt x="38484" y="9641"/>
                      </a:cubicBezTo>
                      <a:cubicBezTo>
                        <a:pt x="37674" y="8721"/>
                        <a:pt x="36840" y="7886"/>
                        <a:pt x="36037" y="7175"/>
                      </a:cubicBezTo>
                      <a:cubicBezTo>
                        <a:pt x="33101" y="4575"/>
                        <a:pt x="29848" y="2069"/>
                        <a:pt x="26017" y="983"/>
                      </a:cubicBezTo>
                      <a:cubicBezTo>
                        <a:pt x="23765" y="344"/>
                        <a:pt x="21414" y="1"/>
                        <a:pt x="19092" y="1"/>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05" name="Google Shape;1913;p46">
                  <a:extLst>
                    <a:ext uri="{FF2B5EF4-FFF2-40B4-BE49-F238E27FC236}">
                      <a16:creationId xmlns:a16="http://schemas.microsoft.com/office/drawing/2014/main" id="{59EFD01A-F35F-B2AC-A2C5-54F56500BFA0}"/>
                    </a:ext>
                  </a:extLst>
                </p:cNvPr>
                <p:cNvSpPr/>
                <p:nvPr/>
              </p:nvSpPr>
              <p:spPr>
                <a:xfrm>
                  <a:off x="3799625" y="1148000"/>
                  <a:ext cx="212600" cy="118600"/>
                </a:xfrm>
                <a:custGeom>
                  <a:avLst/>
                  <a:gdLst/>
                  <a:ahLst/>
                  <a:cxnLst/>
                  <a:rect l="l" t="t" r="r" b="b"/>
                  <a:pathLst>
                    <a:path w="8504" h="4744" extrusionOk="0">
                      <a:moveTo>
                        <a:pt x="5698" y="0"/>
                      </a:moveTo>
                      <a:cubicBezTo>
                        <a:pt x="4979" y="0"/>
                        <a:pt x="4157" y="110"/>
                        <a:pt x="3306" y="426"/>
                      </a:cubicBezTo>
                      <a:cubicBezTo>
                        <a:pt x="1827" y="982"/>
                        <a:pt x="788" y="2101"/>
                        <a:pt x="402" y="3063"/>
                      </a:cubicBezTo>
                      <a:cubicBezTo>
                        <a:pt x="0" y="4038"/>
                        <a:pt x="182" y="4706"/>
                        <a:pt x="422" y="4739"/>
                      </a:cubicBezTo>
                      <a:cubicBezTo>
                        <a:pt x="435" y="4742"/>
                        <a:pt x="449" y="4743"/>
                        <a:pt x="462" y="4743"/>
                      </a:cubicBezTo>
                      <a:cubicBezTo>
                        <a:pt x="719" y="4743"/>
                        <a:pt x="1011" y="4291"/>
                        <a:pt x="1530" y="3778"/>
                      </a:cubicBezTo>
                      <a:cubicBezTo>
                        <a:pt x="2066" y="3232"/>
                        <a:pt x="2906" y="2597"/>
                        <a:pt x="3975" y="2193"/>
                      </a:cubicBezTo>
                      <a:cubicBezTo>
                        <a:pt x="5062" y="1783"/>
                        <a:pt x="6185" y="1624"/>
                        <a:pt x="7034" y="1469"/>
                      </a:cubicBezTo>
                      <a:cubicBezTo>
                        <a:pt x="7883" y="1317"/>
                        <a:pt x="8453" y="1155"/>
                        <a:pt x="8478" y="891"/>
                      </a:cubicBezTo>
                      <a:cubicBezTo>
                        <a:pt x="8504" y="637"/>
                        <a:pt x="7984" y="328"/>
                        <a:pt x="7059" y="135"/>
                      </a:cubicBezTo>
                      <a:cubicBezTo>
                        <a:pt x="6678" y="57"/>
                        <a:pt x="6215" y="0"/>
                        <a:pt x="5698" y="0"/>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06" name="Google Shape;1914;p46">
                  <a:extLst>
                    <a:ext uri="{FF2B5EF4-FFF2-40B4-BE49-F238E27FC236}">
                      <a16:creationId xmlns:a16="http://schemas.microsoft.com/office/drawing/2014/main" id="{021112DE-C170-CEC2-996F-E838E1B3AD55}"/>
                    </a:ext>
                  </a:extLst>
                </p:cNvPr>
                <p:cNvSpPr/>
                <p:nvPr/>
              </p:nvSpPr>
              <p:spPr>
                <a:xfrm>
                  <a:off x="4339650" y="1054175"/>
                  <a:ext cx="172000" cy="110250"/>
                </a:xfrm>
                <a:custGeom>
                  <a:avLst/>
                  <a:gdLst/>
                  <a:ahLst/>
                  <a:cxnLst/>
                  <a:rect l="l" t="t" r="r" b="b"/>
                  <a:pathLst>
                    <a:path w="6880" h="4410" extrusionOk="0">
                      <a:moveTo>
                        <a:pt x="5778" y="0"/>
                      </a:moveTo>
                      <a:cubicBezTo>
                        <a:pt x="4251" y="524"/>
                        <a:pt x="2969" y="1251"/>
                        <a:pt x="2065" y="1978"/>
                      </a:cubicBezTo>
                      <a:cubicBezTo>
                        <a:pt x="571" y="3161"/>
                        <a:pt x="1" y="4217"/>
                        <a:pt x="178" y="4375"/>
                      </a:cubicBezTo>
                      <a:cubicBezTo>
                        <a:pt x="202" y="4398"/>
                        <a:pt x="235" y="4409"/>
                        <a:pt x="277" y="4409"/>
                      </a:cubicBezTo>
                      <a:cubicBezTo>
                        <a:pt x="597" y="4409"/>
                        <a:pt x="1444" y="3796"/>
                        <a:pt x="2791" y="3099"/>
                      </a:cubicBezTo>
                      <a:cubicBezTo>
                        <a:pt x="3848" y="2541"/>
                        <a:pt x="5254" y="1966"/>
                        <a:pt x="6879" y="1575"/>
                      </a:cubicBezTo>
                      <a:cubicBezTo>
                        <a:pt x="6493" y="1063"/>
                        <a:pt x="6126" y="539"/>
                        <a:pt x="5778" y="0"/>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07" name="Google Shape;1915;p46">
                  <a:extLst>
                    <a:ext uri="{FF2B5EF4-FFF2-40B4-BE49-F238E27FC236}">
                      <a16:creationId xmlns:a16="http://schemas.microsoft.com/office/drawing/2014/main" id="{2859AA84-4C7A-24AF-F667-BC44B7BEFBCD}"/>
                    </a:ext>
                  </a:extLst>
                </p:cNvPr>
                <p:cNvSpPr/>
                <p:nvPr/>
              </p:nvSpPr>
              <p:spPr>
                <a:xfrm>
                  <a:off x="4354975" y="1748600"/>
                  <a:ext cx="37675" cy="34050"/>
                </a:xfrm>
                <a:custGeom>
                  <a:avLst/>
                  <a:gdLst/>
                  <a:ahLst/>
                  <a:cxnLst/>
                  <a:rect l="l" t="t" r="r" b="b"/>
                  <a:pathLst>
                    <a:path w="1507" h="1362" extrusionOk="0">
                      <a:moveTo>
                        <a:pt x="1276" y="1"/>
                      </a:moveTo>
                      <a:cubicBezTo>
                        <a:pt x="1103" y="1"/>
                        <a:pt x="804" y="179"/>
                        <a:pt x="529" y="461"/>
                      </a:cubicBezTo>
                      <a:cubicBezTo>
                        <a:pt x="181" y="817"/>
                        <a:pt x="0" y="1203"/>
                        <a:pt x="124" y="1325"/>
                      </a:cubicBezTo>
                      <a:cubicBezTo>
                        <a:pt x="150" y="1350"/>
                        <a:pt x="186" y="1362"/>
                        <a:pt x="231" y="1362"/>
                      </a:cubicBezTo>
                      <a:cubicBezTo>
                        <a:pt x="404" y="1362"/>
                        <a:pt x="702" y="1184"/>
                        <a:pt x="979" y="901"/>
                      </a:cubicBezTo>
                      <a:cubicBezTo>
                        <a:pt x="1326" y="546"/>
                        <a:pt x="1506" y="159"/>
                        <a:pt x="1382" y="38"/>
                      </a:cubicBezTo>
                      <a:cubicBezTo>
                        <a:pt x="1357" y="13"/>
                        <a:pt x="1320" y="1"/>
                        <a:pt x="1276" y="1"/>
                      </a:cubicBezTo>
                      <a:close/>
                    </a:path>
                  </a:pathLst>
                </a:custGeom>
                <a:solidFill>
                  <a:srgbClr val="CC535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08" name="Google Shape;1916;p46">
                  <a:extLst>
                    <a:ext uri="{FF2B5EF4-FFF2-40B4-BE49-F238E27FC236}">
                      <a16:creationId xmlns:a16="http://schemas.microsoft.com/office/drawing/2014/main" id="{07836C22-30F2-2683-7ED2-5ED873C119D9}"/>
                    </a:ext>
                  </a:extLst>
                </p:cNvPr>
                <p:cNvSpPr/>
                <p:nvPr/>
              </p:nvSpPr>
              <p:spPr>
                <a:xfrm>
                  <a:off x="3929675" y="1620350"/>
                  <a:ext cx="226975" cy="96850"/>
                </a:xfrm>
                <a:custGeom>
                  <a:avLst/>
                  <a:gdLst/>
                  <a:ahLst/>
                  <a:cxnLst/>
                  <a:rect l="l" t="t" r="r" b="b"/>
                  <a:pathLst>
                    <a:path w="9079" h="3874" extrusionOk="0">
                      <a:moveTo>
                        <a:pt x="193" y="1"/>
                      </a:moveTo>
                      <a:cubicBezTo>
                        <a:pt x="175" y="1"/>
                        <a:pt x="158" y="5"/>
                        <a:pt x="143" y="14"/>
                      </a:cubicBezTo>
                      <a:cubicBezTo>
                        <a:pt x="1" y="90"/>
                        <a:pt x="126" y="705"/>
                        <a:pt x="718" y="1500"/>
                      </a:cubicBezTo>
                      <a:cubicBezTo>
                        <a:pt x="1296" y="2288"/>
                        <a:pt x="2406" y="3218"/>
                        <a:pt x="3899" y="3640"/>
                      </a:cubicBezTo>
                      <a:cubicBezTo>
                        <a:pt x="4482" y="3805"/>
                        <a:pt x="5056" y="3873"/>
                        <a:pt x="5593" y="3873"/>
                      </a:cubicBezTo>
                      <a:cubicBezTo>
                        <a:pt x="6430" y="3873"/>
                        <a:pt x="7177" y="3707"/>
                        <a:pt x="7729" y="3483"/>
                      </a:cubicBezTo>
                      <a:cubicBezTo>
                        <a:pt x="8650" y="3115"/>
                        <a:pt x="9078" y="2656"/>
                        <a:pt x="8998" y="2517"/>
                      </a:cubicBezTo>
                      <a:cubicBezTo>
                        <a:pt x="8971" y="2466"/>
                        <a:pt x="8899" y="2446"/>
                        <a:pt x="8788" y="2446"/>
                      </a:cubicBezTo>
                      <a:cubicBezTo>
                        <a:pt x="8540" y="2446"/>
                        <a:pt x="8093" y="2545"/>
                        <a:pt x="7501" y="2622"/>
                      </a:cubicBezTo>
                      <a:cubicBezTo>
                        <a:pt x="7153" y="2670"/>
                        <a:pt x="6749" y="2704"/>
                        <a:pt x="6310" y="2704"/>
                      </a:cubicBezTo>
                      <a:cubicBezTo>
                        <a:pt x="5674" y="2704"/>
                        <a:pt x="4963" y="2633"/>
                        <a:pt x="4242" y="2429"/>
                      </a:cubicBezTo>
                      <a:cubicBezTo>
                        <a:pt x="3021" y="2085"/>
                        <a:pt x="2028" y="1432"/>
                        <a:pt x="1362" y="888"/>
                      </a:cubicBezTo>
                      <a:cubicBezTo>
                        <a:pt x="753" y="394"/>
                        <a:pt x="376" y="1"/>
                        <a:pt x="193" y="1"/>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09" name="Google Shape;1917;p46">
                  <a:extLst>
                    <a:ext uri="{FF2B5EF4-FFF2-40B4-BE49-F238E27FC236}">
                      <a16:creationId xmlns:a16="http://schemas.microsoft.com/office/drawing/2014/main" id="{BAAEC2C7-41C0-4497-A4A4-59AA928B0B79}"/>
                    </a:ext>
                  </a:extLst>
                </p:cNvPr>
                <p:cNvSpPr/>
                <p:nvPr/>
              </p:nvSpPr>
              <p:spPr>
                <a:xfrm>
                  <a:off x="4492700" y="1480000"/>
                  <a:ext cx="397075" cy="210275"/>
                </a:xfrm>
                <a:custGeom>
                  <a:avLst/>
                  <a:gdLst/>
                  <a:ahLst/>
                  <a:cxnLst/>
                  <a:rect l="l" t="t" r="r" b="b"/>
                  <a:pathLst>
                    <a:path w="15883" h="8411" extrusionOk="0">
                      <a:moveTo>
                        <a:pt x="15722" y="1"/>
                      </a:moveTo>
                      <a:cubicBezTo>
                        <a:pt x="15529" y="1"/>
                        <a:pt x="15129" y="990"/>
                        <a:pt x="14164" y="2300"/>
                      </a:cubicBezTo>
                      <a:cubicBezTo>
                        <a:pt x="13186" y="3644"/>
                        <a:pt x="11497" y="5299"/>
                        <a:pt x="9187" y="6302"/>
                      </a:cubicBezTo>
                      <a:cubicBezTo>
                        <a:pt x="7351" y="7097"/>
                        <a:pt x="5483" y="7341"/>
                        <a:pt x="3958" y="7341"/>
                      </a:cubicBezTo>
                      <a:cubicBezTo>
                        <a:pt x="3562" y="7341"/>
                        <a:pt x="3189" y="7324"/>
                        <a:pt x="2846" y="7297"/>
                      </a:cubicBezTo>
                      <a:cubicBezTo>
                        <a:pt x="1537" y="7197"/>
                        <a:pt x="617" y="6992"/>
                        <a:pt x="243" y="6992"/>
                      </a:cubicBezTo>
                      <a:cubicBezTo>
                        <a:pt x="137" y="6992"/>
                        <a:pt x="75" y="7009"/>
                        <a:pt x="61" y="7049"/>
                      </a:cubicBezTo>
                      <a:cubicBezTo>
                        <a:pt x="0" y="7188"/>
                        <a:pt x="949" y="7805"/>
                        <a:pt x="2722" y="8178"/>
                      </a:cubicBezTo>
                      <a:cubicBezTo>
                        <a:pt x="3377" y="8319"/>
                        <a:pt x="4157" y="8411"/>
                        <a:pt x="5012" y="8411"/>
                      </a:cubicBezTo>
                      <a:cubicBezTo>
                        <a:pt x="6436" y="8411"/>
                        <a:pt x="8070" y="8157"/>
                        <a:pt x="9688" y="7457"/>
                      </a:cubicBezTo>
                      <a:cubicBezTo>
                        <a:pt x="12280" y="6333"/>
                        <a:pt x="14058" y="4362"/>
                        <a:pt x="14912" y="2781"/>
                      </a:cubicBezTo>
                      <a:cubicBezTo>
                        <a:pt x="15791" y="1182"/>
                        <a:pt x="15882" y="39"/>
                        <a:pt x="15739" y="3"/>
                      </a:cubicBezTo>
                      <a:cubicBezTo>
                        <a:pt x="15734" y="2"/>
                        <a:pt x="15728" y="1"/>
                        <a:pt x="15722" y="1"/>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10" name="Google Shape;1918;p46">
                  <a:extLst>
                    <a:ext uri="{FF2B5EF4-FFF2-40B4-BE49-F238E27FC236}">
                      <a16:creationId xmlns:a16="http://schemas.microsoft.com/office/drawing/2014/main" id="{66692A0E-3D05-2B88-AAC2-B5410AFA4395}"/>
                    </a:ext>
                  </a:extLst>
                </p:cNvPr>
                <p:cNvSpPr/>
                <p:nvPr/>
              </p:nvSpPr>
              <p:spPr>
                <a:xfrm>
                  <a:off x="4855975" y="1541075"/>
                  <a:ext cx="70275" cy="28875"/>
                </a:xfrm>
                <a:custGeom>
                  <a:avLst/>
                  <a:gdLst/>
                  <a:ahLst/>
                  <a:cxnLst/>
                  <a:rect l="l" t="t" r="r" b="b"/>
                  <a:pathLst>
                    <a:path w="2811" h="1155" extrusionOk="0">
                      <a:moveTo>
                        <a:pt x="377" y="1"/>
                      </a:moveTo>
                      <a:cubicBezTo>
                        <a:pt x="183" y="1"/>
                        <a:pt x="59" y="38"/>
                        <a:pt x="42" y="107"/>
                      </a:cubicBezTo>
                      <a:cubicBezTo>
                        <a:pt x="1" y="277"/>
                        <a:pt x="577" y="563"/>
                        <a:pt x="1304" y="830"/>
                      </a:cubicBezTo>
                      <a:cubicBezTo>
                        <a:pt x="1828" y="1021"/>
                        <a:pt x="2299" y="1154"/>
                        <a:pt x="2550" y="1154"/>
                      </a:cubicBezTo>
                      <a:cubicBezTo>
                        <a:pt x="2647" y="1154"/>
                        <a:pt x="2711" y="1134"/>
                        <a:pt x="2732" y="1090"/>
                      </a:cubicBezTo>
                      <a:cubicBezTo>
                        <a:pt x="2810" y="937"/>
                        <a:pt x="2283" y="517"/>
                        <a:pt x="1519" y="239"/>
                      </a:cubicBezTo>
                      <a:cubicBezTo>
                        <a:pt x="1071" y="76"/>
                        <a:pt x="653" y="1"/>
                        <a:pt x="377" y="1"/>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11" name="Google Shape;1919;p46">
                  <a:extLst>
                    <a:ext uri="{FF2B5EF4-FFF2-40B4-BE49-F238E27FC236}">
                      <a16:creationId xmlns:a16="http://schemas.microsoft.com/office/drawing/2014/main" id="{6248174B-81E8-CF88-939C-8EF182EF5201}"/>
                    </a:ext>
                  </a:extLst>
                </p:cNvPr>
                <p:cNvSpPr/>
                <p:nvPr/>
              </p:nvSpPr>
              <p:spPr>
                <a:xfrm>
                  <a:off x="4828425" y="1582200"/>
                  <a:ext cx="64000" cy="48475"/>
                </a:xfrm>
                <a:custGeom>
                  <a:avLst/>
                  <a:gdLst/>
                  <a:ahLst/>
                  <a:cxnLst/>
                  <a:rect l="l" t="t" r="r" b="b"/>
                  <a:pathLst>
                    <a:path w="2560" h="1939" extrusionOk="0">
                      <a:moveTo>
                        <a:pt x="201" y="1"/>
                      </a:moveTo>
                      <a:cubicBezTo>
                        <a:pt x="161" y="1"/>
                        <a:pt x="131" y="10"/>
                        <a:pt x="114" y="31"/>
                      </a:cubicBezTo>
                      <a:cubicBezTo>
                        <a:pt x="0" y="164"/>
                        <a:pt x="437" y="694"/>
                        <a:pt x="1087" y="1214"/>
                      </a:cubicBezTo>
                      <a:cubicBezTo>
                        <a:pt x="1632" y="1651"/>
                        <a:pt x="2151" y="1939"/>
                        <a:pt x="2366" y="1939"/>
                      </a:cubicBezTo>
                      <a:cubicBezTo>
                        <a:pt x="2408" y="1939"/>
                        <a:pt x="2438" y="1928"/>
                        <a:pt x="2455" y="1906"/>
                      </a:cubicBezTo>
                      <a:cubicBezTo>
                        <a:pt x="2559" y="1767"/>
                        <a:pt x="2123" y="1237"/>
                        <a:pt x="1481" y="723"/>
                      </a:cubicBezTo>
                      <a:cubicBezTo>
                        <a:pt x="938" y="289"/>
                        <a:pt x="418" y="1"/>
                        <a:pt x="201" y="1"/>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12" name="Google Shape;1920;p46">
                  <a:extLst>
                    <a:ext uri="{FF2B5EF4-FFF2-40B4-BE49-F238E27FC236}">
                      <a16:creationId xmlns:a16="http://schemas.microsoft.com/office/drawing/2014/main" id="{C1340CE0-2DB2-9422-C2AE-17478D940A52}"/>
                    </a:ext>
                  </a:extLst>
                </p:cNvPr>
                <p:cNvSpPr/>
                <p:nvPr/>
              </p:nvSpPr>
              <p:spPr>
                <a:xfrm>
                  <a:off x="4803150" y="1614625"/>
                  <a:ext cx="33325" cy="59725"/>
                </a:xfrm>
                <a:custGeom>
                  <a:avLst/>
                  <a:gdLst/>
                  <a:ahLst/>
                  <a:cxnLst/>
                  <a:rect l="l" t="t" r="r" b="b"/>
                  <a:pathLst>
                    <a:path w="1333" h="2389" extrusionOk="0">
                      <a:moveTo>
                        <a:pt x="193" y="0"/>
                      </a:moveTo>
                      <a:cubicBezTo>
                        <a:pt x="181" y="0"/>
                        <a:pt x="170" y="2"/>
                        <a:pt x="159" y="7"/>
                      </a:cubicBezTo>
                      <a:cubicBezTo>
                        <a:pt x="0" y="76"/>
                        <a:pt x="97" y="662"/>
                        <a:pt x="377" y="1318"/>
                      </a:cubicBezTo>
                      <a:cubicBezTo>
                        <a:pt x="639" y="1932"/>
                        <a:pt x="967" y="2389"/>
                        <a:pt x="1139" y="2389"/>
                      </a:cubicBezTo>
                      <a:cubicBezTo>
                        <a:pt x="1151" y="2389"/>
                        <a:pt x="1162" y="2386"/>
                        <a:pt x="1172" y="2382"/>
                      </a:cubicBezTo>
                      <a:cubicBezTo>
                        <a:pt x="1332" y="2314"/>
                        <a:pt x="1235" y="1727"/>
                        <a:pt x="956" y="1070"/>
                      </a:cubicBezTo>
                      <a:cubicBezTo>
                        <a:pt x="694" y="457"/>
                        <a:pt x="366" y="0"/>
                        <a:pt x="193" y="0"/>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13" name="Google Shape;1921;p46">
                  <a:extLst>
                    <a:ext uri="{FF2B5EF4-FFF2-40B4-BE49-F238E27FC236}">
                      <a16:creationId xmlns:a16="http://schemas.microsoft.com/office/drawing/2014/main" id="{E4665B57-5909-065D-E9BC-AC6D56408CB6}"/>
                    </a:ext>
                  </a:extLst>
                </p:cNvPr>
                <p:cNvSpPr/>
                <p:nvPr/>
              </p:nvSpPr>
              <p:spPr>
                <a:xfrm>
                  <a:off x="3915025" y="1651750"/>
                  <a:ext cx="51225" cy="45200"/>
                </a:xfrm>
                <a:custGeom>
                  <a:avLst/>
                  <a:gdLst/>
                  <a:ahLst/>
                  <a:cxnLst/>
                  <a:rect l="l" t="t" r="r" b="b"/>
                  <a:pathLst>
                    <a:path w="2049" h="1808" extrusionOk="0">
                      <a:moveTo>
                        <a:pt x="1843" y="1"/>
                      </a:moveTo>
                      <a:cubicBezTo>
                        <a:pt x="1641" y="1"/>
                        <a:pt x="1206" y="249"/>
                        <a:pt x="787" y="655"/>
                      </a:cubicBezTo>
                      <a:cubicBezTo>
                        <a:pt x="279" y="1147"/>
                        <a:pt x="1" y="1669"/>
                        <a:pt x="130" y="1783"/>
                      </a:cubicBezTo>
                      <a:cubicBezTo>
                        <a:pt x="148" y="1799"/>
                        <a:pt x="172" y="1807"/>
                        <a:pt x="203" y="1807"/>
                      </a:cubicBezTo>
                      <a:cubicBezTo>
                        <a:pt x="391" y="1807"/>
                        <a:pt x="802" y="1515"/>
                        <a:pt x="1224" y="1107"/>
                      </a:cubicBezTo>
                      <a:cubicBezTo>
                        <a:pt x="1713" y="633"/>
                        <a:pt x="2049" y="170"/>
                        <a:pt x="1937" y="35"/>
                      </a:cubicBezTo>
                      <a:cubicBezTo>
                        <a:pt x="1918" y="12"/>
                        <a:pt x="1885" y="1"/>
                        <a:pt x="1843" y="1"/>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14" name="Google Shape;1922;p46">
                  <a:extLst>
                    <a:ext uri="{FF2B5EF4-FFF2-40B4-BE49-F238E27FC236}">
                      <a16:creationId xmlns:a16="http://schemas.microsoft.com/office/drawing/2014/main" id="{0D761B84-3965-4D0C-DB0D-7DF05FF49269}"/>
                    </a:ext>
                  </a:extLst>
                </p:cNvPr>
                <p:cNvSpPr/>
                <p:nvPr/>
              </p:nvSpPr>
              <p:spPr>
                <a:xfrm>
                  <a:off x="3951675" y="1674700"/>
                  <a:ext cx="41475" cy="53900"/>
                </a:xfrm>
                <a:custGeom>
                  <a:avLst/>
                  <a:gdLst/>
                  <a:ahLst/>
                  <a:cxnLst/>
                  <a:rect l="l" t="t" r="r" b="b"/>
                  <a:pathLst>
                    <a:path w="1659" h="2156" extrusionOk="0">
                      <a:moveTo>
                        <a:pt x="1461" y="0"/>
                      </a:moveTo>
                      <a:cubicBezTo>
                        <a:pt x="1282" y="0"/>
                        <a:pt x="904" y="379"/>
                        <a:pt x="565" y="908"/>
                      </a:cubicBezTo>
                      <a:cubicBezTo>
                        <a:pt x="188" y="1495"/>
                        <a:pt x="1" y="2047"/>
                        <a:pt x="148" y="2142"/>
                      </a:cubicBezTo>
                      <a:cubicBezTo>
                        <a:pt x="162" y="2151"/>
                        <a:pt x="179" y="2155"/>
                        <a:pt x="198" y="2155"/>
                      </a:cubicBezTo>
                      <a:cubicBezTo>
                        <a:pt x="376" y="2155"/>
                        <a:pt x="755" y="1778"/>
                        <a:pt x="1095" y="1247"/>
                      </a:cubicBezTo>
                      <a:cubicBezTo>
                        <a:pt x="1471" y="660"/>
                        <a:pt x="1659" y="108"/>
                        <a:pt x="1512" y="14"/>
                      </a:cubicBezTo>
                      <a:cubicBezTo>
                        <a:pt x="1497" y="5"/>
                        <a:pt x="1480" y="0"/>
                        <a:pt x="1461" y="0"/>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15" name="Google Shape;1923;p46">
                  <a:extLst>
                    <a:ext uri="{FF2B5EF4-FFF2-40B4-BE49-F238E27FC236}">
                      <a16:creationId xmlns:a16="http://schemas.microsoft.com/office/drawing/2014/main" id="{4A484882-73AD-A67D-48C8-0CE22A639E29}"/>
                    </a:ext>
                  </a:extLst>
                </p:cNvPr>
                <p:cNvSpPr/>
                <p:nvPr/>
              </p:nvSpPr>
              <p:spPr>
                <a:xfrm>
                  <a:off x="4005775" y="1692000"/>
                  <a:ext cx="20775" cy="54075"/>
                </a:xfrm>
                <a:custGeom>
                  <a:avLst/>
                  <a:gdLst/>
                  <a:ahLst/>
                  <a:cxnLst/>
                  <a:rect l="l" t="t" r="r" b="b"/>
                  <a:pathLst>
                    <a:path w="831" h="2163" extrusionOk="0">
                      <a:moveTo>
                        <a:pt x="589" y="0"/>
                      </a:moveTo>
                      <a:cubicBezTo>
                        <a:pt x="420" y="0"/>
                        <a:pt x="207" y="450"/>
                        <a:pt x="106" y="1027"/>
                      </a:cubicBezTo>
                      <a:cubicBezTo>
                        <a:pt x="0" y="1622"/>
                        <a:pt x="54" y="2130"/>
                        <a:pt x="225" y="2161"/>
                      </a:cubicBezTo>
                      <a:cubicBezTo>
                        <a:pt x="231" y="2162"/>
                        <a:pt x="236" y="2162"/>
                        <a:pt x="241" y="2162"/>
                      </a:cubicBezTo>
                      <a:cubicBezTo>
                        <a:pt x="410" y="2162"/>
                        <a:pt x="624" y="1713"/>
                        <a:pt x="725" y="1136"/>
                      </a:cubicBezTo>
                      <a:cubicBezTo>
                        <a:pt x="831" y="539"/>
                        <a:pt x="777" y="32"/>
                        <a:pt x="606" y="2"/>
                      </a:cubicBezTo>
                      <a:cubicBezTo>
                        <a:pt x="600" y="1"/>
                        <a:pt x="595" y="0"/>
                        <a:pt x="589" y="0"/>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16" name="Google Shape;1924;p46">
                  <a:extLst>
                    <a:ext uri="{FF2B5EF4-FFF2-40B4-BE49-F238E27FC236}">
                      <a16:creationId xmlns:a16="http://schemas.microsoft.com/office/drawing/2014/main" id="{8F0C37A4-3503-6698-107B-39B7A7E708E9}"/>
                    </a:ext>
                  </a:extLst>
                </p:cNvPr>
                <p:cNvSpPr/>
                <p:nvPr/>
              </p:nvSpPr>
              <p:spPr>
                <a:xfrm>
                  <a:off x="4232925" y="1443525"/>
                  <a:ext cx="183775" cy="349950"/>
                </a:xfrm>
                <a:custGeom>
                  <a:avLst/>
                  <a:gdLst/>
                  <a:ahLst/>
                  <a:cxnLst/>
                  <a:rect l="l" t="t" r="r" b="b"/>
                  <a:pathLst>
                    <a:path w="7351" h="13998" extrusionOk="0">
                      <a:moveTo>
                        <a:pt x="1118" y="0"/>
                      </a:moveTo>
                      <a:lnTo>
                        <a:pt x="1567" y="621"/>
                      </a:lnTo>
                      <a:cubicBezTo>
                        <a:pt x="1693" y="3768"/>
                        <a:pt x="381" y="6797"/>
                        <a:pt x="120" y="9936"/>
                      </a:cubicBezTo>
                      <a:cubicBezTo>
                        <a:pt x="1" y="11353"/>
                        <a:pt x="256" y="13047"/>
                        <a:pt x="1518" y="13702"/>
                      </a:cubicBezTo>
                      <a:cubicBezTo>
                        <a:pt x="1977" y="13940"/>
                        <a:pt x="2507" y="13998"/>
                        <a:pt x="3026" y="13998"/>
                      </a:cubicBezTo>
                      <a:cubicBezTo>
                        <a:pt x="3053" y="13998"/>
                        <a:pt x="3080" y="13997"/>
                        <a:pt x="3107" y="13997"/>
                      </a:cubicBezTo>
                      <a:cubicBezTo>
                        <a:pt x="4605" y="13980"/>
                        <a:pt x="6353" y="13446"/>
                        <a:pt x="6857" y="11857"/>
                      </a:cubicBezTo>
                      <a:cubicBezTo>
                        <a:pt x="7351" y="10305"/>
                        <a:pt x="6354" y="7894"/>
                        <a:pt x="5684" y="6213"/>
                      </a:cubicBezTo>
                      <a:cubicBezTo>
                        <a:pt x="4659" y="4251"/>
                        <a:pt x="3465" y="2400"/>
                        <a:pt x="2204" y="586"/>
                      </a:cubicBezTo>
                      <a:cubicBezTo>
                        <a:pt x="1869" y="345"/>
                        <a:pt x="1503" y="148"/>
                        <a:pt x="1118" y="0"/>
                      </a:cubicBezTo>
                      <a:close/>
                    </a:path>
                  </a:pathLst>
                </a:custGeom>
                <a:solidFill>
                  <a:srgbClr val="FD6F6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17" name="Google Shape;1925;p46">
                  <a:extLst>
                    <a:ext uri="{FF2B5EF4-FFF2-40B4-BE49-F238E27FC236}">
                      <a16:creationId xmlns:a16="http://schemas.microsoft.com/office/drawing/2014/main" id="{C8F56F5A-BFD7-B51E-80E9-2EBBCDCBA854}"/>
                    </a:ext>
                  </a:extLst>
                </p:cNvPr>
                <p:cNvSpPr/>
                <p:nvPr/>
              </p:nvSpPr>
              <p:spPr>
                <a:xfrm>
                  <a:off x="4915225" y="1018100"/>
                  <a:ext cx="580350" cy="516050"/>
                </a:xfrm>
                <a:custGeom>
                  <a:avLst/>
                  <a:gdLst/>
                  <a:ahLst/>
                  <a:cxnLst/>
                  <a:rect l="l" t="t" r="r" b="b"/>
                  <a:pathLst>
                    <a:path w="23214" h="20642" extrusionOk="0">
                      <a:moveTo>
                        <a:pt x="16233" y="0"/>
                      </a:moveTo>
                      <a:cubicBezTo>
                        <a:pt x="16089" y="0"/>
                        <a:pt x="15942" y="14"/>
                        <a:pt x="15791" y="42"/>
                      </a:cubicBezTo>
                      <a:cubicBezTo>
                        <a:pt x="14432" y="296"/>
                        <a:pt x="13395" y="1689"/>
                        <a:pt x="12741" y="2825"/>
                      </a:cubicBezTo>
                      <a:cubicBezTo>
                        <a:pt x="12068" y="3994"/>
                        <a:pt x="11633" y="5280"/>
                        <a:pt x="11200" y="6557"/>
                      </a:cubicBezTo>
                      <a:cubicBezTo>
                        <a:pt x="11141" y="4784"/>
                        <a:pt x="10276" y="3084"/>
                        <a:pt x="9002" y="1849"/>
                      </a:cubicBezTo>
                      <a:cubicBezTo>
                        <a:pt x="8586" y="1446"/>
                        <a:pt x="8109" y="1078"/>
                        <a:pt x="7550" y="927"/>
                      </a:cubicBezTo>
                      <a:cubicBezTo>
                        <a:pt x="7389" y="883"/>
                        <a:pt x="7219" y="860"/>
                        <a:pt x="7051" y="860"/>
                      </a:cubicBezTo>
                      <a:cubicBezTo>
                        <a:pt x="6633" y="860"/>
                        <a:pt x="6219" y="999"/>
                        <a:pt x="5939" y="1302"/>
                      </a:cubicBezTo>
                      <a:cubicBezTo>
                        <a:pt x="5395" y="1891"/>
                        <a:pt x="5526" y="2828"/>
                        <a:pt x="5799" y="3582"/>
                      </a:cubicBezTo>
                      <a:cubicBezTo>
                        <a:pt x="6378" y="5180"/>
                        <a:pt x="7560" y="6981"/>
                        <a:pt x="8937" y="7992"/>
                      </a:cubicBezTo>
                      <a:cubicBezTo>
                        <a:pt x="7296" y="7578"/>
                        <a:pt x="5612" y="7235"/>
                        <a:pt x="3927" y="7235"/>
                      </a:cubicBezTo>
                      <a:cubicBezTo>
                        <a:pt x="3502" y="7235"/>
                        <a:pt x="3076" y="7256"/>
                        <a:pt x="2651" y="7305"/>
                      </a:cubicBezTo>
                      <a:cubicBezTo>
                        <a:pt x="2002" y="7378"/>
                        <a:pt x="1334" y="7525"/>
                        <a:pt x="821" y="7931"/>
                      </a:cubicBezTo>
                      <a:cubicBezTo>
                        <a:pt x="308" y="8338"/>
                        <a:pt x="0" y="9062"/>
                        <a:pt x="249" y="9667"/>
                      </a:cubicBezTo>
                      <a:cubicBezTo>
                        <a:pt x="485" y="10237"/>
                        <a:pt x="1110" y="10528"/>
                        <a:pt x="1692" y="10730"/>
                      </a:cubicBezTo>
                      <a:cubicBezTo>
                        <a:pt x="3305" y="11291"/>
                        <a:pt x="4995" y="11575"/>
                        <a:pt x="6692" y="11575"/>
                      </a:cubicBezTo>
                      <a:cubicBezTo>
                        <a:pt x="7483" y="11575"/>
                        <a:pt x="8276" y="11513"/>
                        <a:pt x="9063" y="11389"/>
                      </a:cubicBezTo>
                      <a:lnTo>
                        <a:pt x="9063" y="11389"/>
                      </a:lnTo>
                      <a:cubicBezTo>
                        <a:pt x="7799" y="12425"/>
                        <a:pt x="6831" y="13814"/>
                        <a:pt x="6277" y="15349"/>
                      </a:cubicBezTo>
                      <a:cubicBezTo>
                        <a:pt x="5913" y="16356"/>
                        <a:pt x="5102" y="18894"/>
                        <a:pt x="6496" y="19452"/>
                      </a:cubicBezTo>
                      <a:cubicBezTo>
                        <a:pt x="6645" y="19511"/>
                        <a:pt x="6798" y="19538"/>
                        <a:pt x="6954" y="19538"/>
                      </a:cubicBezTo>
                      <a:cubicBezTo>
                        <a:pt x="7972" y="19538"/>
                        <a:pt x="9082" y="18389"/>
                        <a:pt x="9596" y="17733"/>
                      </a:cubicBezTo>
                      <a:cubicBezTo>
                        <a:pt x="10674" y="16355"/>
                        <a:pt x="10942" y="14540"/>
                        <a:pt x="11657" y="12949"/>
                      </a:cubicBezTo>
                      <a:cubicBezTo>
                        <a:pt x="12345" y="15242"/>
                        <a:pt x="12518" y="17824"/>
                        <a:pt x="14086" y="19634"/>
                      </a:cubicBezTo>
                      <a:cubicBezTo>
                        <a:pt x="14566" y="20188"/>
                        <a:pt x="15309" y="20642"/>
                        <a:pt x="16000" y="20642"/>
                      </a:cubicBezTo>
                      <a:cubicBezTo>
                        <a:pt x="16280" y="20642"/>
                        <a:pt x="16553" y="20567"/>
                        <a:pt x="16795" y="20393"/>
                      </a:cubicBezTo>
                      <a:cubicBezTo>
                        <a:pt x="17244" y="20072"/>
                        <a:pt x="17442" y="19500"/>
                        <a:pt x="17511" y="18952"/>
                      </a:cubicBezTo>
                      <a:cubicBezTo>
                        <a:pt x="17584" y="18382"/>
                        <a:pt x="17544" y="17810"/>
                        <a:pt x="17420" y="17250"/>
                      </a:cubicBezTo>
                      <a:cubicBezTo>
                        <a:pt x="17240" y="16436"/>
                        <a:pt x="16880" y="15651"/>
                        <a:pt x="16429" y="14943"/>
                      </a:cubicBezTo>
                      <a:cubicBezTo>
                        <a:pt x="15890" y="14097"/>
                        <a:pt x="15221" y="13341"/>
                        <a:pt x="14448" y="12701"/>
                      </a:cubicBezTo>
                      <a:lnTo>
                        <a:pt x="14448" y="12701"/>
                      </a:lnTo>
                      <a:cubicBezTo>
                        <a:pt x="15741" y="13200"/>
                        <a:pt x="17128" y="13453"/>
                        <a:pt x="18514" y="13453"/>
                      </a:cubicBezTo>
                      <a:cubicBezTo>
                        <a:pt x="18807" y="13453"/>
                        <a:pt x="19101" y="13442"/>
                        <a:pt x="19393" y="13419"/>
                      </a:cubicBezTo>
                      <a:cubicBezTo>
                        <a:pt x="20345" y="13345"/>
                        <a:pt x="22525" y="12985"/>
                        <a:pt x="23003" y="12002"/>
                      </a:cubicBezTo>
                      <a:cubicBezTo>
                        <a:pt x="23213" y="11568"/>
                        <a:pt x="23087" y="11043"/>
                        <a:pt x="22869" y="10612"/>
                      </a:cubicBezTo>
                      <a:cubicBezTo>
                        <a:pt x="22185" y="9261"/>
                        <a:pt x="20689" y="8460"/>
                        <a:pt x="19186" y="8263"/>
                      </a:cubicBezTo>
                      <a:cubicBezTo>
                        <a:pt x="18877" y="8222"/>
                        <a:pt x="18567" y="8204"/>
                        <a:pt x="18257" y="8204"/>
                      </a:cubicBezTo>
                      <a:cubicBezTo>
                        <a:pt x="17061" y="8204"/>
                        <a:pt x="15863" y="8476"/>
                        <a:pt x="14705" y="8801"/>
                      </a:cubicBezTo>
                      <a:lnTo>
                        <a:pt x="17007" y="5484"/>
                      </a:lnTo>
                      <a:cubicBezTo>
                        <a:pt x="17651" y="4555"/>
                        <a:pt x="18317" y="3567"/>
                        <a:pt x="18393" y="2440"/>
                      </a:cubicBezTo>
                      <a:cubicBezTo>
                        <a:pt x="18484" y="1086"/>
                        <a:pt x="17519" y="0"/>
                        <a:pt x="16233" y="0"/>
                      </a:cubicBezTo>
                      <a:close/>
                    </a:path>
                  </a:pathLst>
                </a:custGeom>
                <a:solidFill>
                  <a:srgbClr val="6175B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18" name="Google Shape;1926;p46">
                  <a:extLst>
                    <a:ext uri="{FF2B5EF4-FFF2-40B4-BE49-F238E27FC236}">
                      <a16:creationId xmlns:a16="http://schemas.microsoft.com/office/drawing/2014/main" id="{E71747A3-4A4E-1AC1-F698-A12D05F19829}"/>
                    </a:ext>
                  </a:extLst>
                </p:cNvPr>
                <p:cNvSpPr/>
                <p:nvPr/>
              </p:nvSpPr>
              <p:spPr>
                <a:xfrm>
                  <a:off x="5118200" y="1189925"/>
                  <a:ext cx="201900" cy="155600"/>
                </a:xfrm>
                <a:custGeom>
                  <a:avLst/>
                  <a:gdLst/>
                  <a:ahLst/>
                  <a:cxnLst/>
                  <a:rect l="l" t="t" r="r" b="b"/>
                  <a:pathLst>
                    <a:path w="8076" h="6224" extrusionOk="0">
                      <a:moveTo>
                        <a:pt x="1894" y="0"/>
                      </a:moveTo>
                      <a:cubicBezTo>
                        <a:pt x="1888" y="0"/>
                        <a:pt x="1884" y="1"/>
                        <a:pt x="1880" y="4"/>
                      </a:cubicBezTo>
                      <a:cubicBezTo>
                        <a:pt x="1776" y="68"/>
                        <a:pt x="2183" y="885"/>
                        <a:pt x="2505" y="1946"/>
                      </a:cubicBezTo>
                      <a:cubicBezTo>
                        <a:pt x="2651" y="2409"/>
                        <a:pt x="2757" y="2843"/>
                        <a:pt x="2839" y="3185"/>
                      </a:cubicBezTo>
                      <a:cubicBezTo>
                        <a:pt x="2715" y="2986"/>
                        <a:pt x="2577" y="2796"/>
                        <a:pt x="2425" y="2617"/>
                      </a:cubicBezTo>
                      <a:cubicBezTo>
                        <a:pt x="1963" y="2067"/>
                        <a:pt x="1474" y="1717"/>
                        <a:pt x="1326" y="1717"/>
                      </a:cubicBezTo>
                      <a:cubicBezTo>
                        <a:pt x="1309" y="1717"/>
                        <a:pt x="1297" y="1721"/>
                        <a:pt x="1289" y="1730"/>
                      </a:cubicBezTo>
                      <a:cubicBezTo>
                        <a:pt x="1208" y="1819"/>
                        <a:pt x="1607" y="2306"/>
                        <a:pt x="2099" y="2892"/>
                      </a:cubicBezTo>
                      <a:cubicBezTo>
                        <a:pt x="2212" y="3026"/>
                        <a:pt x="2320" y="3152"/>
                        <a:pt x="2422" y="3270"/>
                      </a:cubicBezTo>
                      <a:cubicBezTo>
                        <a:pt x="2167" y="3163"/>
                        <a:pt x="1902" y="3084"/>
                        <a:pt x="1631" y="3033"/>
                      </a:cubicBezTo>
                      <a:cubicBezTo>
                        <a:pt x="1254" y="2960"/>
                        <a:pt x="900" y="2912"/>
                        <a:pt x="614" y="2912"/>
                      </a:cubicBezTo>
                      <a:cubicBezTo>
                        <a:pt x="570" y="2912"/>
                        <a:pt x="527" y="2913"/>
                        <a:pt x="486" y="2915"/>
                      </a:cubicBezTo>
                      <a:cubicBezTo>
                        <a:pt x="180" y="2933"/>
                        <a:pt x="1" y="3009"/>
                        <a:pt x="7" y="3065"/>
                      </a:cubicBezTo>
                      <a:cubicBezTo>
                        <a:pt x="13" y="3125"/>
                        <a:pt x="191" y="3157"/>
                        <a:pt x="463" y="3217"/>
                      </a:cubicBezTo>
                      <a:cubicBezTo>
                        <a:pt x="735" y="3274"/>
                        <a:pt x="1116" y="3369"/>
                        <a:pt x="1547" y="3452"/>
                      </a:cubicBezTo>
                      <a:cubicBezTo>
                        <a:pt x="1878" y="3516"/>
                        <a:pt x="2171" y="3580"/>
                        <a:pt x="2409" y="3644"/>
                      </a:cubicBezTo>
                      <a:cubicBezTo>
                        <a:pt x="2259" y="3679"/>
                        <a:pt x="2114" y="3727"/>
                        <a:pt x="1975" y="3793"/>
                      </a:cubicBezTo>
                      <a:cubicBezTo>
                        <a:pt x="1364" y="4072"/>
                        <a:pt x="1067" y="4555"/>
                        <a:pt x="1157" y="4625"/>
                      </a:cubicBezTo>
                      <a:cubicBezTo>
                        <a:pt x="1168" y="4635"/>
                        <a:pt x="1182" y="4639"/>
                        <a:pt x="1201" y="4639"/>
                      </a:cubicBezTo>
                      <a:cubicBezTo>
                        <a:pt x="1340" y="4639"/>
                        <a:pt x="1693" y="4388"/>
                        <a:pt x="2154" y="4179"/>
                      </a:cubicBezTo>
                      <a:cubicBezTo>
                        <a:pt x="2258" y="4131"/>
                        <a:pt x="2359" y="4088"/>
                        <a:pt x="2456" y="4049"/>
                      </a:cubicBezTo>
                      <a:lnTo>
                        <a:pt x="2456" y="4049"/>
                      </a:lnTo>
                      <a:cubicBezTo>
                        <a:pt x="2252" y="4273"/>
                        <a:pt x="2077" y="4521"/>
                        <a:pt x="1936" y="4790"/>
                      </a:cubicBezTo>
                      <a:cubicBezTo>
                        <a:pt x="1545" y="5519"/>
                        <a:pt x="1489" y="6201"/>
                        <a:pt x="1601" y="6223"/>
                      </a:cubicBezTo>
                      <a:cubicBezTo>
                        <a:pt x="1603" y="6223"/>
                        <a:pt x="1606" y="6224"/>
                        <a:pt x="1609" y="6224"/>
                      </a:cubicBezTo>
                      <a:cubicBezTo>
                        <a:pt x="1729" y="6224"/>
                        <a:pt x="1959" y="5647"/>
                        <a:pt x="2313" y="4990"/>
                      </a:cubicBezTo>
                      <a:cubicBezTo>
                        <a:pt x="2511" y="4616"/>
                        <a:pt x="2706" y="4294"/>
                        <a:pt x="2828" y="4063"/>
                      </a:cubicBezTo>
                      <a:cubicBezTo>
                        <a:pt x="2842" y="4286"/>
                        <a:pt x="2872" y="4510"/>
                        <a:pt x="2921" y="4729"/>
                      </a:cubicBezTo>
                      <a:cubicBezTo>
                        <a:pt x="3064" y="5371"/>
                        <a:pt x="3310" y="5857"/>
                        <a:pt x="3428" y="5857"/>
                      </a:cubicBezTo>
                      <a:cubicBezTo>
                        <a:pt x="3432" y="5857"/>
                        <a:pt x="3436" y="5857"/>
                        <a:pt x="3440" y="5856"/>
                      </a:cubicBezTo>
                      <a:cubicBezTo>
                        <a:pt x="3550" y="5820"/>
                        <a:pt x="3481" y="5279"/>
                        <a:pt x="3338" y="4635"/>
                      </a:cubicBezTo>
                      <a:cubicBezTo>
                        <a:pt x="3290" y="4420"/>
                        <a:pt x="3234" y="4213"/>
                        <a:pt x="3184" y="4043"/>
                      </a:cubicBezTo>
                      <a:lnTo>
                        <a:pt x="3184" y="4043"/>
                      </a:lnTo>
                      <a:cubicBezTo>
                        <a:pt x="3408" y="4134"/>
                        <a:pt x="3677" y="4243"/>
                        <a:pt x="3961" y="4367"/>
                      </a:cubicBezTo>
                      <a:cubicBezTo>
                        <a:pt x="4626" y="4652"/>
                        <a:pt x="5167" y="4941"/>
                        <a:pt x="5338" y="4941"/>
                      </a:cubicBezTo>
                      <a:cubicBezTo>
                        <a:pt x="5362" y="4941"/>
                        <a:pt x="5378" y="4935"/>
                        <a:pt x="5387" y="4923"/>
                      </a:cubicBezTo>
                      <a:cubicBezTo>
                        <a:pt x="5458" y="4833"/>
                        <a:pt x="4941" y="4324"/>
                        <a:pt x="4131" y="3975"/>
                      </a:cubicBezTo>
                      <a:cubicBezTo>
                        <a:pt x="3986" y="3912"/>
                        <a:pt x="3836" y="3857"/>
                        <a:pt x="3684" y="3811"/>
                      </a:cubicBezTo>
                      <a:cubicBezTo>
                        <a:pt x="3963" y="3804"/>
                        <a:pt x="4316" y="3792"/>
                        <a:pt x="4713" y="3792"/>
                      </a:cubicBezTo>
                      <a:cubicBezTo>
                        <a:pt x="4970" y="3792"/>
                        <a:pt x="5246" y="3797"/>
                        <a:pt x="5533" y="3811"/>
                      </a:cubicBezTo>
                      <a:cubicBezTo>
                        <a:pt x="6645" y="3859"/>
                        <a:pt x="7579" y="4032"/>
                        <a:pt x="7910" y="4032"/>
                      </a:cubicBezTo>
                      <a:cubicBezTo>
                        <a:pt x="7987" y="4032"/>
                        <a:pt x="8032" y="4023"/>
                        <a:pt x="8038" y="4001"/>
                      </a:cubicBezTo>
                      <a:cubicBezTo>
                        <a:pt x="8076" y="3896"/>
                        <a:pt x="6987" y="3448"/>
                        <a:pt x="5552" y="3384"/>
                      </a:cubicBezTo>
                      <a:cubicBezTo>
                        <a:pt x="5420" y="3378"/>
                        <a:pt x="5291" y="3375"/>
                        <a:pt x="5165" y="3375"/>
                      </a:cubicBezTo>
                      <a:cubicBezTo>
                        <a:pt x="4538" y="3375"/>
                        <a:pt x="3992" y="3449"/>
                        <a:pt x="3607" y="3535"/>
                      </a:cubicBezTo>
                      <a:cubicBezTo>
                        <a:pt x="3922" y="3383"/>
                        <a:pt x="4356" y="3176"/>
                        <a:pt x="4866" y="3016"/>
                      </a:cubicBezTo>
                      <a:cubicBezTo>
                        <a:pt x="5859" y="2689"/>
                        <a:pt x="6728" y="2676"/>
                        <a:pt x="6735" y="2552"/>
                      </a:cubicBezTo>
                      <a:cubicBezTo>
                        <a:pt x="6746" y="2490"/>
                        <a:pt x="6453" y="2403"/>
                        <a:pt x="6001" y="2403"/>
                      </a:cubicBezTo>
                      <a:cubicBezTo>
                        <a:pt x="5652" y="2403"/>
                        <a:pt x="5207" y="2455"/>
                        <a:pt x="4734" y="2609"/>
                      </a:cubicBezTo>
                      <a:cubicBezTo>
                        <a:pt x="4310" y="2744"/>
                        <a:pt x="3911" y="2946"/>
                        <a:pt x="3553" y="3208"/>
                      </a:cubicBezTo>
                      <a:cubicBezTo>
                        <a:pt x="3721" y="2927"/>
                        <a:pt x="3931" y="2587"/>
                        <a:pt x="4192" y="2234"/>
                      </a:cubicBezTo>
                      <a:cubicBezTo>
                        <a:pt x="4819" y="1368"/>
                        <a:pt x="5490" y="790"/>
                        <a:pt x="5417" y="691"/>
                      </a:cubicBezTo>
                      <a:cubicBezTo>
                        <a:pt x="5412" y="682"/>
                        <a:pt x="5402" y="678"/>
                        <a:pt x="5385" y="678"/>
                      </a:cubicBezTo>
                      <a:cubicBezTo>
                        <a:pt x="5215" y="678"/>
                        <a:pt x="4465" y="1133"/>
                        <a:pt x="3847" y="1982"/>
                      </a:cubicBezTo>
                      <a:cubicBezTo>
                        <a:pt x="3505" y="2445"/>
                        <a:pt x="3289" y="2909"/>
                        <a:pt x="3171" y="3262"/>
                      </a:cubicBezTo>
                      <a:cubicBezTo>
                        <a:pt x="3157" y="2882"/>
                        <a:pt x="3086" y="2371"/>
                        <a:pt x="2913" y="1820"/>
                      </a:cubicBezTo>
                      <a:cubicBezTo>
                        <a:pt x="2584" y="742"/>
                        <a:pt x="2021" y="0"/>
                        <a:pt x="1894" y="0"/>
                      </a:cubicBezTo>
                      <a:close/>
                    </a:path>
                  </a:pathLst>
                </a:custGeom>
                <a:solidFill>
                  <a:srgbClr val="FFCFC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19" name="Google Shape;1927;p46">
                  <a:extLst>
                    <a:ext uri="{FF2B5EF4-FFF2-40B4-BE49-F238E27FC236}">
                      <a16:creationId xmlns:a16="http://schemas.microsoft.com/office/drawing/2014/main" id="{08A4614C-169E-7259-F0B2-AB6830B2956A}"/>
                    </a:ext>
                  </a:extLst>
                </p:cNvPr>
                <p:cNvSpPr/>
                <p:nvPr/>
              </p:nvSpPr>
              <p:spPr>
                <a:xfrm>
                  <a:off x="5062775" y="768750"/>
                  <a:ext cx="806450" cy="717100"/>
                </a:xfrm>
                <a:custGeom>
                  <a:avLst/>
                  <a:gdLst/>
                  <a:ahLst/>
                  <a:cxnLst/>
                  <a:rect l="l" t="t" r="r" b="b"/>
                  <a:pathLst>
                    <a:path w="32258" h="28684" extrusionOk="0">
                      <a:moveTo>
                        <a:pt x="22555" y="0"/>
                      </a:moveTo>
                      <a:cubicBezTo>
                        <a:pt x="22357" y="0"/>
                        <a:pt x="22152" y="19"/>
                        <a:pt x="21944" y="58"/>
                      </a:cubicBezTo>
                      <a:cubicBezTo>
                        <a:pt x="20055" y="412"/>
                        <a:pt x="18616" y="2348"/>
                        <a:pt x="17707" y="3926"/>
                      </a:cubicBezTo>
                      <a:cubicBezTo>
                        <a:pt x="16771" y="5549"/>
                        <a:pt x="16165" y="7337"/>
                        <a:pt x="15565" y="9113"/>
                      </a:cubicBezTo>
                      <a:cubicBezTo>
                        <a:pt x="15482" y="6646"/>
                        <a:pt x="14281" y="4287"/>
                        <a:pt x="12510" y="2571"/>
                      </a:cubicBezTo>
                      <a:cubicBezTo>
                        <a:pt x="11931" y="2009"/>
                        <a:pt x="11269" y="1499"/>
                        <a:pt x="10492" y="1287"/>
                      </a:cubicBezTo>
                      <a:cubicBezTo>
                        <a:pt x="10269" y="1227"/>
                        <a:pt x="10035" y="1196"/>
                        <a:pt x="9802" y="1196"/>
                      </a:cubicBezTo>
                      <a:cubicBezTo>
                        <a:pt x="9221" y="1196"/>
                        <a:pt x="8644" y="1389"/>
                        <a:pt x="8253" y="1811"/>
                      </a:cubicBezTo>
                      <a:cubicBezTo>
                        <a:pt x="7496" y="2628"/>
                        <a:pt x="7679" y="3930"/>
                        <a:pt x="8059" y="4977"/>
                      </a:cubicBezTo>
                      <a:cubicBezTo>
                        <a:pt x="8863" y="7197"/>
                        <a:pt x="10504" y="9701"/>
                        <a:pt x="12419" y="11105"/>
                      </a:cubicBezTo>
                      <a:cubicBezTo>
                        <a:pt x="10138" y="10530"/>
                        <a:pt x="7797" y="10052"/>
                        <a:pt x="5456" y="10052"/>
                      </a:cubicBezTo>
                      <a:cubicBezTo>
                        <a:pt x="4866" y="10052"/>
                        <a:pt x="4275" y="10082"/>
                        <a:pt x="3685" y="10150"/>
                      </a:cubicBezTo>
                      <a:cubicBezTo>
                        <a:pt x="2782" y="10252"/>
                        <a:pt x="1852" y="10457"/>
                        <a:pt x="1140" y="11021"/>
                      </a:cubicBezTo>
                      <a:cubicBezTo>
                        <a:pt x="427" y="11585"/>
                        <a:pt x="1" y="12593"/>
                        <a:pt x="347" y="13433"/>
                      </a:cubicBezTo>
                      <a:cubicBezTo>
                        <a:pt x="674" y="14224"/>
                        <a:pt x="1542" y="14629"/>
                        <a:pt x="2350" y="14911"/>
                      </a:cubicBezTo>
                      <a:cubicBezTo>
                        <a:pt x="4581" y="15690"/>
                        <a:pt x="6943" y="16085"/>
                        <a:pt x="9306" y="16085"/>
                      </a:cubicBezTo>
                      <a:cubicBezTo>
                        <a:pt x="10406" y="16085"/>
                        <a:pt x="11507" y="15999"/>
                        <a:pt x="12594" y="15826"/>
                      </a:cubicBezTo>
                      <a:lnTo>
                        <a:pt x="12594" y="15826"/>
                      </a:lnTo>
                      <a:cubicBezTo>
                        <a:pt x="10837" y="17265"/>
                        <a:pt x="9494" y="19196"/>
                        <a:pt x="8722" y="21329"/>
                      </a:cubicBezTo>
                      <a:cubicBezTo>
                        <a:pt x="8215" y="22727"/>
                        <a:pt x="7090" y="26256"/>
                        <a:pt x="9026" y="27030"/>
                      </a:cubicBezTo>
                      <a:cubicBezTo>
                        <a:pt x="9233" y="27113"/>
                        <a:pt x="9446" y="27150"/>
                        <a:pt x="9662" y="27150"/>
                      </a:cubicBezTo>
                      <a:cubicBezTo>
                        <a:pt x="11076" y="27150"/>
                        <a:pt x="12619" y="25552"/>
                        <a:pt x="13333" y="24640"/>
                      </a:cubicBezTo>
                      <a:cubicBezTo>
                        <a:pt x="14832" y="22726"/>
                        <a:pt x="15205" y="20203"/>
                        <a:pt x="16197" y="17994"/>
                      </a:cubicBezTo>
                      <a:cubicBezTo>
                        <a:pt x="17153" y="21181"/>
                        <a:pt x="17394" y="24769"/>
                        <a:pt x="19572" y="27283"/>
                      </a:cubicBezTo>
                      <a:cubicBezTo>
                        <a:pt x="20240" y="28053"/>
                        <a:pt x="21272" y="28683"/>
                        <a:pt x="22232" y="28683"/>
                      </a:cubicBezTo>
                      <a:cubicBezTo>
                        <a:pt x="22622" y="28683"/>
                        <a:pt x="23000" y="28579"/>
                        <a:pt x="23337" y="28338"/>
                      </a:cubicBezTo>
                      <a:cubicBezTo>
                        <a:pt x="23959" y="27891"/>
                        <a:pt x="24236" y="27097"/>
                        <a:pt x="24332" y="26336"/>
                      </a:cubicBezTo>
                      <a:cubicBezTo>
                        <a:pt x="24435" y="25545"/>
                        <a:pt x="24380" y="24748"/>
                        <a:pt x="24208" y="23972"/>
                      </a:cubicBezTo>
                      <a:cubicBezTo>
                        <a:pt x="23957" y="22839"/>
                        <a:pt x="23458" y="21747"/>
                        <a:pt x="22832" y="20765"/>
                      </a:cubicBezTo>
                      <a:cubicBezTo>
                        <a:pt x="22081" y="19590"/>
                        <a:pt x="21153" y="18538"/>
                        <a:pt x="20078" y="17648"/>
                      </a:cubicBezTo>
                      <a:lnTo>
                        <a:pt x="20078" y="17648"/>
                      </a:lnTo>
                      <a:cubicBezTo>
                        <a:pt x="21875" y="18342"/>
                        <a:pt x="23801" y="18694"/>
                        <a:pt x="25726" y="18694"/>
                      </a:cubicBezTo>
                      <a:cubicBezTo>
                        <a:pt x="26134" y="18694"/>
                        <a:pt x="26543" y="18678"/>
                        <a:pt x="26950" y="18646"/>
                      </a:cubicBezTo>
                      <a:cubicBezTo>
                        <a:pt x="28271" y="18543"/>
                        <a:pt x="31302" y="18045"/>
                        <a:pt x="31965" y="16677"/>
                      </a:cubicBezTo>
                      <a:cubicBezTo>
                        <a:pt x="32258" y="16074"/>
                        <a:pt x="32082" y="15345"/>
                        <a:pt x="31780" y="14747"/>
                      </a:cubicBezTo>
                      <a:cubicBezTo>
                        <a:pt x="30830" y="12868"/>
                        <a:pt x="28751" y="11754"/>
                        <a:pt x="26663" y="11482"/>
                      </a:cubicBezTo>
                      <a:cubicBezTo>
                        <a:pt x="26233" y="11426"/>
                        <a:pt x="25803" y="11400"/>
                        <a:pt x="25372" y="11400"/>
                      </a:cubicBezTo>
                      <a:cubicBezTo>
                        <a:pt x="23709" y="11400"/>
                        <a:pt x="22045" y="11779"/>
                        <a:pt x="20434" y="12231"/>
                      </a:cubicBezTo>
                      <a:lnTo>
                        <a:pt x="23634" y="7620"/>
                      </a:lnTo>
                      <a:cubicBezTo>
                        <a:pt x="24528" y="6330"/>
                        <a:pt x="25454" y="4956"/>
                        <a:pt x="25560" y="3390"/>
                      </a:cubicBezTo>
                      <a:cubicBezTo>
                        <a:pt x="25687" y="1511"/>
                        <a:pt x="24343" y="0"/>
                        <a:pt x="22555" y="0"/>
                      </a:cubicBezTo>
                      <a:close/>
                    </a:path>
                  </a:pathLst>
                </a:custGeom>
                <a:solidFill>
                  <a:srgbClr val="FCB3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20" name="Google Shape;1928;p46">
                  <a:extLst>
                    <a:ext uri="{FF2B5EF4-FFF2-40B4-BE49-F238E27FC236}">
                      <a16:creationId xmlns:a16="http://schemas.microsoft.com/office/drawing/2014/main" id="{F4F7CAEF-FDE1-71F3-031E-32E7F8DC0583}"/>
                    </a:ext>
                  </a:extLst>
                </p:cNvPr>
                <p:cNvSpPr/>
                <p:nvPr/>
              </p:nvSpPr>
              <p:spPr>
                <a:xfrm>
                  <a:off x="5344850" y="1007525"/>
                  <a:ext cx="280575" cy="216225"/>
                </a:xfrm>
                <a:custGeom>
                  <a:avLst/>
                  <a:gdLst/>
                  <a:ahLst/>
                  <a:cxnLst/>
                  <a:rect l="l" t="t" r="r" b="b"/>
                  <a:pathLst>
                    <a:path w="11223" h="8649" extrusionOk="0">
                      <a:moveTo>
                        <a:pt x="2632" y="0"/>
                      </a:moveTo>
                      <a:cubicBezTo>
                        <a:pt x="2625" y="0"/>
                        <a:pt x="2619" y="2"/>
                        <a:pt x="2614" y="5"/>
                      </a:cubicBezTo>
                      <a:cubicBezTo>
                        <a:pt x="2467" y="95"/>
                        <a:pt x="3033" y="1229"/>
                        <a:pt x="3482" y="2704"/>
                      </a:cubicBezTo>
                      <a:cubicBezTo>
                        <a:pt x="3684" y="3348"/>
                        <a:pt x="3831" y="3952"/>
                        <a:pt x="3945" y="4425"/>
                      </a:cubicBezTo>
                      <a:cubicBezTo>
                        <a:pt x="3772" y="4149"/>
                        <a:pt x="3580" y="3885"/>
                        <a:pt x="3370" y="3636"/>
                      </a:cubicBezTo>
                      <a:cubicBezTo>
                        <a:pt x="2726" y="2871"/>
                        <a:pt x="2047" y="2386"/>
                        <a:pt x="1841" y="2386"/>
                      </a:cubicBezTo>
                      <a:cubicBezTo>
                        <a:pt x="1818" y="2386"/>
                        <a:pt x="1802" y="2392"/>
                        <a:pt x="1791" y="2404"/>
                      </a:cubicBezTo>
                      <a:cubicBezTo>
                        <a:pt x="1679" y="2528"/>
                        <a:pt x="2232" y="3205"/>
                        <a:pt x="2917" y="4019"/>
                      </a:cubicBezTo>
                      <a:cubicBezTo>
                        <a:pt x="3073" y="4205"/>
                        <a:pt x="3224" y="4381"/>
                        <a:pt x="3365" y="4544"/>
                      </a:cubicBezTo>
                      <a:cubicBezTo>
                        <a:pt x="3011" y="4396"/>
                        <a:pt x="2643" y="4285"/>
                        <a:pt x="2265" y="4215"/>
                      </a:cubicBezTo>
                      <a:cubicBezTo>
                        <a:pt x="1743" y="4114"/>
                        <a:pt x="1253" y="4047"/>
                        <a:pt x="855" y="4047"/>
                      </a:cubicBezTo>
                      <a:cubicBezTo>
                        <a:pt x="792" y="4047"/>
                        <a:pt x="732" y="4048"/>
                        <a:pt x="674" y="4052"/>
                      </a:cubicBezTo>
                      <a:cubicBezTo>
                        <a:pt x="251" y="4074"/>
                        <a:pt x="1" y="4181"/>
                        <a:pt x="9" y="4259"/>
                      </a:cubicBezTo>
                      <a:cubicBezTo>
                        <a:pt x="18" y="4342"/>
                        <a:pt x="263" y="4387"/>
                        <a:pt x="644" y="4470"/>
                      </a:cubicBezTo>
                      <a:cubicBezTo>
                        <a:pt x="1020" y="4548"/>
                        <a:pt x="1552" y="4682"/>
                        <a:pt x="2150" y="4797"/>
                      </a:cubicBezTo>
                      <a:cubicBezTo>
                        <a:pt x="2609" y="4885"/>
                        <a:pt x="3016" y="4975"/>
                        <a:pt x="3348" y="5065"/>
                      </a:cubicBezTo>
                      <a:cubicBezTo>
                        <a:pt x="3140" y="5111"/>
                        <a:pt x="2937" y="5179"/>
                        <a:pt x="2744" y="5269"/>
                      </a:cubicBezTo>
                      <a:cubicBezTo>
                        <a:pt x="1896" y="5659"/>
                        <a:pt x="1484" y="6330"/>
                        <a:pt x="1609" y="6427"/>
                      </a:cubicBezTo>
                      <a:cubicBezTo>
                        <a:pt x="1623" y="6441"/>
                        <a:pt x="1644" y="6447"/>
                        <a:pt x="1670" y="6447"/>
                      </a:cubicBezTo>
                      <a:cubicBezTo>
                        <a:pt x="1863" y="6447"/>
                        <a:pt x="2354" y="6097"/>
                        <a:pt x="2993" y="5807"/>
                      </a:cubicBezTo>
                      <a:cubicBezTo>
                        <a:pt x="3138" y="5739"/>
                        <a:pt x="3278" y="5681"/>
                        <a:pt x="3413" y="5626"/>
                      </a:cubicBezTo>
                      <a:lnTo>
                        <a:pt x="3413" y="5626"/>
                      </a:lnTo>
                      <a:cubicBezTo>
                        <a:pt x="3129" y="5937"/>
                        <a:pt x="2886" y="6282"/>
                        <a:pt x="2691" y="6654"/>
                      </a:cubicBezTo>
                      <a:cubicBezTo>
                        <a:pt x="2147" y="7668"/>
                        <a:pt x="2068" y="8616"/>
                        <a:pt x="2224" y="8647"/>
                      </a:cubicBezTo>
                      <a:cubicBezTo>
                        <a:pt x="2228" y="8648"/>
                        <a:pt x="2231" y="8648"/>
                        <a:pt x="2235" y="8648"/>
                      </a:cubicBezTo>
                      <a:cubicBezTo>
                        <a:pt x="2403" y="8648"/>
                        <a:pt x="2722" y="7847"/>
                        <a:pt x="3214" y="6934"/>
                      </a:cubicBezTo>
                      <a:cubicBezTo>
                        <a:pt x="3489" y="6414"/>
                        <a:pt x="3760" y="5965"/>
                        <a:pt x="3930" y="5644"/>
                      </a:cubicBezTo>
                      <a:cubicBezTo>
                        <a:pt x="3949" y="5957"/>
                        <a:pt x="3991" y="6267"/>
                        <a:pt x="4059" y="6572"/>
                      </a:cubicBezTo>
                      <a:cubicBezTo>
                        <a:pt x="4259" y="7464"/>
                        <a:pt x="4600" y="8139"/>
                        <a:pt x="4762" y="8139"/>
                      </a:cubicBezTo>
                      <a:cubicBezTo>
                        <a:pt x="4768" y="8139"/>
                        <a:pt x="4774" y="8138"/>
                        <a:pt x="4779" y="8136"/>
                      </a:cubicBezTo>
                      <a:cubicBezTo>
                        <a:pt x="4937" y="8086"/>
                        <a:pt x="4838" y="7336"/>
                        <a:pt x="4638" y="6441"/>
                      </a:cubicBezTo>
                      <a:cubicBezTo>
                        <a:pt x="4572" y="6141"/>
                        <a:pt x="4494" y="5855"/>
                        <a:pt x="4425" y="5616"/>
                      </a:cubicBezTo>
                      <a:lnTo>
                        <a:pt x="4425" y="5616"/>
                      </a:lnTo>
                      <a:cubicBezTo>
                        <a:pt x="4735" y="5745"/>
                        <a:pt x="5108" y="5894"/>
                        <a:pt x="5503" y="6067"/>
                      </a:cubicBezTo>
                      <a:cubicBezTo>
                        <a:pt x="6428" y="6464"/>
                        <a:pt x="7178" y="6865"/>
                        <a:pt x="7416" y="6865"/>
                      </a:cubicBezTo>
                      <a:cubicBezTo>
                        <a:pt x="7449" y="6865"/>
                        <a:pt x="7472" y="6857"/>
                        <a:pt x="7485" y="6840"/>
                      </a:cubicBezTo>
                      <a:cubicBezTo>
                        <a:pt x="7583" y="6716"/>
                        <a:pt x="6865" y="6008"/>
                        <a:pt x="5739" y="5523"/>
                      </a:cubicBezTo>
                      <a:cubicBezTo>
                        <a:pt x="5537" y="5435"/>
                        <a:pt x="5330" y="5360"/>
                        <a:pt x="5118" y="5294"/>
                      </a:cubicBezTo>
                      <a:cubicBezTo>
                        <a:pt x="5501" y="5285"/>
                        <a:pt x="5984" y="5269"/>
                        <a:pt x="6529" y="5269"/>
                      </a:cubicBezTo>
                      <a:cubicBezTo>
                        <a:pt x="6891" y="5269"/>
                        <a:pt x="7281" y="5276"/>
                        <a:pt x="7688" y="5297"/>
                      </a:cubicBezTo>
                      <a:cubicBezTo>
                        <a:pt x="9233" y="5363"/>
                        <a:pt x="10529" y="5603"/>
                        <a:pt x="10991" y="5603"/>
                      </a:cubicBezTo>
                      <a:cubicBezTo>
                        <a:pt x="11099" y="5603"/>
                        <a:pt x="11161" y="5590"/>
                        <a:pt x="11170" y="5558"/>
                      </a:cubicBezTo>
                      <a:cubicBezTo>
                        <a:pt x="11222" y="5413"/>
                        <a:pt x="9709" y="4791"/>
                        <a:pt x="7717" y="4703"/>
                      </a:cubicBezTo>
                      <a:cubicBezTo>
                        <a:pt x="7532" y="4694"/>
                        <a:pt x="7351" y="4690"/>
                        <a:pt x="7174" y="4690"/>
                      </a:cubicBezTo>
                      <a:cubicBezTo>
                        <a:pt x="6304" y="4690"/>
                        <a:pt x="5547" y="4793"/>
                        <a:pt x="5013" y="4913"/>
                      </a:cubicBezTo>
                      <a:cubicBezTo>
                        <a:pt x="5451" y="4701"/>
                        <a:pt x="6054" y="4413"/>
                        <a:pt x="6761" y="4191"/>
                      </a:cubicBezTo>
                      <a:cubicBezTo>
                        <a:pt x="8141" y="3736"/>
                        <a:pt x="9349" y="3718"/>
                        <a:pt x="9359" y="3545"/>
                      </a:cubicBezTo>
                      <a:cubicBezTo>
                        <a:pt x="9375" y="3459"/>
                        <a:pt x="8968" y="3339"/>
                        <a:pt x="8340" y="3339"/>
                      </a:cubicBezTo>
                      <a:cubicBezTo>
                        <a:pt x="7855" y="3339"/>
                        <a:pt x="7237" y="3411"/>
                        <a:pt x="6579" y="3625"/>
                      </a:cubicBezTo>
                      <a:cubicBezTo>
                        <a:pt x="5990" y="3812"/>
                        <a:pt x="5434" y="4093"/>
                        <a:pt x="4936" y="4459"/>
                      </a:cubicBezTo>
                      <a:cubicBezTo>
                        <a:pt x="5169" y="4068"/>
                        <a:pt x="5462" y="3594"/>
                        <a:pt x="5824" y="3105"/>
                      </a:cubicBezTo>
                      <a:cubicBezTo>
                        <a:pt x="6697" y="1900"/>
                        <a:pt x="7629" y="1099"/>
                        <a:pt x="7528" y="958"/>
                      </a:cubicBezTo>
                      <a:cubicBezTo>
                        <a:pt x="7521" y="947"/>
                        <a:pt x="7506" y="941"/>
                        <a:pt x="7484" y="941"/>
                      </a:cubicBezTo>
                      <a:cubicBezTo>
                        <a:pt x="7248" y="941"/>
                        <a:pt x="6205" y="1573"/>
                        <a:pt x="5345" y="2754"/>
                      </a:cubicBezTo>
                      <a:cubicBezTo>
                        <a:pt x="4871" y="3397"/>
                        <a:pt x="4571" y="4042"/>
                        <a:pt x="4407" y="4532"/>
                      </a:cubicBezTo>
                      <a:cubicBezTo>
                        <a:pt x="4386" y="4006"/>
                        <a:pt x="4288" y="3295"/>
                        <a:pt x="4048" y="2529"/>
                      </a:cubicBezTo>
                      <a:cubicBezTo>
                        <a:pt x="3591" y="1031"/>
                        <a:pt x="2806" y="0"/>
                        <a:pt x="2632" y="0"/>
                      </a:cubicBezTo>
                      <a:close/>
                    </a:path>
                  </a:pathLst>
                </a:custGeom>
                <a:solidFill>
                  <a:srgbClr val="6175B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21" name="Google Shape;1929;p46">
                  <a:extLst>
                    <a:ext uri="{FF2B5EF4-FFF2-40B4-BE49-F238E27FC236}">
                      <a16:creationId xmlns:a16="http://schemas.microsoft.com/office/drawing/2014/main" id="{3CD512D3-3DF7-6B03-E706-A2D6F98B911E}"/>
                    </a:ext>
                  </a:extLst>
                </p:cNvPr>
                <p:cNvSpPr/>
                <p:nvPr/>
              </p:nvSpPr>
              <p:spPr>
                <a:xfrm>
                  <a:off x="5413075" y="1233025"/>
                  <a:ext cx="453725" cy="533675"/>
                </a:xfrm>
                <a:custGeom>
                  <a:avLst/>
                  <a:gdLst/>
                  <a:ahLst/>
                  <a:cxnLst/>
                  <a:rect l="l" t="t" r="r" b="b"/>
                  <a:pathLst>
                    <a:path w="18149" h="21347" extrusionOk="0">
                      <a:moveTo>
                        <a:pt x="8734" y="1"/>
                      </a:moveTo>
                      <a:cubicBezTo>
                        <a:pt x="8641" y="1"/>
                        <a:pt x="8547" y="3"/>
                        <a:pt x="8452" y="8"/>
                      </a:cubicBezTo>
                      <a:cubicBezTo>
                        <a:pt x="6754" y="104"/>
                        <a:pt x="5177" y="1047"/>
                        <a:pt x="4049" y="2319"/>
                      </a:cubicBezTo>
                      <a:cubicBezTo>
                        <a:pt x="1628" y="5052"/>
                        <a:pt x="0" y="8442"/>
                        <a:pt x="386" y="12163"/>
                      </a:cubicBezTo>
                      <a:lnTo>
                        <a:pt x="39" y="21346"/>
                      </a:lnTo>
                      <a:cubicBezTo>
                        <a:pt x="2179" y="21313"/>
                        <a:pt x="4339" y="21242"/>
                        <a:pt x="6408" y="20695"/>
                      </a:cubicBezTo>
                      <a:cubicBezTo>
                        <a:pt x="13134" y="18913"/>
                        <a:pt x="18149" y="10268"/>
                        <a:pt x="14527" y="3816"/>
                      </a:cubicBezTo>
                      <a:cubicBezTo>
                        <a:pt x="13341" y="1701"/>
                        <a:pt x="11140" y="1"/>
                        <a:pt x="8734" y="1"/>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22" name="Google Shape;1930;p46">
                  <a:extLst>
                    <a:ext uri="{FF2B5EF4-FFF2-40B4-BE49-F238E27FC236}">
                      <a16:creationId xmlns:a16="http://schemas.microsoft.com/office/drawing/2014/main" id="{833CBA01-FDDD-BE6E-935F-08AA6DC16A24}"/>
                    </a:ext>
                  </a:extLst>
                </p:cNvPr>
                <p:cNvSpPr/>
                <p:nvPr/>
              </p:nvSpPr>
              <p:spPr>
                <a:xfrm>
                  <a:off x="5500650" y="1310450"/>
                  <a:ext cx="258800" cy="400350"/>
                </a:xfrm>
                <a:custGeom>
                  <a:avLst/>
                  <a:gdLst/>
                  <a:ahLst/>
                  <a:cxnLst/>
                  <a:rect l="l" t="t" r="r" b="b"/>
                  <a:pathLst>
                    <a:path w="10352" h="16014" extrusionOk="0">
                      <a:moveTo>
                        <a:pt x="6469" y="0"/>
                      </a:moveTo>
                      <a:cubicBezTo>
                        <a:pt x="6429" y="0"/>
                        <a:pt x="6388" y="3"/>
                        <a:pt x="6347" y="10"/>
                      </a:cubicBezTo>
                      <a:cubicBezTo>
                        <a:pt x="6044" y="58"/>
                        <a:pt x="5804" y="285"/>
                        <a:pt x="5591" y="507"/>
                      </a:cubicBezTo>
                      <a:cubicBezTo>
                        <a:pt x="1879" y="4363"/>
                        <a:pt x="1" y="9913"/>
                        <a:pt x="607" y="15231"/>
                      </a:cubicBezTo>
                      <a:lnTo>
                        <a:pt x="790" y="15281"/>
                      </a:lnTo>
                      <a:cubicBezTo>
                        <a:pt x="1309" y="15807"/>
                        <a:pt x="2025" y="16014"/>
                        <a:pt x="2772" y="16014"/>
                      </a:cubicBezTo>
                      <a:cubicBezTo>
                        <a:pt x="3339" y="16014"/>
                        <a:pt x="3922" y="15894"/>
                        <a:pt x="4450" y="15705"/>
                      </a:cubicBezTo>
                      <a:cubicBezTo>
                        <a:pt x="7251" y="14696"/>
                        <a:pt x="9312" y="12021"/>
                        <a:pt x="9831" y="9089"/>
                      </a:cubicBezTo>
                      <a:cubicBezTo>
                        <a:pt x="10351" y="6157"/>
                        <a:pt x="9413" y="3056"/>
                        <a:pt x="7564" y="722"/>
                      </a:cubicBezTo>
                      <a:cubicBezTo>
                        <a:pt x="7283" y="368"/>
                        <a:pt x="6906" y="0"/>
                        <a:pt x="6469" y="0"/>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23" name="Google Shape;1931;p46">
                  <a:extLst>
                    <a:ext uri="{FF2B5EF4-FFF2-40B4-BE49-F238E27FC236}">
                      <a16:creationId xmlns:a16="http://schemas.microsoft.com/office/drawing/2014/main" id="{2979B25C-B90F-9F6E-DDED-DC3ADFC4AEB2}"/>
                    </a:ext>
                  </a:extLst>
                </p:cNvPr>
                <p:cNvSpPr/>
                <p:nvPr/>
              </p:nvSpPr>
              <p:spPr>
                <a:xfrm>
                  <a:off x="5510550" y="1311500"/>
                  <a:ext cx="157075" cy="394275"/>
                </a:xfrm>
                <a:custGeom>
                  <a:avLst/>
                  <a:gdLst/>
                  <a:ahLst/>
                  <a:cxnLst/>
                  <a:rect l="l" t="t" r="r" b="b"/>
                  <a:pathLst>
                    <a:path w="6283" h="15771" extrusionOk="0">
                      <a:moveTo>
                        <a:pt x="6202" y="1"/>
                      </a:moveTo>
                      <a:cubicBezTo>
                        <a:pt x="6096" y="1"/>
                        <a:pt x="5291" y="556"/>
                        <a:pt x="4253" y="1690"/>
                      </a:cubicBezTo>
                      <a:cubicBezTo>
                        <a:pt x="3706" y="2279"/>
                        <a:pt x="3126" y="3044"/>
                        <a:pt x="2557" y="3943"/>
                      </a:cubicBezTo>
                      <a:cubicBezTo>
                        <a:pt x="1334" y="5911"/>
                        <a:pt x="531" y="8111"/>
                        <a:pt x="195" y="10403"/>
                      </a:cubicBezTo>
                      <a:cubicBezTo>
                        <a:pt x="51" y="11457"/>
                        <a:pt x="1" y="12416"/>
                        <a:pt x="39" y="13217"/>
                      </a:cubicBezTo>
                      <a:cubicBezTo>
                        <a:pt x="103" y="14813"/>
                        <a:pt x="379" y="15770"/>
                        <a:pt x="448" y="15770"/>
                      </a:cubicBezTo>
                      <a:cubicBezTo>
                        <a:pt x="449" y="15770"/>
                        <a:pt x="449" y="15770"/>
                        <a:pt x="449" y="15770"/>
                      </a:cubicBezTo>
                      <a:cubicBezTo>
                        <a:pt x="553" y="15755"/>
                        <a:pt x="434" y="14781"/>
                        <a:pt x="484" y="13217"/>
                      </a:cubicBezTo>
                      <a:cubicBezTo>
                        <a:pt x="496" y="12721"/>
                        <a:pt x="542" y="12161"/>
                        <a:pt x="616" y="11562"/>
                      </a:cubicBezTo>
                      <a:cubicBezTo>
                        <a:pt x="872" y="11195"/>
                        <a:pt x="1378" y="10152"/>
                        <a:pt x="2329" y="9189"/>
                      </a:cubicBezTo>
                      <a:cubicBezTo>
                        <a:pt x="3509" y="7953"/>
                        <a:pt x="4845" y="7423"/>
                        <a:pt x="4782" y="7248"/>
                      </a:cubicBezTo>
                      <a:cubicBezTo>
                        <a:pt x="4774" y="7223"/>
                        <a:pt x="4730" y="7209"/>
                        <a:pt x="4656" y="7209"/>
                      </a:cubicBezTo>
                      <a:cubicBezTo>
                        <a:pt x="4497" y="7209"/>
                        <a:pt x="4201" y="7272"/>
                        <a:pt x="3818" y="7423"/>
                      </a:cubicBezTo>
                      <a:cubicBezTo>
                        <a:pt x="3257" y="7643"/>
                        <a:pt x="2527" y="8085"/>
                        <a:pt x="1878" y="8750"/>
                      </a:cubicBezTo>
                      <a:cubicBezTo>
                        <a:pt x="1452" y="9189"/>
                        <a:pt x="1096" y="9691"/>
                        <a:pt x="821" y="10237"/>
                      </a:cubicBezTo>
                      <a:cubicBezTo>
                        <a:pt x="1009" y="9297"/>
                        <a:pt x="1268" y="8292"/>
                        <a:pt x="1636" y="7267"/>
                      </a:cubicBezTo>
                      <a:cubicBezTo>
                        <a:pt x="2049" y="6154"/>
                        <a:pt x="2548" y="5136"/>
                        <a:pt x="3056" y="4241"/>
                      </a:cubicBezTo>
                      <a:cubicBezTo>
                        <a:pt x="3580" y="3356"/>
                        <a:pt x="4103" y="2586"/>
                        <a:pt x="4593" y="1977"/>
                      </a:cubicBezTo>
                      <a:cubicBezTo>
                        <a:pt x="5562" y="751"/>
                        <a:pt x="6283" y="83"/>
                        <a:pt x="6212" y="4"/>
                      </a:cubicBezTo>
                      <a:cubicBezTo>
                        <a:pt x="6211" y="2"/>
                        <a:pt x="6207" y="1"/>
                        <a:pt x="6202" y="1"/>
                      </a:cubicBezTo>
                      <a:close/>
                    </a:path>
                  </a:pathLst>
                </a:custGeom>
                <a:solidFill>
                  <a:srgbClr val="E0676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24" name="Google Shape;1932;p46">
                  <a:extLst>
                    <a:ext uri="{FF2B5EF4-FFF2-40B4-BE49-F238E27FC236}">
                      <a16:creationId xmlns:a16="http://schemas.microsoft.com/office/drawing/2014/main" id="{7392ED12-9D71-13EB-1C12-4E2C4DD8B073}"/>
                    </a:ext>
                  </a:extLst>
                </p:cNvPr>
                <p:cNvSpPr/>
                <p:nvPr/>
              </p:nvSpPr>
              <p:spPr>
                <a:xfrm>
                  <a:off x="2614900" y="2864675"/>
                  <a:ext cx="141650" cy="137300"/>
                </a:xfrm>
                <a:custGeom>
                  <a:avLst/>
                  <a:gdLst/>
                  <a:ahLst/>
                  <a:cxnLst/>
                  <a:rect l="l" t="t" r="r" b="b"/>
                  <a:pathLst>
                    <a:path w="5666" h="5492" extrusionOk="0">
                      <a:moveTo>
                        <a:pt x="2607" y="1"/>
                      </a:moveTo>
                      <a:cubicBezTo>
                        <a:pt x="1982" y="1"/>
                        <a:pt x="1212" y="206"/>
                        <a:pt x="692" y="803"/>
                      </a:cubicBezTo>
                      <a:cubicBezTo>
                        <a:pt x="155" y="1413"/>
                        <a:pt x="1" y="2181"/>
                        <a:pt x="12" y="2822"/>
                      </a:cubicBezTo>
                      <a:cubicBezTo>
                        <a:pt x="25" y="3472"/>
                        <a:pt x="198" y="4041"/>
                        <a:pt x="419" y="4469"/>
                      </a:cubicBezTo>
                      <a:cubicBezTo>
                        <a:pt x="639" y="4903"/>
                        <a:pt x="927" y="5201"/>
                        <a:pt x="1159" y="5346"/>
                      </a:cubicBezTo>
                      <a:cubicBezTo>
                        <a:pt x="1325" y="5454"/>
                        <a:pt x="1452" y="5492"/>
                        <a:pt x="1518" y="5492"/>
                      </a:cubicBezTo>
                      <a:cubicBezTo>
                        <a:pt x="1544" y="5492"/>
                        <a:pt x="1561" y="5485"/>
                        <a:pt x="1565" y="5475"/>
                      </a:cubicBezTo>
                      <a:cubicBezTo>
                        <a:pt x="1609" y="5396"/>
                        <a:pt x="1112" y="5108"/>
                        <a:pt x="826" y="4289"/>
                      </a:cubicBezTo>
                      <a:cubicBezTo>
                        <a:pt x="656" y="3821"/>
                        <a:pt x="577" y="3324"/>
                        <a:pt x="592" y="2827"/>
                      </a:cubicBezTo>
                      <a:cubicBezTo>
                        <a:pt x="610" y="2276"/>
                        <a:pt x="768" y="1665"/>
                        <a:pt x="1162" y="1222"/>
                      </a:cubicBezTo>
                      <a:cubicBezTo>
                        <a:pt x="1549" y="774"/>
                        <a:pt x="2140" y="600"/>
                        <a:pt x="2688" y="582"/>
                      </a:cubicBezTo>
                      <a:cubicBezTo>
                        <a:pt x="2734" y="580"/>
                        <a:pt x="2779" y="579"/>
                        <a:pt x="2824" y="579"/>
                      </a:cubicBezTo>
                      <a:cubicBezTo>
                        <a:pt x="3325" y="579"/>
                        <a:pt x="3788" y="685"/>
                        <a:pt x="4185" y="785"/>
                      </a:cubicBezTo>
                      <a:cubicBezTo>
                        <a:pt x="4857" y="969"/>
                        <a:pt x="5352" y="1085"/>
                        <a:pt x="5551" y="1085"/>
                      </a:cubicBezTo>
                      <a:cubicBezTo>
                        <a:pt x="5608" y="1085"/>
                        <a:pt x="5640" y="1076"/>
                        <a:pt x="5646" y="1056"/>
                      </a:cubicBezTo>
                      <a:cubicBezTo>
                        <a:pt x="5665" y="979"/>
                        <a:pt x="5179" y="716"/>
                        <a:pt x="4321" y="362"/>
                      </a:cubicBezTo>
                      <a:cubicBezTo>
                        <a:pt x="3891" y="194"/>
                        <a:pt x="3339" y="13"/>
                        <a:pt x="2682" y="2"/>
                      </a:cubicBezTo>
                      <a:cubicBezTo>
                        <a:pt x="2657" y="1"/>
                        <a:pt x="2632" y="1"/>
                        <a:pt x="2607" y="1"/>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25" name="Google Shape;1933;p46">
                  <a:extLst>
                    <a:ext uri="{FF2B5EF4-FFF2-40B4-BE49-F238E27FC236}">
                      <a16:creationId xmlns:a16="http://schemas.microsoft.com/office/drawing/2014/main" id="{60ED28FB-6FAE-D1B2-775B-3B8B4C0E9C10}"/>
                    </a:ext>
                  </a:extLst>
                </p:cNvPr>
                <p:cNvSpPr/>
                <p:nvPr/>
              </p:nvSpPr>
              <p:spPr>
                <a:xfrm>
                  <a:off x="2825175" y="2613225"/>
                  <a:ext cx="119100" cy="127200"/>
                </a:xfrm>
                <a:custGeom>
                  <a:avLst/>
                  <a:gdLst/>
                  <a:ahLst/>
                  <a:cxnLst/>
                  <a:rect l="l" t="t" r="r" b="b"/>
                  <a:pathLst>
                    <a:path w="4764" h="5088" extrusionOk="0">
                      <a:moveTo>
                        <a:pt x="2074" y="1"/>
                      </a:moveTo>
                      <a:cubicBezTo>
                        <a:pt x="2054" y="1"/>
                        <a:pt x="2034" y="1"/>
                        <a:pt x="2014" y="1"/>
                      </a:cubicBezTo>
                      <a:cubicBezTo>
                        <a:pt x="1714" y="7"/>
                        <a:pt x="1397" y="47"/>
                        <a:pt x="1075" y="168"/>
                      </a:cubicBezTo>
                      <a:cubicBezTo>
                        <a:pt x="760" y="285"/>
                        <a:pt x="407" y="498"/>
                        <a:pt x="207" y="879"/>
                      </a:cubicBezTo>
                      <a:cubicBezTo>
                        <a:pt x="0" y="1268"/>
                        <a:pt x="56" y="1682"/>
                        <a:pt x="110" y="1976"/>
                      </a:cubicBezTo>
                      <a:cubicBezTo>
                        <a:pt x="249" y="2779"/>
                        <a:pt x="579" y="3537"/>
                        <a:pt x="1070" y="4187"/>
                      </a:cubicBezTo>
                      <a:cubicBezTo>
                        <a:pt x="1553" y="4813"/>
                        <a:pt x="1992" y="5088"/>
                        <a:pt x="2103" y="5088"/>
                      </a:cubicBezTo>
                      <a:cubicBezTo>
                        <a:pt x="2114" y="5088"/>
                        <a:pt x="2122" y="5085"/>
                        <a:pt x="2126" y="5080"/>
                      </a:cubicBezTo>
                      <a:cubicBezTo>
                        <a:pt x="2191" y="5009"/>
                        <a:pt x="1837" y="4635"/>
                        <a:pt x="1441" y="3942"/>
                      </a:cubicBezTo>
                      <a:cubicBezTo>
                        <a:pt x="1212" y="3538"/>
                        <a:pt x="1029" y="3112"/>
                        <a:pt x="894" y="2669"/>
                      </a:cubicBezTo>
                      <a:cubicBezTo>
                        <a:pt x="816" y="2409"/>
                        <a:pt x="757" y="2145"/>
                        <a:pt x="717" y="1878"/>
                      </a:cubicBezTo>
                      <a:cubicBezTo>
                        <a:pt x="674" y="1593"/>
                        <a:pt x="663" y="1349"/>
                        <a:pt x="765" y="1170"/>
                      </a:cubicBezTo>
                      <a:cubicBezTo>
                        <a:pt x="963" y="786"/>
                        <a:pt x="1558" y="612"/>
                        <a:pt x="2037" y="580"/>
                      </a:cubicBezTo>
                      <a:cubicBezTo>
                        <a:pt x="2166" y="571"/>
                        <a:pt x="2295" y="567"/>
                        <a:pt x="2424" y="567"/>
                      </a:cubicBezTo>
                      <a:cubicBezTo>
                        <a:pt x="2757" y="567"/>
                        <a:pt x="3090" y="595"/>
                        <a:pt x="3420" y="649"/>
                      </a:cubicBezTo>
                      <a:cubicBezTo>
                        <a:pt x="4076" y="757"/>
                        <a:pt x="4516" y="916"/>
                        <a:pt x="4668" y="916"/>
                      </a:cubicBezTo>
                      <a:cubicBezTo>
                        <a:pt x="4699" y="916"/>
                        <a:pt x="4718" y="910"/>
                        <a:pt x="4725" y="896"/>
                      </a:cubicBezTo>
                      <a:cubicBezTo>
                        <a:pt x="4764" y="830"/>
                        <a:pt x="4351" y="475"/>
                        <a:pt x="3522" y="215"/>
                      </a:cubicBezTo>
                      <a:cubicBezTo>
                        <a:pt x="3052" y="72"/>
                        <a:pt x="2565" y="1"/>
                        <a:pt x="2074" y="1"/>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26" name="Google Shape;1934;p46">
                  <a:extLst>
                    <a:ext uri="{FF2B5EF4-FFF2-40B4-BE49-F238E27FC236}">
                      <a16:creationId xmlns:a16="http://schemas.microsoft.com/office/drawing/2014/main" id="{AB0F2D49-4413-EF49-FC1A-B19699092714}"/>
                    </a:ext>
                  </a:extLst>
                </p:cNvPr>
                <p:cNvSpPr/>
                <p:nvPr/>
              </p:nvSpPr>
              <p:spPr>
                <a:xfrm>
                  <a:off x="2481175" y="2744550"/>
                  <a:ext cx="62375" cy="147750"/>
                </a:xfrm>
                <a:custGeom>
                  <a:avLst/>
                  <a:gdLst/>
                  <a:ahLst/>
                  <a:cxnLst/>
                  <a:rect l="l" t="t" r="r" b="b"/>
                  <a:pathLst>
                    <a:path w="2495" h="5910" extrusionOk="0">
                      <a:moveTo>
                        <a:pt x="2390" y="0"/>
                      </a:moveTo>
                      <a:cubicBezTo>
                        <a:pt x="2261" y="0"/>
                        <a:pt x="1928" y="132"/>
                        <a:pt x="1532" y="466"/>
                      </a:cubicBezTo>
                      <a:cubicBezTo>
                        <a:pt x="1046" y="870"/>
                        <a:pt x="503" y="1612"/>
                        <a:pt x="252" y="2559"/>
                      </a:cubicBezTo>
                      <a:cubicBezTo>
                        <a:pt x="0" y="3506"/>
                        <a:pt x="78" y="4395"/>
                        <a:pt x="225" y="4994"/>
                      </a:cubicBezTo>
                      <a:cubicBezTo>
                        <a:pt x="368" y="5577"/>
                        <a:pt x="558" y="5909"/>
                        <a:pt x="642" y="5909"/>
                      </a:cubicBezTo>
                      <a:cubicBezTo>
                        <a:pt x="645" y="5909"/>
                        <a:pt x="648" y="5909"/>
                        <a:pt x="650" y="5908"/>
                      </a:cubicBezTo>
                      <a:cubicBezTo>
                        <a:pt x="843" y="5867"/>
                        <a:pt x="423" y="4398"/>
                        <a:pt x="860" y="2721"/>
                      </a:cubicBezTo>
                      <a:cubicBezTo>
                        <a:pt x="1081" y="1893"/>
                        <a:pt x="1490" y="1217"/>
                        <a:pt x="1849" y="778"/>
                      </a:cubicBezTo>
                      <a:cubicBezTo>
                        <a:pt x="2206" y="335"/>
                        <a:pt x="2494" y="100"/>
                        <a:pt x="2446" y="20"/>
                      </a:cubicBezTo>
                      <a:cubicBezTo>
                        <a:pt x="2439" y="7"/>
                        <a:pt x="2420" y="0"/>
                        <a:pt x="2390" y="0"/>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27" name="Google Shape;1935;p46">
                  <a:extLst>
                    <a:ext uri="{FF2B5EF4-FFF2-40B4-BE49-F238E27FC236}">
                      <a16:creationId xmlns:a16="http://schemas.microsoft.com/office/drawing/2014/main" id="{FD1B8014-2E9D-16A4-5CA8-7E35EE4F3A23}"/>
                    </a:ext>
                  </a:extLst>
                </p:cNvPr>
                <p:cNvSpPr/>
                <p:nvPr/>
              </p:nvSpPr>
              <p:spPr>
                <a:xfrm>
                  <a:off x="2690675" y="2496900"/>
                  <a:ext cx="144050" cy="72875"/>
                </a:xfrm>
                <a:custGeom>
                  <a:avLst/>
                  <a:gdLst/>
                  <a:ahLst/>
                  <a:cxnLst/>
                  <a:rect l="l" t="t" r="r" b="b"/>
                  <a:pathLst>
                    <a:path w="5762" h="2915" extrusionOk="0">
                      <a:moveTo>
                        <a:pt x="4370" y="0"/>
                      </a:moveTo>
                      <a:cubicBezTo>
                        <a:pt x="3793" y="0"/>
                        <a:pt x="3072" y="86"/>
                        <a:pt x="2334" y="376"/>
                      </a:cubicBezTo>
                      <a:cubicBezTo>
                        <a:pt x="1411" y="741"/>
                        <a:pt x="723" y="1377"/>
                        <a:pt x="384" y="1925"/>
                      </a:cubicBezTo>
                      <a:cubicBezTo>
                        <a:pt x="37" y="2477"/>
                        <a:pt x="0" y="2889"/>
                        <a:pt x="73" y="2912"/>
                      </a:cubicBezTo>
                      <a:cubicBezTo>
                        <a:pt x="77" y="2914"/>
                        <a:pt x="82" y="2915"/>
                        <a:pt x="87" y="2915"/>
                      </a:cubicBezTo>
                      <a:cubicBezTo>
                        <a:pt x="180" y="2915"/>
                        <a:pt x="362" y="2596"/>
                        <a:pt x="737" y="2197"/>
                      </a:cubicBezTo>
                      <a:cubicBezTo>
                        <a:pt x="1125" y="1776"/>
                        <a:pt x="1758" y="1282"/>
                        <a:pt x="2567" y="962"/>
                      </a:cubicBezTo>
                      <a:cubicBezTo>
                        <a:pt x="3379" y="640"/>
                        <a:pt x="4189" y="528"/>
                        <a:pt x="4778" y="459"/>
                      </a:cubicBezTo>
                      <a:cubicBezTo>
                        <a:pt x="5368" y="389"/>
                        <a:pt x="5748" y="352"/>
                        <a:pt x="5756" y="262"/>
                      </a:cubicBezTo>
                      <a:cubicBezTo>
                        <a:pt x="5762" y="180"/>
                        <a:pt x="5392" y="59"/>
                        <a:pt x="4769" y="14"/>
                      </a:cubicBezTo>
                      <a:cubicBezTo>
                        <a:pt x="4646" y="6"/>
                        <a:pt x="4512" y="0"/>
                        <a:pt x="4370" y="0"/>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28" name="Google Shape;1936;p46">
                  <a:extLst>
                    <a:ext uri="{FF2B5EF4-FFF2-40B4-BE49-F238E27FC236}">
                      <a16:creationId xmlns:a16="http://schemas.microsoft.com/office/drawing/2014/main" id="{C1258C5E-5E10-4EB3-009D-B6588FBCB2F9}"/>
                    </a:ext>
                  </a:extLst>
                </p:cNvPr>
                <p:cNvSpPr/>
                <p:nvPr/>
              </p:nvSpPr>
              <p:spPr>
                <a:xfrm>
                  <a:off x="2809375" y="2830500"/>
                  <a:ext cx="28325" cy="17175"/>
                </a:xfrm>
                <a:custGeom>
                  <a:avLst/>
                  <a:gdLst/>
                  <a:ahLst/>
                  <a:cxnLst/>
                  <a:rect l="l" t="t" r="r" b="b"/>
                  <a:pathLst>
                    <a:path w="1133" h="687" extrusionOk="0">
                      <a:moveTo>
                        <a:pt x="733" y="0"/>
                      </a:moveTo>
                      <a:cubicBezTo>
                        <a:pt x="651" y="0"/>
                        <a:pt x="560" y="15"/>
                        <a:pt x="468" y="45"/>
                      </a:cubicBezTo>
                      <a:cubicBezTo>
                        <a:pt x="185" y="139"/>
                        <a:pt x="0" y="348"/>
                        <a:pt x="55" y="513"/>
                      </a:cubicBezTo>
                      <a:cubicBezTo>
                        <a:pt x="92" y="624"/>
                        <a:pt x="228" y="687"/>
                        <a:pt x="400" y="687"/>
                      </a:cubicBezTo>
                      <a:cubicBezTo>
                        <a:pt x="482" y="687"/>
                        <a:pt x="573" y="672"/>
                        <a:pt x="665" y="642"/>
                      </a:cubicBezTo>
                      <a:cubicBezTo>
                        <a:pt x="948" y="548"/>
                        <a:pt x="1133" y="339"/>
                        <a:pt x="1078" y="174"/>
                      </a:cubicBezTo>
                      <a:cubicBezTo>
                        <a:pt x="1041" y="62"/>
                        <a:pt x="905" y="0"/>
                        <a:pt x="733" y="0"/>
                      </a:cubicBezTo>
                      <a:close/>
                    </a:path>
                  </a:pathLst>
                </a:custGeom>
                <a:solidFill>
                  <a:srgbClr val="CC535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29" name="Google Shape;1937;p46">
                  <a:extLst>
                    <a:ext uri="{FF2B5EF4-FFF2-40B4-BE49-F238E27FC236}">
                      <a16:creationId xmlns:a16="http://schemas.microsoft.com/office/drawing/2014/main" id="{5E2E2EA1-D27D-961F-1D99-795755D1CA5A}"/>
                    </a:ext>
                  </a:extLst>
                </p:cNvPr>
                <p:cNvSpPr/>
                <p:nvPr/>
              </p:nvSpPr>
              <p:spPr>
                <a:xfrm>
                  <a:off x="2831325" y="2806325"/>
                  <a:ext cx="88275" cy="96075"/>
                </a:xfrm>
                <a:custGeom>
                  <a:avLst/>
                  <a:gdLst/>
                  <a:ahLst/>
                  <a:cxnLst/>
                  <a:rect l="l" t="t" r="r" b="b"/>
                  <a:pathLst>
                    <a:path w="3531" h="3843" extrusionOk="0">
                      <a:moveTo>
                        <a:pt x="2815" y="1"/>
                      </a:moveTo>
                      <a:cubicBezTo>
                        <a:pt x="2804" y="1"/>
                        <a:pt x="2796" y="3"/>
                        <a:pt x="2791" y="9"/>
                      </a:cubicBezTo>
                      <a:cubicBezTo>
                        <a:pt x="2714" y="69"/>
                        <a:pt x="2884" y="347"/>
                        <a:pt x="2917" y="814"/>
                      </a:cubicBezTo>
                      <a:cubicBezTo>
                        <a:pt x="2958" y="1270"/>
                        <a:pt x="2827" y="1947"/>
                        <a:pt x="2375" y="2466"/>
                      </a:cubicBezTo>
                      <a:cubicBezTo>
                        <a:pt x="1911" y="2991"/>
                        <a:pt x="1274" y="3256"/>
                        <a:pt x="804" y="3397"/>
                      </a:cubicBezTo>
                      <a:cubicBezTo>
                        <a:pt x="329" y="3540"/>
                        <a:pt x="6" y="3589"/>
                        <a:pt x="3" y="3681"/>
                      </a:cubicBezTo>
                      <a:cubicBezTo>
                        <a:pt x="0" y="3750"/>
                        <a:pt x="239" y="3842"/>
                        <a:pt x="655" y="3842"/>
                      </a:cubicBezTo>
                      <a:cubicBezTo>
                        <a:pt x="726" y="3842"/>
                        <a:pt x="803" y="3839"/>
                        <a:pt x="885" y="3833"/>
                      </a:cubicBezTo>
                      <a:cubicBezTo>
                        <a:pt x="1427" y="3794"/>
                        <a:pt x="2240" y="3562"/>
                        <a:pt x="2848" y="2880"/>
                      </a:cubicBezTo>
                      <a:cubicBezTo>
                        <a:pt x="3458" y="2178"/>
                        <a:pt x="3531" y="1278"/>
                        <a:pt x="3355" y="728"/>
                      </a:cubicBezTo>
                      <a:cubicBezTo>
                        <a:pt x="3196" y="217"/>
                        <a:pt x="2908" y="1"/>
                        <a:pt x="2815" y="1"/>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30" name="Google Shape;1938;p46">
                  <a:extLst>
                    <a:ext uri="{FF2B5EF4-FFF2-40B4-BE49-F238E27FC236}">
                      <a16:creationId xmlns:a16="http://schemas.microsoft.com/office/drawing/2014/main" id="{4CBC2FE0-8684-980E-2DCE-05FF0F39C062}"/>
                    </a:ext>
                  </a:extLst>
                </p:cNvPr>
                <p:cNvSpPr/>
                <p:nvPr/>
              </p:nvSpPr>
              <p:spPr>
                <a:xfrm>
                  <a:off x="2084050" y="2370125"/>
                  <a:ext cx="670400" cy="847275"/>
                </a:xfrm>
                <a:custGeom>
                  <a:avLst/>
                  <a:gdLst/>
                  <a:ahLst/>
                  <a:cxnLst/>
                  <a:rect l="l" t="t" r="r" b="b"/>
                  <a:pathLst>
                    <a:path w="26816" h="33891" extrusionOk="0">
                      <a:moveTo>
                        <a:pt x="18790" y="1"/>
                      </a:moveTo>
                      <a:cubicBezTo>
                        <a:pt x="12617" y="1"/>
                        <a:pt x="6649" y="2424"/>
                        <a:pt x="3292" y="8150"/>
                      </a:cubicBezTo>
                      <a:cubicBezTo>
                        <a:pt x="2367" y="9726"/>
                        <a:pt x="1794" y="11491"/>
                        <a:pt x="1444" y="13285"/>
                      </a:cubicBezTo>
                      <a:cubicBezTo>
                        <a:pt x="0" y="20687"/>
                        <a:pt x="2704" y="28717"/>
                        <a:pt x="8127" y="33890"/>
                      </a:cubicBezTo>
                      <a:cubicBezTo>
                        <a:pt x="13267" y="28830"/>
                        <a:pt x="15864" y="21276"/>
                        <a:pt x="14846" y="14128"/>
                      </a:cubicBezTo>
                      <a:cubicBezTo>
                        <a:pt x="14453" y="11379"/>
                        <a:pt x="13369" y="8548"/>
                        <a:pt x="11587" y="6481"/>
                      </a:cubicBezTo>
                      <a:cubicBezTo>
                        <a:pt x="16978" y="6024"/>
                        <a:pt x="22261" y="4261"/>
                        <a:pt x="26815" y="1344"/>
                      </a:cubicBezTo>
                      <a:cubicBezTo>
                        <a:pt x="26453" y="1211"/>
                        <a:pt x="26087" y="1089"/>
                        <a:pt x="25714" y="983"/>
                      </a:cubicBezTo>
                      <a:cubicBezTo>
                        <a:pt x="23462" y="344"/>
                        <a:pt x="21111" y="1"/>
                        <a:pt x="18790" y="1"/>
                      </a:cubicBezTo>
                      <a:close/>
                    </a:path>
                  </a:pathLst>
                </a:custGeom>
                <a:solidFill>
                  <a:srgbClr val="FCB3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31" name="Google Shape;1939;p46">
                  <a:extLst>
                    <a:ext uri="{FF2B5EF4-FFF2-40B4-BE49-F238E27FC236}">
                      <a16:creationId xmlns:a16="http://schemas.microsoft.com/office/drawing/2014/main" id="{C864FDA6-B2DC-CB16-49E3-0F2CBE38D351}"/>
                    </a:ext>
                  </a:extLst>
                </p:cNvPr>
                <p:cNvSpPr/>
                <p:nvPr/>
              </p:nvSpPr>
              <p:spPr>
                <a:xfrm>
                  <a:off x="2251225" y="2468100"/>
                  <a:ext cx="113150" cy="731525"/>
                </a:xfrm>
                <a:custGeom>
                  <a:avLst/>
                  <a:gdLst/>
                  <a:ahLst/>
                  <a:cxnLst/>
                  <a:rect l="l" t="t" r="r" b="b"/>
                  <a:pathLst>
                    <a:path w="4526" h="29261" extrusionOk="0">
                      <a:moveTo>
                        <a:pt x="201" y="1"/>
                      </a:moveTo>
                      <a:cubicBezTo>
                        <a:pt x="133" y="56"/>
                        <a:pt x="67" y="115"/>
                        <a:pt x="0" y="172"/>
                      </a:cubicBezTo>
                      <a:cubicBezTo>
                        <a:pt x="328" y="760"/>
                        <a:pt x="684" y="1442"/>
                        <a:pt x="1052" y="2216"/>
                      </a:cubicBezTo>
                      <a:cubicBezTo>
                        <a:pt x="2466" y="5170"/>
                        <a:pt x="3884" y="9591"/>
                        <a:pt x="3966" y="14615"/>
                      </a:cubicBezTo>
                      <a:cubicBezTo>
                        <a:pt x="4051" y="19640"/>
                        <a:pt x="2784" y="24106"/>
                        <a:pt x="1467" y="27105"/>
                      </a:cubicBezTo>
                      <a:cubicBezTo>
                        <a:pt x="1150" y="27839"/>
                        <a:pt x="839" y="28492"/>
                        <a:pt x="548" y="29063"/>
                      </a:cubicBezTo>
                      <a:cubicBezTo>
                        <a:pt x="611" y="29130"/>
                        <a:pt x="678" y="29194"/>
                        <a:pt x="743" y="29260"/>
                      </a:cubicBezTo>
                      <a:cubicBezTo>
                        <a:pt x="1069" y="28680"/>
                        <a:pt x="1417" y="28006"/>
                        <a:pt x="1772" y="27242"/>
                      </a:cubicBezTo>
                      <a:cubicBezTo>
                        <a:pt x="3181" y="24245"/>
                        <a:pt x="4526" y="19718"/>
                        <a:pt x="4438" y="14608"/>
                      </a:cubicBezTo>
                      <a:cubicBezTo>
                        <a:pt x="4354" y="9498"/>
                        <a:pt x="2859" y="5020"/>
                        <a:pt x="1351" y="2071"/>
                      </a:cubicBezTo>
                      <a:cubicBezTo>
                        <a:pt x="952" y="1279"/>
                        <a:pt x="560" y="590"/>
                        <a:pt x="201" y="1"/>
                      </a:cubicBezTo>
                      <a:close/>
                    </a:path>
                  </a:pathLst>
                </a:custGeom>
                <a:solidFill>
                  <a:srgbClr val="FBA35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32" name="Google Shape;1940;p46">
                  <a:extLst>
                    <a:ext uri="{FF2B5EF4-FFF2-40B4-BE49-F238E27FC236}">
                      <a16:creationId xmlns:a16="http://schemas.microsoft.com/office/drawing/2014/main" id="{87815129-23B3-B03F-74F1-56957CBE4A53}"/>
                    </a:ext>
                  </a:extLst>
                </p:cNvPr>
                <p:cNvSpPr/>
                <p:nvPr/>
              </p:nvSpPr>
              <p:spPr>
                <a:xfrm>
                  <a:off x="2287500" y="2391225"/>
                  <a:ext cx="436800" cy="84475"/>
                </a:xfrm>
                <a:custGeom>
                  <a:avLst/>
                  <a:gdLst/>
                  <a:ahLst/>
                  <a:cxnLst/>
                  <a:rect l="l" t="t" r="r" b="b"/>
                  <a:pathLst>
                    <a:path w="17472" h="3379" extrusionOk="0">
                      <a:moveTo>
                        <a:pt x="17057" y="0"/>
                      </a:moveTo>
                      <a:cubicBezTo>
                        <a:pt x="16963" y="55"/>
                        <a:pt x="16876" y="107"/>
                        <a:pt x="16776" y="163"/>
                      </a:cubicBezTo>
                      <a:cubicBezTo>
                        <a:pt x="15015" y="1126"/>
                        <a:pt x="12422" y="2230"/>
                        <a:pt x="9383" y="2678"/>
                      </a:cubicBezTo>
                      <a:cubicBezTo>
                        <a:pt x="8249" y="2852"/>
                        <a:pt x="7144" y="2926"/>
                        <a:pt x="6104" y="2926"/>
                      </a:cubicBezTo>
                      <a:cubicBezTo>
                        <a:pt x="4366" y="2926"/>
                        <a:pt x="2807" y="2719"/>
                        <a:pt x="1593" y="2426"/>
                      </a:cubicBezTo>
                      <a:cubicBezTo>
                        <a:pt x="1133" y="2316"/>
                        <a:pt x="685" y="2169"/>
                        <a:pt x="248" y="1989"/>
                      </a:cubicBezTo>
                      <a:cubicBezTo>
                        <a:pt x="166" y="2042"/>
                        <a:pt x="82" y="2096"/>
                        <a:pt x="0" y="2149"/>
                      </a:cubicBezTo>
                      <a:cubicBezTo>
                        <a:pt x="482" y="2396"/>
                        <a:pt x="985" y="2597"/>
                        <a:pt x="1504" y="2747"/>
                      </a:cubicBezTo>
                      <a:cubicBezTo>
                        <a:pt x="2800" y="3119"/>
                        <a:pt x="4485" y="3379"/>
                        <a:pt x="6368" y="3379"/>
                      </a:cubicBezTo>
                      <a:cubicBezTo>
                        <a:pt x="7352" y="3379"/>
                        <a:pt x="8389" y="3308"/>
                        <a:pt x="9454" y="3145"/>
                      </a:cubicBezTo>
                      <a:cubicBezTo>
                        <a:pt x="12563" y="2687"/>
                        <a:pt x="15197" y="1504"/>
                        <a:pt x="16943" y="452"/>
                      </a:cubicBezTo>
                      <a:cubicBezTo>
                        <a:pt x="17130" y="336"/>
                        <a:pt x="17303" y="223"/>
                        <a:pt x="17472" y="111"/>
                      </a:cubicBezTo>
                      <a:cubicBezTo>
                        <a:pt x="17334" y="72"/>
                        <a:pt x="17196" y="37"/>
                        <a:pt x="17057" y="0"/>
                      </a:cubicBezTo>
                      <a:close/>
                    </a:path>
                  </a:pathLst>
                </a:custGeom>
                <a:solidFill>
                  <a:srgbClr val="FBA35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33" name="Google Shape;1941;p46">
                  <a:extLst>
                    <a:ext uri="{FF2B5EF4-FFF2-40B4-BE49-F238E27FC236}">
                      <a16:creationId xmlns:a16="http://schemas.microsoft.com/office/drawing/2014/main" id="{CDC7657B-7765-9956-7244-BBB354B09ACE}"/>
                    </a:ext>
                  </a:extLst>
                </p:cNvPr>
                <p:cNvSpPr/>
                <p:nvPr/>
              </p:nvSpPr>
              <p:spPr>
                <a:xfrm>
                  <a:off x="2386650" y="2375175"/>
                  <a:ext cx="271525" cy="35650"/>
                </a:xfrm>
                <a:custGeom>
                  <a:avLst/>
                  <a:gdLst/>
                  <a:ahLst/>
                  <a:cxnLst/>
                  <a:rect l="l" t="t" r="r" b="b"/>
                  <a:pathLst>
                    <a:path w="10861" h="1426" extrusionOk="0">
                      <a:moveTo>
                        <a:pt x="9793" y="0"/>
                      </a:moveTo>
                      <a:cubicBezTo>
                        <a:pt x="8856" y="223"/>
                        <a:pt x="7830" y="437"/>
                        <a:pt x="6743" y="611"/>
                      </a:cubicBezTo>
                      <a:cubicBezTo>
                        <a:pt x="5592" y="792"/>
                        <a:pt x="4489" y="941"/>
                        <a:pt x="3489" y="986"/>
                      </a:cubicBezTo>
                      <a:cubicBezTo>
                        <a:pt x="3274" y="997"/>
                        <a:pt x="3064" y="1002"/>
                        <a:pt x="2859" y="1002"/>
                      </a:cubicBezTo>
                      <a:cubicBezTo>
                        <a:pt x="2110" y="1002"/>
                        <a:pt x="1432" y="933"/>
                        <a:pt x="855" y="809"/>
                      </a:cubicBezTo>
                      <a:cubicBezTo>
                        <a:pt x="714" y="778"/>
                        <a:pt x="587" y="742"/>
                        <a:pt x="459" y="707"/>
                      </a:cubicBezTo>
                      <a:cubicBezTo>
                        <a:pt x="306" y="754"/>
                        <a:pt x="153" y="804"/>
                        <a:pt x="1" y="856"/>
                      </a:cubicBezTo>
                      <a:cubicBezTo>
                        <a:pt x="252" y="967"/>
                        <a:pt x="511" y="1059"/>
                        <a:pt x="776" y="1133"/>
                      </a:cubicBezTo>
                      <a:cubicBezTo>
                        <a:pt x="1459" y="1320"/>
                        <a:pt x="2286" y="1425"/>
                        <a:pt x="3194" y="1425"/>
                      </a:cubicBezTo>
                      <a:cubicBezTo>
                        <a:pt x="3296" y="1425"/>
                        <a:pt x="3400" y="1424"/>
                        <a:pt x="3504" y="1421"/>
                      </a:cubicBezTo>
                      <a:cubicBezTo>
                        <a:pt x="4537" y="1398"/>
                        <a:pt x="5654" y="1260"/>
                        <a:pt x="6820" y="1077"/>
                      </a:cubicBezTo>
                      <a:cubicBezTo>
                        <a:pt x="8184" y="856"/>
                        <a:pt x="9534" y="550"/>
                        <a:pt x="10860" y="161"/>
                      </a:cubicBezTo>
                      <a:cubicBezTo>
                        <a:pt x="10506" y="100"/>
                        <a:pt x="10151" y="47"/>
                        <a:pt x="9793" y="0"/>
                      </a:cubicBezTo>
                      <a:close/>
                    </a:path>
                  </a:pathLst>
                </a:custGeom>
                <a:solidFill>
                  <a:srgbClr val="FBA35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34" name="Google Shape;1942;p46">
                  <a:extLst>
                    <a:ext uri="{FF2B5EF4-FFF2-40B4-BE49-F238E27FC236}">
                      <a16:creationId xmlns:a16="http://schemas.microsoft.com/office/drawing/2014/main" id="{48A15845-E16D-22F5-020D-A77C6F34516F}"/>
                    </a:ext>
                  </a:extLst>
                </p:cNvPr>
                <p:cNvSpPr/>
                <p:nvPr/>
              </p:nvSpPr>
              <p:spPr>
                <a:xfrm>
                  <a:off x="2183975" y="2538500"/>
                  <a:ext cx="51575" cy="565850"/>
                </a:xfrm>
                <a:custGeom>
                  <a:avLst/>
                  <a:gdLst/>
                  <a:ahLst/>
                  <a:cxnLst/>
                  <a:rect l="l" t="t" r="r" b="b"/>
                  <a:pathLst>
                    <a:path w="2063" h="22634" extrusionOk="0">
                      <a:moveTo>
                        <a:pt x="224" y="1"/>
                      </a:moveTo>
                      <a:cubicBezTo>
                        <a:pt x="148" y="104"/>
                        <a:pt x="74" y="215"/>
                        <a:pt x="0" y="321"/>
                      </a:cubicBezTo>
                      <a:cubicBezTo>
                        <a:pt x="29" y="408"/>
                        <a:pt x="57" y="493"/>
                        <a:pt x="86" y="583"/>
                      </a:cubicBezTo>
                      <a:cubicBezTo>
                        <a:pt x="884" y="3042"/>
                        <a:pt x="1556" y="6588"/>
                        <a:pt x="1572" y="10541"/>
                      </a:cubicBezTo>
                      <a:cubicBezTo>
                        <a:pt x="1591" y="14494"/>
                        <a:pt x="1059" y="18056"/>
                        <a:pt x="615" y="20612"/>
                      </a:cubicBezTo>
                      <a:cubicBezTo>
                        <a:pt x="512" y="21171"/>
                        <a:pt x="407" y="21734"/>
                        <a:pt x="304" y="22295"/>
                      </a:cubicBezTo>
                      <a:cubicBezTo>
                        <a:pt x="370" y="22407"/>
                        <a:pt x="433" y="22523"/>
                        <a:pt x="501" y="22633"/>
                      </a:cubicBezTo>
                      <a:cubicBezTo>
                        <a:pt x="637" y="22072"/>
                        <a:pt x="787" y="21423"/>
                        <a:pt x="942" y="20674"/>
                      </a:cubicBezTo>
                      <a:cubicBezTo>
                        <a:pt x="1472" y="18124"/>
                        <a:pt x="2063" y="14540"/>
                        <a:pt x="2043" y="10537"/>
                      </a:cubicBezTo>
                      <a:cubicBezTo>
                        <a:pt x="2028" y="6536"/>
                        <a:pt x="1292" y="2939"/>
                        <a:pt x="402" y="479"/>
                      </a:cubicBezTo>
                      <a:cubicBezTo>
                        <a:pt x="343" y="310"/>
                        <a:pt x="284" y="159"/>
                        <a:pt x="224" y="1"/>
                      </a:cubicBezTo>
                      <a:close/>
                    </a:path>
                  </a:pathLst>
                </a:custGeom>
                <a:solidFill>
                  <a:srgbClr val="FBA35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35" name="Google Shape;1943;p46">
                  <a:extLst>
                    <a:ext uri="{FF2B5EF4-FFF2-40B4-BE49-F238E27FC236}">
                      <a16:creationId xmlns:a16="http://schemas.microsoft.com/office/drawing/2014/main" id="{58A9BD39-439A-3118-C46E-2C8077FFCC4C}"/>
                    </a:ext>
                  </a:extLst>
                </p:cNvPr>
                <p:cNvSpPr/>
                <p:nvPr/>
              </p:nvSpPr>
              <p:spPr>
                <a:xfrm>
                  <a:off x="2127875" y="2646600"/>
                  <a:ext cx="19400" cy="324350"/>
                </a:xfrm>
                <a:custGeom>
                  <a:avLst/>
                  <a:gdLst/>
                  <a:ahLst/>
                  <a:cxnLst/>
                  <a:rect l="l" t="t" r="r" b="b"/>
                  <a:pathLst>
                    <a:path w="776" h="12974" extrusionOk="0">
                      <a:moveTo>
                        <a:pt x="260" y="1"/>
                      </a:moveTo>
                      <a:cubicBezTo>
                        <a:pt x="167" y="291"/>
                        <a:pt x="78" y="584"/>
                        <a:pt x="0" y="880"/>
                      </a:cubicBezTo>
                      <a:cubicBezTo>
                        <a:pt x="65" y="1441"/>
                        <a:pt x="122" y="2034"/>
                        <a:pt x="172" y="2660"/>
                      </a:cubicBezTo>
                      <a:cubicBezTo>
                        <a:pt x="261" y="4011"/>
                        <a:pt x="303" y="5499"/>
                        <a:pt x="277" y="7062"/>
                      </a:cubicBezTo>
                      <a:cubicBezTo>
                        <a:pt x="242" y="8787"/>
                        <a:pt x="141" y="10414"/>
                        <a:pt x="27" y="11877"/>
                      </a:cubicBezTo>
                      <a:cubicBezTo>
                        <a:pt x="122" y="12245"/>
                        <a:pt x="230" y="12610"/>
                        <a:pt x="342" y="12973"/>
                      </a:cubicBezTo>
                      <a:cubicBezTo>
                        <a:pt x="533" y="11258"/>
                        <a:pt x="704" y="9244"/>
                        <a:pt x="750" y="7070"/>
                      </a:cubicBezTo>
                      <a:cubicBezTo>
                        <a:pt x="776" y="5494"/>
                        <a:pt x="720" y="3989"/>
                        <a:pt x="605" y="2626"/>
                      </a:cubicBezTo>
                      <a:cubicBezTo>
                        <a:pt x="512" y="1672"/>
                        <a:pt x="398" y="792"/>
                        <a:pt x="260" y="1"/>
                      </a:cubicBezTo>
                      <a:close/>
                    </a:path>
                  </a:pathLst>
                </a:custGeom>
                <a:solidFill>
                  <a:srgbClr val="FBA35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36" name="Google Shape;1944;p46">
                  <a:extLst>
                    <a:ext uri="{FF2B5EF4-FFF2-40B4-BE49-F238E27FC236}">
                      <a16:creationId xmlns:a16="http://schemas.microsoft.com/office/drawing/2014/main" id="{4E0E9E9D-E25E-2F02-D28B-E8097A6F2125}"/>
                    </a:ext>
                  </a:extLst>
                </p:cNvPr>
                <p:cNvSpPr/>
                <p:nvPr/>
              </p:nvSpPr>
              <p:spPr>
                <a:xfrm>
                  <a:off x="2748550" y="2741275"/>
                  <a:ext cx="118000" cy="114850"/>
                </a:xfrm>
                <a:custGeom>
                  <a:avLst/>
                  <a:gdLst/>
                  <a:ahLst/>
                  <a:cxnLst/>
                  <a:rect l="l" t="t" r="r" b="b"/>
                  <a:pathLst>
                    <a:path w="4720" h="4594" extrusionOk="0">
                      <a:moveTo>
                        <a:pt x="48" y="0"/>
                      </a:moveTo>
                      <a:lnTo>
                        <a:pt x="48" y="0"/>
                      </a:lnTo>
                      <a:cubicBezTo>
                        <a:pt x="1" y="483"/>
                        <a:pt x="30" y="970"/>
                        <a:pt x="134" y="1443"/>
                      </a:cubicBezTo>
                      <a:cubicBezTo>
                        <a:pt x="296" y="2178"/>
                        <a:pt x="636" y="2863"/>
                        <a:pt x="1033" y="3502"/>
                      </a:cubicBezTo>
                      <a:cubicBezTo>
                        <a:pt x="1275" y="3892"/>
                        <a:pt x="1559" y="4287"/>
                        <a:pt x="1978" y="4473"/>
                      </a:cubicBezTo>
                      <a:cubicBezTo>
                        <a:pt x="2172" y="4559"/>
                        <a:pt x="2378" y="4594"/>
                        <a:pt x="2588" y="4594"/>
                      </a:cubicBezTo>
                      <a:cubicBezTo>
                        <a:pt x="2907" y="4594"/>
                        <a:pt x="3234" y="4514"/>
                        <a:pt x="3539" y="4414"/>
                      </a:cubicBezTo>
                      <a:cubicBezTo>
                        <a:pt x="4017" y="4257"/>
                        <a:pt x="4537" y="3985"/>
                        <a:pt x="4641" y="3492"/>
                      </a:cubicBezTo>
                      <a:cubicBezTo>
                        <a:pt x="4720" y="3117"/>
                        <a:pt x="4517" y="2735"/>
                        <a:pt x="4259" y="2451"/>
                      </a:cubicBezTo>
                      <a:cubicBezTo>
                        <a:pt x="3722" y="1862"/>
                        <a:pt x="2952" y="1554"/>
                        <a:pt x="2211" y="1263"/>
                      </a:cubicBezTo>
                      <a:lnTo>
                        <a:pt x="104" y="439"/>
                      </a:lnTo>
                      <a:lnTo>
                        <a:pt x="48" y="0"/>
                      </a:lnTo>
                      <a:close/>
                    </a:path>
                  </a:pathLst>
                </a:custGeom>
                <a:solidFill>
                  <a:srgbClr val="FD6F6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37" name="Google Shape;1945;p46">
                  <a:extLst>
                    <a:ext uri="{FF2B5EF4-FFF2-40B4-BE49-F238E27FC236}">
                      <a16:creationId xmlns:a16="http://schemas.microsoft.com/office/drawing/2014/main" id="{F31E6FA7-A749-3127-FB19-990F0D9D9C89}"/>
                    </a:ext>
                  </a:extLst>
                </p:cNvPr>
                <p:cNvSpPr/>
                <p:nvPr/>
              </p:nvSpPr>
              <p:spPr>
                <a:xfrm>
                  <a:off x="2679150" y="2935925"/>
                  <a:ext cx="174275" cy="164525"/>
                </a:xfrm>
                <a:custGeom>
                  <a:avLst/>
                  <a:gdLst/>
                  <a:ahLst/>
                  <a:cxnLst/>
                  <a:rect l="l" t="t" r="r" b="b"/>
                  <a:pathLst>
                    <a:path w="6971" h="6581" extrusionOk="0">
                      <a:moveTo>
                        <a:pt x="4424" y="0"/>
                      </a:moveTo>
                      <a:cubicBezTo>
                        <a:pt x="4082" y="0"/>
                        <a:pt x="3750" y="32"/>
                        <a:pt x="3507" y="69"/>
                      </a:cubicBezTo>
                      <a:cubicBezTo>
                        <a:pt x="2644" y="202"/>
                        <a:pt x="1951" y="768"/>
                        <a:pt x="1476" y="1435"/>
                      </a:cubicBezTo>
                      <a:cubicBezTo>
                        <a:pt x="810" y="2370"/>
                        <a:pt x="0" y="3741"/>
                        <a:pt x="324" y="4925"/>
                      </a:cubicBezTo>
                      <a:cubicBezTo>
                        <a:pt x="585" y="5883"/>
                        <a:pt x="1567" y="6547"/>
                        <a:pt x="2560" y="6580"/>
                      </a:cubicBezTo>
                      <a:cubicBezTo>
                        <a:pt x="2590" y="6580"/>
                        <a:pt x="2619" y="6581"/>
                        <a:pt x="2648" y="6581"/>
                      </a:cubicBezTo>
                      <a:cubicBezTo>
                        <a:pt x="3610" y="6581"/>
                        <a:pt x="4532" y="6064"/>
                        <a:pt x="5153" y="5327"/>
                      </a:cubicBezTo>
                      <a:cubicBezTo>
                        <a:pt x="5947" y="4384"/>
                        <a:pt x="6970" y="1987"/>
                        <a:pt x="6143" y="708"/>
                      </a:cubicBezTo>
                      <a:cubicBezTo>
                        <a:pt x="6033" y="542"/>
                        <a:pt x="5895" y="396"/>
                        <a:pt x="5732" y="281"/>
                      </a:cubicBezTo>
                      <a:cubicBezTo>
                        <a:pt x="5432" y="67"/>
                        <a:pt x="4917" y="0"/>
                        <a:pt x="4424" y="0"/>
                      </a:cubicBezTo>
                      <a:close/>
                    </a:path>
                  </a:pathLst>
                </a:custGeom>
                <a:solidFill>
                  <a:srgbClr val="FD6F6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38" name="Google Shape;1946;p46">
                  <a:extLst>
                    <a:ext uri="{FF2B5EF4-FFF2-40B4-BE49-F238E27FC236}">
                      <a16:creationId xmlns:a16="http://schemas.microsoft.com/office/drawing/2014/main" id="{DE3CD0C2-1411-3D1F-E16C-A4DE04E9F3E9}"/>
                    </a:ext>
                  </a:extLst>
                </p:cNvPr>
                <p:cNvSpPr/>
                <p:nvPr/>
              </p:nvSpPr>
              <p:spPr>
                <a:xfrm>
                  <a:off x="2927425" y="2645975"/>
                  <a:ext cx="148775" cy="153425"/>
                </a:xfrm>
                <a:custGeom>
                  <a:avLst/>
                  <a:gdLst/>
                  <a:ahLst/>
                  <a:cxnLst/>
                  <a:rect l="l" t="t" r="r" b="b"/>
                  <a:pathLst>
                    <a:path w="5951" h="6137" extrusionOk="0">
                      <a:moveTo>
                        <a:pt x="2976" y="1"/>
                      </a:moveTo>
                      <a:cubicBezTo>
                        <a:pt x="1545" y="1"/>
                        <a:pt x="695" y="1483"/>
                        <a:pt x="281" y="2795"/>
                      </a:cubicBezTo>
                      <a:cubicBezTo>
                        <a:pt x="0" y="3684"/>
                        <a:pt x="31" y="4770"/>
                        <a:pt x="702" y="5418"/>
                      </a:cubicBezTo>
                      <a:cubicBezTo>
                        <a:pt x="947" y="5652"/>
                        <a:pt x="1256" y="5810"/>
                        <a:pt x="1575" y="5931"/>
                      </a:cubicBezTo>
                      <a:cubicBezTo>
                        <a:pt x="1897" y="6051"/>
                        <a:pt x="2239" y="6136"/>
                        <a:pt x="2581" y="6136"/>
                      </a:cubicBezTo>
                      <a:cubicBezTo>
                        <a:pt x="2691" y="6136"/>
                        <a:pt x="2800" y="6128"/>
                        <a:pt x="2909" y="6108"/>
                      </a:cubicBezTo>
                      <a:cubicBezTo>
                        <a:pt x="3544" y="5995"/>
                        <a:pt x="4065" y="5548"/>
                        <a:pt x="4497" y="5068"/>
                      </a:cubicBezTo>
                      <a:cubicBezTo>
                        <a:pt x="4955" y="4557"/>
                        <a:pt x="5359" y="3974"/>
                        <a:pt x="5531" y="3309"/>
                      </a:cubicBezTo>
                      <a:cubicBezTo>
                        <a:pt x="5951" y="1697"/>
                        <a:pt x="4874" y="257"/>
                        <a:pt x="3295" y="24"/>
                      </a:cubicBezTo>
                      <a:cubicBezTo>
                        <a:pt x="3185" y="8"/>
                        <a:pt x="3079" y="1"/>
                        <a:pt x="2976" y="1"/>
                      </a:cubicBezTo>
                      <a:close/>
                    </a:path>
                  </a:pathLst>
                </a:custGeom>
                <a:solidFill>
                  <a:srgbClr val="FD6F6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339" name="Google Shape;1947;p46">
                  <a:extLst>
                    <a:ext uri="{FF2B5EF4-FFF2-40B4-BE49-F238E27FC236}">
                      <a16:creationId xmlns:a16="http://schemas.microsoft.com/office/drawing/2014/main" id="{BC02A3EA-7A7D-CAE6-2C66-927AA1156B65}"/>
                    </a:ext>
                  </a:extLst>
                </p:cNvPr>
                <p:cNvSpPr/>
                <p:nvPr/>
              </p:nvSpPr>
              <p:spPr>
                <a:xfrm>
                  <a:off x="3919500" y="2929725"/>
                  <a:ext cx="1748750" cy="2078750"/>
                </a:xfrm>
                <a:custGeom>
                  <a:avLst/>
                  <a:gdLst/>
                  <a:ahLst/>
                  <a:cxnLst/>
                  <a:rect l="l" t="t" r="r" b="b"/>
                  <a:pathLst>
                    <a:path w="69950" h="83150" extrusionOk="0">
                      <a:moveTo>
                        <a:pt x="59893" y="1"/>
                      </a:moveTo>
                      <a:lnTo>
                        <a:pt x="59893" y="1"/>
                      </a:lnTo>
                      <a:cubicBezTo>
                        <a:pt x="62002" y="15425"/>
                        <a:pt x="60434" y="30698"/>
                        <a:pt x="53419" y="44918"/>
                      </a:cubicBezTo>
                      <a:cubicBezTo>
                        <a:pt x="46750" y="58433"/>
                        <a:pt x="35042" y="70995"/>
                        <a:pt x="21051" y="77047"/>
                      </a:cubicBezTo>
                      <a:cubicBezTo>
                        <a:pt x="14339" y="79953"/>
                        <a:pt x="7241" y="81953"/>
                        <a:pt x="0" y="83150"/>
                      </a:cubicBezTo>
                      <a:cubicBezTo>
                        <a:pt x="2047" y="83119"/>
                        <a:pt x="4094" y="83023"/>
                        <a:pt x="6135" y="82846"/>
                      </a:cubicBezTo>
                      <a:cubicBezTo>
                        <a:pt x="17808" y="81827"/>
                        <a:pt x="29423" y="78596"/>
                        <a:pt x="39665" y="72840"/>
                      </a:cubicBezTo>
                      <a:cubicBezTo>
                        <a:pt x="50787" y="66589"/>
                        <a:pt x="57647" y="58487"/>
                        <a:pt x="63475" y="47478"/>
                      </a:cubicBezTo>
                      <a:cubicBezTo>
                        <a:pt x="67522" y="39835"/>
                        <a:pt x="69949" y="31220"/>
                        <a:pt x="69518" y="22525"/>
                      </a:cubicBezTo>
                      <a:cubicBezTo>
                        <a:pt x="69244" y="17013"/>
                        <a:pt x="67749" y="11612"/>
                        <a:pt x="65098" y="6768"/>
                      </a:cubicBezTo>
                      <a:cubicBezTo>
                        <a:pt x="63640" y="4106"/>
                        <a:pt x="62150" y="1875"/>
                        <a:pt x="59893" y="1"/>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grpSp>
          <p:grpSp>
            <p:nvGrpSpPr>
              <p:cNvPr id="2172" name="Google Shape;1509;p40">
                <a:extLst>
                  <a:ext uri="{FF2B5EF4-FFF2-40B4-BE49-F238E27FC236}">
                    <a16:creationId xmlns:a16="http://schemas.microsoft.com/office/drawing/2014/main" id="{2015D7CE-59FA-B723-7A9C-E4A4BCF0F53E}"/>
                  </a:ext>
                </a:extLst>
              </p:cNvPr>
              <p:cNvGrpSpPr/>
              <p:nvPr/>
            </p:nvGrpSpPr>
            <p:grpSpPr>
              <a:xfrm>
                <a:off x="1979345" y="1270125"/>
                <a:ext cx="1330686" cy="1669076"/>
                <a:chOff x="11291650" y="-1210748"/>
                <a:chExt cx="3140145" cy="3938675"/>
              </a:xfrm>
            </p:grpSpPr>
            <p:grpSp>
              <p:nvGrpSpPr>
                <p:cNvPr id="2173" name="Google Shape;1510;p40">
                  <a:extLst>
                    <a:ext uri="{FF2B5EF4-FFF2-40B4-BE49-F238E27FC236}">
                      <a16:creationId xmlns:a16="http://schemas.microsoft.com/office/drawing/2014/main" id="{1E082D65-3793-821D-DF10-704561ADAF92}"/>
                    </a:ext>
                  </a:extLst>
                </p:cNvPr>
                <p:cNvGrpSpPr/>
                <p:nvPr/>
              </p:nvGrpSpPr>
              <p:grpSpPr>
                <a:xfrm>
                  <a:off x="11291650" y="-1210748"/>
                  <a:ext cx="3140145" cy="3938675"/>
                  <a:chOff x="1734625" y="238100"/>
                  <a:chExt cx="4175725" cy="5237600"/>
                </a:xfrm>
              </p:grpSpPr>
              <p:sp>
                <p:nvSpPr>
                  <p:cNvPr id="2188" name="Google Shape;1511;p40">
                    <a:extLst>
                      <a:ext uri="{FF2B5EF4-FFF2-40B4-BE49-F238E27FC236}">
                        <a16:creationId xmlns:a16="http://schemas.microsoft.com/office/drawing/2014/main" id="{D7057D5E-ED09-A1F2-9DBD-4E3055103375}"/>
                      </a:ext>
                    </a:extLst>
                  </p:cNvPr>
                  <p:cNvSpPr/>
                  <p:nvPr/>
                </p:nvSpPr>
                <p:spPr>
                  <a:xfrm>
                    <a:off x="1757925" y="238100"/>
                    <a:ext cx="4058650" cy="5073425"/>
                  </a:xfrm>
                  <a:custGeom>
                    <a:avLst/>
                    <a:gdLst/>
                    <a:ahLst/>
                    <a:cxnLst/>
                    <a:rect l="l" t="t" r="r" b="b"/>
                    <a:pathLst>
                      <a:path w="162346" h="202937" extrusionOk="0">
                        <a:moveTo>
                          <a:pt x="58917" y="1"/>
                        </a:moveTo>
                        <a:cubicBezTo>
                          <a:pt x="49923" y="1"/>
                          <a:pt x="37436" y="2511"/>
                          <a:pt x="26540" y="14131"/>
                        </a:cubicBezTo>
                        <a:cubicBezTo>
                          <a:pt x="2870" y="39371"/>
                          <a:pt x="21708" y="87818"/>
                          <a:pt x="20589" y="105022"/>
                        </a:cubicBezTo>
                        <a:cubicBezTo>
                          <a:pt x="19469" y="122226"/>
                          <a:pt x="7288" y="134516"/>
                          <a:pt x="3577" y="152647"/>
                        </a:cubicBezTo>
                        <a:cubicBezTo>
                          <a:pt x="1" y="170119"/>
                          <a:pt x="12270" y="202937"/>
                          <a:pt x="66812" y="202937"/>
                        </a:cubicBezTo>
                        <a:cubicBezTo>
                          <a:pt x="68875" y="202937"/>
                          <a:pt x="70998" y="202890"/>
                          <a:pt x="73182" y="202793"/>
                        </a:cubicBezTo>
                        <a:cubicBezTo>
                          <a:pt x="141467" y="199780"/>
                          <a:pt x="161012" y="172963"/>
                          <a:pt x="161622" y="142233"/>
                        </a:cubicBezTo>
                        <a:cubicBezTo>
                          <a:pt x="162346" y="105698"/>
                          <a:pt x="117818" y="76580"/>
                          <a:pt x="110817" y="56285"/>
                        </a:cubicBezTo>
                        <a:cubicBezTo>
                          <a:pt x="98516" y="20617"/>
                          <a:pt x="85639" y="1059"/>
                          <a:pt x="60919" y="42"/>
                        </a:cubicBezTo>
                        <a:cubicBezTo>
                          <a:pt x="60274" y="15"/>
                          <a:pt x="59606" y="1"/>
                          <a:pt x="58917" y="1"/>
                        </a:cubicBezTo>
                        <a:close/>
                      </a:path>
                    </a:pathLst>
                  </a:custGeom>
                  <a:solidFill>
                    <a:srgbClr val="FCB3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189" name="Google Shape;1512;p40">
                    <a:extLst>
                      <a:ext uri="{FF2B5EF4-FFF2-40B4-BE49-F238E27FC236}">
                        <a16:creationId xmlns:a16="http://schemas.microsoft.com/office/drawing/2014/main" id="{332D1543-3996-93F4-3DFD-3E76E02433C2}"/>
                      </a:ext>
                    </a:extLst>
                  </p:cNvPr>
                  <p:cNvSpPr/>
                  <p:nvPr/>
                </p:nvSpPr>
                <p:spPr>
                  <a:xfrm>
                    <a:off x="4914425" y="2196175"/>
                    <a:ext cx="995925" cy="2624150"/>
                  </a:xfrm>
                  <a:custGeom>
                    <a:avLst/>
                    <a:gdLst/>
                    <a:ahLst/>
                    <a:cxnLst/>
                    <a:rect l="l" t="t" r="r" b="b"/>
                    <a:pathLst>
                      <a:path w="39837" h="104966" extrusionOk="0">
                        <a:moveTo>
                          <a:pt x="0" y="1"/>
                        </a:moveTo>
                        <a:lnTo>
                          <a:pt x="0" y="1"/>
                        </a:lnTo>
                        <a:cubicBezTo>
                          <a:pt x="4049" y="3312"/>
                          <a:pt x="7847" y="6917"/>
                          <a:pt x="11484" y="10664"/>
                        </a:cubicBezTo>
                        <a:cubicBezTo>
                          <a:pt x="15128" y="14409"/>
                          <a:pt x="18581" y="18340"/>
                          <a:pt x="21767" y="22472"/>
                        </a:cubicBezTo>
                        <a:cubicBezTo>
                          <a:pt x="24953" y="26604"/>
                          <a:pt x="27909" y="30922"/>
                          <a:pt x="30424" y="35490"/>
                        </a:cubicBezTo>
                        <a:cubicBezTo>
                          <a:pt x="32943" y="40049"/>
                          <a:pt x="35034" y="44857"/>
                          <a:pt x="36440" y="49868"/>
                        </a:cubicBezTo>
                        <a:cubicBezTo>
                          <a:pt x="39307" y="59871"/>
                          <a:pt x="38766" y="70805"/>
                          <a:pt x="34939" y="80493"/>
                        </a:cubicBezTo>
                        <a:cubicBezTo>
                          <a:pt x="33047" y="85350"/>
                          <a:pt x="30367" y="89883"/>
                          <a:pt x="27170" y="94005"/>
                        </a:cubicBezTo>
                        <a:cubicBezTo>
                          <a:pt x="25569" y="96068"/>
                          <a:pt x="23837" y="98025"/>
                          <a:pt x="21983" y="99865"/>
                        </a:cubicBezTo>
                        <a:cubicBezTo>
                          <a:pt x="20125" y="101699"/>
                          <a:pt x="18167" y="103444"/>
                          <a:pt x="16040" y="104965"/>
                        </a:cubicBezTo>
                        <a:cubicBezTo>
                          <a:pt x="18193" y="103478"/>
                          <a:pt x="20181" y="101765"/>
                          <a:pt x="22074" y="99959"/>
                        </a:cubicBezTo>
                        <a:cubicBezTo>
                          <a:pt x="23965" y="98144"/>
                          <a:pt x="25735" y="96209"/>
                          <a:pt x="27376" y="94166"/>
                        </a:cubicBezTo>
                        <a:cubicBezTo>
                          <a:pt x="30650" y="90075"/>
                          <a:pt x="33373" y="85524"/>
                          <a:pt x="35333" y="80650"/>
                        </a:cubicBezTo>
                        <a:cubicBezTo>
                          <a:pt x="39320" y="70913"/>
                          <a:pt x="39837" y="59839"/>
                          <a:pt x="36997" y="49713"/>
                        </a:cubicBezTo>
                        <a:cubicBezTo>
                          <a:pt x="35611" y="44637"/>
                          <a:pt x="33449" y="39806"/>
                          <a:pt x="30907" y="35222"/>
                        </a:cubicBezTo>
                        <a:cubicBezTo>
                          <a:pt x="28352" y="30639"/>
                          <a:pt x="25382" y="26298"/>
                          <a:pt x="22145" y="22178"/>
                        </a:cubicBezTo>
                        <a:cubicBezTo>
                          <a:pt x="15635" y="13968"/>
                          <a:pt x="8189" y="6508"/>
                          <a:pt x="0" y="1"/>
                        </a:cubicBezTo>
                        <a:close/>
                      </a:path>
                    </a:pathLst>
                  </a:custGeom>
                  <a:solidFill>
                    <a:srgbClr val="FE9B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190" name="Google Shape;1513;p40">
                    <a:extLst>
                      <a:ext uri="{FF2B5EF4-FFF2-40B4-BE49-F238E27FC236}">
                        <a16:creationId xmlns:a16="http://schemas.microsoft.com/office/drawing/2014/main" id="{6369122F-115C-D077-AA92-06456E780D4D}"/>
                      </a:ext>
                    </a:extLst>
                  </p:cNvPr>
                  <p:cNvSpPr/>
                  <p:nvPr/>
                </p:nvSpPr>
                <p:spPr>
                  <a:xfrm>
                    <a:off x="1734625" y="3425900"/>
                    <a:ext cx="382050" cy="1112125"/>
                  </a:xfrm>
                  <a:custGeom>
                    <a:avLst/>
                    <a:gdLst/>
                    <a:ahLst/>
                    <a:cxnLst/>
                    <a:rect l="l" t="t" r="r" b="b"/>
                    <a:pathLst>
                      <a:path w="15282" h="44485" extrusionOk="0">
                        <a:moveTo>
                          <a:pt x="15282" y="0"/>
                        </a:moveTo>
                        <a:cubicBezTo>
                          <a:pt x="12604" y="3069"/>
                          <a:pt x="10235" y="6402"/>
                          <a:pt x="8087" y="9867"/>
                        </a:cubicBezTo>
                        <a:cubicBezTo>
                          <a:pt x="5938" y="13335"/>
                          <a:pt x="4096" y="16998"/>
                          <a:pt x="2610" y="20809"/>
                        </a:cubicBezTo>
                        <a:cubicBezTo>
                          <a:pt x="1211" y="24642"/>
                          <a:pt x="143" y="28660"/>
                          <a:pt x="51" y="32772"/>
                        </a:cubicBezTo>
                        <a:cubicBezTo>
                          <a:pt x="0" y="34819"/>
                          <a:pt x="157" y="36885"/>
                          <a:pt x="668" y="38872"/>
                        </a:cubicBezTo>
                        <a:cubicBezTo>
                          <a:pt x="1180" y="40855"/>
                          <a:pt x="1970" y="42761"/>
                          <a:pt x="3057" y="44485"/>
                        </a:cubicBezTo>
                        <a:cubicBezTo>
                          <a:pt x="1093" y="40913"/>
                          <a:pt x="253" y="36815"/>
                          <a:pt x="505" y="32789"/>
                        </a:cubicBezTo>
                        <a:cubicBezTo>
                          <a:pt x="689" y="28752"/>
                          <a:pt x="1736" y="24796"/>
                          <a:pt x="3163" y="21019"/>
                        </a:cubicBezTo>
                        <a:cubicBezTo>
                          <a:pt x="4589" y="17230"/>
                          <a:pt x="6423" y="13600"/>
                          <a:pt x="8476" y="10102"/>
                        </a:cubicBezTo>
                        <a:cubicBezTo>
                          <a:pt x="9501" y="8350"/>
                          <a:pt x="10583" y="6632"/>
                          <a:pt x="11721" y="4950"/>
                        </a:cubicBezTo>
                        <a:cubicBezTo>
                          <a:pt x="12847" y="3257"/>
                          <a:pt x="14034" y="1608"/>
                          <a:pt x="15282" y="0"/>
                        </a:cubicBezTo>
                        <a:close/>
                      </a:path>
                    </a:pathLst>
                  </a:custGeom>
                  <a:solidFill>
                    <a:srgbClr val="FE9B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191" name="Google Shape;1514;p40">
                    <a:extLst>
                      <a:ext uri="{FF2B5EF4-FFF2-40B4-BE49-F238E27FC236}">
                        <a16:creationId xmlns:a16="http://schemas.microsoft.com/office/drawing/2014/main" id="{A69D310C-75B5-EB48-D72A-6961021B9ADA}"/>
                      </a:ext>
                    </a:extLst>
                  </p:cNvPr>
                  <p:cNvSpPr/>
                  <p:nvPr/>
                </p:nvSpPr>
                <p:spPr>
                  <a:xfrm>
                    <a:off x="2456675" y="1789550"/>
                    <a:ext cx="100275" cy="160925"/>
                  </a:xfrm>
                  <a:custGeom>
                    <a:avLst/>
                    <a:gdLst/>
                    <a:ahLst/>
                    <a:cxnLst/>
                    <a:rect l="l" t="t" r="r" b="b"/>
                    <a:pathLst>
                      <a:path w="4011" h="6437" extrusionOk="0">
                        <a:moveTo>
                          <a:pt x="0" y="1"/>
                        </a:moveTo>
                        <a:cubicBezTo>
                          <a:pt x="1075" y="2338"/>
                          <a:pt x="2205" y="4512"/>
                          <a:pt x="3311" y="6437"/>
                        </a:cubicBezTo>
                        <a:cubicBezTo>
                          <a:pt x="3726" y="5792"/>
                          <a:pt x="3952" y="5045"/>
                          <a:pt x="3964" y="4280"/>
                        </a:cubicBezTo>
                        <a:cubicBezTo>
                          <a:pt x="4010" y="2011"/>
                          <a:pt x="2245" y="121"/>
                          <a:pt x="0" y="1"/>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192" name="Google Shape;1515;p40">
                    <a:extLst>
                      <a:ext uri="{FF2B5EF4-FFF2-40B4-BE49-F238E27FC236}">
                        <a16:creationId xmlns:a16="http://schemas.microsoft.com/office/drawing/2014/main" id="{734AB810-E473-837B-9ABC-0648E9DD8202}"/>
                      </a:ext>
                    </a:extLst>
                  </p:cNvPr>
                  <p:cNvSpPr/>
                  <p:nvPr/>
                </p:nvSpPr>
                <p:spPr>
                  <a:xfrm>
                    <a:off x="3624950" y="1307600"/>
                    <a:ext cx="159400" cy="193775"/>
                  </a:xfrm>
                  <a:custGeom>
                    <a:avLst/>
                    <a:gdLst/>
                    <a:ahLst/>
                    <a:cxnLst/>
                    <a:rect l="l" t="t" r="r" b="b"/>
                    <a:pathLst>
                      <a:path w="6376" h="7751" extrusionOk="0">
                        <a:moveTo>
                          <a:pt x="3907" y="0"/>
                        </a:moveTo>
                        <a:cubicBezTo>
                          <a:pt x="3216" y="0"/>
                          <a:pt x="2521" y="271"/>
                          <a:pt x="1993" y="726"/>
                        </a:cubicBezTo>
                        <a:cubicBezTo>
                          <a:pt x="1296" y="1341"/>
                          <a:pt x="886" y="2164"/>
                          <a:pt x="585" y="2981"/>
                        </a:cubicBezTo>
                        <a:cubicBezTo>
                          <a:pt x="300" y="3814"/>
                          <a:pt x="110" y="4658"/>
                          <a:pt x="35" y="5537"/>
                        </a:cubicBezTo>
                        <a:lnTo>
                          <a:pt x="0" y="5934"/>
                        </a:lnTo>
                        <a:lnTo>
                          <a:pt x="388" y="5813"/>
                        </a:lnTo>
                        <a:lnTo>
                          <a:pt x="980" y="5630"/>
                        </a:lnTo>
                        <a:cubicBezTo>
                          <a:pt x="1180" y="5588"/>
                          <a:pt x="1379" y="5546"/>
                          <a:pt x="1580" y="5511"/>
                        </a:cubicBezTo>
                        <a:cubicBezTo>
                          <a:pt x="1684" y="5502"/>
                          <a:pt x="1789" y="5497"/>
                          <a:pt x="1893" y="5497"/>
                        </a:cubicBezTo>
                        <a:cubicBezTo>
                          <a:pt x="2186" y="5497"/>
                          <a:pt x="2476" y="5539"/>
                          <a:pt x="2738" y="5662"/>
                        </a:cubicBezTo>
                        <a:cubicBezTo>
                          <a:pt x="3089" y="5830"/>
                          <a:pt x="3365" y="6144"/>
                          <a:pt x="3544" y="6518"/>
                        </a:cubicBezTo>
                        <a:cubicBezTo>
                          <a:pt x="3720" y="6895"/>
                          <a:pt x="3817" y="7319"/>
                          <a:pt x="3847" y="7751"/>
                        </a:cubicBezTo>
                        <a:cubicBezTo>
                          <a:pt x="3903" y="7312"/>
                          <a:pt x="3865" y="6866"/>
                          <a:pt x="3732" y="6445"/>
                        </a:cubicBezTo>
                        <a:cubicBezTo>
                          <a:pt x="3603" y="6017"/>
                          <a:pt x="3326" y="5595"/>
                          <a:pt x="2904" y="5358"/>
                        </a:cubicBezTo>
                        <a:cubicBezTo>
                          <a:pt x="2491" y="5118"/>
                          <a:pt x="2016" y="5055"/>
                          <a:pt x="1560" y="5055"/>
                        </a:cubicBezTo>
                        <a:cubicBezTo>
                          <a:pt x="1555" y="5055"/>
                          <a:pt x="1551" y="5055"/>
                          <a:pt x="1546" y="5055"/>
                        </a:cubicBezTo>
                        <a:cubicBezTo>
                          <a:pt x="1320" y="5076"/>
                          <a:pt x="1091" y="5096"/>
                          <a:pt x="867" y="5137"/>
                        </a:cubicBezTo>
                        <a:lnTo>
                          <a:pt x="627" y="5200"/>
                        </a:lnTo>
                        <a:lnTo>
                          <a:pt x="627" y="5200"/>
                        </a:lnTo>
                        <a:cubicBezTo>
                          <a:pt x="742" y="4516"/>
                          <a:pt x="906" y="3828"/>
                          <a:pt x="1142" y="3180"/>
                        </a:cubicBezTo>
                        <a:cubicBezTo>
                          <a:pt x="1409" y="2405"/>
                          <a:pt x="1792" y="1669"/>
                          <a:pt x="2348" y="1122"/>
                        </a:cubicBezTo>
                        <a:cubicBezTo>
                          <a:pt x="2826" y="695"/>
                          <a:pt x="3453" y="390"/>
                          <a:pt x="4108" y="390"/>
                        </a:cubicBezTo>
                        <a:cubicBezTo>
                          <a:pt x="4236" y="390"/>
                          <a:pt x="4366" y="402"/>
                          <a:pt x="4496" y="427"/>
                        </a:cubicBezTo>
                        <a:cubicBezTo>
                          <a:pt x="5253" y="579"/>
                          <a:pt x="6078" y="1028"/>
                          <a:pt x="6376" y="1838"/>
                        </a:cubicBezTo>
                        <a:cubicBezTo>
                          <a:pt x="6325" y="1406"/>
                          <a:pt x="6053" y="1025"/>
                          <a:pt x="5731" y="730"/>
                        </a:cubicBezTo>
                        <a:cubicBezTo>
                          <a:pt x="5405" y="422"/>
                          <a:pt x="5005" y="202"/>
                          <a:pt x="4570" y="88"/>
                        </a:cubicBezTo>
                        <a:cubicBezTo>
                          <a:pt x="4353" y="29"/>
                          <a:pt x="4130" y="0"/>
                          <a:pt x="3907"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193" name="Google Shape;1516;p40">
                    <a:extLst>
                      <a:ext uri="{FF2B5EF4-FFF2-40B4-BE49-F238E27FC236}">
                        <a16:creationId xmlns:a16="http://schemas.microsoft.com/office/drawing/2014/main" id="{8C705507-4857-840F-DD61-9E4A42D51F15}"/>
                      </a:ext>
                    </a:extLst>
                  </p:cNvPr>
                  <p:cNvSpPr/>
                  <p:nvPr/>
                </p:nvSpPr>
                <p:spPr>
                  <a:xfrm>
                    <a:off x="1859125" y="421025"/>
                    <a:ext cx="2862250" cy="5054675"/>
                  </a:xfrm>
                  <a:custGeom>
                    <a:avLst/>
                    <a:gdLst/>
                    <a:ahLst/>
                    <a:cxnLst/>
                    <a:rect l="l" t="t" r="r" b="b"/>
                    <a:pathLst>
                      <a:path w="114490" h="202187" extrusionOk="0">
                        <a:moveTo>
                          <a:pt x="11575" y="190738"/>
                        </a:moveTo>
                        <a:cubicBezTo>
                          <a:pt x="12575" y="191561"/>
                          <a:pt x="13619" y="192267"/>
                          <a:pt x="14585" y="192810"/>
                        </a:cubicBezTo>
                        <a:lnTo>
                          <a:pt x="14585" y="192810"/>
                        </a:lnTo>
                        <a:cubicBezTo>
                          <a:pt x="14462" y="192752"/>
                          <a:pt x="14348" y="192698"/>
                          <a:pt x="14247" y="192646"/>
                        </a:cubicBezTo>
                        <a:cubicBezTo>
                          <a:pt x="12651" y="191833"/>
                          <a:pt x="12187" y="191301"/>
                          <a:pt x="11575" y="190738"/>
                        </a:cubicBezTo>
                        <a:close/>
                        <a:moveTo>
                          <a:pt x="48848" y="0"/>
                        </a:moveTo>
                        <a:cubicBezTo>
                          <a:pt x="48597" y="0"/>
                          <a:pt x="48346" y="4"/>
                          <a:pt x="48094" y="11"/>
                        </a:cubicBezTo>
                        <a:cubicBezTo>
                          <a:pt x="33250" y="461"/>
                          <a:pt x="22662" y="6998"/>
                          <a:pt x="18442" y="22770"/>
                        </a:cubicBezTo>
                        <a:cubicBezTo>
                          <a:pt x="15884" y="32310"/>
                          <a:pt x="19429" y="44979"/>
                          <a:pt x="23903" y="54739"/>
                        </a:cubicBezTo>
                        <a:cubicBezTo>
                          <a:pt x="24978" y="57078"/>
                          <a:pt x="26108" y="59251"/>
                          <a:pt x="27215" y="61175"/>
                        </a:cubicBezTo>
                        <a:cubicBezTo>
                          <a:pt x="29123" y="64490"/>
                          <a:pt x="30981" y="67058"/>
                          <a:pt x="32424" y="68454"/>
                        </a:cubicBezTo>
                        <a:cubicBezTo>
                          <a:pt x="34193" y="70171"/>
                          <a:pt x="37041" y="70766"/>
                          <a:pt x="40139" y="70766"/>
                        </a:cubicBezTo>
                        <a:cubicBezTo>
                          <a:pt x="46985" y="70766"/>
                          <a:pt x="55052" y="67862"/>
                          <a:pt x="55393" y="67742"/>
                        </a:cubicBezTo>
                        <a:lnTo>
                          <a:pt x="55405" y="67730"/>
                        </a:lnTo>
                        <a:cubicBezTo>
                          <a:pt x="55405" y="67730"/>
                          <a:pt x="56175" y="71657"/>
                          <a:pt x="56171" y="75504"/>
                        </a:cubicBezTo>
                        <a:cubicBezTo>
                          <a:pt x="56169" y="75587"/>
                          <a:pt x="56174" y="75670"/>
                          <a:pt x="56167" y="75753"/>
                        </a:cubicBezTo>
                        <a:cubicBezTo>
                          <a:pt x="56171" y="75770"/>
                          <a:pt x="56171" y="75789"/>
                          <a:pt x="56165" y="75806"/>
                        </a:cubicBezTo>
                        <a:cubicBezTo>
                          <a:pt x="56170" y="75871"/>
                          <a:pt x="56169" y="75930"/>
                          <a:pt x="56168" y="75995"/>
                        </a:cubicBezTo>
                        <a:lnTo>
                          <a:pt x="56167" y="76066"/>
                        </a:lnTo>
                        <a:cubicBezTo>
                          <a:pt x="56164" y="76149"/>
                          <a:pt x="56163" y="76233"/>
                          <a:pt x="56156" y="76310"/>
                        </a:cubicBezTo>
                        <a:cubicBezTo>
                          <a:pt x="56158" y="76313"/>
                          <a:pt x="56158" y="76318"/>
                          <a:pt x="56156" y="76322"/>
                        </a:cubicBezTo>
                        <a:cubicBezTo>
                          <a:pt x="56162" y="76330"/>
                          <a:pt x="56162" y="76342"/>
                          <a:pt x="56156" y="76352"/>
                        </a:cubicBezTo>
                        <a:cubicBezTo>
                          <a:pt x="56153" y="76470"/>
                          <a:pt x="56151" y="76588"/>
                          <a:pt x="56142" y="76701"/>
                        </a:cubicBezTo>
                        <a:cubicBezTo>
                          <a:pt x="56060" y="78447"/>
                          <a:pt x="55774" y="80096"/>
                          <a:pt x="55141" y="81233"/>
                        </a:cubicBezTo>
                        <a:cubicBezTo>
                          <a:pt x="54969" y="81550"/>
                          <a:pt x="54725" y="81883"/>
                          <a:pt x="54428" y="82244"/>
                        </a:cubicBezTo>
                        <a:cubicBezTo>
                          <a:pt x="54423" y="82255"/>
                          <a:pt x="54416" y="82265"/>
                          <a:pt x="54410" y="82274"/>
                        </a:cubicBezTo>
                        <a:cubicBezTo>
                          <a:pt x="51047" y="86334"/>
                          <a:pt x="40639" y="93023"/>
                          <a:pt x="35017" y="98650"/>
                        </a:cubicBezTo>
                        <a:cubicBezTo>
                          <a:pt x="24244" y="109446"/>
                          <a:pt x="20133" y="136338"/>
                          <a:pt x="20133" y="136338"/>
                        </a:cubicBezTo>
                        <a:cubicBezTo>
                          <a:pt x="11186" y="143430"/>
                          <a:pt x="8892" y="153459"/>
                          <a:pt x="8324" y="157360"/>
                        </a:cubicBezTo>
                        <a:cubicBezTo>
                          <a:pt x="8174" y="158400"/>
                          <a:pt x="8143" y="159004"/>
                          <a:pt x="8143" y="159004"/>
                        </a:cubicBezTo>
                        <a:cubicBezTo>
                          <a:pt x="8143" y="159004"/>
                          <a:pt x="0" y="169275"/>
                          <a:pt x="2858" y="179949"/>
                        </a:cubicBezTo>
                        <a:cubicBezTo>
                          <a:pt x="5959" y="191526"/>
                          <a:pt x="13964" y="194608"/>
                          <a:pt x="16421" y="194608"/>
                        </a:cubicBezTo>
                        <a:cubicBezTo>
                          <a:pt x="16838" y="194608"/>
                          <a:pt x="17095" y="194519"/>
                          <a:pt x="17141" y="194368"/>
                        </a:cubicBezTo>
                        <a:cubicBezTo>
                          <a:pt x="17199" y="194173"/>
                          <a:pt x="16900" y="193936"/>
                          <a:pt x="16460" y="193691"/>
                        </a:cubicBezTo>
                        <a:lnTo>
                          <a:pt x="16460" y="193691"/>
                        </a:lnTo>
                        <a:cubicBezTo>
                          <a:pt x="17004" y="193888"/>
                          <a:pt x="17474" y="193994"/>
                          <a:pt x="17832" y="193994"/>
                        </a:cubicBezTo>
                        <a:cubicBezTo>
                          <a:pt x="18159" y="193994"/>
                          <a:pt x="18392" y="193906"/>
                          <a:pt x="18505" y="193718"/>
                        </a:cubicBezTo>
                        <a:cubicBezTo>
                          <a:pt x="18694" y="193391"/>
                          <a:pt x="17270" y="192616"/>
                          <a:pt x="16050" y="191637"/>
                        </a:cubicBezTo>
                        <a:cubicBezTo>
                          <a:pt x="14872" y="190684"/>
                          <a:pt x="13894" y="189503"/>
                          <a:pt x="13673" y="189220"/>
                        </a:cubicBezTo>
                        <a:lnTo>
                          <a:pt x="13673" y="189220"/>
                        </a:lnTo>
                        <a:cubicBezTo>
                          <a:pt x="15625" y="191374"/>
                          <a:pt x="17933" y="192932"/>
                          <a:pt x="18680" y="192932"/>
                        </a:cubicBezTo>
                        <a:cubicBezTo>
                          <a:pt x="18699" y="192932"/>
                          <a:pt x="18717" y="192931"/>
                          <a:pt x="18734" y="192929"/>
                        </a:cubicBezTo>
                        <a:cubicBezTo>
                          <a:pt x="19417" y="192842"/>
                          <a:pt x="19146" y="191859"/>
                          <a:pt x="19146" y="191859"/>
                        </a:cubicBezTo>
                        <a:lnTo>
                          <a:pt x="19146" y="191859"/>
                        </a:lnTo>
                        <a:cubicBezTo>
                          <a:pt x="19773" y="192190"/>
                          <a:pt x="21120" y="192745"/>
                          <a:pt x="21302" y="192826"/>
                        </a:cubicBezTo>
                        <a:cubicBezTo>
                          <a:pt x="21309" y="192828"/>
                          <a:pt x="21317" y="192830"/>
                          <a:pt x="21326" y="192832"/>
                        </a:cubicBezTo>
                        <a:cubicBezTo>
                          <a:pt x="21326" y="192832"/>
                          <a:pt x="21206" y="192817"/>
                          <a:pt x="21033" y="192817"/>
                        </a:cubicBezTo>
                        <a:cubicBezTo>
                          <a:pt x="20603" y="192817"/>
                          <a:pt x="19845" y="192907"/>
                          <a:pt x="19794" y="193536"/>
                        </a:cubicBezTo>
                        <a:cubicBezTo>
                          <a:pt x="19739" y="194223"/>
                          <a:pt x="23402" y="195456"/>
                          <a:pt x="25015" y="195968"/>
                        </a:cubicBezTo>
                        <a:cubicBezTo>
                          <a:pt x="23613" y="195566"/>
                          <a:pt x="20721" y="194608"/>
                          <a:pt x="19317" y="194608"/>
                        </a:cubicBezTo>
                        <a:cubicBezTo>
                          <a:pt x="18880" y="194608"/>
                          <a:pt x="18587" y="194701"/>
                          <a:pt x="18528" y="194932"/>
                        </a:cubicBezTo>
                        <a:cubicBezTo>
                          <a:pt x="18310" y="195760"/>
                          <a:pt x="21246" y="197000"/>
                          <a:pt x="23160" y="197700"/>
                        </a:cubicBezTo>
                        <a:lnTo>
                          <a:pt x="23160" y="197700"/>
                        </a:lnTo>
                        <a:cubicBezTo>
                          <a:pt x="21546" y="197191"/>
                          <a:pt x="20483" y="196997"/>
                          <a:pt x="19846" y="196997"/>
                        </a:cubicBezTo>
                        <a:cubicBezTo>
                          <a:pt x="18762" y="196997"/>
                          <a:pt x="18909" y="197558"/>
                          <a:pt x="19668" y="198084"/>
                        </a:cubicBezTo>
                        <a:cubicBezTo>
                          <a:pt x="24541" y="201454"/>
                          <a:pt x="31050" y="202187"/>
                          <a:pt x="35788" y="202187"/>
                        </a:cubicBezTo>
                        <a:cubicBezTo>
                          <a:pt x="39433" y="202187"/>
                          <a:pt x="42031" y="201753"/>
                          <a:pt x="42031" y="201753"/>
                        </a:cubicBezTo>
                        <a:cubicBezTo>
                          <a:pt x="58728" y="199842"/>
                          <a:pt x="106681" y="181078"/>
                          <a:pt x="110421" y="172036"/>
                        </a:cubicBezTo>
                        <a:cubicBezTo>
                          <a:pt x="114490" y="162194"/>
                          <a:pt x="95634" y="109237"/>
                          <a:pt x="91617" y="101067"/>
                        </a:cubicBezTo>
                        <a:cubicBezTo>
                          <a:pt x="87884" y="93466"/>
                          <a:pt x="77737" y="84959"/>
                          <a:pt x="75868" y="79914"/>
                        </a:cubicBezTo>
                        <a:cubicBezTo>
                          <a:pt x="75728" y="79532"/>
                          <a:pt x="75634" y="79168"/>
                          <a:pt x="75593" y="78829"/>
                        </a:cubicBezTo>
                        <a:cubicBezTo>
                          <a:pt x="74469" y="69355"/>
                          <a:pt x="72864" y="45628"/>
                          <a:pt x="72864" y="45627"/>
                        </a:cubicBezTo>
                        <a:lnTo>
                          <a:pt x="72864" y="45627"/>
                        </a:lnTo>
                        <a:cubicBezTo>
                          <a:pt x="73118" y="45665"/>
                          <a:pt x="73369" y="45683"/>
                          <a:pt x="73615" y="45683"/>
                        </a:cubicBezTo>
                        <a:cubicBezTo>
                          <a:pt x="77216" y="45683"/>
                          <a:pt x="79880" y="41811"/>
                          <a:pt x="79368" y="37368"/>
                        </a:cubicBezTo>
                        <a:cubicBezTo>
                          <a:pt x="78855" y="32937"/>
                          <a:pt x="75256" y="32542"/>
                          <a:pt x="73988" y="32542"/>
                        </a:cubicBezTo>
                        <a:cubicBezTo>
                          <a:pt x="73713" y="32542"/>
                          <a:pt x="73547" y="32560"/>
                          <a:pt x="73547" y="32560"/>
                        </a:cubicBezTo>
                        <a:cubicBezTo>
                          <a:pt x="76285" y="11655"/>
                          <a:pt x="62810" y="0"/>
                          <a:pt x="48848" y="0"/>
                        </a:cubicBezTo>
                        <a:close/>
                      </a:path>
                    </a:pathLst>
                  </a:custGeom>
                  <a:solidFill>
                    <a:srgbClr val="FC86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194" name="Google Shape;1517;p40">
                    <a:extLst>
                      <a:ext uri="{FF2B5EF4-FFF2-40B4-BE49-F238E27FC236}">
                        <a16:creationId xmlns:a16="http://schemas.microsoft.com/office/drawing/2014/main" id="{6966E799-E152-2A6C-5BFB-603C0AD0E040}"/>
                      </a:ext>
                    </a:extLst>
                  </p:cNvPr>
                  <p:cNvSpPr/>
                  <p:nvPr/>
                </p:nvSpPr>
                <p:spPr>
                  <a:xfrm>
                    <a:off x="2199075" y="355550"/>
                    <a:ext cx="1635400" cy="1073450"/>
                  </a:xfrm>
                  <a:custGeom>
                    <a:avLst/>
                    <a:gdLst/>
                    <a:ahLst/>
                    <a:cxnLst/>
                    <a:rect l="l" t="t" r="r" b="b"/>
                    <a:pathLst>
                      <a:path w="65416" h="42938" extrusionOk="0">
                        <a:moveTo>
                          <a:pt x="35343" y="0"/>
                        </a:moveTo>
                        <a:cubicBezTo>
                          <a:pt x="33440" y="0"/>
                          <a:pt x="31419" y="176"/>
                          <a:pt x="29274" y="552"/>
                        </a:cubicBezTo>
                        <a:cubicBezTo>
                          <a:pt x="5952" y="4642"/>
                          <a:pt x="0" y="22750"/>
                          <a:pt x="4629" y="42937"/>
                        </a:cubicBezTo>
                        <a:cubicBezTo>
                          <a:pt x="4629" y="42937"/>
                          <a:pt x="10775" y="35619"/>
                          <a:pt x="14655" y="17360"/>
                        </a:cubicBezTo>
                        <a:cubicBezTo>
                          <a:pt x="14672" y="17283"/>
                          <a:pt x="14705" y="17246"/>
                          <a:pt x="14756" y="17246"/>
                        </a:cubicBezTo>
                        <a:cubicBezTo>
                          <a:pt x="15678" y="17246"/>
                          <a:pt x="22294" y="29480"/>
                          <a:pt x="36039" y="35005"/>
                        </a:cubicBezTo>
                        <a:cubicBezTo>
                          <a:pt x="44390" y="38363"/>
                          <a:pt x="50010" y="37888"/>
                          <a:pt x="51620" y="38963"/>
                        </a:cubicBezTo>
                        <a:cubicBezTo>
                          <a:pt x="53218" y="40031"/>
                          <a:pt x="53625" y="42875"/>
                          <a:pt x="54716" y="42875"/>
                        </a:cubicBezTo>
                        <a:cubicBezTo>
                          <a:pt x="54725" y="42875"/>
                          <a:pt x="54733" y="42875"/>
                          <a:pt x="54741" y="42874"/>
                        </a:cubicBezTo>
                        <a:cubicBezTo>
                          <a:pt x="55850" y="42831"/>
                          <a:pt x="54088" y="36206"/>
                          <a:pt x="59948" y="35179"/>
                        </a:cubicBezTo>
                        <a:cubicBezTo>
                          <a:pt x="65416" y="34220"/>
                          <a:pt x="61906" y="0"/>
                          <a:pt x="35343" y="0"/>
                        </a:cubicBezTo>
                        <a:close/>
                      </a:path>
                    </a:pathLst>
                  </a:custGeom>
                  <a:solidFill>
                    <a:srgbClr val="FCB3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195" name="Google Shape;1518;p40">
                    <a:extLst>
                      <a:ext uri="{FF2B5EF4-FFF2-40B4-BE49-F238E27FC236}">
                        <a16:creationId xmlns:a16="http://schemas.microsoft.com/office/drawing/2014/main" id="{CABEB8E5-9419-F77E-D755-3B07E1521F45}"/>
                      </a:ext>
                    </a:extLst>
                  </p:cNvPr>
                  <p:cNvSpPr/>
                  <p:nvPr/>
                </p:nvSpPr>
                <p:spPr>
                  <a:xfrm>
                    <a:off x="3244200" y="2015525"/>
                    <a:ext cx="205850" cy="307225"/>
                  </a:xfrm>
                  <a:custGeom>
                    <a:avLst/>
                    <a:gdLst/>
                    <a:ahLst/>
                    <a:cxnLst/>
                    <a:rect l="l" t="t" r="r" b="b"/>
                    <a:pathLst>
                      <a:path w="8234" h="12289" extrusionOk="0">
                        <a:moveTo>
                          <a:pt x="8233" y="0"/>
                        </a:moveTo>
                        <a:cubicBezTo>
                          <a:pt x="7993" y="168"/>
                          <a:pt x="7752" y="329"/>
                          <a:pt x="7513" y="484"/>
                        </a:cubicBezTo>
                        <a:cubicBezTo>
                          <a:pt x="7470" y="508"/>
                          <a:pt x="7434" y="535"/>
                          <a:pt x="7399" y="552"/>
                        </a:cubicBezTo>
                        <a:cubicBezTo>
                          <a:pt x="7378" y="574"/>
                          <a:pt x="7350" y="590"/>
                          <a:pt x="7321" y="598"/>
                        </a:cubicBezTo>
                        <a:cubicBezTo>
                          <a:pt x="7302" y="620"/>
                          <a:pt x="7276" y="635"/>
                          <a:pt x="7249" y="645"/>
                        </a:cubicBezTo>
                        <a:lnTo>
                          <a:pt x="7243" y="651"/>
                        </a:lnTo>
                        <a:cubicBezTo>
                          <a:pt x="4441" y="2409"/>
                          <a:pt x="1558" y="3443"/>
                          <a:pt x="460" y="3807"/>
                        </a:cubicBezTo>
                        <a:lnTo>
                          <a:pt x="425" y="3818"/>
                        </a:lnTo>
                        <a:cubicBezTo>
                          <a:pt x="371" y="3836"/>
                          <a:pt x="322" y="3853"/>
                          <a:pt x="282" y="3864"/>
                        </a:cubicBezTo>
                        <a:cubicBezTo>
                          <a:pt x="269" y="3868"/>
                          <a:pt x="245" y="3874"/>
                          <a:pt x="227" y="3880"/>
                        </a:cubicBezTo>
                        <a:cubicBezTo>
                          <a:pt x="180" y="3897"/>
                          <a:pt x="144" y="3908"/>
                          <a:pt x="114" y="3919"/>
                        </a:cubicBezTo>
                        <a:cubicBezTo>
                          <a:pt x="81" y="3932"/>
                          <a:pt x="48" y="3942"/>
                          <a:pt x="13" y="3947"/>
                        </a:cubicBezTo>
                        <a:cubicBezTo>
                          <a:pt x="7" y="3953"/>
                          <a:pt x="7" y="3953"/>
                          <a:pt x="1" y="3953"/>
                        </a:cubicBezTo>
                        <a:cubicBezTo>
                          <a:pt x="1" y="3953"/>
                          <a:pt x="772" y="7880"/>
                          <a:pt x="767" y="11726"/>
                        </a:cubicBezTo>
                        <a:cubicBezTo>
                          <a:pt x="766" y="11809"/>
                          <a:pt x="771" y="11892"/>
                          <a:pt x="762" y="11974"/>
                        </a:cubicBezTo>
                        <a:cubicBezTo>
                          <a:pt x="768" y="11992"/>
                          <a:pt x="768" y="12010"/>
                          <a:pt x="761" y="12027"/>
                        </a:cubicBezTo>
                        <a:cubicBezTo>
                          <a:pt x="766" y="12094"/>
                          <a:pt x="765" y="12153"/>
                          <a:pt x="764" y="12218"/>
                        </a:cubicBezTo>
                        <a:lnTo>
                          <a:pt x="762" y="12289"/>
                        </a:lnTo>
                        <a:cubicBezTo>
                          <a:pt x="1092" y="12192"/>
                          <a:pt x="1415" y="12074"/>
                          <a:pt x="1730" y="11934"/>
                        </a:cubicBezTo>
                        <a:lnTo>
                          <a:pt x="1736" y="11934"/>
                        </a:lnTo>
                        <a:cubicBezTo>
                          <a:pt x="2060" y="11796"/>
                          <a:pt x="2376" y="11638"/>
                          <a:pt x="2682" y="11461"/>
                        </a:cubicBezTo>
                        <a:lnTo>
                          <a:pt x="2682" y="11455"/>
                        </a:lnTo>
                        <a:cubicBezTo>
                          <a:pt x="2696" y="11448"/>
                          <a:pt x="2711" y="11438"/>
                          <a:pt x="2723" y="11426"/>
                        </a:cubicBezTo>
                        <a:cubicBezTo>
                          <a:pt x="2819" y="11374"/>
                          <a:pt x="2908" y="11318"/>
                          <a:pt x="2999" y="11260"/>
                        </a:cubicBezTo>
                        <a:cubicBezTo>
                          <a:pt x="3035" y="11231"/>
                          <a:pt x="3077" y="11208"/>
                          <a:pt x="3113" y="11179"/>
                        </a:cubicBezTo>
                        <a:cubicBezTo>
                          <a:pt x="3119" y="11179"/>
                          <a:pt x="3125" y="11173"/>
                          <a:pt x="3131" y="11173"/>
                        </a:cubicBezTo>
                        <a:cubicBezTo>
                          <a:pt x="3198" y="11121"/>
                          <a:pt x="3270" y="11075"/>
                          <a:pt x="3335" y="11030"/>
                        </a:cubicBezTo>
                        <a:lnTo>
                          <a:pt x="3335" y="11024"/>
                        </a:lnTo>
                        <a:cubicBezTo>
                          <a:pt x="3831" y="10667"/>
                          <a:pt x="4289" y="10258"/>
                          <a:pt x="4699" y="9805"/>
                        </a:cubicBezTo>
                        <a:lnTo>
                          <a:pt x="4807" y="9684"/>
                        </a:lnTo>
                        <a:lnTo>
                          <a:pt x="4813" y="9684"/>
                        </a:lnTo>
                        <a:cubicBezTo>
                          <a:pt x="5305" y="9123"/>
                          <a:pt x="5721" y="8516"/>
                          <a:pt x="6082" y="7888"/>
                        </a:cubicBezTo>
                        <a:lnTo>
                          <a:pt x="6106" y="7847"/>
                        </a:lnTo>
                        <a:lnTo>
                          <a:pt x="6100" y="7847"/>
                        </a:lnTo>
                        <a:cubicBezTo>
                          <a:pt x="6156" y="7753"/>
                          <a:pt x="6210" y="7665"/>
                          <a:pt x="6253" y="7571"/>
                        </a:cubicBezTo>
                        <a:cubicBezTo>
                          <a:pt x="6270" y="7550"/>
                          <a:pt x="6285" y="7527"/>
                          <a:pt x="6297" y="7501"/>
                        </a:cubicBezTo>
                        <a:cubicBezTo>
                          <a:pt x="6364" y="7378"/>
                          <a:pt x="6432" y="7250"/>
                          <a:pt x="6494" y="7121"/>
                        </a:cubicBezTo>
                        <a:cubicBezTo>
                          <a:pt x="6524" y="7056"/>
                          <a:pt x="6556" y="6990"/>
                          <a:pt x="6581" y="6927"/>
                        </a:cubicBezTo>
                        <a:cubicBezTo>
                          <a:pt x="6629" y="6839"/>
                          <a:pt x="6673" y="6749"/>
                          <a:pt x="6710" y="6657"/>
                        </a:cubicBezTo>
                        <a:cubicBezTo>
                          <a:pt x="8167" y="3384"/>
                          <a:pt x="8233" y="1"/>
                          <a:pt x="8233" y="0"/>
                        </a:cubicBezTo>
                        <a:close/>
                      </a:path>
                    </a:pathLst>
                  </a:custGeom>
                  <a:solidFill>
                    <a:srgbClr val="FD6F6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196" name="Google Shape;1519;p40">
                    <a:extLst>
                      <a:ext uri="{FF2B5EF4-FFF2-40B4-BE49-F238E27FC236}">
                        <a16:creationId xmlns:a16="http://schemas.microsoft.com/office/drawing/2014/main" id="{F5B01C67-7302-641F-5491-49808E22C749}"/>
                      </a:ext>
                    </a:extLst>
                  </p:cNvPr>
                  <p:cNvSpPr/>
                  <p:nvPr/>
                </p:nvSpPr>
                <p:spPr>
                  <a:xfrm>
                    <a:off x="3268750" y="2106225"/>
                    <a:ext cx="2325" cy="850"/>
                  </a:xfrm>
                  <a:custGeom>
                    <a:avLst/>
                    <a:gdLst/>
                    <a:ahLst/>
                    <a:cxnLst/>
                    <a:rect l="l" t="t" r="r" b="b"/>
                    <a:pathLst>
                      <a:path w="93" h="34" extrusionOk="0">
                        <a:moveTo>
                          <a:pt x="89" y="0"/>
                        </a:moveTo>
                        <a:cubicBezTo>
                          <a:pt x="89" y="0"/>
                          <a:pt x="88" y="0"/>
                          <a:pt x="86" y="1"/>
                        </a:cubicBezTo>
                        <a:lnTo>
                          <a:pt x="1" y="33"/>
                        </a:lnTo>
                        <a:cubicBezTo>
                          <a:pt x="75" y="8"/>
                          <a:pt x="92" y="0"/>
                          <a:pt x="89"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197" name="Google Shape;1520;p40">
                    <a:extLst>
                      <a:ext uri="{FF2B5EF4-FFF2-40B4-BE49-F238E27FC236}">
                        <a16:creationId xmlns:a16="http://schemas.microsoft.com/office/drawing/2014/main" id="{72F55639-E070-CB52-9832-52D69600EB6B}"/>
                      </a:ext>
                    </a:extLst>
                  </p:cNvPr>
                  <p:cNvSpPr/>
                  <p:nvPr/>
                </p:nvSpPr>
                <p:spPr>
                  <a:xfrm>
                    <a:off x="3409825" y="2149475"/>
                    <a:ext cx="625" cy="3850"/>
                  </a:xfrm>
                  <a:custGeom>
                    <a:avLst/>
                    <a:gdLst/>
                    <a:ahLst/>
                    <a:cxnLst/>
                    <a:rect l="l" t="t" r="r" b="b"/>
                    <a:pathLst>
                      <a:path w="25" h="154" extrusionOk="0">
                        <a:moveTo>
                          <a:pt x="1" y="1"/>
                        </a:moveTo>
                        <a:cubicBezTo>
                          <a:pt x="1" y="53"/>
                          <a:pt x="8" y="105"/>
                          <a:pt x="25" y="154"/>
                        </a:cubicBezTo>
                        <a:lnTo>
                          <a:pt x="1" y="1"/>
                        </a:ln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198" name="Google Shape;1521;p40">
                    <a:extLst>
                      <a:ext uri="{FF2B5EF4-FFF2-40B4-BE49-F238E27FC236}">
                        <a16:creationId xmlns:a16="http://schemas.microsoft.com/office/drawing/2014/main" id="{2ADCD007-B667-BD99-9925-5081D790E84E}"/>
                      </a:ext>
                    </a:extLst>
                  </p:cNvPr>
                  <p:cNvSpPr/>
                  <p:nvPr/>
                </p:nvSpPr>
                <p:spPr>
                  <a:xfrm>
                    <a:off x="3428025" y="2184850"/>
                    <a:ext cx="350" cy="1925"/>
                  </a:xfrm>
                  <a:custGeom>
                    <a:avLst/>
                    <a:gdLst/>
                    <a:ahLst/>
                    <a:cxnLst/>
                    <a:rect l="l" t="t" r="r" b="b"/>
                    <a:pathLst>
                      <a:path w="14" h="77" extrusionOk="0">
                        <a:moveTo>
                          <a:pt x="3" y="1"/>
                        </a:moveTo>
                        <a:lnTo>
                          <a:pt x="3" y="3"/>
                        </a:lnTo>
                        <a:lnTo>
                          <a:pt x="1" y="73"/>
                        </a:lnTo>
                        <a:cubicBezTo>
                          <a:pt x="4" y="75"/>
                          <a:pt x="9" y="76"/>
                          <a:pt x="14" y="76"/>
                        </a:cubicBezTo>
                        <a:lnTo>
                          <a:pt x="3" y="1"/>
                        </a:ln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199" name="Google Shape;1522;p40">
                    <a:extLst>
                      <a:ext uri="{FF2B5EF4-FFF2-40B4-BE49-F238E27FC236}">
                        <a16:creationId xmlns:a16="http://schemas.microsoft.com/office/drawing/2014/main" id="{E9182177-F405-1EAC-C787-9C13F42137F9}"/>
                      </a:ext>
                    </a:extLst>
                  </p:cNvPr>
                  <p:cNvSpPr/>
                  <p:nvPr/>
                </p:nvSpPr>
                <p:spPr>
                  <a:xfrm>
                    <a:off x="3425275" y="2076625"/>
                    <a:ext cx="150" cy="1125"/>
                  </a:xfrm>
                  <a:custGeom>
                    <a:avLst/>
                    <a:gdLst/>
                    <a:ahLst/>
                    <a:cxnLst/>
                    <a:rect l="l" t="t" r="r" b="b"/>
                    <a:pathLst>
                      <a:path w="6" h="45" extrusionOk="0">
                        <a:moveTo>
                          <a:pt x="6" y="0"/>
                        </a:moveTo>
                        <a:lnTo>
                          <a:pt x="6" y="0"/>
                        </a:lnTo>
                        <a:cubicBezTo>
                          <a:pt x="2" y="15"/>
                          <a:pt x="1" y="30"/>
                          <a:pt x="1" y="45"/>
                        </a:cubicBezTo>
                        <a:cubicBezTo>
                          <a:pt x="2" y="30"/>
                          <a:pt x="3" y="18"/>
                          <a:pt x="6"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00" name="Google Shape;1523;p40">
                    <a:extLst>
                      <a:ext uri="{FF2B5EF4-FFF2-40B4-BE49-F238E27FC236}">
                        <a16:creationId xmlns:a16="http://schemas.microsoft.com/office/drawing/2014/main" id="{2794D0F3-C8DE-4D7F-7F5A-F2CBD32073EA}"/>
                      </a:ext>
                    </a:extLst>
                  </p:cNvPr>
                  <p:cNvSpPr/>
                  <p:nvPr/>
                </p:nvSpPr>
                <p:spPr>
                  <a:xfrm>
                    <a:off x="3366050" y="2059500"/>
                    <a:ext cx="75" cy="150"/>
                  </a:xfrm>
                  <a:custGeom>
                    <a:avLst/>
                    <a:gdLst/>
                    <a:ahLst/>
                    <a:cxnLst/>
                    <a:rect l="l" t="t" r="r" b="b"/>
                    <a:pathLst>
                      <a:path w="3" h="6" extrusionOk="0">
                        <a:moveTo>
                          <a:pt x="2" y="1"/>
                        </a:moveTo>
                        <a:lnTo>
                          <a:pt x="2" y="1"/>
                        </a:lnTo>
                        <a:cubicBezTo>
                          <a:pt x="1" y="2"/>
                          <a:pt x="1" y="4"/>
                          <a:pt x="1" y="5"/>
                        </a:cubicBezTo>
                        <a:lnTo>
                          <a:pt x="2" y="1"/>
                        </a:ln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01" name="Google Shape;1524;p40">
                    <a:extLst>
                      <a:ext uri="{FF2B5EF4-FFF2-40B4-BE49-F238E27FC236}">
                        <a16:creationId xmlns:a16="http://schemas.microsoft.com/office/drawing/2014/main" id="{229A3BC3-4902-0622-CCDA-F202111343D1}"/>
                      </a:ext>
                    </a:extLst>
                  </p:cNvPr>
                  <p:cNvSpPr/>
                  <p:nvPr/>
                </p:nvSpPr>
                <p:spPr>
                  <a:xfrm>
                    <a:off x="3366100" y="2058625"/>
                    <a:ext cx="950" cy="900"/>
                  </a:xfrm>
                  <a:custGeom>
                    <a:avLst/>
                    <a:gdLst/>
                    <a:ahLst/>
                    <a:cxnLst/>
                    <a:rect l="l" t="t" r="r" b="b"/>
                    <a:pathLst>
                      <a:path w="38" h="36" extrusionOk="0">
                        <a:moveTo>
                          <a:pt x="30" y="1"/>
                        </a:moveTo>
                        <a:cubicBezTo>
                          <a:pt x="28" y="1"/>
                          <a:pt x="20" y="4"/>
                          <a:pt x="4" y="13"/>
                        </a:cubicBezTo>
                        <a:lnTo>
                          <a:pt x="0" y="36"/>
                        </a:lnTo>
                        <a:cubicBezTo>
                          <a:pt x="8" y="24"/>
                          <a:pt x="37" y="1"/>
                          <a:pt x="30" y="1"/>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02" name="Google Shape;1525;p40">
                    <a:extLst>
                      <a:ext uri="{FF2B5EF4-FFF2-40B4-BE49-F238E27FC236}">
                        <a16:creationId xmlns:a16="http://schemas.microsoft.com/office/drawing/2014/main" id="{621CAEE2-4EDB-3008-892B-1EA5B9D05E17}"/>
                      </a:ext>
                    </a:extLst>
                  </p:cNvPr>
                  <p:cNvSpPr/>
                  <p:nvPr/>
                </p:nvSpPr>
                <p:spPr>
                  <a:xfrm>
                    <a:off x="3419350" y="2117350"/>
                    <a:ext cx="600" cy="925"/>
                  </a:xfrm>
                  <a:custGeom>
                    <a:avLst/>
                    <a:gdLst/>
                    <a:ahLst/>
                    <a:cxnLst/>
                    <a:rect l="l" t="t" r="r" b="b"/>
                    <a:pathLst>
                      <a:path w="24" h="37" extrusionOk="0">
                        <a:moveTo>
                          <a:pt x="23" y="0"/>
                        </a:moveTo>
                        <a:lnTo>
                          <a:pt x="23" y="0"/>
                        </a:lnTo>
                        <a:cubicBezTo>
                          <a:pt x="13" y="10"/>
                          <a:pt x="5" y="22"/>
                          <a:pt x="0" y="36"/>
                        </a:cubicBezTo>
                        <a:cubicBezTo>
                          <a:pt x="9" y="24"/>
                          <a:pt x="17" y="12"/>
                          <a:pt x="23"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03" name="Google Shape;1526;p40">
                    <a:extLst>
                      <a:ext uri="{FF2B5EF4-FFF2-40B4-BE49-F238E27FC236}">
                        <a16:creationId xmlns:a16="http://schemas.microsoft.com/office/drawing/2014/main" id="{915A189C-DFA0-8906-D3B5-2C80A437C541}"/>
                      </a:ext>
                    </a:extLst>
                  </p:cNvPr>
                  <p:cNvSpPr/>
                  <p:nvPr/>
                </p:nvSpPr>
                <p:spPr>
                  <a:xfrm>
                    <a:off x="3422125" y="2097875"/>
                    <a:ext cx="325" cy="1200"/>
                  </a:xfrm>
                  <a:custGeom>
                    <a:avLst/>
                    <a:gdLst/>
                    <a:ahLst/>
                    <a:cxnLst/>
                    <a:rect l="l" t="t" r="r" b="b"/>
                    <a:pathLst>
                      <a:path w="13" h="48" extrusionOk="0">
                        <a:moveTo>
                          <a:pt x="12" y="1"/>
                        </a:moveTo>
                        <a:cubicBezTo>
                          <a:pt x="9" y="16"/>
                          <a:pt x="4" y="33"/>
                          <a:pt x="0" y="44"/>
                        </a:cubicBezTo>
                        <a:cubicBezTo>
                          <a:pt x="2" y="45"/>
                          <a:pt x="4" y="47"/>
                          <a:pt x="6" y="48"/>
                        </a:cubicBezTo>
                        <a:lnTo>
                          <a:pt x="12" y="1"/>
                        </a:ln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04" name="Google Shape;1527;p40">
                    <a:extLst>
                      <a:ext uri="{FF2B5EF4-FFF2-40B4-BE49-F238E27FC236}">
                        <a16:creationId xmlns:a16="http://schemas.microsoft.com/office/drawing/2014/main" id="{2C941557-47C1-6FA1-BB1D-FDA1A38D4895}"/>
                      </a:ext>
                    </a:extLst>
                  </p:cNvPr>
                  <p:cNvSpPr/>
                  <p:nvPr/>
                </p:nvSpPr>
                <p:spPr>
                  <a:xfrm>
                    <a:off x="3416275" y="2153350"/>
                    <a:ext cx="500" cy="2575"/>
                  </a:xfrm>
                  <a:custGeom>
                    <a:avLst/>
                    <a:gdLst/>
                    <a:ahLst/>
                    <a:cxnLst/>
                    <a:rect l="l" t="t" r="r" b="b"/>
                    <a:pathLst>
                      <a:path w="20" h="103" extrusionOk="0">
                        <a:moveTo>
                          <a:pt x="8" y="0"/>
                        </a:moveTo>
                        <a:cubicBezTo>
                          <a:pt x="6" y="0"/>
                          <a:pt x="3" y="1"/>
                          <a:pt x="1" y="4"/>
                        </a:cubicBezTo>
                        <a:lnTo>
                          <a:pt x="14" y="103"/>
                        </a:lnTo>
                        <a:lnTo>
                          <a:pt x="20" y="31"/>
                        </a:lnTo>
                        <a:cubicBezTo>
                          <a:pt x="19" y="13"/>
                          <a:pt x="15" y="0"/>
                          <a:pt x="8"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05" name="Google Shape;1528;p40">
                    <a:extLst>
                      <a:ext uri="{FF2B5EF4-FFF2-40B4-BE49-F238E27FC236}">
                        <a16:creationId xmlns:a16="http://schemas.microsoft.com/office/drawing/2014/main" id="{60828E5F-E555-0157-FC6D-F3F3214A9FA6}"/>
                      </a:ext>
                    </a:extLst>
                  </p:cNvPr>
                  <p:cNvSpPr/>
                  <p:nvPr/>
                </p:nvSpPr>
                <p:spPr>
                  <a:xfrm>
                    <a:off x="3411525" y="2154275"/>
                    <a:ext cx="975" cy="950"/>
                  </a:xfrm>
                  <a:custGeom>
                    <a:avLst/>
                    <a:gdLst/>
                    <a:ahLst/>
                    <a:cxnLst/>
                    <a:rect l="l" t="t" r="r" b="b"/>
                    <a:pathLst>
                      <a:path w="39" h="38" extrusionOk="0">
                        <a:moveTo>
                          <a:pt x="18" y="1"/>
                        </a:moveTo>
                        <a:cubicBezTo>
                          <a:pt x="10" y="14"/>
                          <a:pt x="6" y="21"/>
                          <a:pt x="0" y="31"/>
                        </a:cubicBezTo>
                        <a:cubicBezTo>
                          <a:pt x="5" y="35"/>
                          <a:pt x="12" y="37"/>
                          <a:pt x="18" y="37"/>
                        </a:cubicBezTo>
                        <a:cubicBezTo>
                          <a:pt x="26" y="37"/>
                          <a:pt x="34" y="33"/>
                          <a:pt x="39" y="26"/>
                        </a:cubicBezTo>
                        <a:lnTo>
                          <a:pt x="18" y="1"/>
                        </a:ln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06" name="Google Shape;1529;p40">
                    <a:extLst>
                      <a:ext uri="{FF2B5EF4-FFF2-40B4-BE49-F238E27FC236}">
                        <a16:creationId xmlns:a16="http://schemas.microsoft.com/office/drawing/2014/main" id="{9F5F1E30-6EBE-ADF7-2AF0-B1B9355561E1}"/>
                      </a:ext>
                    </a:extLst>
                  </p:cNvPr>
                  <p:cNvSpPr/>
                  <p:nvPr/>
                </p:nvSpPr>
                <p:spPr>
                  <a:xfrm>
                    <a:off x="3443325" y="2042125"/>
                    <a:ext cx="300" cy="825"/>
                  </a:xfrm>
                  <a:custGeom>
                    <a:avLst/>
                    <a:gdLst/>
                    <a:ahLst/>
                    <a:cxnLst/>
                    <a:rect l="l" t="t" r="r" b="b"/>
                    <a:pathLst>
                      <a:path w="12" h="33" extrusionOk="0">
                        <a:moveTo>
                          <a:pt x="1" y="0"/>
                        </a:moveTo>
                        <a:cubicBezTo>
                          <a:pt x="1" y="24"/>
                          <a:pt x="4" y="32"/>
                          <a:pt x="11" y="33"/>
                        </a:cubicBezTo>
                        <a:lnTo>
                          <a:pt x="1" y="0"/>
                        </a:ln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07" name="Google Shape;1530;p40">
                    <a:extLst>
                      <a:ext uri="{FF2B5EF4-FFF2-40B4-BE49-F238E27FC236}">
                        <a16:creationId xmlns:a16="http://schemas.microsoft.com/office/drawing/2014/main" id="{15454199-9037-67D5-DEBB-4F8769D2E592}"/>
                      </a:ext>
                    </a:extLst>
                  </p:cNvPr>
                  <p:cNvSpPr/>
                  <p:nvPr/>
                </p:nvSpPr>
                <p:spPr>
                  <a:xfrm>
                    <a:off x="3418675" y="2145175"/>
                    <a:ext cx="375" cy="875"/>
                  </a:xfrm>
                  <a:custGeom>
                    <a:avLst/>
                    <a:gdLst/>
                    <a:ahLst/>
                    <a:cxnLst/>
                    <a:rect l="l" t="t" r="r" b="b"/>
                    <a:pathLst>
                      <a:path w="15" h="35" extrusionOk="0">
                        <a:moveTo>
                          <a:pt x="1" y="34"/>
                        </a:moveTo>
                        <a:lnTo>
                          <a:pt x="14" y="1"/>
                        </a:ln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08" name="Google Shape;1531;p40">
                    <a:extLst>
                      <a:ext uri="{FF2B5EF4-FFF2-40B4-BE49-F238E27FC236}">
                        <a16:creationId xmlns:a16="http://schemas.microsoft.com/office/drawing/2014/main" id="{E002FDC2-D140-30A9-D683-3EB6CC038890}"/>
                      </a:ext>
                    </a:extLst>
                  </p:cNvPr>
                  <p:cNvSpPr/>
                  <p:nvPr/>
                </p:nvSpPr>
                <p:spPr>
                  <a:xfrm>
                    <a:off x="3321050" y="2312500"/>
                    <a:ext cx="2025" cy="1050"/>
                  </a:xfrm>
                  <a:custGeom>
                    <a:avLst/>
                    <a:gdLst/>
                    <a:ahLst/>
                    <a:cxnLst/>
                    <a:rect l="l" t="t" r="r" b="b"/>
                    <a:pathLst>
                      <a:path w="81" h="42" extrusionOk="0">
                        <a:moveTo>
                          <a:pt x="80" y="0"/>
                        </a:moveTo>
                        <a:lnTo>
                          <a:pt x="1" y="41"/>
                        </a:lnTo>
                        <a:cubicBezTo>
                          <a:pt x="28" y="29"/>
                          <a:pt x="55" y="16"/>
                          <a:pt x="80"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09" name="Google Shape;1532;p40">
                    <a:extLst>
                      <a:ext uri="{FF2B5EF4-FFF2-40B4-BE49-F238E27FC236}">
                        <a16:creationId xmlns:a16="http://schemas.microsoft.com/office/drawing/2014/main" id="{3260D52D-4B24-E5D8-B16A-C595D1546D93}"/>
                      </a:ext>
                    </a:extLst>
                  </p:cNvPr>
                  <p:cNvSpPr/>
                  <p:nvPr/>
                </p:nvSpPr>
                <p:spPr>
                  <a:xfrm>
                    <a:off x="3277975" y="2342775"/>
                    <a:ext cx="3000" cy="1725"/>
                  </a:xfrm>
                  <a:custGeom>
                    <a:avLst/>
                    <a:gdLst/>
                    <a:ahLst/>
                    <a:cxnLst/>
                    <a:rect l="l" t="t" r="r" b="b"/>
                    <a:pathLst>
                      <a:path w="120" h="69" extrusionOk="0">
                        <a:moveTo>
                          <a:pt x="120" y="0"/>
                        </a:moveTo>
                        <a:cubicBezTo>
                          <a:pt x="80" y="22"/>
                          <a:pt x="42" y="49"/>
                          <a:pt x="1" y="69"/>
                        </a:cubicBezTo>
                        <a:cubicBezTo>
                          <a:pt x="45" y="54"/>
                          <a:pt x="85" y="30"/>
                          <a:pt x="120"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10" name="Google Shape;1533;p40">
                    <a:extLst>
                      <a:ext uri="{FF2B5EF4-FFF2-40B4-BE49-F238E27FC236}">
                        <a16:creationId xmlns:a16="http://schemas.microsoft.com/office/drawing/2014/main" id="{E179BE7D-BBC3-C5A7-EFA8-7BBC5CACA2CC}"/>
                      </a:ext>
                    </a:extLst>
                  </p:cNvPr>
                  <p:cNvSpPr/>
                  <p:nvPr/>
                </p:nvSpPr>
                <p:spPr>
                  <a:xfrm>
                    <a:off x="3280950" y="2342425"/>
                    <a:ext cx="575" cy="325"/>
                  </a:xfrm>
                  <a:custGeom>
                    <a:avLst/>
                    <a:gdLst/>
                    <a:ahLst/>
                    <a:cxnLst/>
                    <a:rect l="l" t="t" r="r" b="b"/>
                    <a:pathLst>
                      <a:path w="23" h="13" extrusionOk="0">
                        <a:moveTo>
                          <a:pt x="14" y="1"/>
                        </a:moveTo>
                        <a:lnTo>
                          <a:pt x="1" y="13"/>
                        </a:lnTo>
                        <a:lnTo>
                          <a:pt x="23" y="1"/>
                        </a:ln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11" name="Google Shape;1534;p40">
                    <a:extLst>
                      <a:ext uri="{FF2B5EF4-FFF2-40B4-BE49-F238E27FC236}">
                        <a16:creationId xmlns:a16="http://schemas.microsoft.com/office/drawing/2014/main" id="{148A7CB0-D947-F1A3-2395-DB8175F74B6D}"/>
                      </a:ext>
                    </a:extLst>
                  </p:cNvPr>
                  <p:cNvSpPr/>
                  <p:nvPr/>
                </p:nvSpPr>
                <p:spPr>
                  <a:xfrm>
                    <a:off x="3346850" y="2306225"/>
                    <a:ext cx="975" cy="1175"/>
                  </a:xfrm>
                  <a:custGeom>
                    <a:avLst/>
                    <a:gdLst/>
                    <a:ahLst/>
                    <a:cxnLst/>
                    <a:rect l="l" t="t" r="r" b="b"/>
                    <a:pathLst>
                      <a:path w="39" h="47" extrusionOk="0">
                        <a:moveTo>
                          <a:pt x="39" y="0"/>
                        </a:moveTo>
                        <a:lnTo>
                          <a:pt x="39" y="0"/>
                        </a:lnTo>
                        <a:cubicBezTo>
                          <a:pt x="24" y="14"/>
                          <a:pt x="11" y="29"/>
                          <a:pt x="0" y="46"/>
                        </a:cubicBezTo>
                        <a:lnTo>
                          <a:pt x="39" y="0"/>
                        </a:ln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12" name="Google Shape;1535;p40">
                    <a:extLst>
                      <a:ext uri="{FF2B5EF4-FFF2-40B4-BE49-F238E27FC236}">
                        <a16:creationId xmlns:a16="http://schemas.microsoft.com/office/drawing/2014/main" id="{7780BDAB-05C0-93F3-D01D-1D70B9C9C0C4}"/>
                      </a:ext>
                    </a:extLst>
                  </p:cNvPr>
                  <p:cNvSpPr/>
                  <p:nvPr/>
                </p:nvSpPr>
                <p:spPr>
                  <a:xfrm>
                    <a:off x="3338925" y="2301150"/>
                    <a:ext cx="975" cy="1050"/>
                  </a:xfrm>
                  <a:custGeom>
                    <a:avLst/>
                    <a:gdLst/>
                    <a:ahLst/>
                    <a:cxnLst/>
                    <a:rect l="l" t="t" r="r" b="b"/>
                    <a:pathLst>
                      <a:path w="39" h="42" extrusionOk="0">
                        <a:moveTo>
                          <a:pt x="39" y="1"/>
                        </a:moveTo>
                        <a:lnTo>
                          <a:pt x="0" y="42"/>
                        </a:lnTo>
                        <a:cubicBezTo>
                          <a:pt x="15" y="30"/>
                          <a:pt x="28" y="15"/>
                          <a:pt x="39" y="1"/>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13" name="Google Shape;1536;p40">
                    <a:extLst>
                      <a:ext uri="{FF2B5EF4-FFF2-40B4-BE49-F238E27FC236}">
                        <a16:creationId xmlns:a16="http://schemas.microsoft.com/office/drawing/2014/main" id="{8371EDBB-8EAB-DF5C-86EC-FCFEC2FE9DB9}"/>
                      </a:ext>
                    </a:extLst>
                  </p:cNvPr>
                  <p:cNvSpPr/>
                  <p:nvPr/>
                </p:nvSpPr>
                <p:spPr>
                  <a:xfrm>
                    <a:off x="3397425" y="2248500"/>
                    <a:ext cx="1400" cy="2775"/>
                  </a:xfrm>
                  <a:custGeom>
                    <a:avLst/>
                    <a:gdLst/>
                    <a:ahLst/>
                    <a:cxnLst/>
                    <a:rect l="l" t="t" r="r" b="b"/>
                    <a:pathLst>
                      <a:path w="56" h="111" extrusionOk="0">
                        <a:moveTo>
                          <a:pt x="56" y="1"/>
                        </a:moveTo>
                        <a:lnTo>
                          <a:pt x="56" y="1"/>
                        </a:lnTo>
                        <a:cubicBezTo>
                          <a:pt x="32" y="33"/>
                          <a:pt x="14" y="71"/>
                          <a:pt x="0" y="110"/>
                        </a:cubicBezTo>
                        <a:lnTo>
                          <a:pt x="56" y="1"/>
                        </a:ln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14" name="Google Shape;1537;p40">
                    <a:extLst>
                      <a:ext uri="{FF2B5EF4-FFF2-40B4-BE49-F238E27FC236}">
                        <a16:creationId xmlns:a16="http://schemas.microsoft.com/office/drawing/2014/main" id="{D39A4EAB-87D0-4D26-C6D5-9F711FAC390E}"/>
                      </a:ext>
                    </a:extLst>
                  </p:cNvPr>
                  <p:cNvSpPr/>
                  <p:nvPr/>
                </p:nvSpPr>
                <p:spPr>
                  <a:xfrm>
                    <a:off x="3346300" y="2298325"/>
                    <a:ext cx="325" cy="625"/>
                  </a:xfrm>
                  <a:custGeom>
                    <a:avLst/>
                    <a:gdLst/>
                    <a:ahLst/>
                    <a:cxnLst/>
                    <a:rect l="l" t="t" r="r" b="b"/>
                    <a:pathLst>
                      <a:path w="13" h="25" extrusionOk="0">
                        <a:moveTo>
                          <a:pt x="12" y="1"/>
                        </a:moveTo>
                        <a:cubicBezTo>
                          <a:pt x="2" y="14"/>
                          <a:pt x="0" y="25"/>
                          <a:pt x="9" y="25"/>
                        </a:cubicBezTo>
                        <a:cubicBezTo>
                          <a:pt x="10" y="18"/>
                          <a:pt x="12" y="9"/>
                          <a:pt x="12" y="1"/>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15" name="Google Shape;1538;p40">
                    <a:extLst>
                      <a:ext uri="{FF2B5EF4-FFF2-40B4-BE49-F238E27FC236}">
                        <a16:creationId xmlns:a16="http://schemas.microsoft.com/office/drawing/2014/main" id="{4B617AE3-C264-1221-5562-05EC0DD2E730}"/>
                      </a:ext>
                    </a:extLst>
                  </p:cNvPr>
                  <p:cNvSpPr/>
                  <p:nvPr/>
                </p:nvSpPr>
                <p:spPr>
                  <a:xfrm>
                    <a:off x="3363900" y="2226600"/>
                    <a:ext cx="275" cy="1125"/>
                  </a:xfrm>
                  <a:custGeom>
                    <a:avLst/>
                    <a:gdLst/>
                    <a:ahLst/>
                    <a:cxnLst/>
                    <a:rect l="l" t="t" r="r" b="b"/>
                    <a:pathLst>
                      <a:path w="11" h="45" extrusionOk="0">
                        <a:moveTo>
                          <a:pt x="5" y="1"/>
                        </a:moveTo>
                        <a:lnTo>
                          <a:pt x="5" y="1"/>
                        </a:lnTo>
                        <a:cubicBezTo>
                          <a:pt x="0" y="31"/>
                          <a:pt x="4" y="43"/>
                          <a:pt x="11" y="44"/>
                        </a:cubicBezTo>
                        <a:lnTo>
                          <a:pt x="5" y="1"/>
                        </a:ln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16" name="Google Shape;1539;p40">
                    <a:extLst>
                      <a:ext uri="{FF2B5EF4-FFF2-40B4-BE49-F238E27FC236}">
                        <a16:creationId xmlns:a16="http://schemas.microsoft.com/office/drawing/2014/main" id="{DD959D86-541E-AEFA-EBB8-19C66BCF503E}"/>
                      </a:ext>
                    </a:extLst>
                  </p:cNvPr>
                  <p:cNvSpPr/>
                  <p:nvPr/>
                </p:nvSpPr>
                <p:spPr>
                  <a:xfrm>
                    <a:off x="3203275" y="2167050"/>
                    <a:ext cx="50" cy="75"/>
                  </a:xfrm>
                  <a:custGeom>
                    <a:avLst/>
                    <a:gdLst/>
                    <a:ahLst/>
                    <a:cxnLst/>
                    <a:rect l="l" t="t" r="r" b="b"/>
                    <a:pathLst>
                      <a:path w="2" h="3" extrusionOk="0">
                        <a:moveTo>
                          <a:pt x="1" y="0"/>
                        </a:moveTo>
                        <a:lnTo>
                          <a:pt x="1" y="0"/>
                        </a:lnTo>
                        <a:cubicBezTo>
                          <a:pt x="1" y="0"/>
                          <a:pt x="0" y="3"/>
                          <a:pt x="1"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17" name="Google Shape;1540;p40">
                    <a:extLst>
                      <a:ext uri="{FF2B5EF4-FFF2-40B4-BE49-F238E27FC236}">
                        <a16:creationId xmlns:a16="http://schemas.microsoft.com/office/drawing/2014/main" id="{DA76A59B-8FB6-57F4-1D37-9940385E97F8}"/>
                      </a:ext>
                    </a:extLst>
                  </p:cNvPr>
                  <p:cNvSpPr/>
                  <p:nvPr/>
                </p:nvSpPr>
                <p:spPr>
                  <a:xfrm>
                    <a:off x="3351500" y="2243175"/>
                    <a:ext cx="100" cy="200"/>
                  </a:xfrm>
                  <a:custGeom>
                    <a:avLst/>
                    <a:gdLst/>
                    <a:ahLst/>
                    <a:cxnLst/>
                    <a:rect l="l" t="t" r="r" b="b"/>
                    <a:pathLst>
                      <a:path w="4" h="8" extrusionOk="0">
                        <a:moveTo>
                          <a:pt x="1" y="0"/>
                        </a:moveTo>
                        <a:lnTo>
                          <a:pt x="2" y="4"/>
                        </a:lnTo>
                        <a:cubicBezTo>
                          <a:pt x="2" y="3"/>
                          <a:pt x="1" y="2"/>
                          <a:pt x="1" y="0"/>
                        </a:cubicBezTo>
                        <a:close/>
                        <a:moveTo>
                          <a:pt x="2" y="4"/>
                        </a:moveTo>
                        <a:lnTo>
                          <a:pt x="2" y="4"/>
                        </a:lnTo>
                        <a:cubicBezTo>
                          <a:pt x="2" y="5"/>
                          <a:pt x="3" y="6"/>
                          <a:pt x="3" y="8"/>
                        </a:cubicBezTo>
                        <a:lnTo>
                          <a:pt x="2" y="4"/>
                        </a:ln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18" name="Google Shape;1541;p40">
                    <a:extLst>
                      <a:ext uri="{FF2B5EF4-FFF2-40B4-BE49-F238E27FC236}">
                        <a16:creationId xmlns:a16="http://schemas.microsoft.com/office/drawing/2014/main" id="{B31B4A31-4B82-FAAE-5C9C-36E54E927FEF}"/>
                      </a:ext>
                    </a:extLst>
                  </p:cNvPr>
                  <p:cNvSpPr/>
                  <p:nvPr/>
                </p:nvSpPr>
                <p:spPr>
                  <a:xfrm>
                    <a:off x="3380125" y="2276250"/>
                    <a:ext cx="475" cy="325"/>
                  </a:xfrm>
                  <a:custGeom>
                    <a:avLst/>
                    <a:gdLst/>
                    <a:ahLst/>
                    <a:cxnLst/>
                    <a:rect l="l" t="t" r="r" b="b"/>
                    <a:pathLst>
                      <a:path w="19" h="13" extrusionOk="0">
                        <a:moveTo>
                          <a:pt x="16" y="0"/>
                        </a:moveTo>
                        <a:cubicBezTo>
                          <a:pt x="13" y="0"/>
                          <a:pt x="8" y="4"/>
                          <a:pt x="1" y="10"/>
                        </a:cubicBezTo>
                        <a:cubicBezTo>
                          <a:pt x="4" y="13"/>
                          <a:pt x="8" y="13"/>
                          <a:pt x="13" y="13"/>
                        </a:cubicBezTo>
                        <a:cubicBezTo>
                          <a:pt x="18" y="4"/>
                          <a:pt x="18" y="0"/>
                          <a:pt x="16"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19" name="Google Shape;1542;p40">
                    <a:extLst>
                      <a:ext uri="{FF2B5EF4-FFF2-40B4-BE49-F238E27FC236}">
                        <a16:creationId xmlns:a16="http://schemas.microsoft.com/office/drawing/2014/main" id="{66966EAB-BDAE-D448-10AC-00DEDF1F69D7}"/>
                      </a:ext>
                    </a:extLst>
                  </p:cNvPr>
                  <p:cNvSpPr/>
                  <p:nvPr/>
                </p:nvSpPr>
                <p:spPr>
                  <a:xfrm>
                    <a:off x="3351575" y="2243350"/>
                    <a:ext cx="175" cy="175"/>
                  </a:xfrm>
                  <a:custGeom>
                    <a:avLst/>
                    <a:gdLst/>
                    <a:ahLst/>
                    <a:cxnLst/>
                    <a:rect l="l" t="t" r="r" b="b"/>
                    <a:pathLst>
                      <a:path w="7" h="7" extrusionOk="0">
                        <a:moveTo>
                          <a:pt x="6" y="7"/>
                        </a:moveTo>
                        <a:lnTo>
                          <a:pt x="0" y="1"/>
                        </a:ln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20" name="Google Shape;1543;p40">
                    <a:extLst>
                      <a:ext uri="{FF2B5EF4-FFF2-40B4-BE49-F238E27FC236}">
                        <a16:creationId xmlns:a16="http://schemas.microsoft.com/office/drawing/2014/main" id="{9BDDF1BE-E8C2-D24E-F7D8-D4771EC0BA43}"/>
                      </a:ext>
                    </a:extLst>
                  </p:cNvPr>
                  <p:cNvSpPr/>
                  <p:nvPr/>
                </p:nvSpPr>
                <p:spPr>
                  <a:xfrm>
                    <a:off x="3277050" y="2306325"/>
                    <a:ext cx="1100" cy="350"/>
                  </a:xfrm>
                  <a:custGeom>
                    <a:avLst/>
                    <a:gdLst/>
                    <a:ahLst/>
                    <a:cxnLst/>
                    <a:rect l="l" t="t" r="r" b="b"/>
                    <a:pathLst>
                      <a:path w="44" h="14" extrusionOk="0">
                        <a:moveTo>
                          <a:pt x="16" y="1"/>
                        </a:moveTo>
                        <a:cubicBezTo>
                          <a:pt x="11" y="1"/>
                          <a:pt x="6" y="1"/>
                          <a:pt x="0" y="1"/>
                        </a:cubicBezTo>
                        <a:cubicBezTo>
                          <a:pt x="12" y="6"/>
                          <a:pt x="27" y="11"/>
                          <a:pt x="40" y="13"/>
                        </a:cubicBezTo>
                        <a:cubicBezTo>
                          <a:pt x="44" y="5"/>
                          <a:pt x="37" y="1"/>
                          <a:pt x="16" y="1"/>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21" name="Google Shape;1544;p40">
                    <a:extLst>
                      <a:ext uri="{FF2B5EF4-FFF2-40B4-BE49-F238E27FC236}">
                        <a16:creationId xmlns:a16="http://schemas.microsoft.com/office/drawing/2014/main" id="{7B64AEC8-0260-EB33-0ABA-67E98C6743FF}"/>
                      </a:ext>
                    </a:extLst>
                  </p:cNvPr>
                  <p:cNvSpPr/>
                  <p:nvPr/>
                </p:nvSpPr>
                <p:spPr>
                  <a:xfrm>
                    <a:off x="3296300" y="2300700"/>
                    <a:ext cx="450" cy="75"/>
                  </a:xfrm>
                  <a:custGeom>
                    <a:avLst/>
                    <a:gdLst/>
                    <a:ahLst/>
                    <a:cxnLst/>
                    <a:rect l="l" t="t" r="r" b="b"/>
                    <a:pathLst>
                      <a:path w="18" h="3" extrusionOk="0">
                        <a:moveTo>
                          <a:pt x="0" y="1"/>
                        </a:moveTo>
                        <a:lnTo>
                          <a:pt x="17" y="2"/>
                        </a:ln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22" name="Google Shape;1545;p40">
                    <a:extLst>
                      <a:ext uri="{FF2B5EF4-FFF2-40B4-BE49-F238E27FC236}">
                        <a16:creationId xmlns:a16="http://schemas.microsoft.com/office/drawing/2014/main" id="{E3BF686F-C4B3-6E2D-20D6-68067E0814FF}"/>
                      </a:ext>
                    </a:extLst>
                  </p:cNvPr>
                  <p:cNvSpPr/>
                  <p:nvPr/>
                </p:nvSpPr>
                <p:spPr>
                  <a:xfrm>
                    <a:off x="3351475" y="2242000"/>
                    <a:ext cx="175" cy="1200"/>
                  </a:xfrm>
                  <a:custGeom>
                    <a:avLst/>
                    <a:gdLst/>
                    <a:ahLst/>
                    <a:cxnLst/>
                    <a:rect l="l" t="t" r="r" b="b"/>
                    <a:pathLst>
                      <a:path w="7" h="48" extrusionOk="0">
                        <a:moveTo>
                          <a:pt x="7" y="1"/>
                        </a:moveTo>
                        <a:cubicBezTo>
                          <a:pt x="3" y="16"/>
                          <a:pt x="1" y="32"/>
                          <a:pt x="2" y="47"/>
                        </a:cubicBezTo>
                        <a:cubicBezTo>
                          <a:pt x="2" y="32"/>
                          <a:pt x="3" y="16"/>
                          <a:pt x="7" y="1"/>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23" name="Google Shape;1546;p40">
                    <a:extLst>
                      <a:ext uri="{FF2B5EF4-FFF2-40B4-BE49-F238E27FC236}">
                        <a16:creationId xmlns:a16="http://schemas.microsoft.com/office/drawing/2014/main" id="{C1492DA3-525F-32DB-41C8-6301D75D9A15}"/>
                      </a:ext>
                    </a:extLst>
                  </p:cNvPr>
                  <p:cNvSpPr/>
                  <p:nvPr/>
                </p:nvSpPr>
                <p:spPr>
                  <a:xfrm>
                    <a:off x="3406725" y="2175350"/>
                    <a:ext cx="3925" cy="4875"/>
                  </a:xfrm>
                  <a:custGeom>
                    <a:avLst/>
                    <a:gdLst/>
                    <a:ahLst/>
                    <a:cxnLst/>
                    <a:rect l="l" t="t" r="r" b="b"/>
                    <a:pathLst>
                      <a:path w="157" h="195" extrusionOk="0">
                        <a:moveTo>
                          <a:pt x="155" y="1"/>
                        </a:moveTo>
                        <a:cubicBezTo>
                          <a:pt x="129" y="1"/>
                          <a:pt x="0" y="174"/>
                          <a:pt x="58" y="195"/>
                        </a:cubicBezTo>
                        <a:lnTo>
                          <a:pt x="154" y="28"/>
                        </a:lnTo>
                        <a:lnTo>
                          <a:pt x="156" y="1"/>
                        </a:lnTo>
                        <a:cubicBezTo>
                          <a:pt x="156" y="1"/>
                          <a:pt x="156" y="1"/>
                          <a:pt x="155" y="1"/>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24" name="Google Shape;1547;p40">
                    <a:extLst>
                      <a:ext uri="{FF2B5EF4-FFF2-40B4-BE49-F238E27FC236}">
                        <a16:creationId xmlns:a16="http://schemas.microsoft.com/office/drawing/2014/main" id="{B0AE8B6D-4879-AA4A-A195-A32FA60BCC91}"/>
                      </a:ext>
                    </a:extLst>
                  </p:cNvPr>
                  <p:cNvSpPr/>
                  <p:nvPr/>
                </p:nvSpPr>
                <p:spPr>
                  <a:xfrm>
                    <a:off x="3325250" y="2061450"/>
                    <a:ext cx="23575" cy="13600"/>
                  </a:xfrm>
                  <a:custGeom>
                    <a:avLst/>
                    <a:gdLst/>
                    <a:ahLst/>
                    <a:cxnLst/>
                    <a:rect l="l" t="t" r="r" b="b"/>
                    <a:pathLst>
                      <a:path w="943" h="544" extrusionOk="0">
                        <a:moveTo>
                          <a:pt x="942" y="1"/>
                        </a:moveTo>
                        <a:cubicBezTo>
                          <a:pt x="672" y="166"/>
                          <a:pt x="396" y="321"/>
                          <a:pt x="121" y="476"/>
                        </a:cubicBezTo>
                        <a:lnTo>
                          <a:pt x="121" y="476"/>
                        </a:lnTo>
                        <a:cubicBezTo>
                          <a:pt x="352" y="347"/>
                          <a:pt x="590" y="219"/>
                          <a:pt x="942" y="1"/>
                        </a:cubicBezTo>
                        <a:close/>
                        <a:moveTo>
                          <a:pt x="121" y="476"/>
                        </a:moveTo>
                        <a:cubicBezTo>
                          <a:pt x="80" y="498"/>
                          <a:pt x="40" y="520"/>
                          <a:pt x="0" y="543"/>
                        </a:cubicBezTo>
                        <a:cubicBezTo>
                          <a:pt x="40" y="521"/>
                          <a:pt x="81" y="498"/>
                          <a:pt x="121" y="476"/>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25" name="Google Shape;1548;p40">
                    <a:extLst>
                      <a:ext uri="{FF2B5EF4-FFF2-40B4-BE49-F238E27FC236}">
                        <a16:creationId xmlns:a16="http://schemas.microsoft.com/office/drawing/2014/main" id="{3008BE92-E60C-DEA8-68BC-E335ACE073CF}"/>
                      </a:ext>
                    </a:extLst>
                  </p:cNvPr>
                  <p:cNvSpPr/>
                  <p:nvPr/>
                </p:nvSpPr>
                <p:spPr>
                  <a:xfrm>
                    <a:off x="3283750" y="2342325"/>
                    <a:ext cx="2050" cy="850"/>
                  </a:xfrm>
                  <a:custGeom>
                    <a:avLst/>
                    <a:gdLst/>
                    <a:ahLst/>
                    <a:cxnLst/>
                    <a:rect l="l" t="t" r="r" b="b"/>
                    <a:pathLst>
                      <a:path w="82" h="34" extrusionOk="0">
                        <a:moveTo>
                          <a:pt x="82" y="0"/>
                        </a:moveTo>
                        <a:lnTo>
                          <a:pt x="1" y="34"/>
                        </a:lnTo>
                        <a:cubicBezTo>
                          <a:pt x="29" y="25"/>
                          <a:pt x="56" y="13"/>
                          <a:pt x="82"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26" name="Google Shape;1549;p40">
                    <a:extLst>
                      <a:ext uri="{FF2B5EF4-FFF2-40B4-BE49-F238E27FC236}">
                        <a16:creationId xmlns:a16="http://schemas.microsoft.com/office/drawing/2014/main" id="{18D0371D-20F4-1D04-77AE-9D6C2B2DA1CA}"/>
                      </a:ext>
                    </a:extLst>
                  </p:cNvPr>
                  <p:cNvSpPr/>
                  <p:nvPr/>
                </p:nvSpPr>
                <p:spPr>
                  <a:xfrm>
                    <a:off x="3304675" y="2333775"/>
                    <a:ext cx="4025" cy="1550"/>
                  </a:xfrm>
                  <a:custGeom>
                    <a:avLst/>
                    <a:gdLst/>
                    <a:ahLst/>
                    <a:cxnLst/>
                    <a:rect l="l" t="t" r="r" b="b"/>
                    <a:pathLst>
                      <a:path w="161" h="62" extrusionOk="0">
                        <a:moveTo>
                          <a:pt x="149" y="1"/>
                        </a:moveTo>
                        <a:cubicBezTo>
                          <a:pt x="148" y="1"/>
                          <a:pt x="146" y="1"/>
                          <a:pt x="144" y="2"/>
                        </a:cubicBezTo>
                        <a:cubicBezTo>
                          <a:pt x="104" y="16"/>
                          <a:pt x="43" y="47"/>
                          <a:pt x="4" y="47"/>
                        </a:cubicBezTo>
                        <a:cubicBezTo>
                          <a:pt x="3" y="47"/>
                          <a:pt x="2" y="47"/>
                          <a:pt x="0" y="47"/>
                        </a:cubicBezTo>
                        <a:lnTo>
                          <a:pt x="0" y="47"/>
                        </a:lnTo>
                        <a:cubicBezTo>
                          <a:pt x="2" y="57"/>
                          <a:pt x="10" y="61"/>
                          <a:pt x="22" y="61"/>
                        </a:cubicBezTo>
                        <a:cubicBezTo>
                          <a:pt x="66" y="61"/>
                          <a:pt x="161" y="1"/>
                          <a:pt x="149" y="1"/>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27" name="Google Shape;1550;p40">
                    <a:extLst>
                      <a:ext uri="{FF2B5EF4-FFF2-40B4-BE49-F238E27FC236}">
                        <a16:creationId xmlns:a16="http://schemas.microsoft.com/office/drawing/2014/main" id="{80B26177-70A1-0E19-EE98-2641381F1985}"/>
                      </a:ext>
                    </a:extLst>
                  </p:cNvPr>
                  <p:cNvSpPr/>
                  <p:nvPr/>
                </p:nvSpPr>
                <p:spPr>
                  <a:xfrm>
                    <a:off x="3283450" y="2315450"/>
                    <a:ext cx="3975" cy="2075"/>
                  </a:xfrm>
                  <a:custGeom>
                    <a:avLst/>
                    <a:gdLst/>
                    <a:ahLst/>
                    <a:cxnLst/>
                    <a:rect l="l" t="t" r="r" b="b"/>
                    <a:pathLst>
                      <a:path w="159" h="83" extrusionOk="0">
                        <a:moveTo>
                          <a:pt x="124" y="0"/>
                        </a:moveTo>
                        <a:lnTo>
                          <a:pt x="1" y="82"/>
                        </a:lnTo>
                        <a:lnTo>
                          <a:pt x="159" y="5"/>
                        </a:lnTo>
                        <a:lnTo>
                          <a:pt x="124" y="0"/>
                        </a:ln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28" name="Google Shape;1551;p40">
                    <a:extLst>
                      <a:ext uri="{FF2B5EF4-FFF2-40B4-BE49-F238E27FC236}">
                        <a16:creationId xmlns:a16="http://schemas.microsoft.com/office/drawing/2014/main" id="{C564B4D9-61B3-6541-DB9D-D8D77DF6D6A2}"/>
                      </a:ext>
                    </a:extLst>
                  </p:cNvPr>
                  <p:cNvSpPr/>
                  <p:nvPr/>
                </p:nvSpPr>
                <p:spPr>
                  <a:xfrm>
                    <a:off x="3325975" y="2285625"/>
                    <a:ext cx="775" cy="1200"/>
                  </a:xfrm>
                  <a:custGeom>
                    <a:avLst/>
                    <a:gdLst/>
                    <a:ahLst/>
                    <a:cxnLst/>
                    <a:rect l="l" t="t" r="r" b="b"/>
                    <a:pathLst>
                      <a:path w="31" h="48" extrusionOk="0">
                        <a:moveTo>
                          <a:pt x="30" y="0"/>
                        </a:moveTo>
                        <a:cubicBezTo>
                          <a:pt x="18" y="15"/>
                          <a:pt x="9" y="30"/>
                          <a:pt x="0" y="47"/>
                        </a:cubicBezTo>
                        <a:cubicBezTo>
                          <a:pt x="12" y="33"/>
                          <a:pt x="22" y="17"/>
                          <a:pt x="30"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29" name="Google Shape;1552;p40">
                    <a:extLst>
                      <a:ext uri="{FF2B5EF4-FFF2-40B4-BE49-F238E27FC236}">
                        <a16:creationId xmlns:a16="http://schemas.microsoft.com/office/drawing/2014/main" id="{3C2940E8-144F-6C19-D94F-2989514A8273}"/>
                      </a:ext>
                    </a:extLst>
                  </p:cNvPr>
                  <p:cNvSpPr/>
                  <p:nvPr/>
                </p:nvSpPr>
                <p:spPr>
                  <a:xfrm>
                    <a:off x="3373050" y="2285850"/>
                    <a:ext cx="2875" cy="3350"/>
                  </a:xfrm>
                  <a:custGeom>
                    <a:avLst/>
                    <a:gdLst/>
                    <a:ahLst/>
                    <a:cxnLst/>
                    <a:rect l="l" t="t" r="r" b="b"/>
                    <a:pathLst>
                      <a:path w="115" h="134" extrusionOk="0">
                        <a:moveTo>
                          <a:pt x="70" y="1"/>
                        </a:moveTo>
                        <a:cubicBezTo>
                          <a:pt x="67" y="1"/>
                          <a:pt x="64" y="7"/>
                          <a:pt x="58" y="25"/>
                        </a:cubicBezTo>
                        <a:lnTo>
                          <a:pt x="0" y="133"/>
                        </a:lnTo>
                        <a:lnTo>
                          <a:pt x="115" y="39"/>
                        </a:lnTo>
                        <a:lnTo>
                          <a:pt x="115" y="39"/>
                        </a:lnTo>
                        <a:cubicBezTo>
                          <a:pt x="111" y="41"/>
                          <a:pt x="108" y="42"/>
                          <a:pt x="105" y="42"/>
                        </a:cubicBezTo>
                        <a:cubicBezTo>
                          <a:pt x="83" y="42"/>
                          <a:pt x="78" y="1"/>
                          <a:pt x="70" y="1"/>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30" name="Google Shape;1553;p40">
                    <a:extLst>
                      <a:ext uri="{FF2B5EF4-FFF2-40B4-BE49-F238E27FC236}">
                        <a16:creationId xmlns:a16="http://schemas.microsoft.com/office/drawing/2014/main" id="{C4C37CFE-B029-8F9D-BE5C-1D49C10551C1}"/>
                      </a:ext>
                    </a:extLst>
                  </p:cNvPr>
                  <p:cNvSpPr/>
                  <p:nvPr/>
                </p:nvSpPr>
                <p:spPr>
                  <a:xfrm>
                    <a:off x="3375900" y="2286375"/>
                    <a:ext cx="575" cy="475"/>
                  </a:xfrm>
                  <a:custGeom>
                    <a:avLst/>
                    <a:gdLst/>
                    <a:ahLst/>
                    <a:cxnLst/>
                    <a:rect l="l" t="t" r="r" b="b"/>
                    <a:pathLst>
                      <a:path w="23" h="19" extrusionOk="0">
                        <a:moveTo>
                          <a:pt x="23" y="0"/>
                        </a:moveTo>
                        <a:lnTo>
                          <a:pt x="1" y="18"/>
                        </a:lnTo>
                        <a:cubicBezTo>
                          <a:pt x="9" y="14"/>
                          <a:pt x="17" y="8"/>
                          <a:pt x="23"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31" name="Google Shape;1554;p40">
                    <a:extLst>
                      <a:ext uri="{FF2B5EF4-FFF2-40B4-BE49-F238E27FC236}">
                        <a16:creationId xmlns:a16="http://schemas.microsoft.com/office/drawing/2014/main" id="{ADFCAA33-DC72-929A-CC0A-89AEF6F00573}"/>
                      </a:ext>
                    </a:extLst>
                  </p:cNvPr>
                  <p:cNvSpPr/>
                  <p:nvPr/>
                </p:nvSpPr>
                <p:spPr>
                  <a:xfrm>
                    <a:off x="3313975" y="2293025"/>
                    <a:ext cx="5150" cy="3125"/>
                  </a:xfrm>
                  <a:custGeom>
                    <a:avLst/>
                    <a:gdLst/>
                    <a:ahLst/>
                    <a:cxnLst/>
                    <a:rect l="l" t="t" r="r" b="b"/>
                    <a:pathLst>
                      <a:path w="206" h="125" extrusionOk="0">
                        <a:moveTo>
                          <a:pt x="169" y="1"/>
                        </a:moveTo>
                        <a:lnTo>
                          <a:pt x="169" y="1"/>
                        </a:lnTo>
                        <a:cubicBezTo>
                          <a:pt x="109" y="36"/>
                          <a:pt x="52" y="78"/>
                          <a:pt x="0" y="125"/>
                        </a:cubicBezTo>
                        <a:cubicBezTo>
                          <a:pt x="1" y="125"/>
                          <a:pt x="2" y="125"/>
                          <a:pt x="3" y="125"/>
                        </a:cubicBezTo>
                        <a:cubicBezTo>
                          <a:pt x="44" y="125"/>
                          <a:pt x="206" y="35"/>
                          <a:pt x="169" y="1"/>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32" name="Google Shape;1555;p40">
                    <a:extLst>
                      <a:ext uri="{FF2B5EF4-FFF2-40B4-BE49-F238E27FC236}">
                        <a16:creationId xmlns:a16="http://schemas.microsoft.com/office/drawing/2014/main" id="{330BC83A-AE89-25B9-3F2E-4BBD1672BAF9}"/>
                      </a:ext>
                    </a:extLst>
                  </p:cNvPr>
                  <p:cNvSpPr/>
                  <p:nvPr/>
                </p:nvSpPr>
                <p:spPr>
                  <a:xfrm>
                    <a:off x="3382900" y="2268900"/>
                    <a:ext cx="3300" cy="4025"/>
                  </a:xfrm>
                  <a:custGeom>
                    <a:avLst/>
                    <a:gdLst/>
                    <a:ahLst/>
                    <a:cxnLst/>
                    <a:rect l="l" t="t" r="r" b="b"/>
                    <a:pathLst>
                      <a:path w="132" h="161" extrusionOk="0">
                        <a:moveTo>
                          <a:pt x="132" y="0"/>
                        </a:moveTo>
                        <a:lnTo>
                          <a:pt x="114" y="8"/>
                        </a:lnTo>
                        <a:lnTo>
                          <a:pt x="0" y="161"/>
                        </a:lnTo>
                        <a:cubicBezTo>
                          <a:pt x="44" y="108"/>
                          <a:pt x="92" y="57"/>
                          <a:pt x="132"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33" name="Google Shape;1556;p40">
                    <a:extLst>
                      <a:ext uri="{FF2B5EF4-FFF2-40B4-BE49-F238E27FC236}">
                        <a16:creationId xmlns:a16="http://schemas.microsoft.com/office/drawing/2014/main" id="{4567E580-67E4-14A8-E744-B4F9FFE93745}"/>
                      </a:ext>
                    </a:extLst>
                  </p:cNvPr>
                  <p:cNvSpPr/>
                  <p:nvPr/>
                </p:nvSpPr>
                <p:spPr>
                  <a:xfrm>
                    <a:off x="3402575" y="2249950"/>
                    <a:ext cx="2400" cy="4150"/>
                  </a:xfrm>
                  <a:custGeom>
                    <a:avLst/>
                    <a:gdLst/>
                    <a:ahLst/>
                    <a:cxnLst/>
                    <a:rect l="l" t="t" r="r" b="b"/>
                    <a:pathLst>
                      <a:path w="96" h="166" extrusionOk="0">
                        <a:moveTo>
                          <a:pt x="96" y="1"/>
                        </a:moveTo>
                        <a:lnTo>
                          <a:pt x="62" y="17"/>
                        </a:lnTo>
                        <a:lnTo>
                          <a:pt x="0" y="166"/>
                        </a:lnTo>
                        <a:lnTo>
                          <a:pt x="33" y="150"/>
                        </a:lnTo>
                        <a:lnTo>
                          <a:pt x="96" y="1"/>
                        </a:ln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34" name="Google Shape;1557;p40">
                    <a:extLst>
                      <a:ext uri="{FF2B5EF4-FFF2-40B4-BE49-F238E27FC236}">
                        <a16:creationId xmlns:a16="http://schemas.microsoft.com/office/drawing/2014/main" id="{F8B1F0C5-AD60-B4B4-C979-3B3FB5B8127B}"/>
                      </a:ext>
                    </a:extLst>
                  </p:cNvPr>
                  <p:cNvSpPr/>
                  <p:nvPr/>
                </p:nvSpPr>
                <p:spPr>
                  <a:xfrm>
                    <a:off x="3346900" y="2245300"/>
                    <a:ext cx="4425" cy="4675"/>
                  </a:xfrm>
                  <a:custGeom>
                    <a:avLst/>
                    <a:gdLst/>
                    <a:ahLst/>
                    <a:cxnLst/>
                    <a:rect l="l" t="t" r="r" b="b"/>
                    <a:pathLst>
                      <a:path w="177" h="187" extrusionOk="0">
                        <a:moveTo>
                          <a:pt x="79" y="1"/>
                        </a:moveTo>
                        <a:lnTo>
                          <a:pt x="79" y="1"/>
                        </a:lnTo>
                        <a:cubicBezTo>
                          <a:pt x="1" y="72"/>
                          <a:pt x="5" y="187"/>
                          <a:pt x="35" y="187"/>
                        </a:cubicBezTo>
                        <a:cubicBezTo>
                          <a:pt x="36" y="187"/>
                          <a:pt x="37" y="187"/>
                          <a:pt x="38" y="187"/>
                        </a:cubicBezTo>
                        <a:lnTo>
                          <a:pt x="176" y="29"/>
                        </a:lnTo>
                        <a:cubicBezTo>
                          <a:pt x="169" y="28"/>
                          <a:pt x="162" y="27"/>
                          <a:pt x="156" y="27"/>
                        </a:cubicBezTo>
                        <a:cubicBezTo>
                          <a:pt x="92" y="27"/>
                          <a:pt x="131" y="80"/>
                          <a:pt x="43" y="150"/>
                        </a:cubicBezTo>
                        <a:lnTo>
                          <a:pt x="79" y="1"/>
                        </a:ln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35" name="Google Shape;1558;p40">
                    <a:extLst>
                      <a:ext uri="{FF2B5EF4-FFF2-40B4-BE49-F238E27FC236}">
                        <a16:creationId xmlns:a16="http://schemas.microsoft.com/office/drawing/2014/main" id="{3CE844E4-36F2-6046-A989-B89063678FCF}"/>
                      </a:ext>
                    </a:extLst>
                  </p:cNvPr>
                  <p:cNvSpPr/>
                  <p:nvPr/>
                </p:nvSpPr>
                <p:spPr>
                  <a:xfrm>
                    <a:off x="3452300" y="2123550"/>
                    <a:ext cx="775" cy="2675"/>
                  </a:xfrm>
                  <a:custGeom>
                    <a:avLst/>
                    <a:gdLst/>
                    <a:ahLst/>
                    <a:cxnLst/>
                    <a:rect l="l" t="t" r="r" b="b"/>
                    <a:pathLst>
                      <a:path w="31" h="107" extrusionOk="0">
                        <a:moveTo>
                          <a:pt x="31" y="0"/>
                        </a:moveTo>
                        <a:cubicBezTo>
                          <a:pt x="19" y="35"/>
                          <a:pt x="8" y="70"/>
                          <a:pt x="1" y="106"/>
                        </a:cubicBezTo>
                        <a:lnTo>
                          <a:pt x="31" y="0"/>
                        </a:ln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36" name="Google Shape;1559;p40">
                    <a:extLst>
                      <a:ext uri="{FF2B5EF4-FFF2-40B4-BE49-F238E27FC236}">
                        <a16:creationId xmlns:a16="http://schemas.microsoft.com/office/drawing/2014/main" id="{A038BDE5-6E02-92C6-3C2D-1ECF5A14A2FA}"/>
                      </a:ext>
                    </a:extLst>
                  </p:cNvPr>
                  <p:cNvSpPr/>
                  <p:nvPr/>
                </p:nvSpPr>
                <p:spPr>
                  <a:xfrm>
                    <a:off x="3470450" y="1991700"/>
                    <a:ext cx="200" cy="6375"/>
                  </a:xfrm>
                  <a:custGeom>
                    <a:avLst/>
                    <a:gdLst/>
                    <a:ahLst/>
                    <a:cxnLst/>
                    <a:rect l="l" t="t" r="r" b="b"/>
                    <a:pathLst>
                      <a:path w="8" h="255" extrusionOk="0">
                        <a:moveTo>
                          <a:pt x="0" y="0"/>
                        </a:moveTo>
                        <a:lnTo>
                          <a:pt x="4" y="254"/>
                        </a:lnTo>
                        <a:cubicBezTo>
                          <a:pt x="7" y="170"/>
                          <a:pt x="5" y="85"/>
                          <a:pt x="0"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37" name="Google Shape;1560;p40">
                    <a:extLst>
                      <a:ext uri="{FF2B5EF4-FFF2-40B4-BE49-F238E27FC236}">
                        <a16:creationId xmlns:a16="http://schemas.microsoft.com/office/drawing/2014/main" id="{3AC3784E-0FCE-89DB-4999-08A2C82FEBC7}"/>
                      </a:ext>
                    </a:extLst>
                  </p:cNvPr>
                  <p:cNvSpPr/>
                  <p:nvPr/>
                </p:nvSpPr>
                <p:spPr>
                  <a:xfrm>
                    <a:off x="3430650" y="2008225"/>
                    <a:ext cx="3000" cy="2225"/>
                  </a:xfrm>
                  <a:custGeom>
                    <a:avLst/>
                    <a:gdLst/>
                    <a:ahLst/>
                    <a:cxnLst/>
                    <a:rect l="l" t="t" r="r" b="b"/>
                    <a:pathLst>
                      <a:path w="120" h="89" extrusionOk="0">
                        <a:moveTo>
                          <a:pt x="120" y="1"/>
                        </a:moveTo>
                        <a:lnTo>
                          <a:pt x="0" y="89"/>
                        </a:ln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38" name="Google Shape;1561;p40">
                    <a:extLst>
                      <a:ext uri="{FF2B5EF4-FFF2-40B4-BE49-F238E27FC236}">
                        <a16:creationId xmlns:a16="http://schemas.microsoft.com/office/drawing/2014/main" id="{F72144DE-72EB-237A-4730-736844D3270B}"/>
                      </a:ext>
                    </a:extLst>
                  </p:cNvPr>
                  <p:cNvSpPr/>
                  <p:nvPr/>
                </p:nvSpPr>
                <p:spPr>
                  <a:xfrm>
                    <a:off x="3350700" y="2061375"/>
                    <a:ext cx="175" cy="200"/>
                  </a:xfrm>
                  <a:custGeom>
                    <a:avLst/>
                    <a:gdLst/>
                    <a:ahLst/>
                    <a:cxnLst/>
                    <a:rect l="l" t="t" r="r" b="b"/>
                    <a:pathLst>
                      <a:path w="7" h="8" extrusionOk="0">
                        <a:moveTo>
                          <a:pt x="6" y="0"/>
                        </a:moveTo>
                        <a:cubicBezTo>
                          <a:pt x="2" y="5"/>
                          <a:pt x="0" y="7"/>
                          <a:pt x="2" y="7"/>
                        </a:cubicBezTo>
                        <a:cubicBezTo>
                          <a:pt x="3" y="7"/>
                          <a:pt x="4" y="7"/>
                          <a:pt x="5" y="6"/>
                        </a:cubicBezTo>
                        <a:lnTo>
                          <a:pt x="6" y="0"/>
                        </a:ln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39" name="Google Shape;1562;p40">
                    <a:extLst>
                      <a:ext uri="{FF2B5EF4-FFF2-40B4-BE49-F238E27FC236}">
                        <a16:creationId xmlns:a16="http://schemas.microsoft.com/office/drawing/2014/main" id="{0E08A0A7-0394-26D1-1484-CE3A1EDEB533}"/>
                      </a:ext>
                    </a:extLst>
                  </p:cNvPr>
                  <p:cNvSpPr/>
                  <p:nvPr/>
                </p:nvSpPr>
                <p:spPr>
                  <a:xfrm>
                    <a:off x="3350850" y="2055775"/>
                    <a:ext cx="7700" cy="5625"/>
                  </a:xfrm>
                  <a:custGeom>
                    <a:avLst/>
                    <a:gdLst/>
                    <a:ahLst/>
                    <a:cxnLst/>
                    <a:rect l="l" t="t" r="r" b="b"/>
                    <a:pathLst>
                      <a:path w="308" h="225" extrusionOk="0">
                        <a:moveTo>
                          <a:pt x="308" y="0"/>
                        </a:moveTo>
                        <a:lnTo>
                          <a:pt x="6" y="179"/>
                        </a:lnTo>
                        <a:lnTo>
                          <a:pt x="0" y="224"/>
                        </a:lnTo>
                        <a:cubicBezTo>
                          <a:pt x="23" y="200"/>
                          <a:pt x="122" y="123"/>
                          <a:pt x="170" y="113"/>
                        </a:cubicBezTo>
                        <a:lnTo>
                          <a:pt x="170" y="113"/>
                        </a:lnTo>
                        <a:lnTo>
                          <a:pt x="138" y="160"/>
                        </a:lnTo>
                        <a:lnTo>
                          <a:pt x="308" y="0"/>
                        </a:ln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40" name="Google Shape;1563;p40">
                    <a:extLst>
                      <a:ext uri="{FF2B5EF4-FFF2-40B4-BE49-F238E27FC236}">
                        <a16:creationId xmlns:a16="http://schemas.microsoft.com/office/drawing/2014/main" id="{FAB256CF-E1EE-EA33-041F-C9EC42E78DBD}"/>
                      </a:ext>
                    </a:extLst>
                  </p:cNvPr>
                  <p:cNvSpPr/>
                  <p:nvPr/>
                </p:nvSpPr>
                <p:spPr>
                  <a:xfrm>
                    <a:off x="3391450" y="2034375"/>
                    <a:ext cx="2675" cy="1600"/>
                  </a:xfrm>
                  <a:custGeom>
                    <a:avLst/>
                    <a:gdLst/>
                    <a:ahLst/>
                    <a:cxnLst/>
                    <a:rect l="l" t="t" r="r" b="b"/>
                    <a:pathLst>
                      <a:path w="107" h="64" extrusionOk="0">
                        <a:moveTo>
                          <a:pt x="107" y="1"/>
                        </a:moveTo>
                        <a:lnTo>
                          <a:pt x="31" y="16"/>
                        </a:lnTo>
                        <a:lnTo>
                          <a:pt x="1" y="63"/>
                        </a:lnTo>
                        <a:lnTo>
                          <a:pt x="107" y="1"/>
                        </a:ln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41" name="Google Shape;1564;p40">
                    <a:extLst>
                      <a:ext uri="{FF2B5EF4-FFF2-40B4-BE49-F238E27FC236}">
                        <a16:creationId xmlns:a16="http://schemas.microsoft.com/office/drawing/2014/main" id="{ABD0504C-05BB-1F66-4734-C46B98C1BEB5}"/>
                      </a:ext>
                    </a:extLst>
                  </p:cNvPr>
                  <p:cNvSpPr/>
                  <p:nvPr/>
                </p:nvSpPr>
                <p:spPr>
                  <a:xfrm>
                    <a:off x="3388800" y="2035950"/>
                    <a:ext cx="2675" cy="2050"/>
                  </a:xfrm>
                  <a:custGeom>
                    <a:avLst/>
                    <a:gdLst/>
                    <a:ahLst/>
                    <a:cxnLst/>
                    <a:rect l="l" t="t" r="r" b="b"/>
                    <a:pathLst>
                      <a:path w="107" h="82" extrusionOk="0">
                        <a:moveTo>
                          <a:pt x="107" y="0"/>
                        </a:moveTo>
                        <a:lnTo>
                          <a:pt x="1" y="63"/>
                        </a:lnTo>
                        <a:cubicBezTo>
                          <a:pt x="15" y="75"/>
                          <a:pt x="33" y="81"/>
                          <a:pt x="52" y="81"/>
                        </a:cubicBezTo>
                        <a:lnTo>
                          <a:pt x="107" y="0"/>
                        </a:ln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42" name="Google Shape;1565;p40">
                    <a:extLst>
                      <a:ext uri="{FF2B5EF4-FFF2-40B4-BE49-F238E27FC236}">
                        <a16:creationId xmlns:a16="http://schemas.microsoft.com/office/drawing/2014/main" id="{AE08DB33-CDC9-5151-49C0-49B284D6C4A7}"/>
                      </a:ext>
                    </a:extLst>
                  </p:cNvPr>
                  <p:cNvSpPr/>
                  <p:nvPr/>
                </p:nvSpPr>
                <p:spPr>
                  <a:xfrm>
                    <a:off x="3377775" y="2041450"/>
                    <a:ext cx="3975" cy="2225"/>
                  </a:xfrm>
                  <a:custGeom>
                    <a:avLst/>
                    <a:gdLst/>
                    <a:ahLst/>
                    <a:cxnLst/>
                    <a:rect l="l" t="t" r="r" b="b"/>
                    <a:pathLst>
                      <a:path w="159" h="89" extrusionOk="0">
                        <a:moveTo>
                          <a:pt x="158" y="1"/>
                        </a:moveTo>
                        <a:lnTo>
                          <a:pt x="1" y="89"/>
                        </a:ln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43" name="Google Shape;1566;p40">
                    <a:extLst>
                      <a:ext uri="{FF2B5EF4-FFF2-40B4-BE49-F238E27FC236}">
                        <a16:creationId xmlns:a16="http://schemas.microsoft.com/office/drawing/2014/main" id="{745BD4F1-79A9-2602-6CA3-DC2D14899578}"/>
                      </a:ext>
                    </a:extLst>
                  </p:cNvPr>
                  <p:cNvSpPr/>
                  <p:nvPr/>
                </p:nvSpPr>
                <p:spPr>
                  <a:xfrm>
                    <a:off x="3381725" y="2039775"/>
                    <a:ext cx="3175" cy="1675"/>
                  </a:xfrm>
                  <a:custGeom>
                    <a:avLst/>
                    <a:gdLst/>
                    <a:ahLst/>
                    <a:cxnLst/>
                    <a:rect l="l" t="t" r="r" b="b"/>
                    <a:pathLst>
                      <a:path w="127" h="67" extrusionOk="0">
                        <a:moveTo>
                          <a:pt x="120" y="0"/>
                        </a:moveTo>
                        <a:lnTo>
                          <a:pt x="0" y="67"/>
                        </a:lnTo>
                        <a:lnTo>
                          <a:pt x="127" y="4"/>
                        </a:lnTo>
                        <a:lnTo>
                          <a:pt x="120" y="0"/>
                        </a:ln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44" name="Google Shape;1567;p40">
                    <a:extLst>
                      <a:ext uri="{FF2B5EF4-FFF2-40B4-BE49-F238E27FC236}">
                        <a16:creationId xmlns:a16="http://schemas.microsoft.com/office/drawing/2014/main" id="{C9BF2CE2-0F80-B4CC-9B98-3C08D9DDEC2F}"/>
                      </a:ext>
                    </a:extLst>
                  </p:cNvPr>
                  <p:cNvSpPr/>
                  <p:nvPr/>
                </p:nvSpPr>
                <p:spPr>
                  <a:xfrm>
                    <a:off x="3431300" y="2059425"/>
                    <a:ext cx="550" cy="1350"/>
                  </a:xfrm>
                  <a:custGeom>
                    <a:avLst/>
                    <a:gdLst/>
                    <a:ahLst/>
                    <a:cxnLst/>
                    <a:rect l="l" t="t" r="r" b="b"/>
                    <a:pathLst>
                      <a:path w="22" h="54" extrusionOk="0">
                        <a:moveTo>
                          <a:pt x="1" y="0"/>
                        </a:moveTo>
                        <a:cubicBezTo>
                          <a:pt x="3" y="19"/>
                          <a:pt x="13" y="27"/>
                          <a:pt x="21" y="53"/>
                        </a:cubicBezTo>
                        <a:cubicBezTo>
                          <a:pt x="19" y="19"/>
                          <a:pt x="8" y="14"/>
                          <a:pt x="1"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45" name="Google Shape;1568;p40">
                    <a:extLst>
                      <a:ext uri="{FF2B5EF4-FFF2-40B4-BE49-F238E27FC236}">
                        <a16:creationId xmlns:a16="http://schemas.microsoft.com/office/drawing/2014/main" id="{C716F642-B4D2-A6DF-CD0A-7D2C8E703559}"/>
                      </a:ext>
                    </a:extLst>
                  </p:cNvPr>
                  <p:cNvSpPr/>
                  <p:nvPr/>
                </p:nvSpPr>
                <p:spPr>
                  <a:xfrm>
                    <a:off x="3420150" y="2058425"/>
                    <a:ext cx="750" cy="50"/>
                  </a:xfrm>
                  <a:custGeom>
                    <a:avLst/>
                    <a:gdLst/>
                    <a:ahLst/>
                    <a:cxnLst/>
                    <a:rect l="l" t="t" r="r" b="b"/>
                    <a:pathLst>
                      <a:path w="30" h="2" extrusionOk="0">
                        <a:moveTo>
                          <a:pt x="28" y="1"/>
                        </a:moveTo>
                        <a:cubicBezTo>
                          <a:pt x="26" y="1"/>
                          <a:pt x="3" y="1"/>
                          <a:pt x="3" y="1"/>
                        </a:cubicBezTo>
                        <a:cubicBezTo>
                          <a:pt x="1" y="2"/>
                          <a:pt x="1" y="2"/>
                          <a:pt x="1" y="2"/>
                        </a:cubicBezTo>
                        <a:cubicBezTo>
                          <a:pt x="1" y="2"/>
                          <a:pt x="5" y="1"/>
                          <a:pt x="12" y="1"/>
                        </a:cubicBezTo>
                        <a:cubicBezTo>
                          <a:pt x="26" y="1"/>
                          <a:pt x="30" y="1"/>
                          <a:pt x="28" y="1"/>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46" name="Google Shape;1569;p40">
                    <a:extLst>
                      <a:ext uri="{FF2B5EF4-FFF2-40B4-BE49-F238E27FC236}">
                        <a16:creationId xmlns:a16="http://schemas.microsoft.com/office/drawing/2014/main" id="{84C415CC-81D3-ADD8-4EBF-D4E9DDA057C6}"/>
                      </a:ext>
                    </a:extLst>
                  </p:cNvPr>
                  <p:cNvSpPr/>
                  <p:nvPr/>
                </p:nvSpPr>
                <p:spPr>
                  <a:xfrm>
                    <a:off x="3438075" y="2023875"/>
                    <a:ext cx="4225" cy="4025"/>
                  </a:xfrm>
                  <a:custGeom>
                    <a:avLst/>
                    <a:gdLst/>
                    <a:ahLst/>
                    <a:cxnLst/>
                    <a:rect l="l" t="t" r="r" b="b"/>
                    <a:pathLst>
                      <a:path w="169" h="161" extrusionOk="0">
                        <a:moveTo>
                          <a:pt x="152" y="0"/>
                        </a:moveTo>
                        <a:lnTo>
                          <a:pt x="152" y="0"/>
                        </a:lnTo>
                        <a:cubicBezTo>
                          <a:pt x="123" y="34"/>
                          <a:pt x="3" y="133"/>
                          <a:pt x="1" y="160"/>
                        </a:cubicBezTo>
                        <a:lnTo>
                          <a:pt x="168" y="29"/>
                        </a:lnTo>
                        <a:lnTo>
                          <a:pt x="168" y="29"/>
                        </a:lnTo>
                        <a:cubicBezTo>
                          <a:pt x="160" y="34"/>
                          <a:pt x="155" y="36"/>
                          <a:pt x="151" y="36"/>
                        </a:cubicBezTo>
                        <a:cubicBezTo>
                          <a:pt x="140" y="36"/>
                          <a:pt x="146" y="18"/>
                          <a:pt x="152"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47" name="Google Shape;1570;p40">
                    <a:extLst>
                      <a:ext uri="{FF2B5EF4-FFF2-40B4-BE49-F238E27FC236}">
                        <a16:creationId xmlns:a16="http://schemas.microsoft.com/office/drawing/2014/main" id="{87186FD9-9CB7-20C8-9FF6-900DB2B69383}"/>
                      </a:ext>
                    </a:extLst>
                  </p:cNvPr>
                  <p:cNvSpPr/>
                  <p:nvPr/>
                </p:nvSpPr>
                <p:spPr>
                  <a:xfrm>
                    <a:off x="3442275" y="2023125"/>
                    <a:ext cx="1925" cy="1500"/>
                  </a:xfrm>
                  <a:custGeom>
                    <a:avLst/>
                    <a:gdLst/>
                    <a:ahLst/>
                    <a:cxnLst/>
                    <a:rect l="l" t="t" r="r" b="b"/>
                    <a:pathLst>
                      <a:path w="77" h="60" extrusionOk="0">
                        <a:moveTo>
                          <a:pt x="76" y="0"/>
                        </a:moveTo>
                        <a:lnTo>
                          <a:pt x="0" y="59"/>
                        </a:lnTo>
                        <a:cubicBezTo>
                          <a:pt x="27" y="41"/>
                          <a:pt x="52" y="22"/>
                          <a:pt x="76"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48" name="Google Shape;1571;p40">
                    <a:extLst>
                      <a:ext uri="{FF2B5EF4-FFF2-40B4-BE49-F238E27FC236}">
                        <a16:creationId xmlns:a16="http://schemas.microsoft.com/office/drawing/2014/main" id="{7A027AF6-DDF8-9629-ADF6-BB8D7B182B9B}"/>
                      </a:ext>
                    </a:extLst>
                  </p:cNvPr>
                  <p:cNvSpPr/>
                  <p:nvPr/>
                </p:nvSpPr>
                <p:spPr>
                  <a:xfrm>
                    <a:off x="3441850" y="2023550"/>
                    <a:ext cx="225" cy="350"/>
                  </a:xfrm>
                  <a:custGeom>
                    <a:avLst/>
                    <a:gdLst/>
                    <a:ahLst/>
                    <a:cxnLst/>
                    <a:rect l="l" t="t" r="r" b="b"/>
                    <a:pathLst>
                      <a:path w="9" h="14" extrusionOk="0">
                        <a:moveTo>
                          <a:pt x="4" y="1"/>
                        </a:moveTo>
                        <a:cubicBezTo>
                          <a:pt x="4" y="1"/>
                          <a:pt x="4" y="1"/>
                          <a:pt x="3" y="1"/>
                        </a:cubicBezTo>
                        <a:lnTo>
                          <a:pt x="1" y="13"/>
                        </a:lnTo>
                        <a:cubicBezTo>
                          <a:pt x="5" y="7"/>
                          <a:pt x="8" y="1"/>
                          <a:pt x="4" y="1"/>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49" name="Google Shape;1572;p40">
                    <a:extLst>
                      <a:ext uri="{FF2B5EF4-FFF2-40B4-BE49-F238E27FC236}">
                        <a16:creationId xmlns:a16="http://schemas.microsoft.com/office/drawing/2014/main" id="{0B8CB280-0DC3-3053-5A9F-3FAAEBA210B8}"/>
                      </a:ext>
                    </a:extLst>
                  </p:cNvPr>
                  <p:cNvSpPr/>
                  <p:nvPr/>
                </p:nvSpPr>
                <p:spPr>
                  <a:xfrm>
                    <a:off x="3290950" y="2091925"/>
                    <a:ext cx="2000" cy="750"/>
                  </a:xfrm>
                  <a:custGeom>
                    <a:avLst/>
                    <a:gdLst/>
                    <a:ahLst/>
                    <a:cxnLst/>
                    <a:rect l="l" t="t" r="r" b="b"/>
                    <a:pathLst>
                      <a:path w="80" h="30" extrusionOk="0">
                        <a:moveTo>
                          <a:pt x="79" y="0"/>
                        </a:moveTo>
                        <a:lnTo>
                          <a:pt x="1" y="29"/>
                        </a:lnTo>
                        <a:cubicBezTo>
                          <a:pt x="27" y="21"/>
                          <a:pt x="54" y="11"/>
                          <a:pt x="79"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50" name="Google Shape;1573;p40">
                    <a:extLst>
                      <a:ext uri="{FF2B5EF4-FFF2-40B4-BE49-F238E27FC236}">
                        <a16:creationId xmlns:a16="http://schemas.microsoft.com/office/drawing/2014/main" id="{63FA3660-E809-F3A6-9E2B-8D2473CA209C}"/>
                      </a:ext>
                    </a:extLst>
                  </p:cNvPr>
                  <p:cNvSpPr/>
                  <p:nvPr/>
                </p:nvSpPr>
                <p:spPr>
                  <a:xfrm>
                    <a:off x="3264025" y="2108475"/>
                    <a:ext cx="425" cy="225"/>
                  </a:xfrm>
                  <a:custGeom>
                    <a:avLst/>
                    <a:gdLst/>
                    <a:ahLst/>
                    <a:cxnLst/>
                    <a:rect l="l" t="t" r="r" b="b"/>
                    <a:pathLst>
                      <a:path w="17" h="9" extrusionOk="0">
                        <a:moveTo>
                          <a:pt x="16" y="1"/>
                        </a:moveTo>
                        <a:lnTo>
                          <a:pt x="1" y="8"/>
                        </a:ln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51" name="Google Shape;1574;p40">
                    <a:extLst>
                      <a:ext uri="{FF2B5EF4-FFF2-40B4-BE49-F238E27FC236}">
                        <a16:creationId xmlns:a16="http://schemas.microsoft.com/office/drawing/2014/main" id="{72373C1C-0827-2CF5-55B3-8C24DE46EB09}"/>
                      </a:ext>
                    </a:extLst>
                  </p:cNvPr>
                  <p:cNvSpPr/>
                  <p:nvPr/>
                </p:nvSpPr>
                <p:spPr>
                  <a:xfrm>
                    <a:off x="3254175" y="2108675"/>
                    <a:ext cx="9875" cy="3025"/>
                  </a:xfrm>
                  <a:custGeom>
                    <a:avLst/>
                    <a:gdLst/>
                    <a:ahLst/>
                    <a:cxnLst/>
                    <a:rect l="l" t="t" r="r" b="b"/>
                    <a:pathLst>
                      <a:path w="395" h="121" extrusionOk="0">
                        <a:moveTo>
                          <a:pt x="395" y="0"/>
                        </a:moveTo>
                        <a:lnTo>
                          <a:pt x="108" y="88"/>
                        </a:lnTo>
                        <a:lnTo>
                          <a:pt x="115" y="86"/>
                        </a:lnTo>
                        <a:lnTo>
                          <a:pt x="115" y="86"/>
                        </a:lnTo>
                        <a:lnTo>
                          <a:pt x="1" y="121"/>
                        </a:lnTo>
                        <a:cubicBezTo>
                          <a:pt x="109" y="89"/>
                          <a:pt x="334" y="24"/>
                          <a:pt x="395"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52" name="Google Shape;1575;p40">
                    <a:extLst>
                      <a:ext uri="{FF2B5EF4-FFF2-40B4-BE49-F238E27FC236}">
                        <a16:creationId xmlns:a16="http://schemas.microsoft.com/office/drawing/2014/main" id="{BC33DA69-05B4-2324-995D-CA11A7DDEE45}"/>
                      </a:ext>
                    </a:extLst>
                  </p:cNvPr>
                  <p:cNvSpPr/>
                  <p:nvPr/>
                </p:nvSpPr>
                <p:spPr>
                  <a:xfrm>
                    <a:off x="2041050" y="2418950"/>
                    <a:ext cx="2643800" cy="3021674"/>
                  </a:xfrm>
                  <a:custGeom>
                    <a:avLst/>
                    <a:gdLst/>
                    <a:ahLst/>
                    <a:cxnLst/>
                    <a:rect l="l" t="t" r="r" b="b"/>
                    <a:pathLst>
                      <a:path w="105752" h="120867" extrusionOk="0">
                        <a:moveTo>
                          <a:pt x="68591" y="0"/>
                        </a:moveTo>
                        <a:cubicBezTo>
                          <a:pt x="62000" y="8320"/>
                          <a:pt x="52005" y="13997"/>
                          <a:pt x="47077" y="13997"/>
                        </a:cubicBezTo>
                        <a:cubicBezTo>
                          <a:pt x="46167" y="13997"/>
                          <a:pt x="45430" y="13803"/>
                          <a:pt x="44919" y="13397"/>
                        </a:cubicBezTo>
                        <a:cubicBezTo>
                          <a:pt x="41750" y="10869"/>
                          <a:pt x="46801" y="2877"/>
                          <a:pt x="47131" y="2356"/>
                        </a:cubicBezTo>
                        <a:lnTo>
                          <a:pt x="47131" y="2356"/>
                        </a:lnTo>
                        <a:cubicBezTo>
                          <a:pt x="43766" y="6417"/>
                          <a:pt x="33357" y="13105"/>
                          <a:pt x="27736" y="18736"/>
                        </a:cubicBezTo>
                        <a:cubicBezTo>
                          <a:pt x="16966" y="29527"/>
                          <a:pt x="12852" y="56421"/>
                          <a:pt x="12852" y="56421"/>
                        </a:cubicBezTo>
                        <a:cubicBezTo>
                          <a:pt x="3910" y="63514"/>
                          <a:pt x="1611" y="73544"/>
                          <a:pt x="1047" y="77442"/>
                        </a:cubicBezTo>
                        <a:cubicBezTo>
                          <a:pt x="985" y="78103"/>
                          <a:pt x="922" y="78656"/>
                          <a:pt x="864" y="79087"/>
                        </a:cubicBezTo>
                        <a:cubicBezTo>
                          <a:pt x="0" y="85681"/>
                          <a:pt x="770" y="91319"/>
                          <a:pt x="2430" y="93898"/>
                        </a:cubicBezTo>
                        <a:cubicBezTo>
                          <a:pt x="3220" y="95113"/>
                          <a:pt x="11426" y="99551"/>
                          <a:pt x="10757" y="101355"/>
                        </a:cubicBezTo>
                        <a:cubicBezTo>
                          <a:pt x="10624" y="101707"/>
                          <a:pt x="10306" y="101846"/>
                          <a:pt x="9879" y="101846"/>
                        </a:cubicBezTo>
                        <a:cubicBezTo>
                          <a:pt x="8268" y="101846"/>
                          <a:pt x="5112" y="99865"/>
                          <a:pt x="4590" y="99865"/>
                        </a:cubicBezTo>
                        <a:cubicBezTo>
                          <a:pt x="4545" y="99865"/>
                          <a:pt x="4520" y="99879"/>
                          <a:pt x="4516" y="99910"/>
                        </a:cubicBezTo>
                        <a:cubicBezTo>
                          <a:pt x="4462" y="100396"/>
                          <a:pt x="6204" y="103565"/>
                          <a:pt x="8880" y="107285"/>
                        </a:cubicBezTo>
                        <a:cubicBezTo>
                          <a:pt x="11544" y="111003"/>
                          <a:pt x="11867" y="111941"/>
                          <a:pt x="11867" y="111941"/>
                        </a:cubicBezTo>
                        <a:cubicBezTo>
                          <a:pt x="13181" y="112965"/>
                          <a:pt x="13856" y="112876"/>
                          <a:pt x="14024" y="112907"/>
                        </a:cubicBezTo>
                        <a:cubicBezTo>
                          <a:pt x="14031" y="112911"/>
                          <a:pt x="14038" y="112913"/>
                          <a:pt x="14045" y="112913"/>
                        </a:cubicBezTo>
                        <a:cubicBezTo>
                          <a:pt x="15596" y="113153"/>
                          <a:pt x="20083" y="113395"/>
                          <a:pt x="23521" y="113395"/>
                        </a:cubicBezTo>
                        <a:cubicBezTo>
                          <a:pt x="25811" y="113395"/>
                          <a:pt x="27636" y="113288"/>
                          <a:pt x="27818" y="113000"/>
                        </a:cubicBezTo>
                        <a:cubicBezTo>
                          <a:pt x="28270" y="112275"/>
                          <a:pt x="20736" y="108393"/>
                          <a:pt x="22327" y="107100"/>
                        </a:cubicBezTo>
                        <a:cubicBezTo>
                          <a:pt x="22508" y="106955"/>
                          <a:pt x="22792" y="106890"/>
                          <a:pt x="23156" y="106890"/>
                        </a:cubicBezTo>
                        <a:cubicBezTo>
                          <a:pt x="26004" y="106890"/>
                          <a:pt x="33734" y="110871"/>
                          <a:pt x="34884" y="111320"/>
                        </a:cubicBezTo>
                        <a:cubicBezTo>
                          <a:pt x="35430" y="111533"/>
                          <a:pt x="36021" y="111617"/>
                          <a:pt x="36615" y="111617"/>
                        </a:cubicBezTo>
                        <a:cubicBezTo>
                          <a:pt x="38848" y="111617"/>
                          <a:pt x="41116" y="110430"/>
                          <a:pt x="41116" y="110430"/>
                        </a:cubicBezTo>
                        <a:lnTo>
                          <a:pt x="41116" y="110430"/>
                        </a:lnTo>
                        <a:cubicBezTo>
                          <a:pt x="40369" y="113683"/>
                          <a:pt x="41486" y="118941"/>
                          <a:pt x="44405" y="120866"/>
                        </a:cubicBezTo>
                        <a:cubicBezTo>
                          <a:pt x="47103" y="120532"/>
                          <a:pt x="46372" y="120549"/>
                          <a:pt x="49273" y="119889"/>
                        </a:cubicBezTo>
                        <a:cubicBezTo>
                          <a:pt x="49280" y="119884"/>
                          <a:pt x="49287" y="119883"/>
                          <a:pt x="49296" y="119883"/>
                        </a:cubicBezTo>
                        <a:cubicBezTo>
                          <a:pt x="49380" y="119868"/>
                          <a:pt x="49458" y="119848"/>
                          <a:pt x="49543" y="119826"/>
                        </a:cubicBezTo>
                        <a:cubicBezTo>
                          <a:pt x="49555" y="119821"/>
                          <a:pt x="49566" y="119821"/>
                          <a:pt x="49576" y="119817"/>
                        </a:cubicBezTo>
                        <a:cubicBezTo>
                          <a:pt x="49667" y="119801"/>
                          <a:pt x="49757" y="119774"/>
                          <a:pt x="49852" y="119754"/>
                        </a:cubicBezTo>
                        <a:cubicBezTo>
                          <a:pt x="49861" y="119751"/>
                          <a:pt x="49871" y="119749"/>
                          <a:pt x="49880" y="119749"/>
                        </a:cubicBezTo>
                        <a:cubicBezTo>
                          <a:pt x="49882" y="119749"/>
                          <a:pt x="49884" y="119749"/>
                          <a:pt x="49886" y="119749"/>
                        </a:cubicBezTo>
                        <a:cubicBezTo>
                          <a:pt x="49960" y="119734"/>
                          <a:pt x="50027" y="119718"/>
                          <a:pt x="50101" y="119697"/>
                        </a:cubicBezTo>
                        <a:cubicBezTo>
                          <a:pt x="51603" y="119346"/>
                          <a:pt x="53120" y="118955"/>
                          <a:pt x="54654" y="118525"/>
                        </a:cubicBezTo>
                        <a:cubicBezTo>
                          <a:pt x="76376" y="112467"/>
                          <a:pt x="100078" y="99531"/>
                          <a:pt x="103145" y="92117"/>
                        </a:cubicBezTo>
                        <a:cubicBezTo>
                          <a:pt x="105751" y="85814"/>
                          <a:pt x="98949" y="61812"/>
                          <a:pt x="92669" y="43226"/>
                        </a:cubicBezTo>
                        <a:lnTo>
                          <a:pt x="92663" y="43226"/>
                        </a:lnTo>
                        <a:cubicBezTo>
                          <a:pt x="89144" y="32800"/>
                          <a:pt x="85782" y="24083"/>
                          <a:pt x="84336" y="21150"/>
                        </a:cubicBezTo>
                        <a:cubicBezTo>
                          <a:pt x="80606" y="13553"/>
                          <a:pt x="70461" y="5045"/>
                          <a:pt x="68591" y="0"/>
                        </a:cubicBezTo>
                        <a:close/>
                      </a:path>
                    </a:pathLst>
                  </a:custGeom>
                  <a:solidFill>
                    <a:srgbClr val="6175B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53" name="Google Shape;1576;p40">
                    <a:extLst>
                      <a:ext uri="{FF2B5EF4-FFF2-40B4-BE49-F238E27FC236}">
                        <a16:creationId xmlns:a16="http://schemas.microsoft.com/office/drawing/2014/main" id="{40E13D20-7390-B574-F108-D410344244D8}"/>
                      </a:ext>
                    </a:extLst>
                  </p:cNvPr>
                  <p:cNvSpPr/>
                  <p:nvPr/>
                </p:nvSpPr>
                <p:spPr>
                  <a:xfrm>
                    <a:off x="2362375" y="2931100"/>
                    <a:ext cx="482550" cy="898425"/>
                  </a:xfrm>
                  <a:custGeom>
                    <a:avLst/>
                    <a:gdLst/>
                    <a:ahLst/>
                    <a:cxnLst/>
                    <a:rect l="l" t="t" r="r" b="b"/>
                    <a:pathLst>
                      <a:path w="19302" h="35937" extrusionOk="0">
                        <a:moveTo>
                          <a:pt x="9825" y="26950"/>
                        </a:moveTo>
                        <a:lnTo>
                          <a:pt x="9811" y="26965"/>
                        </a:lnTo>
                        <a:lnTo>
                          <a:pt x="9811" y="26965"/>
                        </a:lnTo>
                        <a:cubicBezTo>
                          <a:pt x="9815" y="26960"/>
                          <a:pt x="9819" y="26955"/>
                          <a:pt x="9825" y="26950"/>
                        </a:cubicBezTo>
                        <a:close/>
                        <a:moveTo>
                          <a:pt x="19302" y="0"/>
                        </a:moveTo>
                        <a:cubicBezTo>
                          <a:pt x="16467" y="2432"/>
                          <a:pt x="13810" y="5090"/>
                          <a:pt x="11485" y="8056"/>
                        </a:cubicBezTo>
                        <a:cubicBezTo>
                          <a:pt x="10327" y="9541"/>
                          <a:pt x="9256" y="11113"/>
                          <a:pt x="8440" y="12874"/>
                        </a:cubicBezTo>
                        <a:cubicBezTo>
                          <a:pt x="8044" y="13759"/>
                          <a:pt x="7726" y="14710"/>
                          <a:pt x="7652" y="15756"/>
                        </a:cubicBezTo>
                        <a:cubicBezTo>
                          <a:pt x="7608" y="16728"/>
                          <a:pt x="7647" y="17687"/>
                          <a:pt x="7753" y="18641"/>
                        </a:cubicBezTo>
                        <a:cubicBezTo>
                          <a:pt x="7979" y="20545"/>
                          <a:pt x="8457" y="22396"/>
                          <a:pt x="9020" y="24187"/>
                        </a:cubicBezTo>
                        <a:cubicBezTo>
                          <a:pt x="9291" y="25069"/>
                          <a:pt x="9637" y="25989"/>
                          <a:pt x="9784" y="26784"/>
                        </a:cubicBezTo>
                        <a:cubicBezTo>
                          <a:pt x="9794" y="26848"/>
                          <a:pt x="9799" y="26914"/>
                          <a:pt x="9798" y="26980"/>
                        </a:cubicBezTo>
                        <a:lnTo>
                          <a:pt x="9798" y="26980"/>
                        </a:lnTo>
                        <a:lnTo>
                          <a:pt x="9755" y="27031"/>
                        </a:lnTo>
                        <a:cubicBezTo>
                          <a:pt x="9640" y="27161"/>
                          <a:pt x="9468" y="27325"/>
                          <a:pt x="9304" y="27475"/>
                        </a:cubicBezTo>
                        <a:cubicBezTo>
                          <a:pt x="8974" y="27784"/>
                          <a:pt x="8622" y="28089"/>
                          <a:pt x="8273" y="28392"/>
                        </a:cubicBezTo>
                        <a:cubicBezTo>
                          <a:pt x="5446" y="30802"/>
                          <a:pt x="2574" y="33225"/>
                          <a:pt x="1" y="35937"/>
                        </a:cubicBezTo>
                        <a:cubicBezTo>
                          <a:pt x="2886" y="33564"/>
                          <a:pt x="5916" y="31413"/>
                          <a:pt x="8861" y="29106"/>
                        </a:cubicBezTo>
                        <a:cubicBezTo>
                          <a:pt x="9229" y="28815"/>
                          <a:pt x="9598" y="28528"/>
                          <a:pt x="9964" y="28217"/>
                        </a:cubicBezTo>
                        <a:cubicBezTo>
                          <a:pt x="10161" y="28055"/>
                          <a:pt x="10348" y="27881"/>
                          <a:pt x="10524" y="27697"/>
                        </a:cubicBezTo>
                        <a:lnTo>
                          <a:pt x="10680" y="27510"/>
                        </a:lnTo>
                        <a:cubicBezTo>
                          <a:pt x="10751" y="27399"/>
                          <a:pt x="10797" y="27274"/>
                          <a:pt x="10814" y="27143"/>
                        </a:cubicBezTo>
                        <a:cubicBezTo>
                          <a:pt x="10844" y="26938"/>
                          <a:pt x="10828" y="26793"/>
                          <a:pt x="10814" y="26652"/>
                        </a:cubicBezTo>
                        <a:cubicBezTo>
                          <a:pt x="10648" y="25605"/>
                          <a:pt x="10338" y="24769"/>
                          <a:pt x="10093" y="23861"/>
                        </a:cubicBezTo>
                        <a:cubicBezTo>
                          <a:pt x="9573" y="22088"/>
                          <a:pt x="9125" y="20310"/>
                          <a:pt x="8931" y="18506"/>
                        </a:cubicBezTo>
                        <a:cubicBezTo>
                          <a:pt x="8820" y="17612"/>
                          <a:pt x="8779" y="16710"/>
                          <a:pt x="8809" y="15810"/>
                        </a:cubicBezTo>
                        <a:cubicBezTo>
                          <a:pt x="8853" y="14990"/>
                          <a:pt x="9126" y="14142"/>
                          <a:pt x="9467" y="13320"/>
                        </a:cubicBezTo>
                        <a:cubicBezTo>
                          <a:pt x="10162" y="11667"/>
                          <a:pt x="11179" y="10119"/>
                          <a:pt x="12225" y="8605"/>
                        </a:cubicBezTo>
                        <a:cubicBezTo>
                          <a:pt x="13295" y="7101"/>
                          <a:pt x="14441" y="5641"/>
                          <a:pt x="15630" y="4214"/>
                        </a:cubicBezTo>
                        <a:cubicBezTo>
                          <a:pt x="16804" y="2771"/>
                          <a:pt x="18051" y="1387"/>
                          <a:pt x="19302" y="0"/>
                        </a:cubicBezTo>
                        <a:close/>
                      </a:path>
                    </a:pathLst>
                  </a:custGeom>
                  <a:solidFill>
                    <a:srgbClr val="5869A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54" name="Google Shape;1577;p40">
                    <a:extLst>
                      <a:ext uri="{FF2B5EF4-FFF2-40B4-BE49-F238E27FC236}">
                        <a16:creationId xmlns:a16="http://schemas.microsoft.com/office/drawing/2014/main" id="{0AC53983-3B8F-ECA1-FD21-512EE8DC3FAC}"/>
                      </a:ext>
                    </a:extLst>
                  </p:cNvPr>
                  <p:cNvSpPr/>
                  <p:nvPr/>
                </p:nvSpPr>
                <p:spPr>
                  <a:xfrm>
                    <a:off x="3093325" y="3616200"/>
                    <a:ext cx="545450" cy="102625"/>
                  </a:xfrm>
                  <a:custGeom>
                    <a:avLst/>
                    <a:gdLst/>
                    <a:ahLst/>
                    <a:cxnLst/>
                    <a:rect l="l" t="t" r="r" b="b"/>
                    <a:pathLst>
                      <a:path w="21818" h="4105" extrusionOk="0">
                        <a:moveTo>
                          <a:pt x="0" y="0"/>
                        </a:moveTo>
                        <a:lnTo>
                          <a:pt x="0" y="0"/>
                        </a:lnTo>
                        <a:cubicBezTo>
                          <a:pt x="1471" y="1274"/>
                          <a:pt x="3220" y="2222"/>
                          <a:pt x="5055" y="2922"/>
                        </a:cubicBezTo>
                        <a:cubicBezTo>
                          <a:pt x="6895" y="3623"/>
                          <a:pt x="8863" y="4008"/>
                          <a:pt x="10845" y="4086"/>
                        </a:cubicBezTo>
                        <a:cubicBezTo>
                          <a:pt x="11044" y="4099"/>
                          <a:pt x="11243" y="4105"/>
                          <a:pt x="11442" y="4105"/>
                        </a:cubicBezTo>
                        <a:cubicBezTo>
                          <a:pt x="12235" y="4105"/>
                          <a:pt x="13027" y="4017"/>
                          <a:pt x="13816" y="3951"/>
                        </a:cubicBezTo>
                        <a:cubicBezTo>
                          <a:pt x="14787" y="3740"/>
                          <a:pt x="15777" y="3619"/>
                          <a:pt x="16700" y="3243"/>
                        </a:cubicBezTo>
                        <a:lnTo>
                          <a:pt x="17399" y="3003"/>
                        </a:lnTo>
                        <a:cubicBezTo>
                          <a:pt x="17634" y="2927"/>
                          <a:pt x="17866" y="2847"/>
                          <a:pt x="18083" y="2726"/>
                        </a:cubicBezTo>
                        <a:lnTo>
                          <a:pt x="19400" y="2064"/>
                        </a:lnTo>
                        <a:cubicBezTo>
                          <a:pt x="19844" y="1858"/>
                          <a:pt x="20239" y="1559"/>
                          <a:pt x="20640" y="1283"/>
                        </a:cubicBezTo>
                        <a:cubicBezTo>
                          <a:pt x="21040" y="1003"/>
                          <a:pt x="21432" y="717"/>
                          <a:pt x="21817" y="427"/>
                        </a:cubicBezTo>
                        <a:lnTo>
                          <a:pt x="21817" y="427"/>
                        </a:lnTo>
                        <a:cubicBezTo>
                          <a:pt x="21364" y="611"/>
                          <a:pt x="20918" y="799"/>
                          <a:pt x="20481" y="995"/>
                        </a:cubicBezTo>
                        <a:cubicBezTo>
                          <a:pt x="20040" y="1182"/>
                          <a:pt x="19623" y="1414"/>
                          <a:pt x="19157" y="1536"/>
                        </a:cubicBezTo>
                        <a:lnTo>
                          <a:pt x="17812" y="1998"/>
                        </a:lnTo>
                        <a:cubicBezTo>
                          <a:pt x="17371" y="2165"/>
                          <a:pt x="16897" y="2232"/>
                          <a:pt x="16446" y="2353"/>
                        </a:cubicBezTo>
                        <a:cubicBezTo>
                          <a:pt x="15541" y="2610"/>
                          <a:pt x="14604" y="2698"/>
                          <a:pt x="13683" y="2837"/>
                        </a:cubicBezTo>
                        <a:cubicBezTo>
                          <a:pt x="12997" y="2868"/>
                          <a:pt x="12313" y="2933"/>
                          <a:pt x="11629" y="2933"/>
                        </a:cubicBezTo>
                        <a:cubicBezTo>
                          <a:pt x="11382" y="2933"/>
                          <a:pt x="11134" y="2925"/>
                          <a:pt x="10887" y="2903"/>
                        </a:cubicBezTo>
                        <a:cubicBezTo>
                          <a:pt x="9023" y="2851"/>
                          <a:pt x="7162" y="2541"/>
                          <a:pt x="5340" y="2046"/>
                        </a:cubicBezTo>
                        <a:cubicBezTo>
                          <a:pt x="3522" y="1534"/>
                          <a:pt x="1736" y="860"/>
                          <a:pt x="0" y="0"/>
                        </a:cubicBezTo>
                        <a:close/>
                      </a:path>
                    </a:pathLst>
                  </a:custGeom>
                  <a:solidFill>
                    <a:srgbClr val="5869A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55" name="Google Shape;1578;p40">
                    <a:extLst>
                      <a:ext uri="{FF2B5EF4-FFF2-40B4-BE49-F238E27FC236}">
                        <a16:creationId xmlns:a16="http://schemas.microsoft.com/office/drawing/2014/main" id="{44BF4F52-3DCB-57FA-7306-7664361B141F}"/>
                      </a:ext>
                    </a:extLst>
                  </p:cNvPr>
                  <p:cNvSpPr/>
                  <p:nvPr/>
                </p:nvSpPr>
                <p:spPr>
                  <a:xfrm>
                    <a:off x="3573175" y="3226750"/>
                    <a:ext cx="84525" cy="57950"/>
                  </a:xfrm>
                  <a:custGeom>
                    <a:avLst/>
                    <a:gdLst/>
                    <a:ahLst/>
                    <a:cxnLst/>
                    <a:rect l="l" t="t" r="r" b="b"/>
                    <a:pathLst>
                      <a:path w="3381" h="2318" extrusionOk="0">
                        <a:moveTo>
                          <a:pt x="0" y="0"/>
                        </a:moveTo>
                        <a:cubicBezTo>
                          <a:pt x="431" y="578"/>
                          <a:pt x="965" y="1009"/>
                          <a:pt x="1523" y="1403"/>
                        </a:cubicBezTo>
                        <a:cubicBezTo>
                          <a:pt x="2091" y="1782"/>
                          <a:pt x="2685" y="2124"/>
                          <a:pt x="3380" y="2317"/>
                        </a:cubicBezTo>
                        <a:cubicBezTo>
                          <a:pt x="2950" y="1738"/>
                          <a:pt x="2416" y="1307"/>
                          <a:pt x="1858" y="915"/>
                        </a:cubicBezTo>
                        <a:cubicBezTo>
                          <a:pt x="1288" y="536"/>
                          <a:pt x="695" y="194"/>
                          <a:pt x="0" y="0"/>
                        </a:cubicBezTo>
                        <a:close/>
                      </a:path>
                    </a:pathLst>
                  </a:custGeom>
                  <a:solidFill>
                    <a:srgbClr val="5869A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56" name="Google Shape;1579;p40">
                    <a:extLst>
                      <a:ext uri="{FF2B5EF4-FFF2-40B4-BE49-F238E27FC236}">
                        <a16:creationId xmlns:a16="http://schemas.microsoft.com/office/drawing/2014/main" id="{8E2A7336-FDAB-5534-B819-B514B9CAFD5B}"/>
                      </a:ext>
                    </a:extLst>
                  </p:cNvPr>
                  <p:cNvSpPr/>
                  <p:nvPr/>
                </p:nvSpPr>
                <p:spPr>
                  <a:xfrm>
                    <a:off x="3026975" y="3176250"/>
                    <a:ext cx="1132375" cy="2018100"/>
                  </a:xfrm>
                  <a:custGeom>
                    <a:avLst/>
                    <a:gdLst/>
                    <a:ahLst/>
                    <a:cxnLst/>
                    <a:rect l="l" t="t" r="r" b="b"/>
                    <a:pathLst>
                      <a:path w="45295" h="80724" extrusionOk="0">
                        <a:moveTo>
                          <a:pt x="23603" y="1"/>
                        </a:moveTo>
                        <a:cubicBezTo>
                          <a:pt x="25217" y="4311"/>
                          <a:pt x="26889" y="8593"/>
                          <a:pt x="28520" y="12893"/>
                        </a:cubicBezTo>
                        <a:lnTo>
                          <a:pt x="33084" y="24667"/>
                        </a:lnTo>
                        <a:lnTo>
                          <a:pt x="33180" y="24910"/>
                        </a:lnTo>
                        <a:lnTo>
                          <a:pt x="33180" y="24921"/>
                        </a:lnTo>
                        <a:lnTo>
                          <a:pt x="33506" y="25757"/>
                        </a:lnTo>
                        <a:cubicBezTo>
                          <a:pt x="36803" y="34339"/>
                          <a:pt x="40264" y="42873"/>
                          <a:pt x="43347" y="51512"/>
                        </a:cubicBezTo>
                        <a:cubicBezTo>
                          <a:pt x="43533" y="52049"/>
                          <a:pt x="43724" y="52591"/>
                          <a:pt x="43893" y="53121"/>
                        </a:cubicBezTo>
                        <a:cubicBezTo>
                          <a:pt x="43977" y="53387"/>
                          <a:pt x="44062" y="53662"/>
                          <a:pt x="44114" y="53899"/>
                        </a:cubicBezTo>
                        <a:lnTo>
                          <a:pt x="44114" y="53910"/>
                        </a:lnTo>
                        <a:cubicBezTo>
                          <a:pt x="44061" y="53976"/>
                          <a:pt x="44004" y="54039"/>
                          <a:pt x="43941" y="54097"/>
                        </a:cubicBezTo>
                        <a:cubicBezTo>
                          <a:pt x="43164" y="54839"/>
                          <a:pt x="42242" y="55550"/>
                          <a:pt x="41348" y="56244"/>
                        </a:cubicBezTo>
                        <a:cubicBezTo>
                          <a:pt x="39532" y="57640"/>
                          <a:pt x="37667" y="58976"/>
                          <a:pt x="35785" y="60291"/>
                        </a:cubicBezTo>
                        <a:cubicBezTo>
                          <a:pt x="32033" y="62926"/>
                          <a:pt x="28183" y="65430"/>
                          <a:pt x="24321" y="67916"/>
                        </a:cubicBezTo>
                        <a:cubicBezTo>
                          <a:pt x="20449" y="70381"/>
                          <a:pt x="16517" y="72760"/>
                          <a:pt x="12493" y="74968"/>
                        </a:cubicBezTo>
                        <a:cubicBezTo>
                          <a:pt x="10837" y="75878"/>
                          <a:pt x="9183" y="76771"/>
                          <a:pt x="7485" y="77601"/>
                        </a:cubicBezTo>
                        <a:cubicBezTo>
                          <a:pt x="7473" y="77606"/>
                          <a:pt x="7468" y="77612"/>
                          <a:pt x="7456" y="77617"/>
                        </a:cubicBezTo>
                        <a:cubicBezTo>
                          <a:pt x="7382" y="77656"/>
                          <a:pt x="7309" y="77687"/>
                          <a:pt x="7235" y="77719"/>
                        </a:cubicBezTo>
                        <a:cubicBezTo>
                          <a:pt x="7049" y="77817"/>
                          <a:pt x="6862" y="77909"/>
                          <a:pt x="6669" y="77994"/>
                        </a:cubicBezTo>
                        <a:cubicBezTo>
                          <a:pt x="6669" y="78000"/>
                          <a:pt x="6669" y="78000"/>
                          <a:pt x="6663" y="78000"/>
                        </a:cubicBezTo>
                        <a:cubicBezTo>
                          <a:pt x="6602" y="78033"/>
                          <a:pt x="6539" y="78059"/>
                          <a:pt x="6476" y="78092"/>
                        </a:cubicBezTo>
                        <a:cubicBezTo>
                          <a:pt x="6171" y="78236"/>
                          <a:pt x="5865" y="78382"/>
                          <a:pt x="5554" y="78522"/>
                        </a:cubicBezTo>
                        <a:cubicBezTo>
                          <a:pt x="5540" y="78530"/>
                          <a:pt x="5524" y="78538"/>
                          <a:pt x="5509" y="78544"/>
                        </a:cubicBezTo>
                        <a:cubicBezTo>
                          <a:pt x="4916" y="78812"/>
                          <a:pt x="4322" y="79075"/>
                          <a:pt x="3717" y="79327"/>
                        </a:cubicBezTo>
                        <a:lnTo>
                          <a:pt x="3711" y="79333"/>
                        </a:lnTo>
                        <a:lnTo>
                          <a:pt x="3706" y="79333"/>
                        </a:lnTo>
                        <a:cubicBezTo>
                          <a:pt x="2490" y="79847"/>
                          <a:pt x="1259" y="80316"/>
                          <a:pt x="1" y="80723"/>
                        </a:cubicBezTo>
                        <a:cubicBezTo>
                          <a:pt x="1285" y="80396"/>
                          <a:pt x="2543" y="79988"/>
                          <a:pt x="3786" y="79518"/>
                        </a:cubicBezTo>
                        <a:lnTo>
                          <a:pt x="3802" y="79518"/>
                        </a:lnTo>
                        <a:lnTo>
                          <a:pt x="3808" y="79514"/>
                        </a:lnTo>
                        <a:lnTo>
                          <a:pt x="3814" y="79514"/>
                        </a:lnTo>
                        <a:lnTo>
                          <a:pt x="3814" y="79508"/>
                        </a:lnTo>
                        <a:cubicBezTo>
                          <a:pt x="3820" y="79503"/>
                          <a:pt x="3831" y="79503"/>
                          <a:pt x="3837" y="79497"/>
                        </a:cubicBezTo>
                        <a:cubicBezTo>
                          <a:pt x="3922" y="79472"/>
                          <a:pt x="4000" y="79439"/>
                          <a:pt x="4080" y="79406"/>
                        </a:cubicBezTo>
                        <a:cubicBezTo>
                          <a:pt x="4237" y="79349"/>
                          <a:pt x="4396" y="79291"/>
                          <a:pt x="4548" y="79226"/>
                        </a:cubicBezTo>
                        <a:cubicBezTo>
                          <a:pt x="4609" y="79206"/>
                          <a:pt x="4666" y="79184"/>
                          <a:pt x="4724" y="79157"/>
                        </a:cubicBezTo>
                        <a:lnTo>
                          <a:pt x="4729" y="79157"/>
                        </a:lnTo>
                        <a:cubicBezTo>
                          <a:pt x="4893" y="79098"/>
                          <a:pt x="5052" y="79034"/>
                          <a:pt x="5210" y="78964"/>
                        </a:cubicBezTo>
                        <a:lnTo>
                          <a:pt x="5216" y="78964"/>
                        </a:lnTo>
                        <a:cubicBezTo>
                          <a:pt x="5258" y="78950"/>
                          <a:pt x="5300" y="78932"/>
                          <a:pt x="5340" y="78911"/>
                        </a:cubicBezTo>
                        <a:cubicBezTo>
                          <a:pt x="5346" y="78911"/>
                          <a:pt x="5351" y="78905"/>
                          <a:pt x="5357" y="78905"/>
                        </a:cubicBezTo>
                        <a:cubicBezTo>
                          <a:pt x="5492" y="78852"/>
                          <a:pt x="5634" y="78799"/>
                          <a:pt x="5763" y="78740"/>
                        </a:cubicBezTo>
                        <a:cubicBezTo>
                          <a:pt x="5777" y="78734"/>
                          <a:pt x="5791" y="78727"/>
                          <a:pt x="5803" y="78718"/>
                        </a:cubicBezTo>
                        <a:cubicBezTo>
                          <a:pt x="6040" y="78628"/>
                          <a:pt x="6277" y="78526"/>
                          <a:pt x="6510" y="78423"/>
                        </a:cubicBezTo>
                        <a:cubicBezTo>
                          <a:pt x="6600" y="78386"/>
                          <a:pt x="6691" y="78344"/>
                          <a:pt x="6781" y="78300"/>
                        </a:cubicBezTo>
                        <a:cubicBezTo>
                          <a:pt x="6787" y="78300"/>
                          <a:pt x="6793" y="78299"/>
                          <a:pt x="6798" y="78294"/>
                        </a:cubicBezTo>
                        <a:cubicBezTo>
                          <a:pt x="7058" y="78188"/>
                          <a:pt x="7318" y="78075"/>
                          <a:pt x="7573" y="77957"/>
                        </a:cubicBezTo>
                        <a:cubicBezTo>
                          <a:pt x="7844" y="77839"/>
                          <a:pt x="8116" y="77715"/>
                          <a:pt x="8387" y="77592"/>
                        </a:cubicBezTo>
                        <a:cubicBezTo>
                          <a:pt x="8715" y="77446"/>
                          <a:pt x="9038" y="77295"/>
                          <a:pt x="9361" y="77140"/>
                        </a:cubicBezTo>
                        <a:cubicBezTo>
                          <a:pt x="9649" y="77005"/>
                          <a:pt x="9938" y="76865"/>
                          <a:pt x="10226" y="76724"/>
                        </a:cubicBezTo>
                        <a:lnTo>
                          <a:pt x="10238" y="76713"/>
                        </a:lnTo>
                        <a:cubicBezTo>
                          <a:pt x="10302" y="76689"/>
                          <a:pt x="10365" y="76660"/>
                          <a:pt x="10425" y="76628"/>
                        </a:cubicBezTo>
                        <a:cubicBezTo>
                          <a:pt x="10684" y="76510"/>
                          <a:pt x="10944" y="76386"/>
                          <a:pt x="11206" y="76255"/>
                        </a:cubicBezTo>
                        <a:cubicBezTo>
                          <a:pt x="11726" y="76002"/>
                          <a:pt x="12247" y="75743"/>
                          <a:pt x="12763" y="75479"/>
                        </a:cubicBezTo>
                        <a:cubicBezTo>
                          <a:pt x="13402" y="75149"/>
                          <a:pt x="14037" y="74814"/>
                          <a:pt x="14666" y="74479"/>
                        </a:cubicBezTo>
                        <a:cubicBezTo>
                          <a:pt x="14697" y="74460"/>
                          <a:pt x="14729" y="74443"/>
                          <a:pt x="14763" y="74430"/>
                        </a:cubicBezTo>
                        <a:cubicBezTo>
                          <a:pt x="15086" y="74258"/>
                          <a:pt x="15409" y="74084"/>
                          <a:pt x="15732" y="73906"/>
                        </a:cubicBezTo>
                        <a:cubicBezTo>
                          <a:pt x="16573" y="73454"/>
                          <a:pt x="17409" y="72991"/>
                          <a:pt x="18243" y="72520"/>
                        </a:cubicBezTo>
                        <a:cubicBezTo>
                          <a:pt x="18889" y="72156"/>
                          <a:pt x="19530" y="71793"/>
                          <a:pt x="20165" y="71425"/>
                        </a:cubicBezTo>
                        <a:cubicBezTo>
                          <a:pt x="20211" y="71404"/>
                          <a:pt x="20255" y="71376"/>
                          <a:pt x="20301" y="71349"/>
                        </a:cubicBezTo>
                        <a:cubicBezTo>
                          <a:pt x="20379" y="71307"/>
                          <a:pt x="20454" y="71263"/>
                          <a:pt x="20527" y="71214"/>
                        </a:cubicBezTo>
                        <a:cubicBezTo>
                          <a:pt x="20533" y="71214"/>
                          <a:pt x="20538" y="71208"/>
                          <a:pt x="20544" y="71203"/>
                        </a:cubicBezTo>
                        <a:cubicBezTo>
                          <a:pt x="20817" y="71051"/>
                          <a:pt x="21089" y="70893"/>
                          <a:pt x="21355" y="70735"/>
                        </a:cubicBezTo>
                        <a:lnTo>
                          <a:pt x="21361" y="70731"/>
                        </a:lnTo>
                        <a:cubicBezTo>
                          <a:pt x="21594" y="70594"/>
                          <a:pt x="21831" y="70459"/>
                          <a:pt x="22065" y="70318"/>
                        </a:cubicBezTo>
                        <a:cubicBezTo>
                          <a:pt x="22093" y="70302"/>
                          <a:pt x="22126" y="70280"/>
                          <a:pt x="22155" y="70264"/>
                        </a:cubicBezTo>
                        <a:cubicBezTo>
                          <a:pt x="22558" y="70030"/>
                          <a:pt x="22954" y="69792"/>
                          <a:pt x="23358" y="69553"/>
                        </a:cubicBezTo>
                        <a:cubicBezTo>
                          <a:pt x="23363" y="69547"/>
                          <a:pt x="23375" y="69547"/>
                          <a:pt x="23380" y="69542"/>
                        </a:cubicBezTo>
                        <a:cubicBezTo>
                          <a:pt x="23794" y="69292"/>
                          <a:pt x="24215" y="69042"/>
                          <a:pt x="24628" y="68793"/>
                        </a:cubicBezTo>
                        <a:cubicBezTo>
                          <a:pt x="24697" y="68748"/>
                          <a:pt x="24759" y="68711"/>
                          <a:pt x="24827" y="68674"/>
                        </a:cubicBezTo>
                        <a:cubicBezTo>
                          <a:pt x="25026" y="68553"/>
                          <a:pt x="25218" y="68434"/>
                          <a:pt x="25411" y="68315"/>
                        </a:cubicBezTo>
                        <a:cubicBezTo>
                          <a:pt x="25433" y="68304"/>
                          <a:pt x="25455" y="68292"/>
                          <a:pt x="25474" y="68276"/>
                        </a:cubicBezTo>
                        <a:cubicBezTo>
                          <a:pt x="25945" y="68000"/>
                          <a:pt x="26404" y="67712"/>
                          <a:pt x="26870" y="67424"/>
                        </a:cubicBezTo>
                        <a:cubicBezTo>
                          <a:pt x="26875" y="67418"/>
                          <a:pt x="26881" y="67418"/>
                          <a:pt x="26892" y="67413"/>
                        </a:cubicBezTo>
                        <a:lnTo>
                          <a:pt x="27097" y="67282"/>
                        </a:lnTo>
                        <a:cubicBezTo>
                          <a:pt x="27107" y="67273"/>
                          <a:pt x="27119" y="67267"/>
                          <a:pt x="27131" y="67266"/>
                        </a:cubicBezTo>
                        <a:cubicBezTo>
                          <a:pt x="27187" y="67228"/>
                          <a:pt x="27239" y="67195"/>
                          <a:pt x="27296" y="67157"/>
                        </a:cubicBezTo>
                        <a:cubicBezTo>
                          <a:pt x="27937" y="66760"/>
                          <a:pt x="28573" y="66358"/>
                          <a:pt x="29203" y="65955"/>
                        </a:cubicBezTo>
                        <a:cubicBezTo>
                          <a:pt x="29362" y="65858"/>
                          <a:pt x="29521" y="65754"/>
                          <a:pt x="29674" y="65650"/>
                        </a:cubicBezTo>
                        <a:cubicBezTo>
                          <a:pt x="30294" y="65253"/>
                          <a:pt x="30912" y="64856"/>
                          <a:pt x="31525" y="64448"/>
                        </a:cubicBezTo>
                        <a:cubicBezTo>
                          <a:pt x="31719" y="64322"/>
                          <a:pt x="31912" y="64197"/>
                          <a:pt x="32100" y="64072"/>
                        </a:cubicBezTo>
                        <a:cubicBezTo>
                          <a:pt x="32770" y="63631"/>
                          <a:pt x="33434" y="63189"/>
                          <a:pt x="34099" y="62737"/>
                        </a:cubicBezTo>
                        <a:cubicBezTo>
                          <a:pt x="34867" y="62226"/>
                          <a:pt x="35633" y="61702"/>
                          <a:pt x="36401" y="61179"/>
                        </a:cubicBezTo>
                        <a:cubicBezTo>
                          <a:pt x="38298" y="59870"/>
                          <a:pt x="40181" y="58539"/>
                          <a:pt x="42030" y="57150"/>
                        </a:cubicBezTo>
                        <a:cubicBezTo>
                          <a:pt x="42145" y="57064"/>
                          <a:pt x="42252" y="56982"/>
                          <a:pt x="42366" y="56888"/>
                        </a:cubicBezTo>
                        <a:cubicBezTo>
                          <a:pt x="42400" y="56861"/>
                          <a:pt x="42435" y="56840"/>
                          <a:pt x="42469" y="56812"/>
                        </a:cubicBezTo>
                        <a:cubicBezTo>
                          <a:pt x="42492" y="56790"/>
                          <a:pt x="42519" y="56773"/>
                          <a:pt x="42542" y="56752"/>
                        </a:cubicBezTo>
                        <a:cubicBezTo>
                          <a:pt x="42719" y="56620"/>
                          <a:pt x="42895" y="56484"/>
                          <a:pt x="43060" y="56353"/>
                        </a:cubicBezTo>
                        <a:cubicBezTo>
                          <a:pt x="43073" y="56347"/>
                          <a:pt x="43079" y="56336"/>
                          <a:pt x="43089" y="56331"/>
                        </a:cubicBezTo>
                        <a:lnTo>
                          <a:pt x="43106" y="56314"/>
                        </a:lnTo>
                        <a:cubicBezTo>
                          <a:pt x="43112" y="56314"/>
                          <a:pt x="43118" y="56308"/>
                          <a:pt x="43123" y="56303"/>
                        </a:cubicBezTo>
                        <a:cubicBezTo>
                          <a:pt x="43127" y="56300"/>
                          <a:pt x="43130" y="56298"/>
                          <a:pt x="43135" y="56297"/>
                        </a:cubicBezTo>
                        <a:lnTo>
                          <a:pt x="43135" y="56292"/>
                        </a:lnTo>
                        <a:lnTo>
                          <a:pt x="43140" y="56292"/>
                        </a:lnTo>
                        <a:lnTo>
                          <a:pt x="43140" y="56286"/>
                        </a:lnTo>
                        <a:cubicBezTo>
                          <a:pt x="43146" y="56286"/>
                          <a:pt x="43152" y="56282"/>
                          <a:pt x="43157" y="56282"/>
                        </a:cubicBezTo>
                        <a:lnTo>
                          <a:pt x="43157" y="56276"/>
                        </a:lnTo>
                        <a:cubicBezTo>
                          <a:pt x="43165" y="56267"/>
                          <a:pt x="43175" y="56260"/>
                          <a:pt x="43186" y="56254"/>
                        </a:cubicBezTo>
                        <a:cubicBezTo>
                          <a:pt x="43198" y="56242"/>
                          <a:pt x="43211" y="56230"/>
                          <a:pt x="43226" y="56221"/>
                        </a:cubicBezTo>
                        <a:lnTo>
                          <a:pt x="43232" y="56221"/>
                        </a:lnTo>
                        <a:lnTo>
                          <a:pt x="43232" y="56215"/>
                        </a:lnTo>
                        <a:lnTo>
                          <a:pt x="43236" y="56215"/>
                        </a:lnTo>
                        <a:lnTo>
                          <a:pt x="43236" y="56209"/>
                        </a:lnTo>
                        <a:cubicBezTo>
                          <a:pt x="43242" y="56205"/>
                          <a:pt x="43248" y="56205"/>
                          <a:pt x="43253" y="56198"/>
                        </a:cubicBezTo>
                        <a:cubicBezTo>
                          <a:pt x="43259" y="56194"/>
                          <a:pt x="43265" y="56188"/>
                          <a:pt x="43271" y="56188"/>
                        </a:cubicBezTo>
                        <a:lnTo>
                          <a:pt x="43271" y="56183"/>
                        </a:lnTo>
                        <a:cubicBezTo>
                          <a:pt x="43275" y="56182"/>
                          <a:pt x="43279" y="56179"/>
                          <a:pt x="43282" y="56177"/>
                        </a:cubicBezTo>
                        <a:cubicBezTo>
                          <a:pt x="43299" y="56160"/>
                          <a:pt x="43316" y="56149"/>
                          <a:pt x="43327" y="56138"/>
                        </a:cubicBezTo>
                        <a:cubicBezTo>
                          <a:pt x="43333" y="56133"/>
                          <a:pt x="43339" y="56127"/>
                          <a:pt x="43344" y="56127"/>
                        </a:cubicBezTo>
                        <a:cubicBezTo>
                          <a:pt x="43369" y="56103"/>
                          <a:pt x="43395" y="56082"/>
                          <a:pt x="43424" y="56062"/>
                        </a:cubicBezTo>
                        <a:cubicBezTo>
                          <a:pt x="43438" y="56048"/>
                          <a:pt x="43453" y="56035"/>
                          <a:pt x="43469" y="56024"/>
                        </a:cubicBezTo>
                        <a:cubicBezTo>
                          <a:pt x="43509" y="55996"/>
                          <a:pt x="43548" y="55964"/>
                          <a:pt x="43588" y="55931"/>
                        </a:cubicBezTo>
                        <a:cubicBezTo>
                          <a:pt x="43680" y="55854"/>
                          <a:pt x="43771" y="55783"/>
                          <a:pt x="43851" y="55712"/>
                        </a:cubicBezTo>
                        <a:cubicBezTo>
                          <a:pt x="43936" y="55645"/>
                          <a:pt x="44016" y="55574"/>
                          <a:pt x="44102" y="55503"/>
                        </a:cubicBezTo>
                        <a:lnTo>
                          <a:pt x="44124" y="55482"/>
                        </a:lnTo>
                        <a:cubicBezTo>
                          <a:pt x="44159" y="55457"/>
                          <a:pt x="44192" y="55430"/>
                          <a:pt x="44222" y="55400"/>
                        </a:cubicBezTo>
                        <a:lnTo>
                          <a:pt x="44262" y="55366"/>
                        </a:lnTo>
                        <a:lnTo>
                          <a:pt x="44267" y="55361"/>
                        </a:lnTo>
                        <a:lnTo>
                          <a:pt x="44267" y="55355"/>
                        </a:lnTo>
                        <a:cubicBezTo>
                          <a:pt x="44273" y="55355"/>
                          <a:pt x="44279" y="55355"/>
                          <a:pt x="44279" y="55350"/>
                        </a:cubicBezTo>
                        <a:lnTo>
                          <a:pt x="44352" y="55284"/>
                        </a:lnTo>
                        <a:lnTo>
                          <a:pt x="44364" y="55278"/>
                        </a:lnTo>
                        <a:lnTo>
                          <a:pt x="44364" y="55273"/>
                        </a:lnTo>
                        <a:cubicBezTo>
                          <a:pt x="44364" y="55274"/>
                          <a:pt x="44365" y="55275"/>
                          <a:pt x="44365" y="55275"/>
                        </a:cubicBezTo>
                        <a:cubicBezTo>
                          <a:pt x="44367" y="55275"/>
                          <a:pt x="44371" y="55271"/>
                          <a:pt x="44375" y="55267"/>
                        </a:cubicBezTo>
                        <a:lnTo>
                          <a:pt x="44450" y="55202"/>
                        </a:lnTo>
                        <a:cubicBezTo>
                          <a:pt x="44463" y="55188"/>
                          <a:pt x="44479" y="55174"/>
                          <a:pt x="44494" y="55163"/>
                        </a:cubicBezTo>
                        <a:lnTo>
                          <a:pt x="44621" y="55043"/>
                        </a:lnTo>
                        <a:lnTo>
                          <a:pt x="44649" y="55015"/>
                        </a:lnTo>
                        <a:lnTo>
                          <a:pt x="44684" y="54983"/>
                        </a:lnTo>
                        <a:cubicBezTo>
                          <a:pt x="44694" y="54971"/>
                          <a:pt x="44711" y="54960"/>
                          <a:pt x="44723" y="54949"/>
                        </a:cubicBezTo>
                        <a:lnTo>
                          <a:pt x="44746" y="54927"/>
                        </a:lnTo>
                        <a:lnTo>
                          <a:pt x="44746" y="54921"/>
                        </a:lnTo>
                        <a:cubicBezTo>
                          <a:pt x="44762" y="54912"/>
                          <a:pt x="44776" y="54898"/>
                          <a:pt x="44786" y="54883"/>
                        </a:cubicBezTo>
                        <a:lnTo>
                          <a:pt x="44792" y="54878"/>
                        </a:lnTo>
                        <a:cubicBezTo>
                          <a:pt x="44798" y="54872"/>
                          <a:pt x="44798" y="54867"/>
                          <a:pt x="44803" y="54861"/>
                        </a:cubicBezTo>
                        <a:cubicBezTo>
                          <a:pt x="44814" y="54857"/>
                          <a:pt x="44822" y="54849"/>
                          <a:pt x="44826" y="54839"/>
                        </a:cubicBezTo>
                        <a:cubicBezTo>
                          <a:pt x="44860" y="54813"/>
                          <a:pt x="44890" y="54784"/>
                          <a:pt x="44917" y="54751"/>
                        </a:cubicBezTo>
                        <a:cubicBezTo>
                          <a:pt x="44976" y="54686"/>
                          <a:pt x="45033" y="54618"/>
                          <a:pt x="45085" y="54548"/>
                        </a:cubicBezTo>
                        <a:lnTo>
                          <a:pt x="45085" y="54542"/>
                        </a:lnTo>
                        <a:lnTo>
                          <a:pt x="45107" y="54520"/>
                        </a:lnTo>
                        <a:cubicBezTo>
                          <a:pt x="45110" y="54520"/>
                          <a:pt x="45113" y="54518"/>
                          <a:pt x="45113" y="54514"/>
                        </a:cubicBezTo>
                        <a:cubicBezTo>
                          <a:pt x="45119" y="54508"/>
                          <a:pt x="45119" y="54503"/>
                          <a:pt x="45125" y="54497"/>
                        </a:cubicBezTo>
                        <a:lnTo>
                          <a:pt x="45125" y="54492"/>
                        </a:lnTo>
                        <a:lnTo>
                          <a:pt x="45135" y="54480"/>
                        </a:lnTo>
                        <a:cubicBezTo>
                          <a:pt x="45141" y="54475"/>
                          <a:pt x="45147" y="54465"/>
                          <a:pt x="45154" y="54458"/>
                        </a:cubicBezTo>
                        <a:cubicBezTo>
                          <a:pt x="45158" y="54454"/>
                          <a:pt x="45160" y="54448"/>
                          <a:pt x="45164" y="54442"/>
                        </a:cubicBezTo>
                        <a:cubicBezTo>
                          <a:pt x="45170" y="54431"/>
                          <a:pt x="45176" y="54420"/>
                          <a:pt x="45182" y="54409"/>
                        </a:cubicBezTo>
                        <a:cubicBezTo>
                          <a:pt x="45193" y="54391"/>
                          <a:pt x="45203" y="54373"/>
                          <a:pt x="45211" y="54354"/>
                        </a:cubicBezTo>
                        <a:lnTo>
                          <a:pt x="45211" y="54348"/>
                        </a:lnTo>
                        <a:lnTo>
                          <a:pt x="45240" y="54292"/>
                        </a:lnTo>
                        <a:lnTo>
                          <a:pt x="45240" y="54281"/>
                        </a:lnTo>
                        <a:lnTo>
                          <a:pt x="45246" y="54275"/>
                        </a:lnTo>
                        <a:lnTo>
                          <a:pt x="45246" y="54264"/>
                        </a:lnTo>
                        <a:cubicBezTo>
                          <a:pt x="45249" y="54264"/>
                          <a:pt x="45251" y="54262"/>
                          <a:pt x="45251" y="54258"/>
                        </a:cubicBezTo>
                        <a:lnTo>
                          <a:pt x="45251" y="54248"/>
                        </a:lnTo>
                        <a:cubicBezTo>
                          <a:pt x="45256" y="54237"/>
                          <a:pt x="45260" y="54225"/>
                          <a:pt x="45263" y="54214"/>
                        </a:cubicBezTo>
                        <a:cubicBezTo>
                          <a:pt x="45270" y="54196"/>
                          <a:pt x="45275" y="54178"/>
                          <a:pt x="45276" y="54158"/>
                        </a:cubicBezTo>
                        <a:lnTo>
                          <a:pt x="45281" y="54142"/>
                        </a:lnTo>
                        <a:lnTo>
                          <a:pt x="45282" y="54086"/>
                        </a:lnTo>
                        <a:lnTo>
                          <a:pt x="45288" y="54086"/>
                        </a:lnTo>
                        <a:lnTo>
                          <a:pt x="45291" y="53990"/>
                        </a:lnTo>
                        <a:cubicBezTo>
                          <a:pt x="45295" y="53964"/>
                          <a:pt x="45295" y="53937"/>
                          <a:pt x="45293" y="53911"/>
                        </a:cubicBezTo>
                        <a:cubicBezTo>
                          <a:pt x="45295" y="53896"/>
                          <a:pt x="45293" y="53880"/>
                          <a:pt x="45288" y="53866"/>
                        </a:cubicBezTo>
                        <a:cubicBezTo>
                          <a:pt x="45290" y="53849"/>
                          <a:pt x="45287" y="53832"/>
                          <a:pt x="45284" y="53815"/>
                        </a:cubicBezTo>
                        <a:lnTo>
                          <a:pt x="45284" y="53798"/>
                        </a:lnTo>
                        <a:cubicBezTo>
                          <a:pt x="45279" y="53770"/>
                          <a:pt x="45273" y="53748"/>
                          <a:pt x="45268" y="53720"/>
                        </a:cubicBezTo>
                        <a:lnTo>
                          <a:pt x="45268" y="53708"/>
                        </a:lnTo>
                        <a:lnTo>
                          <a:pt x="45258" y="53657"/>
                        </a:lnTo>
                        <a:cubicBezTo>
                          <a:pt x="45252" y="53640"/>
                          <a:pt x="45254" y="53629"/>
                          <a:pt x="45248" y="53613"/>
                        </a:cubicBezTo>
                        <a:lnTo>
                          <a:pt x="45243" y="53601"/>
                        </a:lnTo>
                        <a:lnTo>
                          <a:pt x="45237" y="53584"/>
                        </a:lnTo>
                        <a:lnTo>
                          <a:pt x="45237" y="53573"/>
                        </a:lnTo>
                        <a:cubicBezTo>
                          <a:pt x="45207" y="53444"/>
                          <a:pt x="45175" y="53320"/>
                          <a:pt x="45138" y="53207"/>
                        </a:cubicBezTo>
                        <a:cubicBezTo>
                          <a:pt x="45132" y="53179"/>
                          <a:pt x="45122" y="53150"/>
                          <a:pt x="45117" y="53122"/>
                        </a:cubicBezTo>
                        <a:cubicBezTo>
                          <a:pt x="45111" y="53111"/>
                          <a:pt x="45111" y="53105"/>
                          <a:pt x="45107" y="53093"/>
                        </a:cubicBezTo>
                        <a:cubicBezTo>
                          <a:pt x="45107" y="53086"/>
                          <a:pt x="45105" y="53078"/>
                          <a:pt x="45102" y="53072"/>
                        </a:cubicBezTo>
                        <a:cubicBezTo>
                          <a:pt x="45102" y="53060"/>
                          <a:pt x="45097" y="53049"/>
                          <a:pt x="45097" y="53038"/>
                        </a:cubicBezTo>
                        <a:lnTo>
                          <a:pt x="45091" y="53032"/>
                        </a:lnTo>
                        <a:cubicBezTo>
                          <a:pt x="45091" y="53027"/>
                          <a:pt x="45088" y="53023"/>
                          <a:pt x="45086" y="53021"/>
                        </a:cubicBezTo>
                        <a:lnTo>
                          <a:pt x="45086" y="53009"/>
                        </a:lnTo>
                        <a:cubicBezTo>
                          <a:pt x="45081" y="53003"/>
                          <a:pt x="45080" y="52994"/>
                          <a:pt x="45080" y="52987"/>
                        </a:cubicBezTo>
                        <a:cubicBezTo>
                          <a:pt x="45075" y="52964"/>
                          <a:pt x="45070" y="52947"/>
                          <a:pt x="45064" y="52931"/>
                        </a:cubicBezTo>
                        <a:lnTo>
                          <a:pt x="45064" y="52925"/>
                        </a:lnTo>
                        <a:cubicBezTo>
                          <a:pt x="45060" y="52920"/>
                          <a:pt x="45060" y="52920"/>
                          <a:pt x="45060" y="52914"/>
                        </a:cubicBezTo>
                        <a:cubicBezTo>
                          <a:pt x="45054" y="52902"/>
                          <a:pt x="45054" y="52891"/>
                          <a:pt x="45049" y="52880"/>
                        </a:cubicBezTo>
                        <a:lnTo>
                          <a:pt x="45043" y="52874"/>
                        </a:lnTo>
                        <a:cubicBezTo>
                          <a:pt x="45039" y="52869"/>
                          <a:pt x="45037" y="52863"/>
                          <a:pt x="45038" y="52857"/>
                        </a:cubicBezTo>
                        <a:cubicBezTo>
                          <a:pt x="45039" y="52851"/>
                          <a:pt x="45037" y="52845"/>
                          <a:pt x="45033" y="52840"/>
                        </a:cubicBezTo>
                        <a:cubicBezTo>
                          <a:pt x="45033" y="52834"/>
                          <a:pt x="45032" y="52828"/>
                          <a:pt x="45027" y="52823"/>
                        </a:cubicBezTo>
                        <a:cubicBezTo>
                          <a:pt x="45027" y="52817"/>
                          <a:pt x="45022" y="52811"/>
                          <a:pt x="45022" y="52806"/>
                        </a:cubicBezTo>
                        <a:cubicBezTo>
                          <a:pt x="45028" y="52800"/>
                          <a:pt x="45022" y="52800"/>
                          <a:pt x="45022" y="52800"/>
                        </a:cubicBezTo>
                        <a:lnTo>
                          <a:pt x="45016" y="52794"/>
                        </a:lnTo>
                        <a:lnTo>
                          <a:pt x="45016" y="52790"/>
                        </a:lnTo>
                        <a:cubicBezTo>
                          <a:pt x="45022" y="52784"/>
                          <a:pt x="45016" y="52784"/>
                          <a:pt x="45016" y="52784"/>
                        </a:cubicBezTo>
                        <a:lnTo>
                          <a:pt x="45016" y="52773"/>
                        </a:lnTo>
                        <a:lnTo>
                          <a:pt x="45011" y="52767"/>
                        </a:lnTo>
                        <a:cubicBezTo>
                          <a:pt x="45013" y="52761"/>
                          <a:pt x="45010" y="52755"/>
                          <a:pt x="45005" y="52750"/>
                        </a:cubicBezTo>
                        <a:lnTo>
                          <a:pt x="45005" y="52744"/>
                        </a:lnTo>
                        <a:cubicBezTo>
                          <a:pt x="45005" y="52734"/>
                          <a:pt x="45002" y="52723"/>
                          <a:pt x="44994" y="52716"/>
                        </a:cubicBezTo>
                        <a:lnTo>
                          <a:pt x="44994" y="52710"/>
                        </a:lnTo>
                        <a:cubicBezTo>
                          <a:pt x="44996" y="52708"/>
                          <a:pt x="44993" y="52705"/>
                          <a:pt x="44991" y="52705"/>
                        </a:cubicBezTo>
                        <a:cubicBezTo>
                          <a:pt x="44990" y="52705"/>
                          <a:pt x="44990" y="52705"/>
                          <a:pt x="44990" y="52705"/>
                        </a:cubicBezTo>
                        <a:lnTo>
                          <a:pt x="44990" y="52699"/>
                        </a:lnTo>
                        <a:cubicBezTo>
                          <a:pt x="44990" y="52693"/>
                          <a:pt x="44984" y="52687"/>
                          <a:pt x="44984" y="52682"/>
                        </a:cubicBezTo>
                        <a:cubicBezTo>
                          <a:pt x="44985" y="52676"/>
                          <a:pt x="44984" y="52669"/>
                          <a:pt x="44979" y="52665"/>
                        </a:cubicBezTo>
                        <a:cubicBezTo>
                          <a:pt x="44978" y="52653"/>
                          <a:pt x="44974" y="52641"/>
                          <a:pt x="44968" y="52632"/>
                        </a:cubicBezTo>
                        <a:cubicBezTo>
                          <a:pt x="44968" y="52626"/>
                          <a:pt x="44968" y="52626"/>
                          <a:pt x="44963" y="52620"/>
                        </a:cubicBezTo>
                        <a:cubicBezTo>
                          <a:pt x="44963" y="52609"/>
                          <a:pt x="44963" y="52603"/>
                          <a:pt x="44958" y="52598"/>
                        </a:cubicBezTo>
                        <a:lnTo>
                          <a:pt x="44958" y="52592"/>
                        </a:lnTo>
                        <a:cubicBezTo>
                          <a:pt x="44958" y="52586"/>
                          <a:pt x="44958" y="52581"/>
                          <a:pt x="44952" y="52581"/>
                        </a:cubicBezTo>
                        <a:lnTo>
                          <a:pt x="44952" y="52575"/>
                        </a:lnTo>
                        <a:cubicBezTo>
                          <a:pt x="44952" y="52571"/>
                          <a:pt x="44950" y="52569"/>
                          <a:pt x="44946" y="52569"/>
                        </a:cubicBezTo>
                        <a:cubicBezTo>
                          <a:pt x="44947" y="52564"/>
                          <a:pt x="44941" y="52558"/>
                          <a:pt x="44941" y="52546"/>
                        </a:cubicBezTo>
                        <a:cubicBezTo>
                          <a:pt x="44941" y="52541"/>
                          <a:pt x="44941" y="52535"/>
                          <a:pt x="44937" y="52535"/>
                        </a:cubicBezTo>
                        <a:cubicBezTo>
                          <a:pt x="44937" y="52529"/>
                          <a:pt x="44931" y="52524"/>
                          <a:pt x="44931" y="52518"/>
                        </a:cubicBezTo>
                        <a:lnTo>
                          <a:pt x="44931" y="52512"/>
                        </a:lnTo>
                        <a:cubicBezTo>
                          <a:pt x="44931" y="52508"/>
                          <a:pt x="44926" y="52502"/>
                          <a:pt x="44926" y="52496"/>
                        </a:cubicBezTo>
                        <a:lnTo>
                          <a:pt x="44926" y="52491"/>
                        </a:lnTo>
                        <a:lnTo>
                          <a:pt x="44920" y="52491"/>
                        </a:lnTo>
                        <a:lnTo>
                          <a:pt x="44920" y="52479"/>
                        </a:lnTo>
                        <a:lnTo>
                          <a:pt x="44920" y="52474"/>
                        </a:lnTo>
                        <a:cubicBezTo>
                          <a:pt x="44917" y="52474"/>
                          <a:pt x="44915" y="52471"/>
                          <a:pt x="44915" y="52468"/>
                        </a:cubicBezTo>
                        <a:cubicBezTo>
                          <a:pt x="44910" y="52452"/>
                          <a:pt x="44905" y="52438"/>
                          <a:pt x="44898" y="52423"/>
                        </a:cubicBezTo>
                        <a:cubicBezTo>
                          <a:pt x="44898" y="52417"/>
                          <a:pt x="44893" y="52411"/>
                          <a:pt x="44893" y="52400"/>
                        </a:cubicBezTo>
                        <a:lnTo>
                          <a:pt x="44887" y="52394"/>
                        </a:lnTo>
                        <a:cubicBezTo>
                          <a:pt x="44888" y="52388"/>
                          <a:pt x="44882" y="52384"/>
                          <a:pt x="44882" y="52371"/>
                        </a:cubicBezTo>
                        <a:cubicBezTo>
                          <a:pt x="44866" y="52299"/>
                          <a:pt x="44841" y="52227"/>
                          <a:pt x="44814" y="52157"/>
                        </a:cubicBezTo>
                        <a:cubicBezTo>
                          <a:pt x="44809" y="52157"/>
                          <a:pt x="44809" y="52157"/>
                          <a:pt x="44809" y="52152"/>
                        </a:cubicBezTo>
                        <a:cubicBezTo>
                          <a:pt x="44798" y="52129"/>
                          <a:pt x="44793" y="52102"/>
                          <a:pt x="44782" y="52079"/>
                        </a:cubicBezTo>
                        <a:lnTo>
                          <a:pt x="44782" y="52068"/>
                        </a:lnTo>
                        <a:cubicBezTo>
                          <a:pt x="44782" y="52057"/>
                          <a:pt x="44781" y="52047"/>
                          <a:pt x="44776" y="52039"/>
                        </a:cubicBezTo>
                        <a:cubicBezTo>
                          <a:pt x="44772" y="52028"/>
                          <a:pt x="44766" y="52016"/>
                          <a:pt x="44761" y="52005"/>
                        </a:cubicBezTo>
                        <a:lnTo>
                          <a:pt x="44761" y="51999"/>
                        </a:lnTo>
                        <a:lnTo>
                          <a:pt x="44756" y="51988"/>
                        </a:lnTo>
                        <a:cubicBezTo>
                          <a:pt x="44756" y="51977"/>
                          <a:pt x="44756" y="51961"/>
                          <a:pt x="44750" y="51955"/>
                        </a:cubicBezTo>
                        <a:cubicBezTo>
                          <a:pt x="44746" y="51950"/>
                          <a:pt x="44744" y="51944"/>
                          <a:pt x="44745" y="51938"/>
                        </a:cubicBezTo>
                        <a:cubicBezTo>
                          <a:pt x="44739" y="51932"/>
                          <a:pt x="44740" y="51927"/>
                          <a:pt x="44734" y="51921"/>
                        </a:cubicBezTo>
                        <a:lnTo>
                          <a:pt x="44728" y="51915"/>
                        </a:lnTo>
                        <a:lnTo>
                          <a:pt x="44728" y="51909"/>
                        </a:lnTo>
                        <a:cubicBezTo>
                          <a:pt x="44719" y="51881"/>
                          <a:pt x="44713" y="51864"/>
                          <a:pt x="44708" y="51847"/>
                        </a:cubicBezTo>
                        <a:lnTo>
                          <a:pt x="44703" y="51824"/>
                        </a:lnTo>
                        <a:cubicBezTo>
                          <a:pt x="44697" y="51824"/>
                          <a:pt x="44697" y="51824"/>
                          <a:pt x="44697" y="51818"/>
                        </a:cubicBezTo>
                        <a:lnTo>
                          <a:pt x="44692" y="51797"/>
                        </a:lnTo>
                        <a:cubicBezTo>
                          <a:pt x="44686" y="51791"/>
                          <a:pt x="44692" y="51791"/>
                          <a:pt x="44692" y="51791"/>
                        </a:cubicBezTo>
                        <a:lnTo>
                          <a:pt x="44686" y="51774"/>
                        </a:lnTo>
                        <a:lnTo>
                          <a:pt x="44681" y="51768"/>
                        </a:lnTo>
                        <a:lnTo>
                          <a:pt x="44666" y="51711"/>
                        </a:lnTo>
                        <a:cubicBezTo>
                          <a:pt x="44661" y="51711"/>
                          <a:pt x="44661" y="51706"/>
                          <a:pt x="44661" y="51700"/>
                        </a:cubicBezTo>
                        <a:lnTo>
                          <a:pt x="44592" y="51492"/>
                        </a:lnTo>
                        <a:cubicBezTo>
                          <a:pt x="44592" y="51486"/>
                          <a:pt x="44592" y="51486"/>
                          <a:pt x="44586" y="51480"/>
                        </a:cubicBezTo>
                        <a:cubicBezTo>
                          <a:pt x="44580" y="51464"/>
                          <a:pt x="44574" y="51447"/>
                          <a:pt x="44570" y="51429"/>
                        </a:cubicBezTo>
                        <a:cubicBezTo>
                          <a:pt x="44565" y="51412"/>
                          <a:pt x="44555" y="51389"/>
                          <a:pt x="44550" y="51368"/>
                        </a:cubicBezTo>
                        <a:cubicBezTo>
                          <a:pt x="44550" y="51362"/>
                          <a:pt x="44544" y="51356"/>
                          <a:pt x="44544" y="51351"/>
                        </a:cubicBezTo>
                        <a:cubicBezTo>
                          <a:pt x="44538" y="51340"/>
                          <a:pt x="44534" y="51328"/>
                          <a:pt x="44533" y="51317"/>
                        </a:cubicBezTo>
                        <a:cubicBezTo>
                          <a:pt x="44517" y="51277"/>
                          <a:pt x="44512" y="51260"/>
                          <a:pt x="44512" y="51260"/>
                        </a:cubicBezTo>
                        <a:cubicBezTo>
                          <a:pt x="44496" y="51215"/>
                          <a:pt x="44480" y="51164"/>
                          <a:pt x="44464" y="51119"/>
                        </a:cubicBezTo>
                        <a:cubicBezTo>
                          <a:pt x="44449" y="51068"/>
                          <a:pt x="44427" y="51017"/>
                          <a:pt x="44405" y="50966"/>
                        </a:cubicBezTo>
                        <a:cubicBezTo>
                          <a:pt x="44399" y="50956"/>
                          <a:pt x="44397" y="50945"/>
                          <a:pt x="44396" y="50933"/>
                        </a:cubicBezTo>
                        <a:lnTo>
                          <a:pt x="44341" y="50797"/>
                        </a:lnTo>
                        <a:cubicBezTo>
                          <a:pt x="44339" y="50794"/>
                          <a:pt x="44337" y="50791"/>
                          <a:pt x="44337" y="50786"/>
                        </a:cubicBezTo>
                        <a:lnTo>
                          <a:pt x="44326" y="50752"/>
                        </a:lnTo>
                        <a:cubicBezTo>
                          <a:pt x="44262" y="50571"/>
                          <a:pt x="44198" y="50390"/>
                          <a:pt x="44129" y="50210"/>
                        </a:cubicBezTo>
                        <a:cubicBezTo>
                          <a:pt x="43847" y="49425"/>
                          <a:pt x="43555" y="48646"/>
                          <a:pt x="43261" y="47872"/>
                        </a:cubicBezTo>
                        <a:cubicBezTo>
                          <a:pt x="43229" y="47782"/>
                          <a:pt x="43197" y="47691"/>
                          <a:pt x="43159" y="47601"/>
                        </a:cubicBezTo>
                        <a:cubicBezTo>
                          <a:pt x="42791" y="46627"/>
                          <a:pt x="42418" y="45657"/>
                          <a:pt x="42045" y="44691"/>
                        </a:cubicBezTo>
                        <a:cubicBezTo>
                          <a:pt x="42013" y="44601"/>
                          <a:pt x="41975" y="44516"/>
                          <a:pt x="41943" y="44426"/>
                        </a:cubicBezTo>
                        <a:cubicBezTo>
                          <a:pt x="41939" y="44416"/>
                          <a:pt x="41935" y="44407"/>
                          <a:pt x="41933" y="44397"/>
                        </a:cubicBezTo>
                        <a:lnTo>
                          <a:pt x="41436" y="43126"/>
                        </a:lnTo>
                        <a:cubicBezTo>
                          <a:pt x="41430" y="43109"/>
                          <a:pt x="41419" y="43098"/>
                          <a:pt x="41414" y="43081"/>
                        </a:cubicBezTo>
                        <a:cubicBezTo>
                          <a:pt x="41355" y="42922"/>
                          <a:pt x="41296" y="42770"/>
                          <a:pt x="41239" y="42612"/>
                        </a:cubicBezTo>
                        <a:cubicBezTo>
                          <a:pt x="41175" y="42459"/>
                          <a:pt x="41116" y="42301"/>
                          <a:pt x="41057" y="42148"/>
                        </a:cubicBezTo>
                        <a:cubicBezTo>
                          <a:pt x="41051" y="42141"/>
                          <a:pt x="41046" y="42130"/>
                          <a:pt x="41046" y="42121"/>
                        </a:cubicBezTo>
                        <a:cubicBezTo>
                          <a:pt x="41004" y="42024"/>
                          <a:pt x="40966" y="41928"/>
                          <a:pt x="40929" y="41831"/>
                        </a:cubicBezTo>
                        <a:cubicBezTo>
                          <a:pt x="40881" y="41697"/>
                          <a:pt x="40828" y="41566"/>
                          <a:pt x="40773" y="41431"/>
                        </a:cubicBezTo>
                        <a:cubicBezTo>
                          <a:pt x="40683" y="41199"/>
                          <a:pt x="40591" y="40974"/>
                          <a:pt x="40495" y="40741"/>
                        </a:cubicBezTo>
                        <a:cubicBezTo>
                          <a:pt x="40373" y="40425"/>
                          <a:pt x="40277" y="40176"/>
                          <a:pt x="40202" y="39973"/>
                        </a:cubicBezTo>
                        <a:cubicBezTo>
                          <a:pt x="39967" y="39391"/>
                          <a:pt x="39737" y="38803"/>
                          <a:pt x="39508" y="38221"/>
                        </a:cubicBezTo>
                        <a:cubicBezTo>
                          <a:pt x="39118" y="37238"/>
                          <a:pt x="38727" y="36255"/>
                          <a:pt x="38337" y="35272"/>
                        </a:cubicBezTo>
                        <a:cubicBezTo>
                          <a:pt x="38306" y="35198"/>
                          <a:pt x="38279" y="35125"/>
                          <a:pt x="38251" y="35057"/>
                        </a:cubicBezTo>
                        <a:cubicBezTo>
                          <a:pt x="38118" y="34723"/>
                          <a:pt x="37985" y="34390"/>
                          <a:pt x="37851" y="34051"/>
                        </a:cubicBezTo>
                        <a:cubicBezTo>
                          <a:pt x="37203" y="32428"/>
                          <a:pt x="36552" y="30807"/>
                          <a:pt x="35899" y="29191"/>
                        </a:cubicBezTo>
                        <a:cubicBezTo>
                          <a:pt x="35680" y="28654"/>
                          <a:pt x="35461" y="28112"/>
                          <a:pt x="35237" y="27574"/>
                        </a:cubicBezTo>
                        <a:cubicBezTo>
                          <a:pt x="34941" y="26856"/>
                          <a:pt x="34647" y="26138"/>
                          <a:pt x="34347" y="25420"/>
                        </a:cubicBezTo>
                        <a:lnTo>
                          <a:pt x="34218" y="25115"/>
                        </a:lnTo>
                        <a:lnTo>
                          <a:pt x="34208" y="25092"/>
                        </a:lnTo>
                        <a:lnTo>
                          <a:pt x="34144" y="24940"/>
                        </a:lnTo>
                        <a:lnTo>
                          <a:pt x="34036" y="24680"/>
                        </a:lnTo>
                        <a:lnTo>
                          <a:pt x="34026" y="24646"/>
                        </a:lnTo>
                        <a:lnTo>
                          <a:pt x="34021" y="24646"/>
                        </a:lnTo>
                        <a:lnTo>
                          <a:pt x="29051" y="12678"/>
                        </a:lnTo>
                        <a:cubicBezTo>
                          <a:pt x="27239" y="8449"/>
                          <a:pt x="25461" y="4208"/>
                          <a:pt x="23603" y="1"/>
                        </a:cubicBezTo>
                        <a:close/>
                      </a:path>
                    </a:pathLst>
                  </a:custGeom>
                  <a:solidFill>
                    <a:srgbClr val="5869A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57" name="Google Shape;1580;p40">
                    <a:extLst>
                      <a:ext uri="{FF2B5EF4-FFF2-40B4-BE49-F238E27FC236}">
                        <a16:creationId xmlns:a16="http://schemas.microsoft.com/office/drawing/2014/main" id="{6794AB25-E9A5-7F05-87FE-CD2B73A9BC51}"/>
                      </a:ext>
                    </a:extLst>
                  </p:cNvPr>
                  <p:cNvSpPr/>
                  <p:nvPr/>
                </p:nvSpPr>
                <p:spPr>
                  <a:xfrm>
                    <a:off x="3273425" y="5412800"/>
                    <a:ext cx="13975" cy="3225"/>
                  </a:xfrm>
                  <a:custGeom>
                    <a:avLst/>
                    <a:gdLst/>
                    <a:ahLst/>
                    <a:cxnLst/>
                    <a:rect l="l" t="t" r="r" b="b"/>
                    <a:pathLst>
                      <a:path w="559" h="129" extrusionOk="0">
                        <a:moveTo>
                          <a:pt x="558" y="0"/>
                        </a:moveTo>
                        <a:cubicBezTo>
                          <a:pt x="496" y="10"/>
                          <a:pt x="434" y="20"/>
                          <a:pt x="384" y="25"/>
                        </a:cubicBezTo>
                        <a:cubicBezTo>
                          <a:pt x="226" y="61"/>
                          <a:pt x="113" y="93"/>
                          <a:pt x="1" y="129"/>
                        </a:cubicBezTo>
                        <a:cubicBezTo>
                          <a:pt x="85" y="114"/>
                          <a:pt x="163" y="94"/>
                          <a:pt x="248" y="72"/>
                        </a:cubicBezTo>
                        <a:cubicBezTo>
                          <a:pt x="260" y="67"/>
                          <a:pt x="271" y="67"/>
                          <a:pt x="283" y="63"/>
                        </a:cubicBezTo>
                        <a:cubicBezTo>
                          <a:pt x="372" y="47"/>
                          <a:pt x="462" y="20"/>
                          <a:pt x="558" y="0"/>
                        </a:cubicBezTo>
                        <a:close/>
                      </a:path>
                    </a:pathLst>
                  </a:custGeom>
                  <a:solidFill>
                    <a:srgbClr val="1E160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58" name="Google Shape;1581;p40">
                    <a:extLst>
                      <a:ext uri="{FF2B5EF4-FFF2-40B4-BE49-F238E27FC236}">
                        <a16:creationId xmlns:a16="http://schemas.microsoft.com/office/drawing/2014/main" id="{F1537018-A23D-EFA3-027A-0499B733382D}"/>
                      </a:ext>
                    </a:extLst>
                  </p:cNvPr>
                  <p:cNvSpPr/>
                  <p:nvPr/>
                </p:nvSpPr>
                <p:spPr>
                  <a:xfrm>
                    <a:off x="4291050" y="4809400"/>
                    <a:ext cx="21275" cy="17850"/>
                  </a:xfrm>
                  <a:custGeom>
                    <a:avLst/>
                    <a:gdLst/>
                    <a:ahLst/>
                    <a:cxnLst/>
                    <a:rect l="l" t="t" r="r" b="b"/>
                    <a:pathLst>
                      <a:path w="851" h="714" extrusionOk="0">
                        <a:moveTo>
                          <a:pt x="850" y="0"/>
                        </a:moveTo>
                        <a:lnTo>
                          <a:pt x="850" y="0"/>
                        </a:lnTo>
                        <a:cubicBezTo>
                          <a:pt x="590" y="145"/>
                          <a:pt x="126" y="510"/>
                          <a:pt x="1" y="714"/>
                        </a:cubicBezTo>
                        <a:cubicBezTo>
                          <a:pt x="185" y="583"/>
                          <a:pt x="547" y="328"/>
                          <a:pt x="850" y="0"/>
                        </a:cubicBezTo>
                        <a:close/>
                      </a:path>
                    </a:pathLst>
                  </a:custGeom>
                  <a:solidFill>
                    <a:srgbClr val="1E160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59" name="Google Shape;1582;p40">
                    <a:extLst>
                      <a:ext uri="{FF2B5EF4-FFF2-40B4-BE49-F238E27FC236}">
                        <a16:creationId xmlns:a16="http://schemas.microsoft.com/office/drawing/2014/main" id="{98784826-27A9-4619-83EB-0BEEF50B6508}"/>
                      </a:ext>
                    </a:extLst>
                  </p:cNvPr>
                  <p:cNvSpPr/>
                  <p:nvPr/>
                </p:nvSpPr>
                <p:spPr>
                  <a:xfrm>
                    <a:off x="3856325" y="3798975"/>
                    <a:ext cx="475" cy="325"/>
                  </a:xfrm>
                  <a:custGeom>
                    <a:avLst/>
                    <a:gdLst/>
                    <a:ahLst/>
                    <a:cxnLst/>
                    <a:rect l="l" t="t" r="r" b="b"/>
                    <a:pathLst>
                      <a:path w="19" h="13" extrusionOk="0">
                        <a:moveTo>
                          <a:pt x="1" y="1"/>
                        </a:moveTo>
                        <a:lnTo>
                          <a:pt x="1" y="13"/>
                        </a:lnTo>
                        <a:cubicBezTo>
                          <a:pt x="7" y="7"/>
                          <a:pt x="13" y="2"/>
                          <a:pt x="19" y="2"/>
                        </a:cubicBezTo>
                        <a:lnTo>
                          <a:pt x="1" y="1"/>
                        </a:lnTo>
                        <a:close/>
                      </a:path>
                    </a:pathLst>
                  </a:custGeom>
                  <a:solidFill>
                    <a:srgbClr val="1E160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60" name="Google Shape;1583;p40">
                    <a:extLst>
                      <a:ext uri="{FF2B5EF4-FFF2-40B4-BE49-F238E27FC236}">
                        <a16:creationId xmlns:a16="http://schemas.microsoft.com/office/drawing/2014/main" id="{2ED14F88-5ECB-C262-E945-359BB57F1BD5}"/>
                      </a:ext>
                    </a:extLst>
                  </p:cNvPr>
                  <p:cNvSpPr/>
                  <p:nvPr/>
                </p:nvSpPr>
                <p:spPr>
                  <a:xfrm>
                    <a:off x="3849775" y="3919400"/>
                    <a:ext cx="500" cy="1700"/>
                  </a:xfrm>
                  <a:custGeom>
                    <a:avLst/>
                    <a:gdLst/>
                    <a:ahLst/>
                    <a:cxnLst/>
                    <a:rect l="l" t="t" r="r" b="b"/>
                    <a:pathLst>
                      <a:path w="20" h="68" extrusionOk="0">
                        <a:moveTo>
                          <a:pt x="19" y="0"/>
                        </a:moveTo>
                        <a:lnTo>
                          <a:pt x="19" y="0"/>
                        </a:lnTo>
                        <a:cubicBezTo>
                          <a:pt x="12" y="4"/>
                          <a:pt x="7" y="16"/>
                          <a:pt x="0" y="18"/>
                        </a:cubicBezTo>
                        <a:cubicBezTo>
                          <a:pt x="5" y="53"/>
                          <a:pt x="8" y="67"/>
                          <a:pt x="11" y="67"/>
                        </a:cubicBezTo>
                        <a:cubicBezTo>
                          <a:pt x="15" y="67"/>
                          <a:pt x="17" y="41"/>
                          <a:pt x="19" y="0"/>
                        </a:cubicBezTo>
                        <a:close/>
                      </a:path>
                    </a:pathLst>
                  </a:custGeom>
                  <a:solidFill>
                    <a:srgbClr val="3A342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61" name="Google Shape;1584;p40">
                    <a:extLst>
                      <a:ext uri="{FF2B5EF4-FFF2-40B4-BE49-F238E27FC236}">
                        <a16:creationId xmlns:a16="http://schemas.microsoft.com/office/drawing/2014/main" id="{813F25E9-883E-F75A-F9F3-41F998AA0E2C}"/>
                      </a:ext>
                    </a:extLst>
                  </p:cNvPr>
                  <p:cNvSpPr/>
                  <p:nvPr/>
                </p:nvSpPr>
                <p:spPr>
                  <a:xfrm>
                    <a:off x="3855875" y="3800400"/>
                    <a:ext cx="150" cy="6075"/>
                  </a:xfrm>
                  <a:custGeom>
                    <a:avLst/>
                    <a:gdLst/>
                    <a:ahLst/>
                    <a:cxnLst/>
                    <a:rect l="l" t="t" r="r" b="b"/>
                    <a:pathLst>
                      <a:path w="6" h="243" extrusionOk="0">
                        <a:moveTo>
                          <a:pt x="3" y="1"/>
                        </a:moveTo>
                        <a:cubicBezTo>
                          <a:pt x="3" y="31"/>
                          <a:pt x="2" y="70"/>
                          <a:pt x="1" y="104"/>
                        </a:cubicBezTo>
                        <a:cubicBezTo>
                          <a:pt x="2" y="152"/>
                          <a:pt x="3" y="195"/>
                          <a:pt x="6" y="243"/>
                        </a:cubicBezTo>
                        <a:lnTo>
                          <a:pt x="3" y="1"/>
                        </a:lnTo>
                        <a:close/>
                      </a:path>
                    </a:pathLst>
                  </a:custGeom>
                  <a:solidFill>
                    <a:srgbClr val="3A342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62" name="Google Shape;1585;p40">
                    <a:extLst>
                      <a:ext uri="{FF2B5EF4-FFF2-40B4-BE49-F238E27FC236}">
                        <a16:creationId xmlns:a16="http://schemas.microsoft.com/office/drawing/2014/main" id="{ECD82A13-4B50-241A-45B8-19C293730ECA}"/>
                      </a:ext>
                    </a:extLst>
                  </p:cNvPr>
                  <p:cNvSpPr/>
                  <p:nvPr/>
                </p:nvSpPr>
                <p:spPr>
                  <a:xfrm>
                    <a:off x="3847450" y="3884900"/>
                    <a:ext cx="1700" cy="21300"/>
                  </a:xfrm>
                  <a:custGeom>
                    <a:avLst/>
                    <a:gdLst/>
                    <a:ahLst/>
                    <a:cxnLst/>
                    <a:rect l="l" t="t" r="r" b="b"/>
                    <a:pathLst>
                      <a:path w="68" h="852" extrusionOk="0">
                        <a:moveTo>
                          <a:pt x="0" y="1"/>
                        </a:moveTo>
                        <a:lnTo>
                          <a:pt x="38" y="622"/>
                        </a:lnTo>
                        <a:lnTo>
                          <a:pt x="68" y="851"/>
                        </a:lnTo>
                        <a:lnTo>
                          <a:pt x="0" y="1"/>
                        </a:lnTo>
                        <a:close/>
                      </a:path>
                    </a:pathLst>
                  </a:custGeom>
                  <a:solidFill>
                    <a:srgbClr val="3A342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63" name="Google Shape;1586;p40">
                    <a:extLst>
                      <a:ext uri="{FF2B5EF4-FFF2-40B4-BE49-F238E27FC236}">
                        <a16:creationId xmlns:a16="http://schemas.microsoft.com/office/drawing/2014/main" id="{6E1DB076-519C-FAF9-8767-80741C01CA23}"/>
                      </a:ext>
                    </a:extLst>
                  </p:cNvPr>
                  <p:cNvSpPr/>
                  <p:nvPr/>
                </p:nvSpPr>
                <p:spPr>
                  <a:xfrm>
                    <a:off x="3848675" y="4006325"/>
                    <a:ext cx="1625" cy="6150"/>
                  </a:xfrm>
                  <a:custGeom>
                    <a:avLst/>
                    <a:gdLst/>
                    <a:ahLst/>
                    <a:cxnLst/>
                    <a:rect l="l" t="t" r="r" b="b"/>
                    <a:pathLst>
                      <a:path w="65" h="246" extrusionOk="0">
                        <a:moveTo>
                          <a:pt x="1" y="1"/>
                        </a:moveTo>
                        <a:lnTo>
                          <a:pt x="65" y="245"/>
                        </a:lnTo>
                        <a:cubicBezTo>
                          <a:pt x="56" y="145"/>
                          <a:pt x="38" y="55"/>
                          <a:pt x="1" y="1"/>
                        </a:cubicBezTo>
                        <a:close/>
                      </a:path>
                    </a:pathLst>
                  </a:custGeom>
                  <a:solidFill>
                    <a:srgbClr val="3A342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64" name="Google Shape;1587;p40">
                    <a:extLst>
                      <a:ext uri="{FF2B5EF4-FFF2-40B4-BE49-F238E27FC236}">
                        <a16:creationId xmlns:a16="http://schemas.microsoft.com/office/drawing/2014/main" id="{3B1E2D1D-CCC3-5164-ADAC-CE9EF8F7BDEF}"/>
                      </a:ext>
                    </a:extLst>
                  </p:cNvPr>
                  <p:cNvSpPr/>
                  <p:nvPr/>
                </p:nvSpPr>
                <p:spPr>
                  <a:xfrm>
                    <a:off x="3774400" y="4520350"/>
                    <a:ext cx="450" cy="4800"/>
                  </a:xfrm>
                  <a:custGeom>
                    <a:avLst/>
                    <a:gdLst/>
                    <a:ahLst/>
                    <a:cxnLst/>
                    <a:rect l="l" t="t" r="r" b="b"/>
                    <a:pathLst>
                      <a:path w="18" h="192" extrusionOk="0">
                        <a:moveTo>
                          <a:pt x="11" y="0"/>
                        </a:moveTo>
                        <a:cubicBezTo>
                          <a:pt x="2" y="63"/>
                          <a:pt x="0" y="128"/>
                          <a:pt x="8" y="192"/>
                        </a:cubicBezTo>
                        <a:cubicBezTo>
                          <a:pt x="16" y="128"/>
                          <a:pt x="17" y="63"/>
                          <a:pt x="11" y="0"/>
                        </a:cubicBezTo>
                        <a:close/>
                      </a:path>
                    </a:pathLst>
                  </a:custGeom>
                  <a:solidFill>
                    <a:srgbClr val="3A342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65" name="Google Shape;1588;p40">
                    <a:extLst>
                      <a:ext uri="{FF2B5EF4-FFF2-40B4-BE49-F238E27FC236}">
                        <a16:creationId xmlns:a16="http://schemas.microsoft.com/office/drawing/2014/main" id="{FB7C7C39-3BED-728F-D3E9-68282D0F52D9}"/>
                      </a:ext>
                    </a:extLst>
                  </p:cNvPr>
                  <p:cNvSpPr/>
                  <p:nvPr/>
                </p:nvSpPr>
                <p:spPr>
                  <a:xfrm>
                    <a:off x="3467375" y="4893500"/>
                    <a:ext cx="5825" cy="7425"/>
                  </a:xfrm>
                  <a:custGeom>
                    <a:avLst/>
                    <a:gdLst/>
                    <a:ahLst/>
                    <a:cxnLst/>
                    <a:rect l="l" t="t" r="r" b="b"/>
                    <a:pathLst>
                      <a:path w="233" h="297" extrusionOk="0">
                        <a:moveTo>
                          <a:pt x="233" y="1"/>
                        </a:moveTo>
                        <a:lnTo>
                          <a:pt x="233" y="1"/>
                        </a:lnTo>
                        <a:cubicBezTo>
                          <a:pt x="153" y="79"/>
                          <a:pt x="79" y="162"/>
                          <a:pt x="7" y="250"/>
                        </a:cubicBezTo>
                        <a:cubicBezTo>
                          <a:pt x="0" y="282"/>
                          <a:pt x="1" y="296"/>
                          <a:pt x="7" y="296"/>
                        </a:cubicBezTo>
                        <a:cubicBezTo>
                          <a:pt x="28" y="296"/>
                          <a:pt x="111" y="163"/>
                          <a:pt x="233" y="1"/>
                        </a:cubicBezTo>
                        <a:close/>
                      </a:path>
                    </a:pathLst>
                  </a:custGeom>
                  <a:solidFill>
                    <a:srgbClr val="3A342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66" name="Google Shape;1589;p40">
                    <a:extLst>
                      <a:ext uri="{FF2B5EF4-FFF2-40B4-BE49-F238E27FC236}">
                        <a16:creationId xmlns:a16="http://schemas.microsoft.com/office/drawing/2014/main" id="{F4E17E17-638F-3A19-AF9E-8A1CBC3D513F}"/>
                      </a:ext>
                    </a:extLst>
                  </p:cNvPr>
                  <p:cNvSpPr/>
                  <p:nvPr/>
                </p:nvSpPr>
                <p:spPr>
                  <a:xfrm>
                    <a:off x="3785650" y="4487575"/>
                    <a:ext cx="150" cy="275"/>
                  </a:xfrm>
                  <a:custGeom>
                    <a:avLst/>
                    <a:gdLst/>
                    <a:ahLst/>
                    <a:cxnLst/>
                    <a:rect l="l" t="t" r="r" b="b"/>
                    <a:pathLst>
                      <a:path w="6" h="11" extrusionOk="0">
                        <a:moveTo>
                          <a:pt x="6" y="0"/>
                        </a:moveTo>
                        <a:lnTo>
                          <a:pt x="6" y="0"/>
                        </a:lnTo>
                        <a:cubicBezTo>
                          <a:pt x="6" y="0"/>
                          <a:pt x="3" y="0"/>
                          <a:pt x="1" y="2"/>
                        </a:cubicBezTo>
                        <a:cubicBezTo>
                          <a:pt x="1" y="4"/>
                          <a:pt x="1" y="8"/>
                          <a:pt x="1" y="10"/>
                        </a:cubicBezTo>
                        <a:cubicBezTo>
                          <a:pt x="2" y="6"/>
                          <a:pt x="6" y="0"/>
                          <a:pt x="6" y="0"/>
                        </a:cubicBezTo>
                        <a:close/>
                      </a:path>
                    </a:pathLst>
                  </a:custGeom>
                  <a:solidFill>
                    <a:srgbClr val="3A342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67" name="Google Shape;1590;p40">
                    <a:extLst>
                      <a:ext uri="{FF2B5EF4-FFF2-40B4-BE49-F238E27FC236}">
                        <a16:creationId xmlns:a16="http://schemas.microsoft.com/office/drawing/2014/main" id="{314C2441-8178-B7A0-3B68-55B9C32B793C}"/>
                      </a:ext>
                    </a:extLst>
                  </p:cNvPr>
                  <p:cNvSpPr/>
                  <p:nvPr/>
                </p:nvSpPr>
                <p:spPr>
                  <a:xfrm>
                    <a:off x="3772750" y="4468500"/>
                    <a:ext cx="3300" cy="7350"/>
                  </a:xfrm>
                  <a:custGeom>
                    <a:avLst/>
                    <a:gdLst/>
                    <a:ahLst/>
                    <a:cxnLst/>
                    <a:rect l="l" t="t" r="r" b="b"/>
                    <a:pathLst>
                      <a:path w="132" h="294" extrusionOk="0">
                        <a:moveTo>
                          <a:pt x="119" y="1"/>
                        </a:moveTo>
                        <a:lnTo>
                          <a:pt x="0" y="293"/>
                        </a:lnTo>
                        <a:lnTo>
                          <a:pt x="131" y="284"/>
                        </a:lnTo>
                        <a:lnTo>
                          <a:pt x="119" y="1"/>
                        </a:lnTo>
                        <a:close/>
                      </a:path>
                    </a:pathLst>
                  </a:custGeom>
                  <a:solidFill>
                    <a:srgbClr val="3A342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68" name="Google Shape;1591;p40">
                    <a:extLst>
                      <a:ext uri="{FF2B5EF4-FFF2-40B4-BE49-F238E27FC236}">
                        <a16:creationId xmlns:a16="http://schemas.microsoft.com/office/drawing/2014/main" id="{9610855C-DAAD-E283-19BA-65FD56F170E4}"/>
                      </a:ext>
                    </a:extLst>
                  </p:cNvPr>
                  <p:cNvSpPr/>
                  <p:nvPr/>
                </p:nvSpPr>
                <p:spPr>
                  <a:xfrm>
                    <a:off x="3407175" y="4946050"/>
                    <a:ext cx="2375" cy="2625"/>
                  </a:xfrm>
                  <a:custGeom>
                    <a:avLst/>
                    <a:gdLst/>
                    <a:ahLst/>
                    <a:cxnLst/>
                    <a:rect l="l" t="t" r="r" b="b"/>
                    <a:pathLst>
                      <a:path w="95" h="105" extrusionOk="0">
                        <a:moveTo>
                          <a:pt x="1" y="0"/>
                        </a:moveTo>
                        <a:lnTo>
                          <a:pt x="95" y="105"/>
                        </a:lnTo>
                        <a:cubicBezTo>
                          <a:pt x="85" y="54"/>
                          <a:pt x="63" y="11"/>
                          <a:pt x="1" y="0"/>
                        </a:cubicBezTo>
                        <a:close/>
                      </a:path>
                    </a:pathLst>
                  </a:custGeom>
                  <a:solidFill>
                    <a:srgbClr val="3A342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69" name="Google Shape;1592;p40">
                    <a:extLst>
                      <a:ext uri="{FF2B5EF4-FFF2-40B4-BE49-F238E27FC236}">
                        <a16:creationId xmlns:a16="http://schemas.microsoft.com/office/drawing/2014/main" id="{52ED7F8F-B87D-5075-B801-02259DE343B1}"/>
                      </a:ext>
                    </a:extLst>
                  </p:cNvPr>
                  <p:cNvSpPr/>
                  <p:nvPr/>
                </p:nvSpPr>
                <p:spPr>
                  <a:xfrm>
                    <a:off x="3230000" y="5083900"/>
                    <a:ext cx="4150" cy="2675"/>
                  </a:xfrm>
                  <a:custGeom>
                    <a:avLst/>
                    <a:gdLst/>
                    <a:ahLst/>
                    <a:cxnLst/>
                    <a:rect l="l" t="t" r="r" b="b"/>
                    <a:pathLst>
                      <a:path w="166" h="107" extrusionOk="0">
                        <a:moveTo>
                          <a:pt x="165" y="0"/>
                        </a:moveTo>
                        <a:lnTo>
                          <a:pt x="165" y="0"/>
                        </a:lnTo>
                        <a:cubicBezTo>
                          <a:pt x="102" y="18"/>
                          <a:pt x="47" y="60"/>
                          <a:pt x="0" y="106"/>
                        </a:cubicBezTo>
                        <a:lnTo>
                          <a:pt x="165" y="0"/>
                        </a:lnTo>
                        <a:close/>
                      </a:path>
                    </a:pathLst>
                  </a:custGeom>
                  <a:solidFill>
                    <a:srgbClr val="3A342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70" name="Google Shape;1593;p40">
                    <a:extLst>
                      <a:ext uri="{FF2B5EF4-FFF2-40B4-BE49-F238E27FC236}">
                        <a16:creationId xmlns:a16="http://schemas.microsoft.com/office/drawing/2014/main" id="{8C4CF1EC-E52B-48DD-2EDF-794D2996FB84}"/>
                      </a:ext>
                    </a:extLst>
                  </p:cNvPr>
                  <p:cNvSpPr/>
                  <p:nvPr/>
                </p:nvSpPr>
                <p:spPr>
                  <a:xfrm>
                    <a:off x="3117200" y="5153925"/>
                    <a:ext cx="2425" cy="5700"/>
                  </a:xfrm>
                  <a:custGeom>
                    <a:avLst/>
                    <a:gdLst/>
                    <a:ahLst/>
                    <a:cxnLst/>
                    <a:rect l="l" t="t" r="r" b="b"/>
                    <a:pathLst>
                      <a:path w="97" h="228" extrusionOk="0">
                        <a:moveTo>
                          <a:pt x="1" y="1"/>
                        </a:moveTo>
                        <a:lnTo>
                          <a:pt x="92" y="226"/>
                        </a:lnTo>
                        <a:lnTo>
                          <a:pt x="97" y="227"/>
                        </a:lnTo>
                        <a:lnTo>
                          <a:pt x="97" y="227"/>
                        </a:lnTo>
                        <a:lnTo>
                          <a:pt x="1" y="1"/>
                        </a:lnTo>
                        <a:close/>
                      </a:path>
                    </a:pathLst>
                  </a:custGeom>
                  <a:solidFill>
                    <a:srgbClr val="3A342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71" name="Google Shape;1594;p40">
                    <a:extLst>
                      <a:ext uri="{FF2B5EF4-FFF2-40B4-BE49-F238E27FC236}">
                        <a16:creationId xmlns:a16="http://schemas.microsoft.com/office/drawing/2014/main" id="{6DBD0B02-AFEC-7B0F-7C74-B6FF043F50C1}"/>
                      </a:ext>
                    </a:extLst>
                  </p:cNvPr>
                  <p:cNvSpPr/>
                  <p:nvPr/>
                </p:nvSpPr>
                <p:spPr>
                  <a:xfrm>
                    <a:off x="3116550" y="5138150"/>
                    <a:ext cx="48075" cy="21325"/>
                  </a:xfrm>
                  <a:custGeom>
                    <a:avLst/>
                    <a:gdLst/>
                    <a:ahLst/>
                    <a:cxnLst/>
                    <a:rect l="l" t="t" r="r" b="b"/>
                    <a:pathLst>
                      <a:path w="1923" h="853" extrusionOk="0">
                        <a:moveTo>
                          <a:pt x="1628" y="0"/>
                        </a:moveTo>
                        <a:cubicBezTo>
                          <a:pt x="1528" y="0"/>
                          <a:pt x="1394" y="40"/>
                          <a:pt x="1175" y="177"/>
                        </a:cubicBezTo>
                        <a:cubicBezTo>
                          <a:pt x="970" y="571"/>
                          <a:pt x="519" y="433"/>
                          <a:pt x="164" y="802"/>
                        </a:cubicBezTo>
                        <a:cubicBezTo>
                          <a:pt x="612" y="273"/>
                          <a:pt x="142" y="740"/>
                          <a:pt x="517" y="253"/>
                        </a:cubicBezTo>
                        <a:lnTo>
                          <a:pt x="517" y="253"/>
                        </a:lnTo>
                        <a:cubicBezTo>
                          <a:pt x="353" y="295"/>
                          <a:pt x="188" y="421"/>
                          <a:pt x="0" y="575"/>
                        </a:cubicBezTo>
                        <a:lnTo>
                          <a:pt x="28" y="632"/>
                        </a:lnTo>
                        <a:cubicBezTo>
                          <a:pt x="69" y="609"/>
                          <a:pt x="109" y="583"/>
                          <a:pt x="146" y="554"/>
                        </a:cubicBezTo>
                        <a:lnTo>
                          <a:pt x="146" y="554"/>
                        </a:lnTo>
                        <a:cubicBezTo>
                          <a:pt x="421" y="571"/>
                          <a:pt x="268" y="675"/>
                          <a:pt x="92" y="767"/>
                        </a:cubicBezTo>
                        <a:lnTo>
                          <a:pt x="129" y="852"/>
                        </a:lnTo>
                        <a:cubicBezTo>
                          <a:pt x="734" y="600"/>
                          <a:pt x="1328" y="338"/>
                          <a:pt x="1922" y="69"/>
                        </a:cubicBezTo>
                        <a:cubicBezTo>
                          <a:pt x="1816" y="55"/>
                          <a:pt x="1745" y="0"/>
                          <a:pt x="1628" y="0"/>
                        </a:cubicBezTo>
                        <a:close/>
                      </a:path>
                    </a:pathLst>
                  </a:custGeom>
                  <a:solidFill>
                    <a:srgbClr val="3A342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72" name="Google Shape;1595;p40">
                    <a:extLst>
                      <a:ext uri="{FF2B5EF4-FFF2-40B4-BE49-F238E27FC236}">
                        <a16:creationId xmlns:a16="http://schemas.microsoft.com/office/drawing/2014/main" id="{D06899A7-5AF3-9FD5-5903-2D9D2FE64C9B}"/>
                      </a:ext>
                    </a:extLst>
                  </p:cNvPr>
                  <p:cNvSpPr/>
                  <p:nvPr/>
                </p:nvSpPr>
                <p:spPr>
                  <a:xfrm>
                    <a:off x="2055850" y="5104525"/>
                    <a:ext cx="214750" cy="158775"/>
                  </a:xfrm>
                  <a:custGeom>
                    <a:avLst/>
                    <a:gdLst/>
                    <a:ahLst/>
                    <a:cxnLst/>
                    <a:rect l="l" t="t" r="r" b="b"/>
                    <a:pathLst>
                      <a:path w="8590" h="6351" extrusionOk="0">
                        <a:moveTo>
                          <a:pt x="1" y="0"/>
                        </a:moveTo>
                        <a:lnTo>
                          <a:pt x="1" y="0"/>
                        </a:lnTo>
                        <a:cubicBezTo>
                          <a:pt x="114" y="198"/>
                          <a:pt x="241" y="386"/>
                          <a:pt x="372" y="570"/>
                        </a:cubicBezTo>
                        <a:cubicBezTo>
                          <a:pt x="503" y="756"/>
                          <a:pt x="641" y="937"/>
                          <a:pt x="784" y="1113"/>
                        </a:cubicBezTo>
                        <a:cubicBezTo>
                          <a:pt x="928" y="1289"/>
                          <a:pt x="1073" y="1463"/>
                          <a:pt x="1225" y="1632"/>
                        </a:cubicBezTo>
                        <a:lnTo>
                          <a:pt x="1338" y="1758"/>
                        </a:lnTo>
                        <a:lnTo>
                          <a:pt x="1454" y="1884"/>
                        </a:lnTo>
                        <a:lnTo>
                          <a:pt x="1571" y="2008"/>
                        </a:lnTo>
                        <a:lnTo>
                          <a:pt x="1689" y="2130"/>
                        </a:lnTo>
                        <a:cubicBezTo>
                          <a:pt x="2325" y="2780"/>
                          <a:pt x="3012" y="3379"/>
                          <a:pt x="3745" y="3919"/>
                        </a:cubicBezTo>
                        <a:cubicBezTo>
                          <a:pt x="4476" y="4461"/>
                          <a:pt x="5250" y="4942"/>
                          <a:pt x="6058" y="5359"/>
                        </a:cubicBezTo>
                        <a:cubicBezTo>
                          <a:pt x="6160" y="5410"/>
                          <a:pt x="6262" y="5459"/>
                          <a:pt x="6364" y="5510"/>
                        </a:cubicBezTo>
                        <a:lnTo>
                          <a:pt x="6517" y="5583"/>
                        </a:lnTo>
                        <a:cubicBezTo>
                          <a:pt x="6569" y="5608"/>
                          <a:pt x="6621" y="5630"/>
                          <a:pt x="6673" y="5653"/>
                        </a:cubicBezTo>
                        <a:cubicBezTo>
                          <a:pt x="6776" y="5700"/>
                          <a:pt x="6880" y="5746"/>
                          <a:pt x="6984" y="5792"/>
                        </a:cubicBezTo>
                        <a:cubicBezTo>
                          <a:pt x="7037" y="5814"/>
                          <a:pt x="7090" y="5835"/>
                          <a:pt x="7142" y="5857"/>
                        </a:cubicBezTo>
                        <a:cubicBezTo>
                          <a:pt x="7195" y="5878"/>
                          <a:pt x="7246" y="5900"/>
                          <a:pt x="7299" y="5921"/>
                        </a:cubicBezTo>
                        <a:cubicBezTo>
                          <a:pt x="7720" y="6089"/>
                          <a:pt x="8151" y="6233"/>
                          <a:pt x="8590" y="6351"/>
                        </a:cubicBezTo>
                        <a:cubicBezTo>
                          <a:pt x="8494" y="6289"/>
                          <a:pt x="8396" y="6231"/>
                          <a:pt x="8300" y="6174"/>
                        </a:cubicBezTo>
                        <a:cubicBezTo>
                          <a:pt x="8202" y="6116"/>
                          <a:pt x="8104" y="6060"/>
                          <a:pt x="8009" y="6001"/>
                        </a:cubicBezTo>
                        <a:cubicBezTo>
                          <a:pt x="7816" y="5883"/>
                          <a:pt x="7622" y="5772"/>
                          <a:pt x="7433" y="5653"/>
                        </a:cubicBezTo>
                        <a:cubicBezTo>
                          <a:pt x="7049" y="5423"/>
                          <a:pt x="6673" y="5182"/>
                          <a:pt x="6297" y="4943"/>
                        </a:cubicBezTo>
                        <a:lnTo>
                          <a:pt x="6019" y="4761"/>
                        </a:lnTo>
                        <a:cubicBezTo>
                          <a:pt x="5972" y="4731"/>
                          <a:pt x="5925" y="4701"/>
                          <a:pt x="5879" y="4671"/>
                        </a:cubicBezTo>
                        <a:lnTo>
                          <a:pt x="5740" y="4577"/>
                        </a:lnTo>
                        <a:lnTo>
                          <a:pt x="5463" y="4393"/>
                        </a:lnTo>
                        <a:cubicBezTo>
                          <a:pt x="5371" y="4329"/>
                          <a:pt x="5281" y="4266"/>
                          <a:pt x="5190" y="4203"/>
                        </a:cubicBezTo>
                        <a:cubicBezTo>
                          <a:pt x="4824" y="3950"/>
                          <a:pt x="4462" y="3695"/>
                          <a:pt x="4106" y="3430"/>
                        </a:cubicBezTo>
                        <a:cubicBezTo>
                          <a:pt x="4062" y="3397"/>
                          <a:pt x="4016" y="3365"/>
                          <a:pt x="3972" y="3332"/>
                        </a:cubicBezTo>
                        <a:lnTo>
                          <a:pt x="3839" y="3232"/>
                        </a:lnTo>
                        <a:lnTo>
                          <a:pt x="3706" y="3132"/>
                        </a:lnTo>
                        <a:lnTo>
                          <a:pt x="3640" y="3082"/>
                        </a:lnTo>
                        <a:lnTo>
                          <a:pt x="3574" y="3031"/>
                        </a:lnTo>
                        <a:lnTo>
                          <a:pt x="3310" y="2829"/>
                        </a:lnTo>
                        <a:lnTo>
                          <a:pt x="3048" y="2622"/>
                        </a:lnTo>
                        <a:cubicBezTo>
                          <a:pt x="2700" y="2348"/>
                          <a:pt x="2355" y="2067"/>
                          <a:pt x="2014" y="1781"/>
                        </a:cubicBezTo>
                        <a:lnTo>
                          <a:pt x="1885" y="1674"/>
                        </a:lnTo>
                        <a:lnTo>
                          <a:pt x="1759" y="1566"/>
                        </a:lnTo>
                        <a:lnTo>
                          <a:pt x="1631" y="1457"/>
                        </a:lnTo>
                        <a:lnTo>
                          <a:pt x="1505" y="1349"/>
                        </a:lnTo>
                        <a:cubicBezTo>
                          <a:pt x="1463" y="1313"/>
                          <a:pt x="1419" y="1277"/>
                          <a:pt x="1377" y="1239"/>
                        </a:cubicBezTo>
                        <a:cubicBezTo>
                          <a:pt x="1336" y="1203"/>
                          <a:pt x="1294" y="1166"/>
                          <a:pt x="1252" y="1129"/>
                        </a:cubicBezTo>
                        <a:cubicBezTo>
                          <a:pt x="1166" y="1057"/>
                          <a:pt x="1084" y="981"/>
                          <a:pt x="999" y="908"/>
                        </a:cubicBezTo>
                        <a:cubicBezTo>
                          <a:pt x="831" y="761"/>
                          <a:pt x="664" y="610"/>
                          <a:pt x="499" y="460"/>
                        </a:cubicBezTo>
                        <a:cubicBezTo>
                          <a:pt x="332" y="308"/>
                          <a:pt x="167" y="156"/>
                          <a:pt x="1"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73" name="Google Shape;1596;p40">
                    <a:extLst>
                      <a:ext uri="{FF2B5EF4-FFF2-40B4-BE49-F238E27FC236}">
                        <a16:creationId xmlns:a16="http://schemas.microsoft.com/office/drawing/2014/main" id="{BCBB9075-898C-2B48-F115-2E5DA2FD85EC}"/>
                      </a:ext>
                    </a:extLst>
                  </p:cNvPr>
                  <p:cNvSpPr/>
                  <p:nvPr/>
                </p:nvSpPr>
                <p:spPr>
                  <a:xfrm>
                    <a:off x="2130400" y="5056325"/>
                    <a:ext cx="171450" cy="179150"/>
                  </a:xfrm>
                  <a:custGeom>
                    <a:avLst/>
                    <a:gdLst/>
                    <a:ahLst/>
                    <a:cxnLst/>
                    <a:rect l="l" t="t" r="r" b="b"/>
                    <a:pathLst>
                      <a:path w="6858" h="7166" extrusionOk="0">
                        <a:moveTo>
                          <a:pt x="0" y="0"/>
                        </a:moveTo>
                        <a:lnTo>
                          <a:pt x="0" y="0"/>
                        </a:lnTo>
                        <a:cubicBezTo>
                          <a:pt x="77" y="198"/>
                          <a:pt x="167" y="388"/>
                          <a:pt x="260" y="576"/>
                        </a:cubicBezTo>
                        <a:cubicBezTo>
                          <a:pt x="306" y="672"/>
                          <a:pt x="355" y="764"/>
                          <a:pt x="404" y="857"/>
                        </a:cubicBezTo>
                        <a:cubicBezTo>
                          <a:pt x="453" y="951"/>
                          <a:pt x="504" y="1043"/>
                          <a:pt x="555" y="1136"/>
                        </a:cubicBezTo>
                        <a:cubicBezTo>
                          <a:pt x="659" y="1319"/>
                          <a:pt x="766" y="1499"/>
                          <a:pt x="877" y="1679"/>
                        </a:cubicBezTo>
                        <a:cubicBezTo>
                          <a:pt x="988" y="1859"/>
                          <a:pt x="1103" y="2034"/>
                          <a:pt x="1221" y="2209"/>
                        </a:cubicBezTo>
                        <a:cubicBezTo>
                          <a:pt x="1458" y="2557"/>
                          <a:pt x="1709" y="2897"/>
                          <a:pt x="1971" y="3227"/>
                        </a:cubicBezTo>
                        <a:cubicBezTo>
                          <a:pt x="2036" y="3309"/>
                          <a:pt x="2103" y="3391"/>
                          <a:pt x="2170" y="3473"/>
                        </a:cubicBezTo>
                        <a:cubicBezTo>
                          <a:pt x="2238" y="3554"/>
                          <a:pt x="2306" y="3635"/>
                          <a:pt x="2374" y="3715"/>
                        </a:cubicBezTo>
                        <a:cubicBezTo>
                          <a:pt x="2512" y="3874"/>
                          <a:pt x="2653" y="4031"/>
                          <a:pt x="2797" y="4187"/>
                        </a:cubicBezTo>
                        <a:cubicBezTo>
                          <a:pt x="2939" y="4342"/>
                          <a:pt x="3088" y="4493"/>
                          <a:pt x="3237" y="4643"/>
                        </a:cubicBezTo>
                        <a:lnTo>
                          <a:pt x="3464" y="4864"/>
                        </a:lnTo>
                        <a:cubicBezTo>
                          <a:pt x="3540" y="4937"/>
                          <a:pt x="3619" y="5008"/>
                          <a:pt x="3697" y="5079"/>
                        </a:cubicBezTo>
                        <a:cubicBezTo>
                          <a:pt x="3851" y="5224"/>
                          <a:pt x="4014" y="5360"/>
                          <a:pt x="4174" y="5498"/>
                        </a:cubicBezTo>
                        <a:cubicBezTo>
                          <a:pt x="4255" y="5565"/>
                          <a:pt x="4339" y="5631"/>
                          <a:pt x="4421" y="5698"/>
                        </a:cubicBezTo>
                        <a:cubicBezTo>
                          <a:pt x="4462" y="5730"/>
                          <a:pt x="4503" y="5764"/>
                          <a:pt x="4545" y="5796"/>
                        </a:cubicBezTo>
                        <a:lnTo>
                          <a:pt x="4672" y="5892"/>
                        </a:lnTo>
                        <a:lnTo>
                          <a:pt x="4799" y="5987"/>
                        </a:lnTo>
                        <a:cubicBezTo>
                          <a:pt x="4842" y="6017"/>
                          <a:pt x="4884" y="6049"/>
                          <a:pt x="4927" y="6080"/>
                        </a:cubicBezTo>
                        <a:cubicBezTo>
                          <a:pt x="5015" y="6140"/>
                          <a:pt x="5102" y="6201"/>
                          <a:pt x="5189" y="6260"/>
                        </a:cubicBezTo>
                        <a:lnTo>
                          <a:pt x="5255" y="6306"/>
                        </a:lnTo>
                        <a:cubicBezTo>
                          <a:pt x="5275" y="6321"/>
                          <a:pt x="5298" y="6334"/>
                          <a:pt x="5321" y="6348"/>
                        </a:cubicBezTo>
                        <a:cubicBezTo>
                          <a:pt x="5366" y="6377"/>
                          <a:pt x="5409" y="6406"/>
                          <a:pt x="5455" y="6434"/>
                        </a:cubicBezTo>
                        <a:lnTo>
                          <a:pt x="5589" y="6518"/>
                        </a:lnTo>
                        <a:cubicBezTo>
                          <a:pt x="5633" y="6547"/>
                          <a:pt x="5679" y="6574"/>
                          <a:pt x="5725" y="6600"/>
                        </a:cubicBezTo>
                        <a:cubicBezTo>
                          <a:pt x="5816" y="6652"/>
                          <a:pt x="5908" y="6705"/>
                          <a:pt x="6000" y="6757"/>
                        </a:cubicBezTo>
                        <a:lnTo>
                          <a:pt x="6035" y="6776"/>
                        </a:lnTo>
                        <a:lnTo>
                          <a:pt x="6069" y="6795"/>
                        </a:lnTo>
                        <a:lnTo>
                          <a:pt x="6139" y="6832"/>
                        </a:lnTo>
                        <a:cubicBezTo>
                          <a:pt x="6186" y="6856"/>
                          <a:pt x="6233" y="6880"/>
                          <a:pt x="6282" y="6904"/>
                        </a:cubicBezTo>
                        <a:cubicBezTo>
                          <a:pt x="6329" y="6927"/>
                          <a:pt x="6374" y="6952"/>
                          <a:pt x="6423" y="6975"/>
                        </a:cubicBezTo>
                        <a:cubicBezTo>
                          <a:pt x="6470" y="6998"/>
                          <a:pt x="6519" y="7018"/>
                          <a:pt x="6566" y="7040"/>
                        </a:cubicBezTo>
                        <a:cubicBezTo>
                          <a:pt x="6664" y="7083"/>
                          <a:pt x="6760" y="7126"/>
                          <a:pt x="6858" y="7165"/>
                        </a:cubicBezTo>
                        <a:cubicBezTo>
                          <a:pt x="6535" y="6892"/>
                          <a:pt x="6210" y="6631"/>
                          <a:pt x="5900" y="6358"/>
                        </a:cubicBezTo>
                        <a:cubicBezTo>
                          <a:pt x="5819" y="6292"/>
                          <a:pt x="5743" y="6221"/>
                          <a:pt x="5666" y="6152"/>
                        </a:cubicBezTo>
                        <a:cubicBezTo>
                          <a:pt x="5627" y="6117"/>
                          <a:pt x="5589" y="6084"/>
                          <a:pt x="5549" y="6049"/>
                        </a:cubicBezTo>
                        <a:cubicBezTo>
                          <a:pt x="5530" y="6033"/>
                          <a:pt x="5510" y="6016"/>
                          <a:pt x="5491" y="5999"/>
                        </a:cubicBezTo>
                        <a:lnTo>
                          <a:pt x="5434" y="5946"/>
                        </a:lnTo>
                        <a:cubicBezTo>
                          <a:pt x="5359" y="5876"/>
                          <a:pt x="5281" y="5806"/>
                          <a:pt x="5205" y="5737"/>
                        </a:cubicBezTo>
                        <a:cubicBezTo>
                          <a:pt x="5168" y="5704"/>
                          <a:pt x="5130" y="5667"/>
                          <a:pt x="5092" y="5631"/>
                        </a:cubicBezTo>
                        <a:lnTo>
                          <a:pt x="4980" y="5527"/>
                        </a:lnTo>
                        <a:lnTo>
                          <a:pt x="4867" y="5420"/>
                        </a:lnTo>
                        <a:cubicBezTo>
                          <a:pt x="4830" y="5386"/>
                          <a:pt x="4792" y="5349"/>
                          <a:pt x="4756" y="5313"/>
                        </a:cubicBezTo>
                        <a:lnTo>
                          <a:pt x="4533" y="5100"/>
                        </a:lnTo>
                        <a:cubicBezTo>
                          <a:pt x="4389" y="4954"/>
                          <a:pt x="4240" y="4812"/>
                          <a:pt x="4096" y="4665"/>
                        </a:cubicBezTo>
                        <a:cubicBezTo>
                          <a:pt x="3950" y="4519"/>
                          <a:pt x="3809" y="4371"/>
                          <a:pt x="3666" y="4224"/>
                        </a:cubicBezTo>
                        <a:lnTo>
                          <a:pt x="3453" y="4000"/>
                        </a:lnTo>
                        <a:cubicBezTo>
                          <a:pt x="3381" y="3925"/>
                          <a:pt x="3312" y="3849"/>
                          <a:pt x="3243" y="3773"/>
                        </a:cubicBezTo>
                        <a:cubicBezTo>
                          <a:pt x="3171" y="3699"/>
                          <a:pt x="3102" y="3624"/>
                          <a:pt x="3033" y="3548"/>
                        </a:cubicBezTo>
                        <a:lnTo>
                          <a:pt x="2824" y="3320"/>
                        </a:lnTo>
                        <a:cubicBezTo>
                          <a:pt x="2756" y="3243"/>
                          <a:pt x="2687" y="3166"/>
                          <a:pt x="2617" y="3090"/>
                        </a:cubicBezTo>
                        <a:cubicBezTo>
                          <a:pt x="2583" y="3051"/>
                          <a:pt x="2550" y="3013"/>
                          <a:pt x="2515" y="2974"/>
                        </a:cubicBezTo>
                        <a:lnTo>
                          <a:pt x="2412" y="2859"/>
                        </a:lnTo>
                        <a:cubicBezTo>
                          <a:pt x="2140" y="2549"/>
                          <a:pt x="1869" y="2237"/>
                          <a:pt x="1601" y="1921"/>
                        </a:cubicBezTo>
                        <a:lnTo>
                          <a:pt x="1200" y="1446"/>
                        </a:lnTo>
                        <a:lnTo>
                          <a:pt x="1000" y="1208"/>
                        </a:lnTo>
                        <a:lnTo>
                          <a:pt x="900" y="1089"/>
                        </a:lnTo>
                        <a:cubicBezTo>
                          <a:pt x="866" y="1048"/>
                          <a:pt x="835" y="1008"/>
                          <a:pt x="801" y="968"/>
                        </a:cubicBezTo>
                        <a:lnTo>
                          <a:pt x="0" y="0"/>
                        </a:ln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74" name="Google Shape;1597;p40">
                    <a:extLst>
                      <a:ext uri="{FF2B5EF4-FFF2-40B4-BE49-F238E27FC236}">
                        <a16:creationId xmlns:a16="http://schemas.microsoft.com/office/drawing/2014/main" id="{B6466DFF-5C0B-046B-5E7A-D0E809159F1D}"/>
                      </a:ext>
                    </a:extLst>
                  </p:cNvPr>
                  <p:cNvSpPr/>
                  <p:nvPr/>
                </p:nvSpPr>
                <p:spPr>
                  <a:xfrm>
                    <a:off x="2441700" y="5307125"/>
                    <a:ext cx="187450" cy="21200"/>
                  </a:xfrm>
                  <a:custGeom>
                    <a:avLst/>
                    <a:gdLst/>
                    <a:ahLst/>
                    <a:cxnLst/>
                    <a:rect l="l" t="t" r="r" b="b"/>
                    <a:pathLst>
                      <a:path w="7498" h="848" extrusionOk="0">
                        <a:moveTo>
                          <a:pt x="319" y="0"/>
                        </a:moveTo>
                        <a:cubicBezTo>
                          <a:pt x="213" y="0"/>
                          <a:pt x="107" y="2"/>
                          <a:pt x="0" y="5"/>
                        </a:cubicBezTo>
                        <a:cubicBezTo>
                          <a:pt x="148" y="66"/>
                          <a:pt x="299" y="119"/>
                          <a:pt x="451" y="167"/>
                        </a:cubicBezTo>
                        <a:cubicBezTo>
                          <a:pt x="527" y="193"/>
                          <a:pt x="603" y="217"/>
                          <a:pt x="679" y="239"/>
                        </a:cubicBezTo>
                        <a:cubicBezTo>
                          <a:pt x="755" y="261"/>
                          <a:pt x="832" y="283"/>
                          <a:pt x="908" y="305"/>
                        </a:cubicBezTo>
                        <a:cubicBezTo>
                          <a:pt x="1061" y="347"/>
                          <a:pt x="1214" y="387"/>
                          <a:pt x="1368" y="423"/>
                        </a:cubicBezTo>
                        <a:cubicBezTo>
                          <a:pt x="1522" y="459"/>
                          <a:pt x="1676" y="493"/>
                          <a:pt x="1832" y="524"/>
                        </a:cubicBezTo>
                        <a:cubicBezTo>
                          <a:pt x="2452" y="648"/>
                          <a:pt x="3079" y="736"/>
                          <a:pt x="3709" y="789"/>
                        </a:cubicBezTo>
                        <a:cubicBezTo>
                          <a:pt x="4149" y="828"/>
                          <a:pt x="4590" y="847"/>
                          <a:pt x="5032" y="847"/>
                        </a:cubicBezTo>
                        <a:cubicBezTo>
                          <a:pt x="5223" y="847"/>
                          <a:pt x="5415" y="843"/>
                          <a:pt x="5607" y="836"/>
                        </a:cubicBezTo>
                        <a:cubicBezTo>
                          <a:pt x="5766" y="829"/>
                          <a:pt x="5924" y="821"/>
                          <a:pt x="6082" y="810"/>
                        </a:cubicBezTo>
                        <a:lnTo>
                          <a:pt x="6141" y="806"/>
                        </a:lnTo>
                        <a:lnTo>
                          <a:pt x="6201" y="800"/>
                        </a:lnTo>
                        <a:lnTo>
                          <a:pt x="6319" y="788"/>
                        </a:lnTo>
                        <a:cubicBezTo>
                          <a:pt x="6399" y="780"/>
                          <a:pt x="6477" y="772"/>
                          <a:pt x="6556" y="761"/>
                        </a:cubicBezTo>
                        <a:cubicBezTo>
                          <a:pt x="6635" y="751"/>
                          <a:pt x="6714" y="742"/>
                          <a:pt x="6793" y="731"/>
                        </a:cubicBezTo>
                        <a:cubicBezTo>
                          <a:pt x="6871" y="719"/>
                          <a:pt x="6949" y="706"/>
                          <a:pt x="7029" y="692"/>
                        </a:cubicBezTo>
                        <a:cubicBezTo>
                          <a:pt x="7185" y="664"/>
                          <a:pt x="7342" y="634"/>
                          <a:pt x="7498" y="596"/>
                        </a:cubicBezTo>
                        <a:cubicBezTo>
                          <a:pt x="6865" y="487"/>
                          <a:pt x="6244" y="428"/>
                          <a:pt x="5623" y="358"/>
                        </a:cubicBezTo>
                        <a:cubicBezTo>
                          <a:pt x="5001" y="292"/>
                          <a:pt x="4382" y="239"/>
                          <a:pt x="3761" y="183"/>
                        </a:cubicBezTo>
                        <a:cubicBezTo>
                          <a:pt x="3139" y="131"/>
                          <a:pt x="2517" y="85"/>
                          <a:pt x="1893" y="52"/>
                        </a:cubicBezTo>
                        <a:cubicBezTo>
                          <a:pt x="1737" y="42"/>
                          <a:pt x="1580" y="36"/>
                          <a:pt x="1423" y="28"/>
                        </a:cubicBezTo>
                        <a:cubicBezTo>
                          <a:pt x="1267" y="20"/>
                          <a:pt x="1109" y="14"/>
                          <a:pt x="952" y="11"/>
                        </a:cubicBezTo>
                        <a:cubicBezTo>
                          <a:pt x="794" y="6"/>
                          <a:pt x="636" y="2"/>
                          <a:pt x="479" y="1"/>
                        </a:cubicBezTo>
                        <a:cubicBezTo>
                          <a:pt x="426" y="1"/>
                          <a:pt x="373" y="0"/>
                          <a:pt x="319" y="0"/>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275" name="Google Shape;1598;p40">
                    <a:extLst>
                      <a:ext uri="{FF2B5EF4-FFF2-40B4-BE49-F238E27FC236}">
                        <a16:creationId xmlns:a16="http://schemas.microsoft.com/office/drawing/2014/main" id="{6FCD81FD-30ED-8AA6-9A05-2CBACEC6CA89}"/>
                      </a:ext>
                    </a:extLst>
                  </p:cNvPr>
                  <p:cNvSpPr/>
                  <p:nvPr/>
                </p:nvSpPr>
                <p:spPr>
                  <a:xfrm>
                    <a:off x="2414275" y="5358975"/>
                    <a:ext cx="202625" cy="29300"/>
                  </a:xfrm>
                  <a:custGeom>
                    <a:avLst/>
                    <a:gdLst/>
                    <a:ahLst/>
                    <a:cxnLst/>
                    <a:rect l="l" t="t" r="r" b="b"/>
                    <a:pathLst>
                      <a:path w="8105" h="1172" extrusionOk="0">
                        <a:moveTo>
                          <a:pt x="1" y="1"/>
                        </a:moveTo>
                        <a:cubicBezTo>
                          <a:pt x="159" y="76"/>
                          <a:pt x="319" y="141"/>
                          <a:pt x="480" y="202"/>
                        </a:cubicBezTo>
                        <a:cubicBezTo>
                          <a:pt x="642" y="265"/>
                          <a:pt x="804" y="321"/>
                          <a:pt x="967" y="376"/>
                        </a:cubicBezTo>
                        <a:cubicBezTo>
                          <a:pt x="1295" y="484"/>
                          <a:pt x="1625" y="581"/>
                          <a:pt x="1958" y="665"/>
                        </a:cubicBezTo>
                        <a:cubicBezTo>
                          <a:pt x="2625" y="835"/>
                          <a:pt x="3301" y="962"/>
                          <a:pt x="3984" y="1049"/>
                        </a:cubicBezTo>
                        <a:cubicBezTo>
                          <a:pt x="4325" y="1093"/>
                          <a:pt x="4669" y="1126"/>
                          <a:pt x="5013" y="1147"/>
                        </a:cubicBezTo>
                        <a:cubicBezTo>
                          <a:pt x="5284" y="1163"/>
                          <a:pt x="5556" y="1172"/>
                          <a:pt x="5828" y="1172"/>
                        </a:cubicBezTo>
                        <a:cubicBezTo>
                          <a:pt x="5902" y="1172"/>
                          <a:pt x="5975" y="1171"/>
                          <a:pt x="6048" y="1170"/>
                        </a:cubicBezTo>
                        <a:cubicBezTo>
                          <a:pt x="6221" y="1165"/>
                          <a:pt x="6393" y="1161"/>
                          <a:pt x="6567" y="1148"/>
                        </a:cubicBezTo>
                        <a:lnTo>
                          <a:pt x="6696" y="1140"/>
                        </a:lnTo>
                        <a:lnTo>
                          <a:pt x="6761" y="1135"/>
                        </a:lnTo>
                        <a:lnTo>
                          <a:pt x="6824" y="1129"/>
                        </a:lnTo>
                        <a:cubicBezTo>
                          <a:pt x="6911" y="1122"/>
                          <a:pt x="6997" y="1112"/>
                          <a:pt x="7084" y="1102"/>
                        </a:cubicBezTo>
                        <a:cubicBezTo>
                          <a:pt x="7255" y="1079"/>
                          <a:pt x="7427" y="1059"/>
                          <a:pt x="7597" y="1025"/>
                        </a:cubicBezTo>
                        <a:cubicBezTo>
                          <a:pt x="7767" y="995"/>
                          <a:pt x="7937" y="955"/>
                          <a:pt x="8104" y="911"/>
                        </a:cubicBezTo>
                        <a:cubicBezTo>
                          <a:pt x="8017" y="899"/>
                          <a:pt x="7932" y="890"/>
                          <a:pt x="7846" y="882"/>
                        </a:cubicBezTo>
                        <a:lnTo>
                          <a:pt x="7781" y="876"/>
                        </a:lnTo>
                        <a:cubicBezTo>
                          <a:pt x="7761" y="875"/>
                          <a:pt x="7739" y="871"/>
                          <a:pt x="7717" y="870"/>
                        </a:cubicBezTo>
                        <a:cubicBezTo>
                          <a:pt x="7675" y="864"/>
                          <a:pt x="7632" y="860"/>
                          <a:pt x="7590" y="856"/>
                        </a:cubicBezTo>
                        <a:cubicBezTo>
                          <a:pt x="7547" y="852"/>
                          <a:pt x="7505" y="847"/>
                          <a:pt x="7462" y="843"/>
                        </a:cubicBezTo>
                        <a:cubicBezTo>
                          <a:pt x="7420" y="840"/>
                          <a:pt x="7378" y="835"/>
                          <a:pt x="7335" y="830"/>
                        </a:cubicBezTo>
                        <a:lnTo>
                          <a:pt x="7081" y="805"/>
                        </a:lnTo>
                        <a:cubicBezTo>
                          <a:pt x="6743" y="767"/>
                          <a:pt x="6406" y="730"/>
                          <a:pt x="6071" y="693"/>
                        </a:cubicBezTo>
                        <a:lnTo>
                          <a:pt x="5065" y="572"/>
                        </a:lnTo>
                        <a:lnTo>
                          <a:pt x="4060" y="447"/>
                        </a:lnTo>
                        <a:lnTo>
                          <a:pt x="3054" y="319"/>
                        </a:lnTo>
                        <a:cubicBezTo>
                          <a:pt x="2719" y="277"/>
                          <a:pt x="2383" y="235"/>
                          <a:pt x="2046" y="196"/>
                        </a:cubicBezTo>
                        <a:cubicBezTo>
                          <a:pt x="1708" y="155"/>
                          <a:pt x="1370" y="119"/>
                          <a:pt x="1030" y="85"/>
                        </a:cubicBezTo>
                        <a:cubicBezTo>
                          <a:pt x="859" y="68"/>
                          <a:pt x="689" y="53"/>
                          <a:pt x="518" y="38"/>
                        </a:cubicBezTo>
                        <a:cubicBezTo>
                          <a:pt x="347" y="24"/>
                          <a:pt x="174" y="11"/>
                          <a:pt x="1" y="1"/>
                        </a:cubicBezTo>
                        <a:close/>
                      </a:path>
                    </a:pathLst>
                  </a:custGeom>
                  <a:solidFill>
                    <a:srgbClr val="EDBF9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grpSp>
            <p:sp>
              <p:nvSpPr>
                <p:cNvPr id="2174" name="Google Shape;1599;p40">
                  <a:extLst>
                    <a:ext uri="{FF2B5EF4-FFF2-40B4-BE49-F238E27FC236}">
                      <a16:creationId xmlns:a16="http://schemas.microsoft.com/office/drawing/2014/main" id="{B183FA72-4ED4-4989-BCF1-8B97AC37F5D7}"/>
                    </a:ext>
                  </a:extLst>
                </p:cNvPr>
                <p:cNvSpPr/>
                <p:nvPr/>
              </p:nvSpPr>
              <p:spPr>
                <a:xfrm>
                  <a:off x="11960750" y="-1061347"/>
                  <a:ext cx="2208550" cy="3109550"/>
                </a:xfrm>
                <a:custGeom>
                  <a:avLst/>
                  <a:gdLst/>
                  <a:ahLst/>
                  <a:cxnLst/>
                  <a:rect l="l" t="t" r="r" b="b"/>
                  <a:pathLst>
                    <a:path w="88342" h="124382" extrusionOk="0">
                      <a:moveTo>
                        <a:pt x="0" y="6018"/>
                      </a:moveTo>
                      <a:cubicBezTo>
                        <a:pt x="6246" y="-3352"/>
                        <a:pt x="24773" y="-485"/>
                        <a:pt x="33782" y="6272"/>
                      </a:cubicBezTo>
                      <a:cubicBezTo>
                        <a:pt x="46054" y="15476"/>
                        <a:pt x="46480" y="34208"/>
                        <a:pt x="53340" y="47928"/>
                      </a:cubicBezTo>
                      <a:cubicBezTo>
                        <a:pt x="58915" y="59079"/>
                        <a:pt x="72301" y="64790"/>
                        <a:pt x="78486" y="75614"/>
                      </a:cubicBezTo>
                      <a:cubicBezTo>
                        <a:pt x="86649" y="89899"/>
                        <a:pt x="91309" y="108773"/>
                        <a:pt x="86106" y="124382"/>
                      </a:cubicBezTo>
                    </a:path>
                  </a:pathLst>
                </a:custGeom>
                <a:noFill/>
                <a:ln w="9525" cap="flat" cmpd="sng">
                  <a:solidFill>
                    <a:srgbClr val="FC867D"/>
                  </a:solidFill>
                  <a:prstDash val="solid"/>
                  <a:round/>
                  <a:headEnd type="none" w="med" len="med"/>
                  <a:tailEnd type="none" w="med" len="med"/>
                </a:ln>
              </p:spPr>
            </p:sp>
            <p:sp>
              <p:nvSpPr>
                <p:cNvPr id="2175" name="Google Shape;1600;p40">
                  <a:extLst>
                    <a:ext uri="{FF2B5EF4-FFF2-40B4-BE49-F238E27FC236}">
                      <a16:creationId xmlns:a16="http://schemas.microsoft.com/office/drawing/2014/main" id="{9E56C65D-A9F8-4880-5032-BFAA00AFD3EF}"/>
                    </a:ext>
                  </a:extLst>
                </p:cNvPr>
                <p:cNvSpPr/>
                <p:nvPr/>
              </p:nvSpPr>
              <p:spPr>
                <a:xfrm>
                  <a:off x="12005200" y="-899615"/>
                  <a:ext cx="1862900" cy="3157375"/>
                </a:xfrm>
                <a:custGeom>
                  <a:avLst/>
                  <a:gdLst/>
                  <a:ahLst/>
                  <a:cxnLst/>
                  <a:rect l="l" t="t" r="r" b="b"/>
                  <a:pathLst>
                    <a:path w="74516" h="126295" extrusionOk="0">
                      <a:moveTo>
                        <a:pt x="0" y="2343"/>
                      </a:moveTo>
                      <a:cubicBezTo>
                        <a:pt x="10377" y="-2846"/>
                        <a:pt x="27346" y="1071"/>
                        <a:pt x="33782" y="10725"/>
                      </a:cubicBezTo>
                      <a:cubicBezTo>
                        <a:pt x="40208" y="20364"/>
                        <a:pt x="37745" y="33892"/>
                        <a:pt x="42926" y="44253"/>
                      </a:cubicBezTo>
                      <a:cubicBezTo>
                        <a:pt x="49132" y="56664"/>
                        <a:pt x="64384" y="63249"/>
                        <a:pt x="69850" y="76003"/>
                      </a:cubicBezTo>
                      <a:cubicBezTo>
                        <a:pt x="76464" y="91435"/>
                        <a:pt x="76369" y="112325"/>
                        <a:pt x="67056" y="126295"/>
                      </a:cubicBezTo>
                    </a:path>
                  </a:pathLst>
                </a:custGeom>
                <a:noFill/>
                <a:ln w="9525" cap="flat" cmpd="sng">
                  <a:solidFill>
                    <a:srgbClr val="FC867D"/>
                  </a:solidFill>
                  <a:prstDash val="solid"/>
                  <a:round/>
                  <a:headEnd type="none" w="med" len="med"/>
                  <a:tailEnd type="none" w="med" len="med"/>
                </a:ln>
              </p:spPr>
            </p:sp>
            <p:sp>
              <p:nvSpPr>
                <p:cNvPr id="2176" name="Google Shape;1601;p40">
                  <a:extLst>
                    <a:ext uri="{FF2B5EF4-FFF2-40B4-BE49-F238E27FC236}">
                      <a16:creationId xmlns:a16="http://schemas.microsoft.com/office/drawing/2014/main" id="{07BE868A-0BF3-8DDD-6687-047D75D61CED}"/>
                    </a:ext>
                  </a:extLst>
                </p:cNvPr>
                <p:cNvSpPr/>
                <p:nvPr/>
              </p:nvSpPr>
              <p:spPr>
                <a:xfrm>
                  <a:off x="12849750" y="-85400"/>
                  <a:ext cx="743650" cy="1943100"/>
                </a:xfrm>
                <a:custGeom>
                  <a:avLst/>
                  <a:gdLst/>
                  <a:ahLst/>
                  <a:cxnLst/>
                  <a:rect l="l" t="t" r="r" b="b"/>
                  <a:pathLst>
                    <a:path w="29746" h="77724" extrusionOk="0">
                      <a:moveTo>
                        <a:pt x="0" y="0"/>
                      </a:moveTo>
                      <a:cubicBezTo>
                        <a:pt x="0" y="19429"/>
                        <a:pt x="18489" y="34184"/>
                        <a:pt x="27178" y="51562"/>
                      </a:cubicBezTo>
                      <a:cubicBezTo>
                        <a:pt x="31078" y="59362"/>
                        <a:pt x="29936" y="69451"/>
                        <a:pt x="27178" y="77724"/>
                      </a:cubicBezTo>
                    </a:path>
                  </a:pathLst>
                </a:custGeom>
                <a:noFill/>
                <a:ln w="9525" cap="flat" cmpd="sng">
                  <a:solidFill>
                    <a:srgbClr val="FC867D"/>
                  </a:solidFill>
                  <a:prstDash val="solid"/>
                  <a:round/>
                  <a:headEnd type="none" w="med" len="med"/>
                  <a:tailEnd type="none" w="med" len="med"/>
                </a:ln>
              </p:spPr>
            </p:sp>
            <p:sp>
              <p:nvSpPr>
                <p:cNvPr id="2177" name="Google Shape;1602;p40">
                  <a:extLst>
                    <a:ext uri="{FF2B5EF4-FFF2-40B4-BE49-F238E27FC236}">
                      <a16:creationId xmlns:a16="http://schemas.microsoft.com/office/drawing/2014/main" id="{75E4DF52-CCC0-F81D-1792-B38A61C8FC1F}"/>
                    </a:ext>
                  </a:extLst>
                </p:cNvPr>
                <p:cNvSpPr/>
                <p:nvPr/>
              </p:nvSpPr>
              <p:spPr>
                <a:xfrm>
                  <a:off x="11497775" y="-771200"/>
                  <a:ext cx="346025" cy="2578100"/>
                </a:xfrm>
                <a:custGeom>
                  <a:avLst/>
                  <a:gdLst/>
                  <a:ahLst/>
                  <a:cxnLst/>
                  <a:rect l="l" t="t" r="r" b="b"/>
                  <a:pathLst>
                    <a:path w="13841" h="103124" extrusionOk="0">
                      <a:moveTo>
                        <a:pt x="13439" y="0"/>
                      </a:moveTo>
                      <a:cubicBezTo>
                        <a:pt x="1369" y="18105"/>
                        <a:pt x="16138" y="43687"/>
                        <a:pt x="13439" y="65278"/>
                      </a:cubicBezTo>
                      <a:cubicBezTo>
                        <a:pt x="11789" y="78482"/>
                        <a:pt x="-3469" y="90500"/>
                        <a:pt x="739" y="103124"/>
                      </a:cubicBezTo>
                    </a:path>
                  </a:pathLst>
                </a:custGeom>
                <a:noFill/>
                <a:ln w="9525" cap="flat" cmpd="sng">
                  <a:solidFill>
                    <a:srgbClr val="FC867D"/>
                  </a:solidFill>
                  <a:prstDash val="solid"/>
                  <a:round/>
                  <a:headEnd type="none" w="med" len="med"/>
                  <a:tailEnd type="none" w="med" len="med"/>
                </a:ln>
              </p:spPr>
            </p:sp>
            <p:sp>
              <p:nvSpPr>
                <p:cNvPr id="2178" name="Google Shape;1603;p40">
                  <a:extLst>
                    <a:ext uri="{FF2B5EF4-FFF2-40B4-BE49-F238E27FC236}">
                      <a16:creationId xmlns:a16="http://schemas.microsoft.com/office/drawing/2014/main" id="{DFFE231D-E8DF-A0DF-44A5-663FBED4F429}"/>
                    </a:ext>
                  </a:extLst>
                </p:cNvPr>
                <p:cNvSpPr/>
                <p:nvPr/>
              </p:nvSpPr>
              <p:spPr>
                <a:xfrm>
                  <a:off x="11948050" y="251150"/>
                  <a:ext cx="53250" cy="469900"/>
                </a:xfrm>
                <a:custGeom>
                  <a:avLst/>
                  <a:gdLst/>
                  <a:ahLst/>
                  <a:cxnLst/>
                  <a:rect l="l" t="t" r="r" b="b"/>
                  <a:pathLst>
                    <a:path w="2130" h="18796" extrusionOk="0">
                      <a:moveTo>
                        <a:pt x="0" y="0"/>
                      </a:moveTo>
                      <a:cubicBezTo>
                        <a:pt x="0" y="6293"/>
                        <a:pt x="3012" y="12625"/>
                        <a:pt x="1778" y="18796"/>
                      </a:cubicBezTo>
                    </a:path>
                  </a:pathLst>
                </a:custGeom>
                <a:noFill/>
                <a:ln w="9525" cap="flat" cmpd="sng">
                  <a:solidFill>
                    <a:srgbClr val="FC867D"/>
                  </a:solidFill>
                  <a:prstDash val="solid"/>
                  <a:round/>
                  <a:headEnd type="none" w="med" len="med"/>
                  <a:tailEnd type="none" w="med" len="med"/>
                </a:ln>
              </p:spPr>
            </p:sp>
            <p:sp>
              <p:nvSpPr>
                <p:cNvPr id="2179" name="Google Shape;1604;p40">
                  <a:extLst>
                    <a:ext uri="{FF2B5EF4-FFF2-40B4-BE49-F238E27FC236}">
                      <a16:creationId xmlns:a16="http://schemas.microsoft.com/office/drawing/2014/main" id="{80557C12-436C-50DA-794E-1CB311ADF176}"/>
                    </a:ext>
                  </a:extLst>
                </p:cNvPr>
                <p:cNvSpPr/>
                <p:nvPr/>
              </p:nvSpPr>
              <p:spPr>
                <a:xfrm rot="-1395551">
                  <a:off x="11998196" y="-215739"/>
                  <a:ext cx="129730" cy="191423"/>
                </a:xfrm>
                <a:custGeom>
                  <a:avLst/>
                  <a:gdLst/>
                  <a:ahLst/>
                  <a:cxnLst/>
                  <a:rect l="l" t="t" r="r" b="b"/>
                  <a:pathLst>
                    <a:path w="3870" h="6087" extrusionOk="0">
                      <a:moveTo>
                        <a:pt x="2163" y="1"/>
                      </a:moveTo>
                      <a:lnTo>
                        <a:pt x="2145" y="57"/>
                      </a:lnTo>
                      <a:cubicBezTo>
                        <a:pt x="1809" y="801"/>
                        <a:pt x="1418" y="1520"/>
                        <a:pt x="972" y="2203"/>
                      </a:cubicBezTo>
                      <a:cubicBezTo>
                        <a:pt x="716" y="2598"/>
                        <a:pt x="439" y="2985"/>
                        <a:pt x="260" y="3419"/>
                      </a:cubicBezTo>
                      <a:cubicBezTo>
                        <a:pt x="79" y="3854"/>
                        <a:pt x="1" y="4351"/>
                        <a:pt x="156" y="4795"/>
                      </a:cubicBezTo>
                      <a:cubicBezTo>
                        <a:pt x="232" y="5018"/>
                        <a:pt x="366" y="5219"/>
                        <a:pt x="512" y="5405"/>
                      </a:cubicBezTo>
                      <a:cubicBezTo>
                        <a:pt x="780" y="5742"/>
                        <a:pt x="1137" y="6055"/>
                        <a:pt x="1567" y="6084"/>
                      </a:cubicBezTo>
                      <a:cubicBezTo>
                        <a:pt x="1592" y="6086"/>
                        <a:pt x="1616" y="6087"/>
                        <a:pt x="1641" y="6087"/>
                      </a:cubicBezTo>
                      <a:cubicBezTo>
                        <a:pt x="1867" y="6087"/>
                        <a:pt x="2089" y="6012"/>
                        <a:pt x="2302" y="5932"/>
                      </a:cubicBezTo>
                      <a:cubicBezTo>
                        <a:pt x="2777" y="5752"/>
                        <a:pt x="3262" y="5516"/>
                        <a:pt x="3546" y="5096"/>
                      </a:cubicBezTo>
                      <a:cubicBezTo>
                        <a:pt x="3824" y="4688"/>
                        <a:pt x="3870" y="4165"/>
                        <a:pt x="3841" y="3671"/>
                      </a:cubicBezTo>
                      <a:cubicBezTo>
                        <a:pt x="3761" y="2297"/>
                        <a:pt x="3150" y="959"/>
                        <a:pt x="2163" y="1"/>
                      </a:cubicBezTo>
                      <a:close/>
                    </a:path>
                  </a:pathLst>
                </a:custGeom>
                <a:solidFill>
                  <a:srgbClr val="FD6F6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180" name="Google Shape;1605;p40">
                  <a:extLst>
                    <a:ext uri="{FF2B5EF4-FFF2-40B4-BE49-F238E27FC236}">
                      <a16:creationId xmlns:a16="http://schemas.microsoft.com/office/drawing/2014/main" id="{7EDDFFA1-96AC-D204-7282-E3E30C5EB706}"/>
                    </a:ext>
                  </a:extLst>
                </p:cNvPr>
                <p:cNvSpPr/>
                <p:nvPr/>
              </p:nvSpPr>
              <p:spPr>
                <a:xfrm rot="-2053397">
                  <a:off x="12326655" y="-311257"/>
                  <a:ext cx="220307" cy="149510"/>
                </a:xfrm>
                <a:custGeom>
                  <a:avLst/>
                  <a:gdLst/>
                  <a:ahLst/>
                  <a:cxnLst/>
                  <a:rect l="l" t="t" r="r" b="b"/>
                  <a:pathLst>
                    <a:path w="9791" h="6644" extrusionOk="0">
                      <a:moveTo>
                        <a:pt x="5208" y="0"/>
                      </a:moveTo>
                      <a:cubicBezTo>
                        <a:pt x="2588" y="0"/>
                        <a:pt x="0" y="1456"/>
                        <a:pt x="1120" y="4078"/>
                      </a:cubicBezTo>
                      <a:cubicBezTo>
                        <a:pt x="1846" y="5780"/>
                        <a:pt x="3737" y="6644"/>
                        <a:pt x="5565" y="6644"/>
                      </a:cubicBezTo>
                      <a:cubicBezTo>
                        <a:pt x="6348" y="6644"/>
                        <a:pt x="7120" y="6485"/>
                        <a:pt x="7784" y="6166"/>
                      </a:cubicBezTo>
                      <a:cubicBezTo>
                        <a:pt x="8819" y="5668"/>
                        <a:pt x="9648" y="4648"/>
                        <a:pt x="9694" y="3500"/>
                      </a:cubicBezTo>
                      <a:cubicBezTo>
                        <a:pt x="9791" y="1103"/>
                        <a:pt x="7488" y="0"/>
                        <a:pt x="5208" y="0"/>
                      </a:cubicBezTo>
                      <a:close/>
                    </a:path>
                  </a:pathLst>
                </a:custGeom>
                <a:solidFill>
                  <a:srgbClr val="FD6F6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181" name="Google Shape;1606;p40">
                  <a:extLst>
                    <a:ext uri="{FF2B5EF4-FFF2-40B4-BE49-F238E27FC236}">
                      <a16:creationId xmlns:a16="http://schemas.microsoft.com/office/drawing/2014/main" id="{42D06A76-D726-3964-5C67-8D3D828D082A}"/>
                    </a:ext>
                  </a:extLst>
                </p:cNvPr>
                <p:cNvSpPr/>
                <p:nvPr/>
              </p:nvSpPr>
              <p:spPr>
                <a:xfrm rot="-894845">
                  <a:off x="11864504" y="-282970"/>
                  <a:ext cx="64999" cy="114644"/>
                </a:xfrm>
                <a:custGeom>
                  <a:avLst/>
                  <a:gdLst/>
                  <a:ahLst/>
                  <a:cxnLst/>
                  <a:rect l="l" t="t" r="r" b="b"/>
                  <a:pathLst>
                    <a:path w="1939" h="3420" extrusionOk="0">
                      <a:moveTo>
                        <a:pt x="913" y="1"/>
                      </a:moveTo>
                      <a:cubicBezTo>
                        <a:pt x="905" y="1"/>
                        <a:pt x="896" y="1"/>
                        <a:pt x="888" y="1"/>
                      </a:cubicBezTo>
                      <a:cubicBezTo>
                        <a:pt x="377" y="26"/>
                        <a:pt x="1" y="811"/>
                        <a:pt x="45" y="1755"/>
                      </a:cubicBezTo>
                      <a:cubicBezTo>
                        <a:pt x="90" y="2684"/>
                        <a:pt x="526" y="3419"/>
                        <a:pt x="1026" y="3419"/>
                      </a:cubicBezTo>
                      <a:cubicBezTo>
                        <a:pt x="1034" y="3419"/>
                        <a:pt x="1042" y="3419"/>
                        <a:pt x="1050" y="3419"/>
                      </a:cubicBezTo>
                      <a:cubicBezTo>
                        <a:pt x="1562" y="3396"/>
                        <a:pt x="1938" y="2611"/>
                        <a:pt x="1893" y="1667"/>
                      </a:cubicBezTo>
                      <a:cubicBezTo>
                        <a:pt x="1849" y="738"/>
                        <a:pt x="1412" y="1"/>
                        <a:pt x="913" y="1"/>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182" name="Google Shape;1607;p40">
                  <a:extLst>
                    <a:ext uri="{FF2B5EF4-FFF2-40B4-BE49-F238E27FC236}">
                      <a16:creationId xmlns:a16="http://schemas.microsoft.com/office/drawing/2014/main" id="{42870AF8-7994-AE3D-9AD5-5A653634B6B8}"/>
                    </a:ext>
                  </a:extLst>
                </p:cNvPr>
                <p:cNvSpPr/>
                <p:nvPr/>
              </p:nvSpPr>
              <p:spPr>
                <a:xfrm rot="-1395652">
                  <a:off x="11945784" y="-434757"/>
                  <a:ext cx="96235" cy="431482"/>
                </a:xfrm>
                <a:custGeom>
                  <a:avLst/>
                  <a:gdLst/>
                  <a:ahLst/>
                  <a:cxnLst/>
                  <a:rect l="l" t="t" r="r" b="b"/>
                  <a:pathLst>
                    <a:path w="2871" h="13317" extrusionOk="0">
                      <a:moveTo>
                        <a:pt x="924" y="0"/>
                      </a:moveTo>
                      <a:cubicBezTo>
                        <a:pt x="922" y="0"/>
                        <a:pt x="921" y="1"/>
                        <a:pt x="920" y="1"/>
                      </a:cubicBezTo>
                      <a:cubicBezTo>
                        <a:pt x="842" y="36"/>
                        <a:pt x="1178" y="808"/>
                        <a:pt x="1638" y="2059"/>
                      </a:cubicBezTo>
                      <a:cubicBezTo>
                        <a:pt x="2089" y="3293"/>
                        <a:pt x="2601" y="5129"/>
                        <a:pt x="2012" y="7048"/>
                      </a:cubicBezTo>
                      <a:cubicBezTo>
                        <a:pt x="1734" y="8009"/>
                        <a:pt x="1249" y="8791"/>
                        <a:pt x="697" y="9505"/>
                      </a:cubicBezTo>
                      <a:cubicBezTo>
                        <a:pt x="433" y="9872"/>
                        <a:pt x="187" y="10276"/>
                        <a:pt x="97" y="10714"/>
                      </a:cubicBezTo>
                      <a:cubicBezTo>
                        <a:pt x="0" y="11153"/>
                        <a:pt x="70" y="11567"/>
                        <a:pt x="183" y="11909"/>
                      </a:cubicBezTo>
                      <a:cubicBezTo>
                        <a:pt x="420" y="12607"/>
                        <a:pt x="905" y="13018"/>
                        <a:pt x="1263" y="13179"/>
                      </a:cubicBezTo>
                      <a:cubicBezTo>
                        <a:pt x="1494" y="13287"/>
                        <a:pt x="1670" y="13316"/>
                        <a:pt x="1769" y="13316"/>
                      </a:cubicBezTo>
                      <a:cubicBezTo>
                        <a:pt x="1827" y="13316"/>
                        <a:pt x="1859" y="13306"/>
                        <a:pt x="1860" y="13296"/>
                      </a:cubicBezTo>
                      <a:cubicBezTo>
                        <a:pt x="1871" y="13251"/>
                        <a:pt x="1663" y="13202"/>
                        <a:pt x="1369" y="12995"/>
                      </a:cubicBezTo>
                      <a:cubicBezTo>
                        <a:pt x="1079" y="12797"/>
                        <a:pt x="710" y="12403"/>
                        <a:pt x="551" y="11797"/>
                      </a:cubicBezTo>
                      <a:cubicBezTo>
                        <a:pt x="477" y="11496"/>
                        <a:pt x="443" y="11153"/>
                        <a:pt x="536" y="10817"/>
                      </a:cubicBezTo>
                      <a:cubicBezTo>
                        <a:pt x="624" y="10478"/>
                        <a:pt x="836" y="10148"/>
                        <a:pt x="1101" y="9802"/>
                      </a:cubicBezTo>
                      <a:cubicBezTo>
                        <a:pt x="1660" y="9130"/>
                        <a:pt x="2246" y="8228"/>
                        <a:pt x="2535" y="7201"/>
                      </a:cubicBezTo>
                      <a:cubicBezTo>
                        <a:pt x="2837" y="6176"/>
                        <a:pt x="2870" y="5126"/>
                        <a:pt x="2713" y="4220"/>
                      </a:cubicBezTo>
                      <a:cubicBezTo>
                        <a:pt x="2562" y="3310"/>
                        <a:pt x="2270" y="2538"/>
                        <a:pt x="1996" y="1916"/>
                      </a:cubicBezTo>
                      <a:cubicBezTo>
                        <a:pt x="1443" y="698"/>
                        <a:pt x="996" y="0"/>
                        <a:pt x="924" y="0"/>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183" name="Google Shape;1608;p40">
                  <a:extLst>
                    <a:ext uri="{FF2B5EF4-FFF2-40B4-BE49-F238E27FC236}">
                      <a16:creationId xmlns:a16="http://schemas.microsoft.com/office/drawing/2014/main" id="{A7DF2510-8C35-C0B0-5632-3D7FBE2C60DC}"/>
                    </a:ext>
                  </a:extLst>
                </p:cNvPr>
                <p:cNvSpPr/>
                <p:nvPr/>
              </p:nvSpPr>
              <p:spPr>
                <a:xfrm rot="-1395551">
                  <a:off x="12102178" y="-67984"/>
                  <a:ext cx="34058" cy="23063"/>
                </a:xfrm>
                <a:custGeom>
                  <a:avLst/>
                  <a:gdLst/>
                  <a:ahLst/>
                  <a:cxnLst/>
                  <a:rect l="l" t="t" r="r" b="b"/>
                  <a:pathLst>
                    <a:path w="1016" h="688" extrusionOk="0">
                      <a:moveTo>
                        <a:pt x="721" y="1"/>
                      </a:moveTo>
                      <a:cubicBezTo>
                        <a:pt x="619" y="1"/>
                        <a:pt x="497" y="31"/>
                        <a:pt x="377" y="100"/>
                      </a:cubicBezTo>
                      <a:cubicBezTo>
                        <a:pt x="112" y="252"/>
                        <a:pt x="1" y="504"/>
                        <a:pt x="98" y="619"/>
                      </a:cubicBezTo>
                      <a:cubicBezTo>
                        <a:pt x="138" y="666"/>
                        <a:pt x="202" y="688"/>
                        <a:pt x="279" y="688"/>
                      </a:cubicBezTo>
                      <a:cubicBezTo>
                        <a:pt x="387" y="688"/>
                        <a:pt x="520" y="646"/>
                        <a:pt x="648" y="574"/>
                      </a:cubicBezTo>
                      <a:cubicBezTo>
                        <a:pt x="865" y="451"/>
                        <a:pt x="1016" y="265"/>
                        <a:pt x="965" y="123"/>
                      </a:cubicBezTo>
                      <a:cubicBezTo>
                        <a:pt x="939" y="46"/>
                        <a:pt x="845" y="1"/>
                        <a:pt x="721" y="1"/>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184" name="Google Shape;1609;p40">
                  <a:extLst>
                    <a:ext uri="{FF2B5EF4-FFF2-40B4-BE49-F238E27FC236}">
                      <a16:creationId xmlns:a16="http://schemas.microsoft.com/office/drawing/2014/main" id="{71C86F51-A4FE-5FC4-C1C1-AFF9A3A0D73D}"/>
                    </a:ext>
                  </a:extLst>
                </p:cNvPr>
                <p:cNvSpPr/>
                <p:nvPr/>
              </p:nvSpPr>
              <p:spPr>
                <a:xfrm rot="896397">
                  <a:off x="11976157" y="-568038"/>
                  <a:ext cx="205799" cy="106134"/>
                </a:xfrm>
                <a:custGeom>
                  <a:avLst/>
                  <a:gdLst/>
                  <a:ahLst/>
                  <a:cxnLst/>
                  <a:rect l="l" t="t" r="r" b="b"/>
                  <a:pathLst>
                    <a:path w="6139" h="3166" extrusionOk="0">
                      <a:moveTo>
                        <a:pt x="4667" y="0"/>
                      </a:moveTo>
                      <a:cubicBezTo>
                        <a:pt x="4046" y="0"/>
                        <a:pt x="3268" y="126"/>
                        <a:pt x="2502" y="484"/>
                      </a:cubicBezTo>
                      <a:cubicBezTo>
                        <a:pt x="1554" y="928"/>
                        <a:pt x="866" y="1612"/>
                        <a:pt x="491" y="2166"/>
                      </a:cubicBezTo>
                      <a:cubicBezTo>
                        <a:pt x="109" y="2724"/>
                        <a:pt x="0" y="3132"/>
                        <a:pt x="62" y="3161"/>
                      </a:cubicBezTo>
                      <a:cubicBezTo>
                        <a:pt x="66" y="3164"/>
                        <a:pt x="71" y="3165"/>
                        <a:pt x="76" y="3165"/>
                      </a:cubicBezTo>
                      <a:cubicBezTo>
                        <a:pt x="243" y="3165"/>
                        <a:pt x="1043" y="1758"/>
                        <a:pt x="2733" y="977"/>
                      </a:cubicBezTo>
                      <a:cubicBezTo>
                        <a:pt x="4469" y="158"/>
                        <a:pt x="6107" y="492"/>
                        <a:pt x="6121" y="332"/>
                      </a:cubicBezTo>
                      <a:cubicBezTo>
                        <a:pt x="6139" y="265"/>
                        <a:pt x="5756" y="85"/>
                        <a:pt x="5083" y="20"/>
                      </a:cubicBezTo>
                      <a:cubicBezTo>
                        <a:pt x="4955" y="7"/>
                        <a:pt x="4815" y="0"/>
                        <a:pt x="4667" y="0"/>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185" name="Google Shape;1610;p40">
                  <a:extLst>
                    <a:ext uri="{FF2B5EF4-FFF2-40B4-BE49-F238E27FC236}">
                      <a16:creationId xmlns:a16="http://schemas.microsoft.com/office/drawing/2014/main" id="{8102C748-E26C-91C3-D505-778B3E4C0FF2}"/>
                    </a:ext>
                  </a:extLst>
                </p:cNvPr>
                <p:cNvSpPr/>
                <p:nvPr/>
              </p:nvSpPr>
              <p:spPr>
                <a:xfrm rot="-817411" flipH="1">
                  <a:off x="11715823" y="-454220"/>
                  <a:ext cx="146853" cy="33009"/>
                </a:xfrm>
                <a:custGeom>
                  <a:avLst/>
                  <a:gdLst/>
                  <a:ahLst/>
                  <a:cxnLst/>
                  <a:rect l="l" t="t" r="r" b="b"/>
                  <a:pathLst>
                    <a:path w="5777" h="1299" extrusionOk="0">
                      <a:moveTo>
                        <a:pt x="3515" y="1"/>
                      </a:moveTo>
                      <a:cubicBezTo>
                        <a:pt x="2579" y="1"/>
                        <a:pt x="1749" y="224"/>
                        <a:pt x="1167" y="493"/>
                      </a:cubicBezTo>
                      <a:cubicBezTo>
                        <a:pt x="380" y="849"/>
                        <a:pt x="0" y="1234"/>
                        <a:pt x="39" y="1286"/>
                      </a:cubicBezTo>
                      <a:cubicBezTo>
                        <a:pt x="45" y="1295"/>
                        <a:pt x="55" y="1298"/>
                        <a:pt x="71" y="1298"/>
                      </a:cubicBezTo>
                      <a:cubicBezTo>
                        <a:pt x="192" y="1298"/>
                        <a:pt x="621" y="1069"/>
                        <a:pt x="1304" y="853"/>
                      </a:cubicBezTo>
                      <a:cubicBezTo>
                        <a:pt x="1843" y="680"/>
                        <a:pt x="2559" y="534"/>
                        <a:pt x="3354" y="534"/>
                      </a:cubicBezTo>
                      <a:cubicBezTo>
                        <a:pt x="3687" y="534"/>
                        <a:pt x="4033" y="559"/>
                        <a:pt x="4387" y="619"/>
                      </a:cubicBezTo>
                      <a:cubicBezTo>
                        <a:pt x="4893" y="706"/>
                        <a:pt x="5354" y="861"/>
                        <a:pt x="5777" y="1040"/>
                      </a:cubicBezTo>
                      <a:cubicBezTo>
                        <a:pt x="5555" y="772"/>
                        <a:pt x="5335" y="504"/>
                        <a:pt x="5116" y="234"/>
                      </a:cubicBezTo>
                      <a:cubicBezTo>
                        <a:pt x="4906" y="170"/>
                        <a:pt x="4694" y="119"/>
                        <a:pt x="4478" y="82"/>
                      </a:cubicBezTo>
                      <a:cubicBezTo>
                        <a:pt x="4149" y="26"/>
                        <a:pt x="3826" y="1"/>
                        <a:pt x="3515" y="1"/>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186" name="Google Shape;1611;p40">
                  <a:extLst>
                    <a:ext uri="{FF2B5EF4-FFF2-40B4-BE49-F238E27FC236}">
                      <a16:creationId xmlns:a16="http://schemas.microsoft.com/office/drawing/2014/main" id="{3F9CBF75-E419-70B7-F3C7-81C574F62123}"/>
                    </a:ext>
                  </a:extLst>
                </p:cNvPr>
                <p:cNvSpPr/>
                <p:nvPr/>
              </p:nvSpPr>
              <p:spPr>
                <a:xfrm rot="-655165">
                  <a:off x="12111814" y="-26702"/>
                  <a:ext cx="193254" cy="104622"/>
                </a:xfrm>
                <a:custGeom>
                  <a:avLst/>
                  <a:gdLst/>
                  <a:ahLst/>
                  <a:cxnLst/>
                  <a:rect l="l" t="t" r="r" b="b"/>
                  <a:pathLst>
                    <a:path w="5765" h="3121" extrusionOk="0">
                      <a:moveTo>
                        <a:pt x="5691" y="0"/>
                      </a:moveTo>
                      <a:cubicBezTo>
                        <a:pt x="5610" y="0"/>
                        <a:pt x="5413" y="373"/>
                        <a:pt x="5071" y="913"/>
                      </a:cubicBezTo>
                      <a:cubicBezTo>
                        <a:pt x="4714" y="1460"/>
                        <a:pt x="4139" y="2212"/>
                        <a:pt x="3221" y="2474"/>
                      </a:cubicBezTo>
                      <a:cubicBezTo>
                        <a:pt x="2960" y="2554"/>
                        <a:pt x="2702" y="2588"/>
                        <a:pt x="2454" y="2588"/>
                      </a:cubicBezTo>
                      <a:cubicBezTo>
                        <a:pt x="1827" y="2588"/>
                        <a:pt x="1265" y="2368"/>
                        <a:pt x="896" y="2106"/>
                      </a:cubicBezTo>
                      <a:cubicBezTo>
                        <a:pt x="392" y="1765"/>
                        <a:pt x="159" y="1420"/>
                        <a:pt x="73" y="1420"/>
                      </a:cubicBezTo>
                      <a:cubicBezTo>
                        <a:pt x="69" y="1420"/>
                        <a:pt x="64" y="1422"/>
                        <a:pt x="60" y="1424"/>
                      </a:cubicBezTo>
                      <a:cubicBezTo>
                        <a:pt x="1" y="1447"/>
                        <a:pt x="114" y="1908"/>
                        <a:pt x="658" y="2410"/>
                      </a:cubicBezTo>
                      <a:cubicBezTo>
                        <a:pt x="981" y="2700"/>
                        <a:pt x="1369" y="2911"/>
                        <a:pt x="1789" y="3023"/>
                      </a:cubicBezTo>
                      <a:cubicBezTo>
                        <a:pt x="2034" y="3088"/>
                        <a:pt x="2285" y="3120"/>
                        <a:pt x="2536" y="3120"/>
                      </a:cubicBezTo>
                      <a:cubicBezTo>
                        <a:pt x="2820" y="3120"/>
                        <a:pt x="3103" y="3079"/>
                        <a:pt x="3378" y="2997"/>
                      </a:cubicBezTo>
                      <a:cubicBezTo>
                        <a:pt x="3928" y="2836"/>
                        <a:pt x="4394" y="2509"/>
                        <a:pt x="4717" y="2151"/>
                      </a:cubicBezTo>
                      <a:cubicBezTo>
                        <a:pt x="5044" y="1792"/>
                        <a:pt x="5259" y="1418"/>
                        <a:pt x="5408" y="1098"/>
                      </a:cubicBezTo>
                      <a:cubicBezTo>
                        <a:pt x="5698" y="454"/>
                        <a:pt x="5764" y="26"/>
                        <a:pt x="5700" y="2"/>
                      </a:cubicBezTo>
                      <a:cubicBezTo>
                        <a:pt x="5698" y="1"/>
                        <a:pt x="5695" y="0"/>
                        <a:pt x="5691" y="0"/>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sp>
              <p:nvSpPr>
                <p:cNvPr id="2187" name="Google Shape;1612;p40">
                  <a:extLst>
                    <a:ext uri="{FF2B5EF4-FFF2-40B4-BE49-F238E27FC236}">
                      <a16:creationId xmlns:a16="http://schemas.microsoft.com/office/drawing/2014/main" id="{115852AA-3727-CA93-7631-B49CC7717806}"/>
                    </a:ext>
                  </a:extLst>
                </p:cNvPr>
                <p:cNvSpPr/>
                <p:nvPr/>
              </p:nvSpPr>
              <p:spPr>
                <a:xfrm rot="-894845">
                  <a:off x="12112654" y="-378970"/>
                  <a:ext cx="64999" cy="114644"/>
                </a:xfrm>
                <a:custGeom>
                  <a:avLst/>
                  <a:gdLst/>
                  <a:ahLst/>
                  <a:cxnLst/>
                  <a:rect l="l" t="t" r="r" b="b"/>
                  <a:pathLst>
                    <a:path w="1939" h="3420" extrusionOk="0">
                      <a:moveTo>
                        <a:pt x="913" y="1"/>
                      </a:moveTo>
                      <a:cubicBezTo>
                        <a:pt x="905" y="1"/>
                        <a:pt x="896" y="1"/>
                        <a:pt x="888" y="1"/>
                      </a:cubicBezTo>
                      <a:cubicBezTo>
                        <a:pt x="377" y="26"/>
                        <a:pt x="1" y="811"/>
                        <a:pt x="45" y="1755"/>
                      </a:cubicBezTo>
                      <a:cubicBezTo>
                        <a:pt x="90" y="2684"/>
                        <a:pt x="526" y="3419"/>
                        <a:pt x="1026" y="3419"/>
                      </a:cubicBezTo>
                      <a:cubicBezTo>
                        <a:pt x="1034" y="3419"/>
                        <a:pt x="1042" y="3419"/>
                        <a:pt x="1050" y="3419"/>
                      </a:cubicBezTo>
                      <a:cubicBezTo>
                        <a:pt x="1562" y="3396"/>
                        <a:pt x="1938" y="2611"/>
                        <a:pt x="1893" y="1667"/>
                      </a:cubicBezTo>
                      <a:cubicBezTo>
                        <a:pt x="1849" y="738"/>
                        <a:pt x="1412" y="1"/>
                        <a:pt x="913" y="1"/>
                      </a:cubicBezTo>
                      <a:close/>
                    </a:path>
                  </a:pathLst>
                </a:custGeom>
                <a:solidFill>
                  <a:srgbClr val="84383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Calibri" panose="020F0502020204030204" pitchFamily="34" charset="0"/>
                    <a:sym typeface="Arial"/>
                  </a:endParaRPr>
                </a:p>
              </p:txBody>
            </p:sp>
          </p:grpSp>
        </p:grpSp>
        <p:sp>
          <p:nvSpPr>
            <p:cNvPr id="2344" name="Title 5">
              <a:extLst>
                <a:ext uri="{FF2B5EF4-FFF2-40B4-BE49-F238E27FC236}">
                  <a16:creationId xmlns:a16="http://schemas.microsoft.com/office/drawing/2014/main" id="{51622DF9-A68F-B3CE-D314-2FBD09C7A815}"/>
                </a:ext>
              </a:extLst>
            </p:cNvPr>
            <p:cNvSpPr txBox="1">
              <a:spLocks/>
            </p:cNvSpPr>
            <p:nvPr/>
          </p:nvSpPr>
          <p:spPr>
            <a:xfrm>
              <a:off x="226310" y="2833870"/>
              <a:ext cx="5143500" cy="627782"/>
            </a:xfrm>
            <a:prstGeom prst="roundRect">
              <a:avLst/>
            </a:prstGeom>
            <a:solidFill>
              <a:srgbClr val="FF4F4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chemeClr val="bg1"/>
                  </a:solidFill>
                  <a:uLnTx/>
                  <a:uFillTx/>
                  <a:latin typeface="Nunito Black" pitchFamily="2" charset="0"/>
                </a:rPr>
                <a:t>ĐỐI TƯỢNG SỬ DỤNG</a:t>
              </a:r>
              <a:endParaRPr kumimoji="0" lang="vi-VN" sz="4000" b="1" i="0" u="none" strike="noStrike" kern="1200" cap="none" spc="0" normalizeH="0" baseline="0" noProof="0">
                <a:ln>
                  <a:noFill/>
                </a:ln>
                <a:solidFill>
                  <a:schemeClr val="bg1"/>
                </a:solidFill>
                <a:uLnTx/>
                <a:uFillTx/>
                <a:latin typeface="Nunito Black" pitchFamily="2" charset="0"/>
              </a:endParaRPr>
            </a:p>
          </p:txBody>
        </p:sp>
      </p:grpSp>
      <p:sp>
        <p:nvSpPr>
          <p:cNvPr id="2530" name="TextBox 2529">
            <a:extLst>
              <a:ext uri="{FF2B5EF4-FFF2-40B4-BE49-F238E27FC236}">
                <a16:creationId xmlns:a16="http://schemas.microsoft.com/office/drawing/2014/main" id="{8DCD3978-A861-C3A5-DB90-737B4581C184}"/>
              </a:ext>
            </a:extLst>
          </p:cNvPr>
          <p:cNvSpPr txBox="1"/>
          <p:nvPr/>
        </p:nvSpPr>
        <p:spPr>
          <a:xfrm>
            <a:off x="506186" y="3888932"/>
            <a:ext cx="11179628" cy="2677656"/>
          </a:xfrm>
          <a:prstGeom prst="rect">
            <a:avLst/>
          </a:prstGeom>
          <a:noFill/>
        </p:spPr>
        <p:txBody>
          <a:bodyPr wrap="square" rtlCol="0">
            <a:spAutoFit/>
          </a:bodyPr>
          <a:lstStyle/>
          <a:p>
            <a:pPr algn="just"/>
            <a:r>
              <a:rPr lang="en-US" sz="2400">
                <a:latin typeface="Nunito" pitchFamily="2" charset="0"/>
              </a:rPr>
              <a:t>Phần mềm được giới thiệu để đ</a:t>
            </a:r>
            <a:r>
              <a:rPr lang="vi-VN" sz="2400">
                <a:latin typeface="Nunito" pitchFamily="2" charset="0"/>
              </a:rPr>
              <a:t>óng góp vào </a:t>
            </a:r>
            <a:r>
              <a:rPr lang="en-US" sz="2400">
                <a:latin typeface="Nunito" pitchFamily="2" charset="0"/>
              </a:rPr>
              <a:t>việc </a:t>
            </a:r>
            <a:r>
              <a:rPr lang="vi-VN" sz="2400">
                <a:latin typeface="Nunito" pitchFamily="2" charset="0"/>
              </a:rPr>
              <a:t>cải thiện tình trạng dinh dưỡng và sức khỏe</a:t>
            </a:r>
            <a:r>
              <a:rPr lang="en-US" sz="2400">
                <a:latin typeface="Nunito" pitchFamily="2" charset="0"/>
              </a:rPr>
              <a:t> của:</a:t>
            </a:r>
          </a:p>
          <a:p>
            <a:pPr marL="800100" lvl="1" indent="-342900" algn="just">
              <a:buFont typeface="Arial" panose="020B0604020202020204" pitchFamily="34" charset="0"/>
              <a:buChar char="•"/>
            </a:pPr>
            <a:r>
              <a:rPr lang="en-US" sz="2400">
                <a:latin typeface="Nunito" pitchFamily="2" charset="0"/>
              </a:rPr>
              <a:t>Phụ nữ mang thai;</a:t>
            </a:r>
          </a:p>
          <a:p>
            <a:pPr marL="800100" lvl="1" indent="-342900" algn="just">
              <a:buFont typeface="Arial" panose="020B0604020202020204" pitchFamily="34" charset="0"/>
              <a:buChar char="•"/>
            </a:pPr>
            <a:r>
              <a:rPr lang="en-US" sz="2400">
                <a:latin typeface="Nunito" pitchFamily="2" charset="0"/>
              </a:rPr>
              <a:t>Bà mẹ cho con bú;</a:t>
            </a:r>
          </a:p>
          <a:p>
            <a:pPr marL="800100" lvl="1" indent="-342900" algn="just">
              <a:buFont typeface="Arial" panose="020B0604020202020204" pitchFamily="34" charset="0"/>
              <a:buChar char="•"/>
            </a:pPr>
            <a:r>
              <a:rPr lang="en-US" sz="2400">
                <a:latin typeface="Nunito" pitchFamily="2" charset="0"/>
              </a:rPr>
              <a:t>Trẻ nhỏ dưới 5 tuổi</a:t>
            </a:r>
          </a:p>
          <a:p>
            <a:pPr algn="just"/>
            <a:r>
              <a:rPr lang="vi-VN" sz="2400">
                <a:latin typeface="Nunito" pitchFamily="2" charset="0"/>
              </a:rPr>
              <a:t>một cách toàn diện hơn, từ đó nâng cao tình trạng dinh dưỡng và sức khỏe của bà mẹ và trẻ em Việt Nam</a:t>
            </a:r>
            <a:r>
              <a:rPr lang="en-US" sz="2400">
                <a:latin typeface="Nunito" pitchFamily="2" charset="0"/>
              </a:rPr>
              <a:t>.</a:t>
            </a:r>
            <a:endParaRPr lang="en-US" sz="2400">
              <a:latin typeface="Nunito Black" pitchFamily="2" charset="0"/>
            </a:endParaRPr>
          </a:p>
        </p:txBody>
      </p:sp>
      <p:sp>
        <p:nvSpPr>
          <p:cNvPr id="3" name="TextBox 2">
            <a:extLst>
              <a:ext uri="{FF2B5EF4-FFF2-40B4-BE49-F238E27FC236}">
                <a16:creationId xmlns:a16="http://schemas.microsoft.com/office/drawing/2014/main" id="{95B03A33-A324-0242-9EE4-3A7FBEC311B1}"/>
              </a:ext>
            </a:extLst>
          </p:cNvPr>
          <p:cNvSpPr txBox="1"/>
          <p:nvPr/>
        </p:nvSpPr>
        <p:spPr>
          <a:xfrm>
            <a:off x="21872" y="3581070"/>
            <a:ext cx="968628" cy="830997"/>
          </a:xfrm>
          <a:prstGeom prst="rect">
            <a:avLst/>
          </a:prstGeom>
          <a:noFill/>
        </p:spPr>
        <p:txBody>
          <a:bodyPr wrap="square">
            <a:spAutoFit/>
          </a:bodyPr>
          <a:lstStyle/>
          <a:p>
            <a:r>
              <a:rPr lang="en-US" sz="4800">
                <a:latin typeface="Nunito Black" pitchFamily="2" charset="0"/>
              </a:rPr>
              <a:t>“</a:t>
            </a:r>
            <a:endParaRPr lang="en-US" sz="4800"/>
          </a:p>
        </p:txBody>
      </p:sp>
      <p:sp>
        <p:nvSpPr>
          <p:cNvPr id="4" name="TextBox 3">
            <a:extLst>
              <a:ext uri="{FF2B5EF4-FFF2-40B4-BE49-F238E27FC236}">
                <a16:creationId xmlns:a16="http://schemas.microsoft.com/office/drawing/2014/main" id="{C6A9A4FB-62E1-4E66-5133-AA6601CA673C}"/>
              </a:ext>
            </a:extLst>
          </p:cNvPr>
          <p:cNvSpPr txBox="1"/>
          <p:nvPr/>
        </p:nvSpPr>
        <p:spPr>
          <a:xfrm>
            <a:off x="11620498" y="6151089"/>
            <a:ext cx="968628" cy="830997"/>
          </a:xfrm>
          <a:prstGeom prst="rect">
            <a:avLst/>
          </a:prstGeom>
          <a:noFill/>
        </p:spPr>
        <p:txBody>
          <a:bodyPr wrap="square">
            <a:spAutoFit/>
          </a:bodyPr>
          <a:lstStyle/>
          <a:p>
            <a:r>
              <a:rPr lang="en-US" sz="4800">
                <a:latin typeface="Nunito Black" pitchFamily="2" charset="0"/>
              </a:rPr>
              <a:t>”</a:t>
            </a:r>
            <a:endParaRPr lang="en-US" sz="4800"/>
          </a:p>
        </p:txBody>
      </p:sp>
    </p:spTree>
    <p:extLst>
      <p:ext uri="{BB962C8B-B14F-4D97-AF65-F5344CB8AC3E}">
        <p14:creationId xmlns:p14="http://schemas.microsoft.com/office/powerpoint/2010/main" val="2441787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D5C813-D71D-4A84-962D-497F9DBBEB39}"/>
              </a:ext>
            </a:extLst>
          </p:cNvPr>
          <p:cNvPicPr>
            <a:picLocks noChangeAspect="1"/>
          </p:cNvPicPr>
          <p:nvPr/>
        </p:nvPicPr>
        <p:blipFill>
          <a:blip r:embed="rId3"/>
          <a:stretch>
            <a:fillRect/>
          </a:stretch>
        </p:blipFill>
        <p:spPr>
          <a:xfrm>
            <a:off x="411495" y="2777057"/>
            <a:ext cx="5831261" cy="3901440"/>
          </a:xfrm>
          <a:prstGeom prst="rect">
            <a:avLst/>
          </a:prstGeom>
          <a:ln>
            <a:solidFill>
              <a:schemeClr val="tx1"/>
            </a:solidFill>
          </a:ln>
        </p:spPr>
      </p:pic>
      <p:sp>
        <p:nvSpPr>
          <p:cNvPr id="4" name="Title 1">
            <a:extLst>
              <a:ext uri="{FF2B5EF4-FFF2-40B4-BE49-F238E27FC236}">
                <a16:creationId xmlns:a16="http://schemas.microsoft.com/office/drawing/2014/main" id="{63F18988-5B78-496C-9096-00E72F9C506A}"/>
              </a:ext>
            </a:extLst>
          </p:cNvPr>
          <p:cNvSpPr txBox="1">
            <a:spLocks/>
          </p:cNvSpPr>
          <p:nvPr/>
        </p:nvSpPr>
        <p:spPr>
          <a:xfrm>
            <a:off x="917600" y="326567"/>
            <a:ext cx="10356800" cy="758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843838"/>
                </a:solidFill>
                <a:effectLst/>
                <a:uLnTx/>
                <a:uFillTx/>
                <a:latin typeface="Nunito Black" pitchFamily="2" charset="0"/>
                <a:cs typeface="Calibri" panose="020F0502020204030204" pitchFamily="34" charset="0"/>
                <a:sym typeface="Arial"/>
              </a:rPr>
              <a:t>CÂN NẶNG &amp; CHIỀU CAO KHUYẾN NGHỊ CHO BÉ</a:t>
            </a:r>
          </a:p>
        </p:txBody>
      </p:sp>
      <p:sp>
        <p:nvSpPr>
          <p:cNvPr id="5" name="TextBox 4">
            <a:extLst>
              <a:ext uri="{FF2B5EF4-FFF2-40B4-BE49-F238E27FC236}">
                <a16:creationId xmlns:a16="http://schemas.microsoft.com/office/drawing/2014/main" id="{E158A386-86EB-4F87-AE95-BC825C09F547}"/>
              </a:ext>
            </a:extLst>
          </p:cNvPr>
          <p:cNvSpPr txBox="1"/>
          <p:nvPr/>
        </p:nvSpPr>
        <p:spPr>
          <a:xfrm>
            <a:off x="524935" y="1084567"/>
            <a:ext cx="11142132" cy="707886"/>
          </a:xfrm>
          <a:prstGeom prst="rect">
            <a:avLst/>
          </a:prstGeom>
          <a:noFill/>
        </p:spPr>
        <p:txBody>
          <a:bodyPr wrap="square">
            <a:spAutoFit/>
          </a:bodyPr>
          <a:lstStyle/>
          <a:p>
            <a:pPr marL="169329" marR="0" lvl="0" indent="0" algn="just" defTabSz="1219170" rtl="0" eaLnBrk="1" fontAlgn="auto" latinLnBrk="0" hangingPunct="1">
              <a:lnSpc>
                <a:spcPct val="100000"/>
              </a:lnSpc>
              <a:spcBef>
                <a:spcPts val="800"/>
              </a:spcBef>
              <a:spcAft>
                <a:spcPts val="800"/>
              </a:spcAft>
              <a:buClr>
                <a:srgbClr val="000000"/>
              </a:buClr>
              <a:buSzTx/>
              <a:buFontTx/>
              <a:buNone/>
              <a:tabLst/>
              <a:defRPr/>
            </a:pPr>
            <a:r>
              <a:rPr kumimoji="0" lang="vi-VN" sz="2000"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rPr>
              <a:t>Tổ chức Y tế Thế giới (WHO)</a:t>
            </a:r>
            <a:r>
              <a:rPr kumimoji="0" lang="en-US" sz="2000"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rPr>
              <a:t> có biểu đồ</a:t>
            </a:r>
            <a:r>
              <a:rPr kumimoji="0" lang="vi-VN" sz="2000"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rPr>
              <a:t> Z-Score cung cấp đầy đủ thông tin về cân nặng và chiều cao tiêu chuẩn của bé tương ứng với từng độ tuổi và giới tính</a:t>
            </a:r>
            <a:r>
              <a:rPr kumimoji="0" lang="en-US" sz="2000"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rPr>
              <a:t>.</a:t>
            </a:r>
          </a:p>
        </p:txBody>
      </p:sp>
      <p:pic>
        <p:nvPicPr>
          <p:cNvPr id="6" name="Picture 2" descr="World Health Organization Logo, history, meaning, symbol, PNG">
            <a:extLst>
              <a:ext uri="{FF2B5EF4-FFF2-40B4-BE49-F238E27FC236}">
                <a16:creationId xmlns:a16="http://schemas.microsoft.com/office/drawing/2014/main" id="{022254A5-3302-4A21-A984-564473BB00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400" y="1607198"/>
            <a:ext cx="2489200" cy="14001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15E5579-6259-4339-9C3A-5DC43CBE010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57239" y="2777057"/>
            <a:ext cx="5256583" cy="3901440"/>
          </a:xfrm>
          <a:prstGeom prst="rect">
            <a:avLst/>
          </a:prstGeom>
          <a:ln>
            <a:solidFill>
              <a:schemeClr val="tx1"/>
            </a:solidFill>
          </a:ln>
        </p:spPr>
      </p:pic>
    </p:spTree>
    <p:extLst>
      <p:ext uri="{BB962C8B-B14F-4D97-AF65-F5344CB8AC3E}">
        <p14:creationId xmlns:p14="http://schemas.microsoft.com/office/powerpoint/2010/main" val="1739620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5A1AB-8FAC-4EF4-B26C-B92F8D3A2D95}"/>
              </a:ext>
            </a:extLst>
          </p:cNvPr>
          <p:cNvSpPr>
            <a:spLocks noGrp="1"/>
          </p:cNvSpPr>
          <p:nvPr>
            <p:ph type="title"/>
          </p:nvPr>
        </p:nvSpPr>
        <p:spPr/>
        <p:txBody>
          <a:bodyPr/>
          <a:lstStyle/>
          <a:p>
            <a:pPr algn="l">
              <a:spcBef>
                <a:spcPts val="600"/>
              </a:spcBef>
            </a:pPr>
            <a:r>
              <a:rPr lang="en" sz="2200">
                <a:latin typeface="Nunito Black" pitchFamily="2" charset="0"/>
                <a:cs typeface="Calibri" panose="020F0502020204030204" pitchFamily="34" charset="0"/>
              </a:rPr>
              <a:t>MỘT SỐ PHƯƠNG PHÁP </a:t>
            </a:r>
            <a:r>
              <a:rPr lang="en" sz="2200">
                <a:solidFill>
                  <a:srgbClr val="0070C0"/>
                </a:solidFill>
                <a:latin typeface="Nunito Black" pitchFamily="2" charset="0"/>
                <a:cs typeface="Calibri" panose="020F0502020204030204" pitchFamily="34" charset="0"/>
              </a:rPr>
              <a:t>HIỆN TẠI </a:t>
            </a:r>
            <a:r>
              <a:rPr lang="en" sz="2200">
                <a:latin typeface="Nunito Black" pitchFamily="2" charset="0"/>
                <a:cs typeface="Calibri" panose="020F0502020204030204" pitchFamily="34" charset="0"/>
              </a:rPr>
              <a:t>ĐỂ THEO DÕI</a:t>
            </a:r>
            <a:br>
              <a:rPr lang="en" sz="2200">
                <a:latin typeface="Nunito Black" pitchFamily="2" charset="0"/>
                <a:cs typeface="Calibri" panose="020F0502020204030204" pitchFamily="34" charset="0"/>
              </a:rPr>
            </a:br>
            <a:r>
              <a:rPr lang="en" sz="2200">
                <a:latin typeface="Nunito Black" pitchFamily="2" charset="0"/>
                <a:cs typeface="Calibri" panose="020F0502020204030204" pitchFamily="34" charset="0"/>
              </a:rPr>
              <a:t>CÂN NẶNG CẦN TĂNG CHO MẸ &amp; CÂN NẶNG VÀ CHIỀU CAO CHO BÉ</a:t>
            </a:r>
            <a:endParaRPr lang="en-US" sz="2200">
              <a:latin typeface="Nunito Black" pitchFamily="2" charset="0"/>
              <a:cs typeface="Calibri" panose="020F0502020204030204" pitchFamily="34" charset="0"/>
            </a:endParaRPr>
          </a:p>
        </p:txBody>
      </p:sp>
      <p:sp>
        <p:nvSpPr>
          <p:cNvPr id="5" name="Google Shape;197;p32">
            <a:extLst>
              <a:ext uri="{FF2B5EF4-FFF2-40B4-BE49-F238E27FC236}">
                <a16:creationId xmlns:a16="http://schemas.microsoft.com/office/drawing/2014/main" id="{8C7669C9-053F-4B46-A8FA-7AD25FC86487}"/>
              </a:ext>
            </a:extLst>
          </p:cNvPr>
          <p:cNvSpPr/>
          <p:nvPr/>
        </p:nvSpPr>
        <p:spPr>
          <a:xfrm>
            <a:off x="8457600" y="1562471"/>
            <a:ext cx="2780800" cy="3163413"/>
          </a:xfrm>
          <a:prstGeom prst="roundRect">
            <a:avLst>
              <a:gd name="adj" fmla="val 16667"/>
            </a:avLst>
          </a:prstGeom>
          <a:solidFill>
            <a:schemeClr val="accent6">
              <a:lumMod val="40000"/>
              <a:lumOff val="60000"/>
              <a:alpha val="736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6" name="Google Shape;198;p32">
            <a:extLst>
              <a:ext uri="{FF2B5EF4-FFF2-40B4-BE49-F238E27FC236}">
                <a16:creationId xmlns:a16="http://schemas.microsoft.com/office/drawing/2014/main" id="{AB7C3138-2B6F-471B-A746-A2885AE7452A}"/>
              </a:ext>
            </a:extLst>
          </p:cNvPr>
          <p:cNvSpPr/>
          <p:nvPr/>
        </p:nvSpPr>
        <p:spPr>
          <a:xfrm>
            <a:off x="4705600" y="1562471"/>
            <a:ext cx="2780800" cy="3163413"/>
          </a:xfrm>
          <a:prstGeom prst="roundRect">
            <a:avLst>
              <a:gd name="adj" fmla="val 16667"/>
            </a:avLst>
          </a:prstGeom>
          <a:solidFill>
            <a:schemeClr val="accent6">
              <a:lumMod val="40000"/>
              <a:lumOff val="60000"/>
              <a:alpha val="736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7" name="Google Shape;199;p32">
            <a:extLst>
              <a:ext uri="{FF2B5EF4-FFF2-40B4-BE49-F238E27FC236}">
                <a16:creationId xmlns:a16="http://schemas.microsoft.com/office/drawing/2014/main" id="{8B62FD59-B07A-4FB0-B43C-7487BE16C3A9}"/>
              </a:ext>
            </a:extLst>
          </p:cNvPr>
          <p:cNvSpPr/>
          <p:nvPr/>
        </p:nvSpPr>
        <p:spPr>
          <a:xfrm>
            <a:off x="953600" y="1562470"/>
            <a:ext cx="2780800" cy="3163413"/>
          </a:xfrm>
          <a:prstGeom prst="roundRect">
            <a:avLst>
              <a:gd name="adj" fmla="val 16667"/>
            </a:avLst>
          </a:prstGeom>
          <a:solidFill>
            <a:schemeClr val="accent6">
              <a:lumMod val="40000"/>
              <a:lumOff val="60000"/>
              <a:alpha val="736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sp>
        <p:nvSpPr>
          <p:cNvPr id="8" name="Google Shape;200;p32">
            <a:extLst>
              <a:ext uri="{FF2B5EF4-FFF2-40B4-BE49-F238E27FC236}">
                <a16:creationId xmlns:a16="http://schemas.microsoft.com/office/drawing/2014/main" id="{419AB9E4-33B7-4163-9310-59FD39739382}"/>
              </a:ext>
            </a:extLst>
          </p:cNvPr>
          <p:cNvSpPr txBox="1">
            <a:spLocks/>
          </p:cNvSpPr>
          <p:nvPr/>
        </p:nvSpPr>
        <p:spPr>
          <a:xfrm flipH="1">
            <a:off x="1303608" y="2377271"/>
            <a:ext cx="2080800" cy="541696"/>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E9BA6">
                    <a:lumMod val="50000"/>
                  </a:srgbClr>
                </a:solidFill>
                <a:effectLst/>
                <a:uLnTx/>
                <a:uFillTx/>
                <a:latin typeface="Nunito" pitchFamily="2" charset="0"/>
                <a:cs typeface="Calibri" panose="020F0502020204030204" pitchFamily="34" charset="0"/>
                <a:sym typeface="Arial"/>
              </a:rPr>
              <a:t>TỰ GHI CHÉP</a:t>
            </a:r>
          </a:p>
        </p:txBody>
      </p:sp>
      <p:sp>
        <p:nvSpPr>
          <p:cNvPr id="10" name="Google Shape;204;p32">
            <a:extLst>
              <a:ext uri="{FF2B5EF4-FFF2-40B4-BE49-F238E27FC236}">
                <a16:creationId xmlns:a16="http://schemas.microsoft.com/office/drawing/2014/main" id="{C503F1C5-6394-47A0-B36B-E215F56A58BA}"/>
              </a:ext>
            </a:extLst>
          </p:cNvPr>
          <p:cNvSpPr txBox="1">
            <a:spLocks/>
          </p:cNvSpPr>
          <p:nvPr/>
        </p:nvSpPr>
        <p:spPr>
          <a:xfrm flipH="1">
            <a:off x="8807584" y="2377272"/>
            <a:ext cx="2080800" cy="541697"/>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000"/>
              <a:buFont typeface="Amatic SC"/>
              <a:buNone/>
              <a:defRPr sz="3000" b="1" i="0" u="none" strike="noStrike" cap="none">
                <a:solidFill>
                  <a:schemeClr val="accent2"/>
                </a:solidFill>
                <a:latin typeface="Amatic SC"/>
                <a:ea typeface="Amatic SC"/>
                <a:cs typeface="Amatic SC"/>
                <a:sym typeface="Amatic SC"/>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843838"/>
              </a:buClr>
              <a:buSzPts val="3000"/>
              <a:buFont typeface="Amatic SC"/>
              <a:buNone/>
              <a:tabLst/>
              <a:defRPr/>
            </a:pPr>
            <a:r>
              <a:rPr kumimoji="0" lang="en-US" sz="1800" b="0" i="0" u="none" strike="noStrike" kern="0" cap="none" spc="0" normalizeH="0" baseline="0" noProof="0">
                <a:ln>
                  <a:noFill/>
                </a:ln>
                <a:solidFill>
                  <a:srgbClr val="FE9BA6">
                    <a:lumMod val="50000"/>
                  </a:srgbClr>
                </a:solidFill>
                <a:effectLst/>
                <a:uLnTx/>
                <a:uFillTx/>
                <a:latin typeface="Nunito" pitchFamily="2" charset="0"/>
                <a:cs typeface="Calibri" panose="020F0502020204030204" pitchFamily="34" charset="0"/>
                <a:sym typeface="Amatic SC"/>
              </a:rPr>
              <a:t>HỎI BÁC SĨ</a:t>
            </a:r>
          </a:p>
        </p:txBody>
      </p:sp>
      <p:sp>
        <p:nvSpPr>
          <p:cNvPr id="11" name="Google Shape;205;p32">
            <a:extLst>
              <a:ext uri="{FF2B5EF4-FFF2-40B4-BE49-F238E27FC236}">
                <a16:creationId xmlns:a16="http://schemas.microsoft.com/office/drawing/2014/main" id="{8B2B84B8-4DBC-4FA4-8376-3F1958D79C67}"/>
              </a:ext>
            </a:extLst>
          </p:cNvPr>
          <p:cNvSpPr txBox="1">
            <a:spLocks/>
          </p:cNvSpPr>
          <p:nvPr/>
        </p:nvSpPr>
        <p:spPr>
          <a:xfrm flipH="1">
            <a:off x="4885808" y="2377272"/>
            <a:ext cx="2420400" cy="770401"/>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E9BA6">
                    <a:lumMod val="50000"/>
                  </a:srgbClr>
                </a:solidFill>
                <a:effectLst/>
                <a:uLnTx/>
                <a:uFillTx/>
                <a:latin typeface="Nunito" pitchFamily="2" charset="0"/>
                <a:cs typeface="Calibri" panose="020F0502020204030204" pitchFamily="34" charset="0"/>
                <a:sym typeface="Arial"/>
              </a:rPr>
              <a:t>ĐỐI CHIẾU VỚI SỔ TDSK GIẤY</a:t>
            </a:r>
          </a:p>
        </p:txBody>
      </p:sp>
      <p:sp>
        <p:nvSpPr>
          <p:cNvPr id="12" name="Google Shape;206;p32">
            <a:extLst>
              <a:ext uri="{FF2B5EF4-FFF2-40B4-BE49-F238E27FC236}">
                <a16:creationId xmlns:a16="http://schemas.microsoft.com/office/drawing/2014/main" id="{8B56E77F-C62B-470C-AD75-BAA1708ECF48}"/>
              </a:ext>
            </a:extLst>
          </p:cNvPr>
          <p:cNvSpPr txBox="1">
            <a:spLocks/>
          </p:cNvSpPr>
          <p:nvPr/>
        </p:nvSpPr>
        <p:spPr>
          <a:xfrm flipH="1">
            <a:off x="1303608" y="1685209"/>
            <a:ext cx="2080800" cy="7704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4000" b="0" i="0" u="none" strike="noStrike" kern="0" cap="none" spc="0" normalizeH="0" baseline="0" noProof="0">
                <a:ln>
                  <a:noFill/>
                </a:ln>
                <a:solidFill>
                  <a:srgbClr val="0070C0"/>
                </a:solidFill>
                <a:effectLst/>
                <a:uLnTx/>
                <a:uFillTx/>
                <a:latin typeface="Nunito" pitchFamily="2" charset="0"/>
                <a:cs typeface="Calibri" panose="020F0502020204030204" pitchFamily="34" charset="0"/>
                <a:sym typeface="Arial"/>
              </a:rPr>
              <a:t>01</a:t>
            </a:r>
          </a:p>
        </p:txBody>
      </p:sp>
      <p:sp>
        <p:nvSpPr>
          <p:cNvPr id="13" name="Google Shape;207;p32">
            <a:extLst>
              <a:ext uri="{FF2B5EF4-FFF2-40B4-BE49-F238E27FC236}">
                <a16:creationId xmlns:a16="http://schemas.microsoft.com/office/drawing/2014/main" id="{A725DC95-4575-4F68-9382-BB5E84891306}"/>
              </a:ext>
            </a:extLst>
          </p:cNvPr>
          <p:cNvSpPr txBox="1">
            <a:spLocks/>
          </p:cNvSpPr>
          <p:nvPr/>
        </p:nvSpPr>
        <p:spPr>
          <a:xfrm flipH="1">
            <a:off x="5055608" y="1685209"/>
            <a:ext cx="2080800" cy="7704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4000" b="0" i="0" u="none" strike="noStrike" kern="0" cap="none" spc="0" normalizeH="0" baseline="0" noProof="0">
                <a:ln>
                  <a:noFill/>
                </a:ln>
                <a:solidFill>
                  <a:srgbClr val="0070C0"/>
                </a:solidFill>
                <a:effectLst/>
                <a:uLnTx/>
                <a:uFillTx/>
                <a:latin typeface="Nunito" pitchFamily="2" charset="0"/>
                <a:cs typeface="Calibri" panose="020F0502020204030204" pitchFamily="34" charset="0"/>
                <a:sym typeface="Arial"/>
              </a:rPr>
              <a:t>02</a:t>
            </a:r>
          </a:p>
        </p:txBody>
      </p:sp>
      <p:sp>
        <p:nvSpPr>
          <p:cNvPr id="14" name="Google Shape;208;p32">
            <a:extLst>
              <a:ext uri="{FF2B5EF4-FFF2-40B4-BE49-F238E27FC236}">
                <a16:creationId xmlns:a16="http://schemas.microsoft.com/office/drawing/2014/main" id="{2055DE81-2DCC-4FC2-961E-469450C47472}"/>
              </a:ext>
            </a:extLst>
          </p:cNvPr>
          <p:cNvSpPr txBox="1">
            <a:spLocks/>
          </p:cNvSpPr>
          <p:nvPr/>
        </p:nvSpPr>
        <p:spPr>
          <a:xfrm flipH="1">
            <a:off x="8807608" y="1685209"/>
            <a:ext cx="2080800" cy="7704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4000" b="0" i="0" u="none" strike="noStrike" kern="0" cap="none" spc="0" normalizeH="0" baseline="0" noProof="0">
                <a:ln>
                  <a:noFill/>
                </a:ln>
                <a:solidFill>
                  <a:srgbClr val="0070C0"/>
                </a:solidFill>
                <a:effectLst/>
                <a:uLnTx/>
                <a:uFillTx/>
                <a:latin typeface="Nunito" pitchFamily="2" charset="0"/>
                <a:cs typeface="Calibri" panose="020F0502020204030204" pitchFamily="34" charset="0"/>
                <a:sym typeface="Arial"/>
              </a:rPr>
              <a:t>03</a:t>
            </a:r>
          </a:p>
        </p:txBody>
      </p:sp>
      <p:sp>
        <p:nvSpPr>
          <p:cNvPr id="20" name="Google Shape;262;p35">
            <a:extLst>
              <a:ext uri="{FF2B5EF4-FFF2-40B4-BE49-F238E27FC236}">
                <a16:creationId xmlns:a16="http://schemas.microsoft.com/office/drawing/2014/main" id="{05633042-5628-4559-9E05-AF05581CA431}"/>
              </a:ext>
            </a:extLst>
          </p:cNvPr>
          <p:cNvSpPr/>
          <p:nvPr/>
        </p:nvSpPr>
        <p:spPr>
          <a:xfrm>
            <a:off x="953600" y="5630516"/>
            <a:ext cx="10284800" cy="1007019"/>
          </a:xfrm>
          <a:prstGeom prst="roundRect">
            <a:avLst>
              <a:gd name="adj" fmla="val 50000"/>
            </a:avLst>
          </a:prstGeom>
          <a:solidFill>
            <a:schemeClr val="accent1">
              <a:lumMod val="75000"/>
              <a:alpha val="6039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rPr>
              <a:t>KHÓ KHĂN</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rPr>
              <a:t>“Thủ công”, </a:t>
            </a:r>
            <a:r>
              <a:rPr kumimoji="0" lang="en-US" sz="1800"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rPr>
              <a:t>tốn thời gian, tốn công sức, khó lưu trữ thông tin.</a:t>
            </a:r>
            <a:endParaRPr kumimoji="0" sz="2000" b="0"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pic>
        <p:nvPicPr>
          <p:cNvPr id="2050" name="Picture 2" descr="Premium Photo | Brilliant idea. professional beautiful pregnant woman taking  notes while doing her job and turning from camera">
            <a:extLst>
              <a:ext uri="{FF2B5EF4-FFF2-40B4-BE49-F238E27FC236}">
                <a16:creationId xmlns:a16="http://schemas.microsoft.com/office/drawing/2014/main" id="{E21912DE-80AC-4C69-811E-98571C6597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31" t="3176" r="8071" b="9120"/>
          <a:stretch/>
        </p:blipFill>
        <p:spPr bwMode="auto">
          <a:xfrm>
            <a:off x="799680" y="3095960"/>
            <a:ext cx="3088640" cy="2316480"/>
          </a:xfrm>
          <a:prstGeom prst="roundRect">
            <a:avLst/>
          </a:prstGeom>
          <a:noFill/>
          <a:ln>
            <a:solidFill>
              <a:schemeClr val="accent6"/>
            </a:solidFill>
          </a:ln>
          <a:extLst>
            <a:ext uri="{909E8E84-426E-40DD-AFC4-6F175D3DCCD1}">
              <a14:hiddenFill xmlns:a14="http://schemas.microsoft.com/office/drawing/2010/main">
                <a:solidFill>
                  <a:srgbClr val="FFFFFF"/>
                </a:solidFill>
              </a14:hiddenFill>
            </a:ext>
          </a:extLst>
        </p:spPr>
      </p:pic>
      <p:pic>
        <p:nvPicPr>
          <p:cNvPr id="2052" name="Picture 4" descr="Hướng dẫn sử dụng sổ theo dõi sức khỏe bà mẹ và trẻ em">
            <a:extLst>
              <a:ext uri="{FF2B5EF4-FFF2-40B4-BE49-F238E27FC236}">
                <a16:creationId xmlns:a16="http://schemas.microsoft.com/office/drawing/2014/main" id="{DA5E420A-D8BB-46C4-8A1E-AADFE6E9B2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62" t="4793" r="9806" b="2472"/>
          <a:stretch/>
        </p:blipFill>
        <p:spPr bwMode="auto">
          <a:xfrm>
            <a:off x="4551680" y="3095960"/>
            <a:ext cx="3088640" cy="2316480"/>
          </a:xfrm>
          <a:prstGeom prst="roundRect">
            <a:avLst/>
          </a:prstGeom>
          <a:noFill/>
          <a:ln>
            <a:solidFill>
              <a:schemeClr val="accent6"/>
            </a:solidFill>
          </a:ln>
          <a:extLst>
            <a:ext uri="{909E8E84-426E-40DD-AFC4-6F175D3DCCD1}">
              <a14:hiddenFill xmlns:a14="http://schemas.microsoft.com/office/drawing/2010/main">
                <a:solidFill>
                  <a:srgbClr val="FFFFFF"/>
                </a:solidFill>
              </a14:hiddenFill>
            </a:ext>
          </a:extLst>
        </p:spPr>
      </p:pic>
      <p:pic>
        <p:nvPicPr>
          <p:cNvPr id="2054" name="Picture 6" descr="Premium Photo | Asian pregnant woman visit gynecologist doctor at hospital  for pregnancy consultant">
            <a:extLst>
              <a:ext uri="{FF2B5EF4-FFF2-40B4-BE49-F238E27FC236}">
                <a16:creationId xmlns:a16="http://schemas.microsoft.com/office/drawing/2014/main" id="{D6031137-B8AE-4BCD-963E-0C7F66027C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9236" y="3095960"/>
            <a:ext cx="3477497" cy="2316480"/>
          </a:xfrm>
          <a:prstGeom prst="roundRect">
            <a:avLst/>
          </a:prstGeom>
          <a:noFill/>
          <a:ln>
            <a:solidFill>
              <a:schemeClr val="accent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21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2054"/>
                                        </p:tgtEl>
                                        <p:attrNameLst>
                                          <p:attrName>style.visibility</p:attrName>
                                        </p:attrNameLst>
                                      </p:cBhvr>
                                      <p:to>
                                        <p:strVal val="visible"/>
                                      </p:to>
                                    </p:set>
                                    <p:animEffect transition="in" filter="fade">
                                      <p:cBhvr>
                                        <p:cTn id="26" dur="500"/>
                                        <p:tgtEl>
                                          <p:spTgt spid="205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06C413-5339-4DC9-BD70-5FF4CFAD8727}"/>
              </a:ext>
            </a:extLst>
          </p:cNvPr>
          <p:cNvSpPr txBox="1"/>
          <p:nvPr/>
        </p:nvSpPr>
        <p:spPr>
          <a:xfrm>
            <a:off x="1240361" y="5724962"/>
            <a:ext cx="9711279" cy="36933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1800" b="1"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rPr>
              <a:t>CÔNG CỤ </a:t>
            </a:r>
            <a:r>
              <a:rPr kumimoji="0" lang="vi-VN" sz="1800" b="1" i="0" u="none" strike="noStrike" kern="0" cap="none" spc="0" normalizeH="0" baseline="0" noProof="0">
                <a:ln>
                  <a:noFill/>
                </a:ln>
                <a:solidFill>
                  <a:srgbClr val="00B050"/>
                </a:solidFill>
                <a:effectLst/>
                <a:uLnTx/>
                <a:uFillTx/>
                <a:latin typeface="Nunito" pitchFamily="2" charset="0"/>
                <a:ea typeface="+mn-ea"/>
                <a:cs typeface="Calibri" panose="020F0502020204030204" pitchFamily="34" charset="0"/>
                <a:sym typeface="Arial"/>
              </a:rPr>
              <a:t>THEO DÕI SỨC KHỎE TẠI NHÀ</a:t>
            </a:r>
            <a:r>
              <a:rPr kumimoji="0" lang="vi-VN" sz="1800" b="1"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rPr>
              <a:t> CỦA CHƯƠNG TRÌNH DINH DƯỠNG M</a:t>
            </a:r>
            <a:r>
              <a:rPr kumimoji="0" lang="en-US" sz="1800" b="1"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rPr>
              <a:t>Ẹ </a:t>
            </a:r>
            <a:r>
              <a:rPr kumimoji="0" lang="vi-VN" sz="1800" b="1"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rPr>
              <a:t>&amp; BÉ</a:t>
            </a:r>
            <a:endParaRPr kumimoji="0" lang="en-US" sz="1800" b="1" i="0" u="none" strike="noStrike" kern="0" cap="none" spc="0" normalizeH="0" baseline="0" noProof="0">
              <a:ln>
                <a:noFill/>
              </a:ln>
              <a:solidFill>
                <a:srgbClr val="000000"/>
              </a:solidFill>
              <a:effectLst/>
              <a:uLnTx/>
              <a:uFillTx/>
              <a:latin typeface="Nunito" pitchFamily="2" charset="0"/>
              <a:ea typeface="+mn-ea"/>
              <a:cs typeface="Calibri" panose="020F0502020204030204" pitchFamily="34" charset="0"/>
              <a:sym typeface="Arial"/>
            </a:endParaRPr>
          </a:p>
        </p:txBody>
      </p:sp>
      <p:grpSp>
        <p:nvGrpSpPr>
          <p:cNvPr id="10" name="Group 9">
            <a:extLst>
              <a:ext uri="{FF2B5EF4-FFF2-40B4-BE49-F238E27FC236}">
                <a16:creationId xmlns:a16="http://schemas.microsoft.com/office/drawing/2014/main" id="{3FF253EF-D3BA-4B8E-BD58-F9F13F30A723}"/>
              </a:ext>
            </a:extLst>
          </p:cNvPr>
          <p:cNvGrpSpPr/>
          <p:nvPr/>
        </p:nvGrpSpPr>
        <p:grpSpPr>
          <a:xfrm>
            <a:off x="222253" y="2030102"/>
            <a:ext cx="5127609" cy="3284340"/>
            <a:chOff x="3234267" y="1134531"/>
            <a:chExt cx="5902699" cy="3780800"/>
          </a:xfrm>
        </p:grpSpPr>
        <p:pic>
          <p:nvPicPr>
            <p:cNvPr id="8" name="Picture 7">
              <a:extLst>
                <a:ext uri="{FF2B5EF4-FFF2-40B4-BE49-F238E27FC236}">
                  <a16:creationId xmlns:a16="http://schemas.microsoft.com/office/drawing/2014/main" id="{5FAC6846-3B05-4811-86D5-50D750A13EC7}"/>
                </a:ext>
              </a:extLst>
            </p:cNvPr>
            <p:cNvPicPr>
              <a:picLocks noChangeAspect="1"/>
            </p:cNvPicPr>
            <p:nvPr/>
          </p:nvPicPr>
          <p:blipFill>
            <a:blip r:embed="rId3">
              <a:clrChange>
                <a:clrFrom>
                  <a:srgbClr val="F9F7F5"/>
                </a:clrFrom>
                <a:clrTo>
                  <a:srgbClr val="F9F7F5">
                    <a:alpha val="0"/>
                  </a:srgbClr>
                </a:clrTo>
              </a:clrChange>
            </a:blip>
            <a:stretch>
              <a:fillRect/>
            </a:stretch>
          </p:blipFill>
          <p:spPr>
            <a:xfrm>
              <a:off x="3234267" y="1134531"/>
              <a:ext cx="5902699" cy="3752773"/>
            </a:xfrm>
            <a:prstGeom prst="rect">
              <a:avLst/>
            </a:prstGeom>
          </p:spPr>
        </p:pic>
        <p:pic>
          <p:nvPicPr>
            <p:cNvPr id="9" name="Picture 8">
              <a:extLst>
                <a:ext uri="{FF2B5EF4-FFF2-40B4-BE49-F238E27FC236}">
                  <a16:creationId xmlns:a16="http://schemas.microsoft.com/office/drawing/2014/main" id="{090B50F1-B694-4443-9973-0EE4C82EFEF4}"/>
                </a:ext>
              </a:extLst>
            </p:cNvPr>
            <p:cNvPicPr>
              <a:picLocks noChangeAspect="1"/>
            </p:cNvPicPr>
            <p:nvPr/>
          </p:nvPicPr>
          <p:blipFill rotWithShape="1">
            <a:blip r:embed="rId3">
              <a:clrChange>
                <a:clrFrom>
                  <a:srgbClr val="F9F7F5"/>
                </a:clrFrom>
                <a:clrTo>
                  <a:srgbClr val="F9F7F5">
                    <a:alpha val="0"/>
                  </a:srgbClr>
                </a:clrTo>
              </a:clrChange>
            </a:blip>
            <a:srcRect l="35263" t="12923" r="35263"/>
            <a:stretch/>
          </p:blipFill>
          <p:spPr>
            <a:xfrm>
              <a:off x="5261364" y="1443249"/>
              <a:ext cx="1848505" cy="3472082"/>
            </a:xfrm>
            <a:prstGeom prst="rect">
              <a:avLst/>
            </a:prstGeom>
            <a:effectLst>
              <a:outerShdw blurRad="50800" dist="38100" dir="5400000" algn="t" rotWithShape="0">
                <a:prstClr val="black">
                  <a:alpha val="40000"/>
                </a:prstClr>
              </a:outerShdw>
            </a:effectLst>
          </p:spPr>
        </p:pic>
      </p:grpSp>
      <p:pic>
        <p:nvPicPr>
          <p:cNvPr id="12" name="Picture 11">
            <a:extLst>
              <a:ext uri="{FF2B5EF4-FFF2-40B4-BE49-F238E27FC236}">
                <a16:creationId xmlns:a16="http://schemas.microsoft.com/office/drawing/2014/main" id="{04984940-4911-4A8A-967C-416AC25598A2}"/>
              </a:ext>
            </a:extLst>
          </p:cNvPr>
          <p:cNvPicPr>
            <a:picLocks noChangeAspect="1"/>
          </p:cNvPicPr>
          <p:nvPr/>
        </p:nvPicPr>
        <p:blipFill>
          <a:blip r:embed="rId4"/>
          <a:stretch>
            <a:fillRect/>
          </a:stretch>
        </p:blipFill>
        <p:spPr>
          <a:xfrm>
            <a:off x="5588003" y="1843471"/>
            <a:ext cx="3293307" cy="3657600"/>
          </a:xfrm>
          <a:prstGeom prst="rect">
            <a:avLst/>
          </a:prstGeom>
          <a:ln>
            <a:solidFill>
              <a:schemeClr val="accent6"/>
            </a:solidFill>
          </a:ln>
        </p:spPr>
      </p:pic>
      <p:pic>
        <p:nvPicPr>
          <p:cNvPr id="14" name="Picture 13">
            <a:extLst>
              <a:ext uri="{FF2B5EF4-FFF2-40B4-BE49-F238E27FC236}">
                <a16:creationId xmlns:a16="http://schemas.microsoft.com/office/drawing/2014/main" id="{4E6344A0-7E01-4989-B2D8-D17C0967E057}"/>
              </a:ext>
            </a:extLst>
          </p:cNvPr>
          <p:cNvPicPr>
            <a:picLocks noChangeAspect="1"/>
          </p:cNvPicPr>
          <p:nvPr/>
        </p:nvPicPr>
        <p:blipFill>
          <a:blip r:embed="rId5"/>
          <a:stretch>
            <a:fillRect/>
          </a:stretch>
        </p:blipFill>
        <p:spPr>
          <a:xfrm>
            <a:off x="9185299" y="1843471"/>
            <a:ext cx="2498371" cy="3657600"/>
          </a:xfrm>
          <a:prstGeom prst="rect">
            <a:avLst/>
          </a:prstGeom>
          <a:ln>
            <a:solidFill>
              <a:schemeClr val="accent6"/>
            </a:solidFill>
          </a:ln>
        </p:spPr>
      </p:pic>
      <p:sp>
        <p:nvSpPr>
          <p:cNvPr id="11" name="Title 1">
            <a:extLst>
              <a:ext uri="{FF2B5EF4-FFF2-40B4-BE49-F238E27FC236}">
                <a16:creationId xmlns:a16="http://schemas.microsoft.com/office/drawing/2014/main" id="{62D45D8A-D8FD-4396-9A01-5F64A7FB0BAB}"/>
              </a:ext>
            </a:extLst>
          </p:cNvPr>
          <p:cNvSpPr txBox="1">
            <a:spLocks/>
          </p:cNvSpPr>
          <p:nvPr/>
        </p:nvSpPr>
        <p:spPr>
          <a:xfrm>
            <a:off x="799680" y="640751"/>
            <a:ext cx="10356800" cy="758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000"/>
              <a:buFont typeface="Amatic SC"/>
              <a:buNone/>
              <a:defRPr sz="3000" b="1" i="0" u="none" strike="noStrike" cap="none">
                <a:solidFill>
                  <a:schemeClr val="accent2"/>
                </a:solidFill>
                <a:latin typeface="Amatic SC"/>
                <a:ea typeface="Amatic SC"/>
                <a:cs typeface="Amatic SC"/>
                <a:sym typeface="Amatic SC"/>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marL="0" marR="0" lvl="0" indent="0" algn="l" defTabSz="1219170" rtl="0" eaLnBrk="1" fontAlgn="auto" latinLnBrk="0" hangingPunct="1">
              <a:lnSpc>
                <a:spcPct val="100000"/>
              </a:lnSpc>
              <a:spcBef>
                <a:spcPts val="600"/>
              </a:spcBef>
              <a:spcAft>
                <a:spcPts val="0"/>
              </a:spcAft>
              <a:buClr>
                <a:srgbClr val="843838"/>
              </a:buClr>
              <a:buSzPts val="3000"/>
              <a:buFont typeface="Amatic SC"/>
              <a:buNone/>
              <a:tabLst/>
              <a:defRPr/>
            </a:pPr>
            <a:r>
              <a:rPr kumimoji="0" lang="vi-VN" sz="2200" b="1" i="0" u="none" strike="noStrike" kern="0" cap="none" spc="0" normalizeH="0" baseline="0" noProof="0">
                <a:ln>
                  <a:noFill/>
                </a:ln>
                <a:solidFill>
                  <a:srgbClr val="843838"/>
                </a:solidFill>
                <a:effectLst/>
                <a:uLnTx/>
                <a:uFillTx/>
                <a:latin typeface="Nunito Black" pitchFamily="2" charset="0"/>
                <a:cs typeface="Calibri" panose="020F0502020204030204" pitchFamily="34" charset="0"/>
                <a:sym typeface="Amatic SC"/>
              </a:rPr>
              <a:t>PHƯƠNG PHÁP ỨNG DỤNG </a:t>
            </a:r>
            <a:r>
              <a:rPr kumimoji="0" lang="vi-VN" sz="2200" b="1" i="0" u="none" strike="noStrike" kern="0" cap="none" spc="0" normalizeH="0" baseline="0" noProof="0">
                <a:ln>
                  <a:noFill/>
                </a:ln>
                <a:solidFill>
                  <a:srgbClr val="0070C0"/>
                </a:solidFill>
                <a:effectLst/>
                <a:uLnTx/>
                <a:uFillTx/>
                <a:latin typeface="Nunito Black" pitchFamily="2" charset="0"/>
                <a:cs typeface="Calibri" panose="020F0502020204030204" pitchFamily="34" charset="0"/>
                <a:sym typeface="Amatic SC"/>
              </a:rPr>
              <a:t>CÔNG NGHỆ SỐ HIỆN ĐẠI</a:t>
            </a:r>
            <a:r>
              <a:rPr kumimoji="0" lang="en-US" sz="2200" b="1" i="0" u="none" strike="noStrike" kern="0" cap="none" spc="0" normalizeH="0" baseline="0" noProof="0">
                <a:ln>
                  <a:noFill/>
                </a:ln>
                <a:solidFill>
                  <a:srgbClr val="0070C0"/>
                </a:solidFill>
                <a:effectLst/>
                <a:uLnTx/>
                <a:uFillTx/>
                <a:latin typeface="Nunito Black" pitchFamily="2" charset="0"/>
                <a:cs typeface="Calibri" panose="020F0502020204030204" pitchFamily="34" charset="0"/>
                <a:sym typeface="Amatic SC"/>
              </a:rPr>
              <a:t> </a:t>
            </a:r>
            <a:r>
              <a:rPr kumimoji="0" lang="vi-VN" sz="2200" b="1" i="0" u="none" strike="noStrike" kern="0" cap="none" spc="0" normalizeH="0" baseline="0" noProof="0">
                <a:ln>
                  <a:noFill/>
                </a:ln>
                <a:solidFill>
                  <a:srgbClr val="843838"/>
                </a:solidFill>
                <a:effectLst/>
                <a:uLnTx/>
                <a:uFillTx/>
                <a:latin typeface="Nunito Black" pitchFamily="2" charset="0"/>
                <a:cs typeface="Calibri" panose="020F0502020204030204" pitchFamily="34" charset="0"/>
                <a:sym typeface="Amatic SC"/>
              </a:rPr>
              <a:t>THEO DÕI</a:t>
            </a:r>
            <a:endParaRPr kumimoji="0" lang="en-US" sz="2200" b="1" i="0" u="none" strike="noStrike" kern="0" cap="none" spc="0" normalizeH="0" baseline="0" noProof="0">
              <a:ln>
                <a:noFill/>
              </a:ln>
              <a:solidFill>
                <a:srgbClr val="843838"/>
              </a:solidFill>
              <a:effectLst/>
              <a:uLnTx/>
              <a:uFillTx/>
              <a:latin typeface="Nunito Black" pitchFamily="2" charset="0"/>
              <a:cs typeface="Calibri" panose="020F0502020204030204" pitchFamily="34" charset="0"/>
              <a:sym typeface="Amatic SC"/>
            </a:endParaRPr>
          </a:p>
          <a:p>
            <a:pPr marL="0" marR="0" lvl="0" indent="0" algn="l" defTabSz="1219170" rtl="0" eaLnBrk="1" fontAlgn="auto" latinLnBrk="0" hangingPunct="1">
              <a:lnSpc>
                <a:spcPct val="100000"/>
              </a:lnSpc>
              <a:spcBef>
                <a:spcPts val="600"/>
              </a:spcBef>
              <a:spcAft>
                <a:spcPts val="0"/>
              </a:spcAft>
              <a:buClr>
                <a:srgbClr val="843838"/>
              </a:buClr>
              <a:buSzPts val="3000"/>
              <a:buFont typeface="Amatic SC"/>
              <a:buNone/>
              <a:tabLst/>
              <a:defRPr/>
            </a:pPr>
            <a:r>
              <a:rPr kumimoji="0" lang="vi-VN" sz="2200" b="1" i="0" u="none" strike="noStrike" kern="0" cap="none" spc="0" normalizeH="0" baseline="0" noProof="0">
                <a:ln>
                  <a:noFill/>
                </a:ln>
                <a:solidFill>
                  <a:srgbClr val="843838"/>
                </a:solidFill>
                <a:effectLst/>
                <a:uLnTx/>
                <a:uFillTx/>
                <a:latin typeface="Nunito Black" pitchFamily="2" charset="0"/>
                <a:cs typeface="Calibri" panose="020F0502020204030204" pitchFamily="34" charset="0"/>
                <a:sym typeface="Amatic SC"/>
              </a:rPr>
              <a:t>CÂN NẶNG CẦN TĂNG CHO MẸ &amp; CÂN NẶNG VÀ CHIỀU CAO CHO BÉ</a:t>
            </a:r>
            <a:endParaRPr kumimoji="0" lang="en-US" sz="2200" b="1" i="0" u="none" strike="noStrike" kern="0" cap="none" spc="0" normalizeH="0" baseline="0" noProof="0">
              <a:ln>
                <a:noFill/>
              </a:ln>
              <a:solidFill>
                <a:srgbClr val="843838"/>
              </a:solidFill>
              <a:effectLst/>
              <a:uLnTx/>
              <a:uFillTx/>
              <a:latin typeface="Nunito Black" pitchFamily="2" charset="0"/>
              <a:cs typeface="Calibri" panose="020F0502020204030204" pitchFamily="34" charset="0"/>
              <a:sym typeface="Amatic SC"/>
            </a:endParaRPr>
          </a:p>
        </p:txBody>
      </p:sp>
    </p:spTree>
    <p:extLst>
      <p:ext uri="{BB962C8B-B14F-4D97-AF65-F5344CB8AC3E}">
        <p14:creationId xmlns:p14="http://schemas.microsoft.com/office/powerpoint/2010/main" val="146272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395470" y="-2415263"/>
            <a:ext cx="3583372" cy="4830526"/>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50037" y="435740"/>
            <a:ext cx="2437571" cy="2402116"/>
          </a:xfrm>
          <a:prstGeom prst="rect">
            <a:avLst/>
          </a:prstGeom>
        </p:spPr>
      </p:pic>
      <p:sp>
        <p:nvSpPr>
          <p:cNvPr id="20" name="Freeform 3">
            <a:extLst>
              <a:ext uri="{FF2B5EF4-FFF2-40B4-BE49-F238E27FC236}">
                <a16:creationId xmlns:a16="http://schemas.microsoft.com/office/drawing/2014/main" id="{B18FEE65-418E-41B4-BC52-697BAD23A20B}"/>
              </a:ext>
            </a:extLst>
          </p:cNvPr>
          <p:cNvSpPr/>
          <p:nvPr/>
        </p:nvSpPr>
        <p:spPr>
          <a:xfrm>
            <a:off x="-85258" y="4972050"/>
            <a:ext cx="12362515" cy="37719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BBA9"/>
          </a:solidFill>
        </p:spPr>
        <p:txBody>
          <a:bodyPr/>
          <a:lstStyle/>
          <a:p>
            <a:pPr defTabSz="609630"/>
            <a:endParaRPr lang="en-US" sz="1200">
              <a:solidFill>
                <a:prstClr val="black"/>
              </a:solidFill>
              <a:latin typeface="Nunito Black" pitchFamily="2" charset="0"/>
            </a:endParaRPr>
          </a:p>
        </p:txBody>
      </p:sp>
      <p:pic>
        <p:nvPicPr>
          <p:cNvPr id="13" name="Graphic 12">
            <a:extLst>
              <a:ext uri="{FF2B5EF4-FFF2-40B4-BE49-F238E27FC236}">
                <a16:creationId xmlns:a16="http://schemas.microsoft.com/office/drawing/2014/main" id="{4310919D-512D-4006-9359-09D2C29375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92071" y="3784600"/>
            <a:ext cx="1292236" cy="2140753"/>
          </a:xfrm>
          <a:prstGeom prst="rect">
            <a:avLst/>
          </a:prstGeom>
        </p:spPr>
      </p:pic>
      <p:pic>
        <p:nvPicPr>
          <p:cNvPr id="14" name="Graphic 13">
            <a:extLst>
              <a:ext uri="{FF2B5EF4-FFF2-40B4-BE49-F238E27FC236}">
                <a16:creationId xmlns:a16="http://schemas.microsoft.com/office/drawing/2014/main" id="{E31435B2-D7E7-48F4-BC11-5C9B05BAB13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987465" y="3784600"/>
            <a:ext cx="1268883" cy="2140753"/>
          </a:xfrm>
          <a:prstGeom prst="rect">
            <a:avLst/>
          </a:prstGeom>
        </p:spPr>
      </p:pic>
      <p:pic>
        <p:nvPicPr>
          <p:cNvPr id="15" name="Graphic 14">
            <a:extLst>
              <a:ext uri="{FF2B5EF4-FFF2-40B4-BE49-F238E27FC236}">
                <a16:creationId xmlns:a16="http://schemas.microsoft.com/office/drawing/2014/main" id="{0469C6D5-2D99-486E-86AF-D3D2BAA1DC3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259506" y="3784600"/>
            <a:ext cx="1264990" cy="2140753"/>
          </a:xfrm>
          <a:prstGeom prst="rect">
            <a:avLst/>
          </a:prstGeom>
        </p:spPr>
      </p:pic>
      <p:pic>
        <p:nvPicPr>
          <p:cNvPr id="16" name="Graphic 15">
            <a:extLst>
              <a:ext uri="{FF2B5EF4-FFF2-40B4-BE49-F238E27FC236}">
                <a16:creationId xmlns:a16="http://schemas.microsoft.com/office/drawing/2014/main" id="{52F3FED5-9E1C-41BD-BB35-9696EDFEB68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527653" y="3784600"/>
            <a:ext cx="895224" cy="2140753"/>
          </a:xfrm>
          <a:prstGeom prst="rect">
            <a:avLst/>
          </a:prstGeom>
        </p:spPr>
      </p:pic>
      <p:pic>
        <p:nvPicPr>
          <p:cNvPr id="17" name="Graphic 16">
            <a:extLst>
              <a:ext uri="{FF2B5EF4-FFF2-40B4-BE49-F238E27FC236}">
                <a16:creationId xmlns:a16="http://schemas.microsoft.com/office/drawing/2014/main" id="{5DC6559F-7360-44FD-B830-945CA02D02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426035" y="3784600"/>
            <a:ext cx="1156007" cy="2140753"/>
          </a:xfrm>
          <a:prstGeom prst="rect">
            <a:avLst/>
          </a:prstGeom>
        </p:spPr>
      </p:pic>
      <p:pic>
        <p:nvPicPr>
          <p:cNvPr id="18" name="Graphic 17">
            <a:extLst>
              <a:ext uri="{FF2B5EF4-FFF2-40B4-BE49-F238E27FC236}">
                <a16:creationId xmlns:a16="http://schemas.microsoft.com/office/drawing/2014/main" id="{ABE7B36F-EA98-41B4-AD66-C9A03681F5A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585200" y="3784600"/>
            <a:ext cx="961393" cy="2140753"/>
          </a:xfrm>
          <a:prstGeom prst="rect">
            <a:avLst/>
          </a:prstGeom>
        </p:spPr>
      </p:pic>
      <p:sp>
        <p:nvSpPr>
          <p:cNvPr id="21" name="Google Shape;335;p14">
            <a:extLst>
              <a:ext uri="{FF2B5EF4-FFF2-40B4-BE49-F238E27FC236}">
                <a16:creationId xmlns:a16="http://schemas.microsoft.com/office/drawing/2014/main" id="{42BD59C7-5FDC-471A-B7F3-0170BD8A08BE}"/>
              </a:ext>
            </a:extLst>
          </p:cNvPr>
          <p:cNvSpPr txBox="1">
            <a:spLocks/>
          </p:cNvSpPr>
          <p:nvPr/>
        </p:nvSpPr>
        <p:spPr>
          <a:xfrm>
            <a:off x="1928063" y="2152924"/>
            <a:ext cx="8419114" cy="923330"/>
          </a:xfrm>
          <a:prstGeom prst="rect">
            <a:avLst/>
          </a:prstGeom>
        </p:spPr>
        <p:txBody>
          <a:bodyPr wrap="square" lIns="0" tIns="0" rIns="0" bIns="0" rtlCol="0" anchor="t">
            <a:spAutoFit/>
          </a:bodyPr>
          <a:lstStyle>
            <a:defPPr>
              <a:defRPr lang="en-US"/>
            </a:defPPr>
            <a:lvl1pPr>
              <a:lnSpc>
                <a:spcPts val="8910"/>
              </a:lnSpc>
              <a:defRPr sz="9000">
                <a:solidFill>
                  <a:srgbClr val="2C275F"/>
                </a:solidFill>
                <a:latin typeface="Bobby Jones Soft"/>
              </a:defRPr>
            </a:lvl1pPr>
          </a:lstStyle>
          <a:p>
            <a:pPr algn="ctr" defTabSz="609630">
              <a:lnSpc>
                <a:spcPct val="100000"/>
              </a:lnSpc>
            </a:pPr>
            <a:r>
              <a:rPr lang="en-US" sz="6000" b="1">
                <a:latin typeface="Nunito Black" pitchFamily="2" charset="0"/>
              </a:rPr>
              <a:t>XIN CẢM ƠN!</a:t>
            </a:r>
            <a:endParaRPr lang="vi-VN" sz="6000" b="1">
              <a:latin typeface="Nunito Black"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C7F2F">
                <a:alpha val="50196"/>
              </a:srgbClr>
            </a:gs>
            <a:gs pos="100000">
              <a:srgbClr val="7FC131">
                <a:alpha val="50196"/>
              </a:srgbClr>
            </a:gs>
          </a:gsLst>
          <a:lin ang="0" scaled="1"/>
          <a:tileRect/>
        </a:gradFill>
        <a:effectLst/>
      </p:bgPr>
    </p:bg>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899E19CB-0B7C-2590-272C-4B5F71A83ED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6908" y="182735"/>
            <a:ext cx="1905785" cy="530492"/>
          </a:xfrm>
          <a:prstGeom prst="rect">
            <a:avLst/>
          </a:prstGeom>
        </p:spPr>
      </p:pic>
      <p:grpSp>
        <p:nvGrpSpPr>
          <p:cNvPr id="70" name="Group 69">
            <a:extLst>
              <a:ext uri="{FF2B5EF4-FFF2-40B4-BE49-F238E27FC236}">
                <a16:creationId xmlns:a16="http://schemas.microsoft.com/office/drawing/2014/main" id="{E0ED4023-E700-3859-6C28-30A45FE47429}"/>
              </a:ext>
            </a:extLst>
          </p:cNvPr>
          <p:cNvGrpSpPr/>
          <p:nvPr/>
        </p:nvGrpSpPr>
        <p:grpSpPr>
          <a:xfrm>
            <a:off x="6969416" y="2377376"/>
            <a:ext cx="1676762" cy="3065482"/>
            <a:chOff x="11898716" y="2629271"/>
            <a:chExt cx="437438" cy="799731"/>
          </a:xfrm>
        </p:grpSpPr>
        <p:grpSp>
          <p:nvGrpSpPr>
            <p:cNvPr id="12" name="Google Shape;793;p50">
              <a:extLst>
                <a:ext uri="{FF2B5EF4-FFF2-40B4-BE49-F238E27FC236}">
                  <a16:creationId xmlns:a16="http://schemas.microsoft.com/office/drawing/2014/main" id="{E4B0B8CF-9FAD-F36F-6542-8F6EB535D189}"/>
                </a:ext>
              </a:extLst>
            </p:cNvPr>
            <p:cNvGrpSpPr/>
            <p:nvPr/>
          </p:nvGrpSpPr>
          <p:grpSpPr>
            <a:xfrm>
              <a:off x="11898716" y="2629271"/>
              <a:ext cx="437438" cy="799731"/>
              <a:chOff x="6417224" y="2247097"/>
              <a:chExt cx="951950" cy="1740368"/>
            </a:xfrm>
          </p:grpSpPr>
          <p:sp>
            <p:nvSpPr>
              <p:cNvPr id="22" name="Google Shape;794;p50">
                <a:extLst>
                  <a:ext uri="{FF2B5EF4-FFF2-40B4-BE49-F238E27FC236}">
                    <a16:creationId xmlns:a16="http://schemas.microsoft.com/office/drawing/2014/main" id="{AED18744-2C35-0230-F5D3-A9A3EDD8F222}"/>
                  </a:ext>
                </a:extLst>
              </p:cNvPr>
              <p:cNvSpPr/>
              <p:nvPr/>
            </p:nvSpPr>
            <p:spPr>
              <a:xfrm>
                <a:off x="6505324" y="2247511"/>
                <a:ext cx="863850" cy="1739954"/>
              </a:xfrm>
              <a:custGeom>
                <a:avLst/>
                <a:gdLst/>
                <a:ahLst/>
                <a:cxnLst/>
                <a:rect l="l" t="t" r="r" b="b"/>
                <a:pathLst>
                  <a:path w="34554" h="71434" extrusionOk="0">
                    <a:moveTo>
                      <a:pt x="1575" y="0"/>
                    </a:moveTo>
                    <a:cubicBezTo>
                      <a:pt x="706" y="0"/>
                      <a:pt x="1" y="689"/>
                      <a:pt x="1" y="1557"/>
                    </a:cubicBezTo>
                    <a:lnTo>
                      <a:pt x="1" y="69876"/>
                    </a:lnTo>
                    <a:cubicBezTo>
                      <a:pt x="1" y="70728"/>
                      <a:pt x="706" y="71433"/>
                      <a:pt x="1575" y="71433"/>
                    </a:cubicBezTo>
                    <a:lnTo>
                      <a:pt x="32980" y="71433"/>
                    </a:lnTo>
                    <a:cubicBezTo>
                      <a:pt x="33849" y="71433"/>
                      <a:pt x="34554" y="70728"/>
                      <a:pt x="34554" y="69876"/>
                    </a:cubicBezTo>
                    <a:lnTo>
                      <a:pt x="34554" y="1557"/>
                    </a:lnTo>
                    <a:cubicBezTo>
                      <a:pt x="34554" y="689"/>
                      <a:pt x="33849" y="0"/>
                      <a:pt x="329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panose="020F0502020204030204" pitchFamily="34" charset="0"/>
                  <a:cs typeface="Calibri" panose="020F0502020204030204" pitchFamily="34" charset="0"/>
                </a:endParaRPr>
              </a:p>
            </p:txBody>
          </p:sp>
          <p:sp>
            <p:nvSpPr>
              <p:cNvPr id="23" name="Google Shape;795;p50">
                <a:extLst>
                  <a:ext uri="{FF2B5EF4-FFF2-40B4-BE49-F238E27FC236}">
                    <a16:creationId xmlns:a16="http://schemas.microsoft.com/office/drawing/2014/main" id="{07881E32-1F93-99F2-C4C8-4EC226D10BFB}"/>
                  </a:ext>
                </a:extLst>
              </p:cNvPr>
              <p:cNvSpPr/>
              <p:nvPr/>
            </p:nvSpPr>
            <p:spPr>
              <a:xfrm>
                <a:off x="6417224" y="2247097"/>
                <a:ext cx="868375" cy="1740368"/>
              </a:xfrm>
              <a:custGeom>
                <a:avLst/>
                <a:gdLst/>
                <a:ahLst/>
                <a:cxnLst/>
                <a:rect l="l" t="t" r="r" b="b"/>
                <a:pathLst>
                  <a:path w="34735" h="71451" extrusionOk="0">
                    <a:moveTo>
                      <a:pt x="1787" y="1"/>
                    </a:moveTo>
                    <a:cubicBezTo>
                      <a:pt x="804" y="1"/>
                      <a:pt x="1" y="1115"/>
                      <a:pt x="1" y="2492"/>
                    </a:cubicBezTo>
                    <a:lnTo>
                      <a:pt x="1" y="68975"/>
                    </a:lnTo>
                    <a:cubicBezTo>
                      <a:pt x="1" y="70336"/>
                      <a:pt x="804" y="71450"/>
                      <a:pt x="1787" y="71450"/>
                    </a:cubicBezTo>
                    <a:lnTo>
                      <a:pt x="34734" y="71450"/>
                    </a:lnTo>
                    <a:lnTo>
                      <a:pt x="347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panose="020F0502020204030204" pitchFamily="34" charset="0"/>
                  <a:cs typeface="Calibri" panose="020F0502020204030204" pitchFamily="34" charset="0"/>
                </a:endParaRPr>
              </a:p>
            </p:txBody>
          </p:sp>
          <p:sp>
            <p:nvSpPr>
              <p:cNvPr id="24" name="Google Shape;796;p50">
                <a:extLst>
                  <a:ext uri="{FF2B5EF4-FFF2-40B4-BE49-F238E27FC236}">
                    <a16:creationId xmlns:a16="http://schemas.microsoft.com/office/drawing/2014/main" id="{875F3B0A-70A1-3C3A-8662-90B10FA2E9CF}"/>
                  </a:ext>
                </a:extLst>
              </p:cNvPr>
              <p:cNvSpPr/>
              <p:nvPr/>
            </p:nvSpPr>
            <p:spPr>
              <a:xfrm>
                <a:off x="6492619" y="2340952"/>
                <a:ext cx="813450" cy="1457323"/>
              </a:xfrm>
              <a:custGeom>
                <a:avLst/>
                <a:gdLst/>
                <a:ahLst/>
                <a:cxnLst/>
                <a:rect l="l" t="t" r="r" b="b"/>
                <a:pathLst>
                  <a:path w="32538" h="60944" extrusionOk="0">
                    <a:moveTo>
                      <a:pt x="427" y="0"/>
                    </a:moveTo>
                    <a:cubicBezTo>
                      <a:pt x="198" y="0"/>
                      <a:pt x="1" y="197"/>
                      <a:pt x="1" y="426"/>
                    </a:cubicBezTo>
                    <a:lnTo>
                      <a:pt x="1" y="60533"/>
                    </a:lnTo>
                    <a:cubicBezTo>
                      <a:pt x="1" y="60763"/>
                      <a:pt x="198" y="60943"/>
                      <a:pt x="427" y="60943"/>
                    </a:cubicBezTo>
                    <a:lnTo>
                      <a:pt x="32128" y="60943"/>
                    </a:lnTo>
                    <a:cubicBezTo>
                      <a:pt x="32357" y="60943"/>
                      <a:pt x="32538" y="60763"/>
                      <a:pt x="32538" y="60533"/>
                    </a:cubicBezTo>
                    <a:lnTo>
                      <a:pt x="32538" y="426"/>
                    </a:lnTo>
                    <a:cubicBezTo>
                      <a:pt x="32538" y="197"/>
                      <a:pt x="32357" y="0"/>
                      <a:pt x="321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panose="020F0502020204030204" pitchFamily="34" charset="0"/>
                  <a:cs typeface="Calibri" panose="020F0502020204030204" pitchFamily="34" charset="0"/>
                </a:endParaRPr>
              </a:p>
            </p:txBody>
          </p:sp>
          <p:sp>
            <p:nvSpPr>
              <p:cNvPr id="25" name="Google Shape;797;p50">
                <a:extLst>
                  <a:ext uri="{FF2B5EF4-FFF2-40B4-BE49-F238E27FC236}">
                    <a16:creationId xmlns:a16="http://schemas.microsoft.com/office/drawing/2014/main" id="{917CC40E-DDEB-A619-F446-326489691FD1}"/>
                  </a:ext>
                </a:extLst>
              </p:cNvPr>
              <p:cNvSpPr/>
              <p:nvPr/>
            </p:nvSpPr>
            <p:spPr>
              <a:xfrm>
                <a:off x="6856100" y="3843492"/>
                <a:ext cx="96750" cy="83150"/>
              </a:xfrm>
              <a:custGeom>
                <a:avLst/>
                <a:gdLst/>
                <a:ahLst/>
                <a:cxnLst/>
                <a:rect l="l" t="t" r="r" b="b"/>
                <a:pathLst>
                  <a:path w="3870" h="3326" extrusionOk="0">
                    <a:moveTo>
                      <a:pt x="2214" y="358"/>
                    </a:moveTo>
                    <a:lnTo>
                      <a:pt x="2214" y="375"/>
                    </a:lnTo>
                    <a:cubicBezTo>
                      <a:pt x="2935" y="375"/>
                      <a:pt x="3509" y="948"/>
                      <a:pt x="3525" y="1670"/>
                    </a:cubicBezTo>
                    <a:cubicBezTo>
                      <a:pt x="3525" y="2456"/>
                      <a:pt x="2882" y="2973"/>
                      <a:pt x="2212" y="2973"/>
                    </a:cubicBezTo>
                    <a:cubicBezTo>
                      <a:pt x="1890" y="2973"/>
                      <a:pt x="1562" y="2853"/>
                      <a:pt x="1296" y="2587"/>
                    </a:cubicBezTo>
                    <a:cubicBezTo>
                      <a:pt x="476" y="1768"/>
                      <a:pt x="1066" y="358"/>
                      <a:pt x="2214" y="358"/>
                    </a:cubicBezTo>
                    <a:close/>
                    <a:moveTo>
                      <a:pt x="2197" y="1"/>
                    </a:moveTo>
                    <a:cubicBezTo>
                      <a:pt x="1793" y="1"/>
                      <a:pt x="1383" y="152"/>
                      <a:pt x="1050" y="489"/>
                    </a:cubicBezTo>
                    <a:cubicBezTo>
                      <a:pt x="1" y="1538"/>
                      <a:pt x="739" y="3325"/>
                      <a:pt x="2214" y="3325"/>
                    </a:cubicBezTo>
                    <a:cubicBezTo>
                      <a:pt x="3132" y="3325"/>
                      <a:pt x="3869" y="2587"/>
                      <a:pt x="3869" y="1670"/>
                    </a:cubicBezTo>
                    <a:cubicBezTo>
                      <a:pt x="3869" y="669"/>
                      <a:pt x="3048" y="1"/>
                      <a:pt x="2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panose="020F0502020204030204" pitchFamily="34" charset="0"/>
                  <a:cs typeface="Calibri" panose="020F0502020204030204" pitchFamily="34" charset="0"/>
                </a:endParaRPr>
              </a:p>
            </p:txBody>
          </p:sp>
          <p:sp>
            <p:nvSpPr>
              <p:cNvPr id="26" name="Google Shape;798;p50">
                <a:extLst>
                  <a:ext uri="{FF2B5EF4-FFF2-40B4-BE49-F238E27FC236}">
                    <a16:creationId xmlns:a16="http://schemas.microsoft.com/office/drawing/2014/main" id="{AF1EED54-A97D-9B3C-D553-51A7EE6AF9A4}"/>
                  </a:ext>
                </a:extLst>
              </p:cNvPr>
              <p:cNvSpPr/>
              <p:nvPr/>
            </p:nvSpPr>
            <p:spPr>
              <a:xfrm>
                <a:off x="6623350" y="3880717"/>
                <a:ext cx="82800" cy="9025"/>
              </a:xfrm>
              <a:custGeom>
                <a:avLst/>
                <a:gdLst/>
                <a:ahLst/>
                <a:cxnLst/>
                <a:rect l="l" t="t" r="r" b="b"/>
                <a:pathLst>
                  <a:path w="3312" h="361" extrusionOk="0">
                    <a:moveTo>
                      <a:pt x="1" y="0"/>
                    </a:moveTo>
                    <a:lnTo>
                      <a:pt x="1" y="361"/>
                    </a:lnTo>
                    <a:lnTo>
                      <a:pt x="3312" y="361"/>
                    </a:lnTo>
                    <a:lnTo>
                      <a:pt x="33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panose="020F0502020204030204" pitchFamily="34" charset="0"/>
                  <a:cs typeface="Calibri" panose="020F0502020204030204" pitchFamily="34" charset="0"/>
                </a:endParaRPr>
              </a:p>
            </p:txBody>
          </p:sp>
          <p:sp>
            <p:nvSpPr>
              <p:cNvPr id="27" name="Google Shape;799;p50">
                <a:extLst>
                  <a:ext uri="{FF2B5EF4-FFF2-40B4-BE49-F238E27FC236}">
                    <a16:creationId xmlns:a16="http://schemas.microsoft.com/office/drawing/2014/main" id="{9E8F40DB-350D-4845-6315-3739CEB7ADB3}"/>
                  </a:ext>
                </a:extLst>
              </p:cNvPr>
              <p:cNvSpPr/>
              <p:nvPr/>
            </p:nvSpPr>
            <p:spPr>
              <a:xfrm>
                <a:off x="7116325" y="3860642"/>
                <a:ext cx="60675" cy="48775"/>
              </a:xfrm>
              <a:custGeom>
                <a:avLst/>
                <a:gdLst/>
                <a:ahLst/>
                <a:cxnLst/>
                <a:rect l="l" t="t" r="r" b="b"/>
                <a:pathLst>
                  <a:path w="2427" h="1951" extrusionOk="0">
                    <a:moveTo>
                      <a:pt x="2328" y="0"/>
                    </a:moveTo>
                    <a:lnTo>
                      <a:pt x="328" y="656"/>
                    </a:lnTo>
                    <a:cubicBezTo>
                      <a:pt x="148" y="688"/>
                      <a:pt x="0" y="836"/>
                      <a:pt x="0" y="1033"/>
                    </a:cubicBezTo>
                    <a:cubicBezTo>
                      <a:pt x="0" y="1197"/>
                      <a:pt x="132" y="1328"/>
                      <a:pt x="361" y="1393"/>
                    </a:cubicBezTo>
                    <a:lnTo>
                      <a:pt x="2328" y="1951"/>
                    </a:lnTo>
                    <a:lnTo>
                      <a:pt x="2426" y="1606"/>
                    </a:lnTo>
                    <a:lnTo>
                      <a:pt x="459" y="1049"/>
                    </a:lnTo>
                    <a:cubicBezTo>
                      <a:pt x="427" y="1049"/>
                      <a:pt x="394" y="1033"/>
                      <a:pt x="377" y="1016"/>
                    </a:cubicBezTo>
                    <a:lnTo>
                      <a:pt x="427" y="1000"/>
                    </a:lnTo>
                    <a:lnTo>
                      <a:pt x="2426" y="344"/>
                    </a:lnTo>
                    <a:lnTo>
                      <a:pt x="23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panose="020F0502020204030204" pitchFamily="34" charset="0"/>
                  <a:cs typeface="Calibri" panose="020F0502020204030204" pitchFamily="34" charset="0"/>
                </a:endParaRPr>
              </a:p>
            </p:txBody>
          </p:sp>
          <p:sp>
            <p:nvSpPr>
              <p:cNvPr id="28" name="Google Shape;800;p50">
                <a:extLst>
                  <a:ext uri="{FF2B5EF4-FFF2-40B4-BE49-F238E27FC236}">
                    <a16:creationId xmlns:a16="http://schemas.microsoft.com/office/drawing/2014/main" id="{08C8148E-5147-F1E6-1F53-802E8081D157}"/>
                  </a:ext>
                </a:extLst>
              </p:cNvPr>
              <p:cNvSpPr/>
              <p:nvPr/>
            </p:nvSpPr>
            <p:spPr>
              <a:xfrm>
                <a:off x="6785429" y="2287275"/>
                <a:ext cx="238100" cy="14350"/>
              </a:xfrm>
              <a:custGeom>
                <a:avLst/>
                <a:gdLst/>
                <a:ahLst/>
                <a:cxnLst/>
                <a:rect l="l" t="t" r="r" b="b"/>
                <a:pathLst>
                  <a:path w="9524" h="574" extrusionOk="0">
                    <a:moveTo>
                      <a:pt x="164" y="0"/>
                    </a:moveTo>
                    <a:cubicBezTo>
                      <a:pt x="82" y="0"/>
                      <a:pt x="0" y="82"/>
                      <a:pt x="0" y="164"/>
                    </a:cubicBezTo>
                    <a:lnTo>
                      <a:pt x="0" y="410"/>
                    </a:lnTo>
                    <a:cubicBezTo>
                      <a:pt x="0" y="492"/>
                      <a:pt x="82" y="574"/>
                      <a:pt x="164" y="574"/>
                    </a:cubicBezTo>
                    <a:lnTo>
                      <a:pt x="9359" y="574"/>
                    </a:lnTo>
                    <a:cubicBezTo>
                      <a:pt x="9458" y="574"/>
                      <a:pt x="9523" y="492"/>
                      <a:pt x="9523" y="410"/>
                    </a:cubicBezTo>
                    <a:lnTo>
                      <a:pt x="9523" y="164"/>
                    </a:lnTo>
                    <a:cubicBezTo>
                      <a:pt x="9523" y="82"/>
                      <a:pt x="9458" y="0"/>
                      <a:pt x="9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panose="020F0502020204030204" pitchFamily="34" charset="0"/>
                  <a:cs typeface="Calibri" panose="020F0502020204030204" pitchFamily="34" charset="0"/>
                </a:endParaRPr>
              </a:p>
            </p:txBody>
          </p:sp>
        </p:grpSp>
        <p:pic>
          <p:nvPicPr>
            <p:cNvPr id="15" name="Picture 14">
              <a:extLst>
                <a:ext uri="{FF2B5EF4-FFF2-40B4-BE49-F238E27FC236}">
                  <a16:creationId xmlns:a16="http://schemas.microsoft.com/office/drawing/2014/main" id="{F9F021CB-B3D5-71AF-0EB3-D4235743001D}"/>
                </a:ext>
              </a:extLst>
            </p:cNvPr>
            <p:cNvPicPr>
              <a:picLocks noChangeAspect="1"/>
            </p:cNvPicPr>
            <p:nvPr/>
          </p:nvPicPr>
          <p:blipFill rotWithShape="1">
            <a:blip r:embed="rId4"/>
            <a:srcRect b="20416"/>
            <a:stretch/>
          </p:blipFill>
          <p:spPr>
            <a:xfrm>
              <a:off x="11929647" y="2672399"/>
              <a:ext cx="377953" cy="665519"/>
            </a:xfrm>
            <a:prstGeom prst="rect">
              <a:avLst/>
            </a:prstGeom>
          </p:spPr>
        </p:pic>
      </p:grpSp>
      <p:grpSp>
        <p:nvGrpSpPr>
          <p:cNvPr id="71" name="Group 70">
            <a:extLst>
              <a:ext uri="{FF2B5EF4-FFF2-40B4-BE49-F238E27FC236}">
                <a16:creationId xmlns:a16="http://schemas.microsoft.com/office/drawing/2014/main" id="{7A9BFC99-DE59-8BB2-0B8A-987A6AAC7477}"/>
              </a:ext>
            </a:extLst>
          </p:cNvPr>
          <p:cNvGrpSpPr/>
          <p:nvPr/>
        </p:nvGrpSpPr>
        <p:grpSpPr>
          <a:xfrm>
            <a:off x="8763120" y="1090850"/>
            <a:ext cx="3276480" cy="4352008"/>
            <a:chOff x="12362971" y="2372616"/>
            <a:chExt cx="795316" cy="1056384"/>
          </a:xfrm>
        </p:grpSpPr>
        <p:grpSp>
          <p:nvGrpSpPr>
            <p:cNvPr id="14" name="Google Shape;786;p50">
              <a:extLst>
                <a:ext uri="{FF2B5EF4-FFF2-40B4-BE49-F238E27FC236}">
                  <a16:creationId xmlns:a16="http://schemas.microsoft.com/office/drawing/2014/main" id="{07EE4174-5A2A-90CF-119D-0185777E659B}"/>
                </a:ext>
              </a:extLst>
            </p:cNvPr>
            <p:cNvGrpSpPr/>
            <p:nvPr/>
          </p:nvGrpSpPr>
          <p:grpSpPr>
            <a:xfrm>
              <a:off x="12362971" y="2372616"/>
              <a:ext cx="795316" cy="1056384"/>
              <a:chOff x="3580725" y="2020075"/>
              <a:chExt cx="1344925" cy="1786275"/>
            </a:xfrm>
          </p:grpSpPr>
          <p:sp>
            <p:nvSpPr>
              <p:cNvPr id="17" name="Google Shape;787;p50">
                <a:extLst>
                  <a:ext uri="{FF2B5EF4-FFF2-40B4-BE49-F238E27FC236}">
                    <a16:creationId xmlns:a16="http://schemas.microsoft.com/office/drawing/2014/main" id="{ED701FBA-8542-81ED-99C4-ACF4B0E2195C}"/>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panose="020F0502020204030204" pitchFamily="34" charset="0"/>
                  <a:cs typeface="Calibri" panose="020F0502020204030204" pitchFamily="34" charset="0"/>
                </a:endParaRPr>
              </a:p>
            </p:txBody>
          </p:sp>
          <p:sp>
            <p:nvSpPr>
              <p:cNvPr id="18" name="Google Shape;788;p50">
                <a:extLst>
                  <a:ext uri="{FF2B5EF4-FFF2-40B4-BE49-F238E27FC236}">
                    <a16:creationId xmlns:a16="http://schemas.microsoft.com/office/drawing/2014/main" id="{45D0F8F8-25B4-C67E-8C00-1B88ADF421DE}"/>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panose="020F0502020204030204" pitchFamily="34" charset="0"/>
                  <a:cs typeface="Calibri" panose="020F0502020204030204" pitchFamily="34" charset="0"/>
                </a:endParaRPr>
              </a:p>
            </p:txBody>
          </p:sp>
          <p:sp>
            <p:nvSpPr>
              <p:cNvPr id="19" name="Google Shape;789;p50">
                <a:extLst>
                  <a:ext uri="{FF2B5EF4-FFF2-40B4-BE49-F238E27FC236}">
                    <a16:creationId xmlns:a16="http://schemas.microsoft.com/office/drawing/2014/main" id="{122014EB-9CC1-A151-4580-23147911CB7E}"/>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panose="020F0502020204030204" pitchFamily="34" charset="0"/>
                  <a:cs typeface="Calibri" panose="020F0502020204030204" pitchFamily="34" charset="0"/>
                </a:endParaRPr>
              </a:p>
            </p:txBody>
          </p:sp>
          <p:sp>
            <p:nvSpPr>
              <p:cNvPr id="20" name="Google Shape;790;p50">
                <a:extLst>
                  <a:ext uri="{FF2B5EF4-FFF2-40B4-BE49-F238E27FC236}">
                    <a16:creationId xmlns:a16="http://schemas.microsoft.com/office/drawing/2014/main" id="{EEA7FD32-22D7-2FA3-2679-B3F4B81EF71E}"/>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panose="020F0502020204030204" pitchFamily="34" charset="0"/>
                  <a:cs typeface="Calibri" panose="020F0502020204030204" pitchFamily="34" charset="0"/>
                </a:endParaRPr>
              </a:p>
            </p:txBody>
          </p:sp>
          <p:sp>
            <p:nvSpPr>
              <p:cNvPr id="21" name="Google Shape;791;p50">
                <a:extLst>
                  <a:ext uri="{FF2B5EF4-FFF2-40B4-BE49-F238E27FC236}">
                    <a16:creationId xmlns:a16="http://schemas.microsoft.com/office/drawing/2014/main" id="{64FC2C8D-3549-41B7-14A1-C6FEF1CA7357}"/>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BCB81348-1B7A-3CA0-D360-28AFFAACF854}"/>
                </a:ext>
              </a:extLst>
            </p:cNvPr>
            <p:cNvPicPr>
              <a:picLocks noChangeAspect="1"/>
            </p:cNvPicPr>
            <p:nvPr/>
          </p:nvPicPr>
          <p:blipFill rotWithShape="1">
            <a:blip r:embed="rId5"/>
            <a:srcRect b="12845"/>
            <a:stretch/>
          </p:blipFill>
          <p:spPr>
            <a:xfrm>
              <a:off x="12419743" y="2430310"/>
              <a:ext cx="682559" cy="887487"/>
            </a:xfrm>
            <a:prstGeom prst="rect">
              <a:avLst/>
            </a:prstGeom>
          </p:spPr>
        </p:pic>
      </p:grpSp>
      <p:sp>
        <p:nvSpPr>
          <p:cNvPr id="4" name="TextBox 3">
            <a:extLst>
              <a:ext uri="{FF2B5EF4-FFF2-40B4-BE49-F238E27FC236}">
                <a16:creationId xmlns:a16="http://schemas.microsoft.com/office/drawing/2014/main" id="{AAB4BC5E-71F0-498F-2505-879D975FBDFD}"/>
              </a:ext>
            </a:extLst>
          </p:cNvPr>
          <p:cNvSpPr txBox="1"/>
          <p:nvPr/>
        </p:nvSpPr>
        <p:spPr>
          <a:xfrm>
            <a:off x="274398" y="2197894"/>
            <a:ext cx="6578076" cy="2462213"/>
          </a:xfrm>
          <a:prstGeom prst="rect">
            <a:avLst/>
          </a:prstGeom>
          <a:noFill/>
        </p:spPr>
        <p:txBody>
          <a:bodyPr wrap="square" rtlCol="0">
            <a:spAutoFit/>
          </a:bodyPr>
          <a:lstStyle/>
          <a:p>
            <a:pPr algn="ctr">
              <a:spcBef>
                <a:spcPts val="600"/>
              </a:spcBef>
            </a:pPr>
            <a:r>
              <a:rPr lang="en-US" sz="3600">
                <a:solidFill>
                  <a:srgbClr val="FF4F4F"/>
                </a:solidFill>
                <a:latin typeface="Nunito Black" pitchFamily="2" charset="0"/>
              </a:rPr>
              <a:t>HƯỚNG DẪN</a:t>
            </a:r>
          </a:p>
          <a:p>
            <a:pPr algn="ctr">
              <a:spcBef>
                <a:spcPts val="600"/>
              </a:spcBef>
            </a:pPr>
            <a:r>
              <a:rPr lang="en-US" sz="3600" b="1">
                <a:latin typeface="Nunito" pitchFamily="2" charset="0"/>
              </a:rPr>
              <a:t>CÁCH LƯU PHẦN MỀM TRÊN</a:t>
            </a:r>
          </a:p>
          <a:p>
            <a:pPr algn="ctr">
              <a:spcBef>
                <a:spcPts val="600"/>
              </a:spcBef>
            </a:pPr>
            <a:r>
              <a:rPr lang="en-US" sz="3600" b="1">
                <a:latin typeface="Nunito" pitchFamily="2" charset="0"/>
              </a:rPr>
              <a:t>ĐIỆN THOẠI THÔNG MINH VÀ MÁY TÍNH BẢNG</a:t>
            </a:r>
          </a:p>
        </p:txBody>
      </p:sp>
    </p:spTree>
    <p:extLst>
      <p:ext uri="{BB962C8B-B14F-4D97-AF65-F5344CB8AC3E}">
        <p14:creationId xmlns:p14="http://schemas.microsoft.com/office/powerpoint/2010/main" val="802822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47B7B6-294B-712E-E939-8E54A36DA9B3}"/>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DB973F8-47F6-601C-5A41-643A9E665832}"/>
              </a:ext>
            </a:extLst>
          </p:cNvPr>
          <p:cNvPicPr>
            <a:picLocks noChangeAspect="1"/>
          </p:cNvPicPr>
          <p:nvPr/>
        </p:nvPicPr>
        <p:blipFill rotWithShape="1">
          <a:blip r:embed="rId3"/>
          <a:srcRect l="50000"/>
          <a:stretch/>
        </p:blipFill>
        <p:spPr>
          <a:xfrm>
            <a:off x="6096000" y="0"/>
            <a:ext cx="6096000" cy="6858000"/>
          </a:xfrm>
          <a:prstGeom prst="rect">
            <a:avLst/>
          </a:prstGeom>
        </p:spPr>
      </p:pic>
      <p:sp>
        <p:nvSpPr>
          <p:cNvPr id="6" name="TextBox 5">
            <a:extLst>
              <a:ext uri="{FF2B5EF4-FFF2-40B4-BE49-F238E27FC236}">
                <a16:creationId xmlns:a16="http://schemas.microsoft.com/office/drawing/2014/main" id="{D6DC4110-F775-47F0-4462-E6201DA2BA1A}"/>
              </a:ext>
            </a:extLst>
          </p:cNvPr>
          <p:cNvSpPr txBox="1"/>
          <p:nvPr/>
        </p:nvSpPr>
        <p:spPr>
          <a:xfrm>
            <a:off x="119742" y="2151728"/>
            <a:ext cx="2834640" cy="2554545"/>
          </a:xfrm>
          <a:prstGeom prst="rect">
            <a:avLst/>
          </a:prstGeom>
          <a:noFill/>
        </p:spPr>
        <p:txBody>
          <a:bodyPr wrap="square" rtlCol="0">
            <a:spAutoFit/>
          </a:bodyPr>
          <a:lstStyle/>
          <a:p>
            <a:pPr marL="739775" indent="-739775"/>
            <a:r>
              <a:rPr lang="en-US" sz="1600" b="1">
                <a:latin typeface="Nunito" pitchFamily="2" charset="0"/>
              </a:rPr>
              <a:t>Bước 1: </a:t>
            </a:r>
            <a:r>
              <a:rPr lang="en-US" sz="1600">
                <a:latin typeface="Nunito" pitchFamily="2" charset="0"/>
              </a:rPr>
              <a:t>Mở trình duyệt lướt web (Google Chrome, Samsung Internet,…)</a:t>
            </a:r>
          </a:p>
          <a:p>
            <a:endParaRPr lang="en-US" sz="1600">
              <a:latin typeface="Nunito" pitchFamily="2" charset="0"/>
            </a:endParaRPr>
          </a:p>
          <a:p>
            <a:pPr marL="739775" indent="-739775"/>
            <a:r>
              <a:rPr lang="en-US" sz="1600" b="1">
                <a:latin typeface="Nunito" pitchFamily="2" charset="0"/>
              </a:rPr>
              <a:t>Bước 2: </a:t>
            </a:r>
            <a:r>
              <a:rPr lang="en-US" sz="1600">
                <a:latin typeface="Nunito" pitchFamily="2" charset="0"/>
              </a:rPr>
              <a:t>Truy cập website</a:t>
            </a:r>
          </a:p>
          <a:p>
            <a:pPr marL="739775" indent="-739775"/>
            <a:endParaRPr lang="en-US" sz="1600">
              <a:latin typeface="Nunito" pitchFamily="2" charset="0"/>
            </a:endParaRPr>
          </a:p>
          <a:p>
            <a:pPr marL="739775" indent="-739775"/>
            <a:r>
              <a:rPr lang="en-US" sz="1600" b="1">
                <a:latin typeface="Nunito" pitchFamily="2" charset="0"/>
              </a:rPr>
              <a:t>Bước 3: </a:t>
            </a:r>
            <a:r>
              <a:rPr lang="vi-VN" sz="1600">
                <a:latin typeface="Nunito" pitchFamily="2" charset="0"/>
              </a:rPr>
              <a:t>Nhấn vào biểu tượng </a:t>
            </a:r>
            <a:r>
              <a:rPr lang="en-US" sz="1600">
                <a:latin typeface="Nunito" pitchFamily="2" charset="0"/>
              </a:rPr>
              <a:t>“[</a:t>
            </a:r>
            <a:r>
              <a:rPr lang="en-US" sz="1600" b="1" i="0">
                <a:effectLst/>
                <a:latin typeface="arial" panose="020B0604020202020204" pitchFamily="34" charset="0"/>
              </a:rPr>
              <a:t>⋮</a:t>
            </a:r>
            <a:r>
              <a:rPr lang="en-US" sz="1600" i="0">
                <a:effectLst/>
                <a:latin typeface="arial" panose="020B0604020202020204" pitchFamily="34" charset="0"/>
              </a:rPr>
              <a:t>]”</a:t>
            </a:r>
            <a:r>
              <a:rPr lang="en-US" sz="1600" b="0" i="0">
                <a:solidFill>
                  <a:srgbClr val="BDC1C6"/>
                </a:solidFill>
                <a:effectLst/>
                <a:latin typeface="arial" panose="020B0604020202020204" pitchFamily="34" charset="0"/>
              </a:rPr>
              <a:t> </a:t>
            </a:r>
            <a:r>
              <a:rPr lang="vi-VN" sz="1600">
                <a:latin typeface="Nunito" pitchFamily="2" charset="0"/>
              </a:rPr>
              <a:t>ở góc phải màn hình </a:t>
            </a:r>
            <a:r>
              <a:rPr lang="en-US" sz="1600">
                <a:latin typeface="Nunito" pitchFamily="2" charset="0"/>
              </a:rPr>
              <a:t>trình duyệt</a:t>
            </a:r>
          </a:p>
        </p:txBody>
      </p:sp>
      <p:grpSp>
        <p:nvGrpSpPr>
          <p:cNvPr id="15" name="Group 14">
            <a:extLst>
              <a:ext uri="{FF2B5EF4-FFF2-40B4-BE49-F238E27FC236}">
                <a16:creationId xmlns:a16="http://schemas.microsoft.com/office/drawing/2014/main" id="{6FE40475-051F-9E8C-E476-D268FCB611F1}"/>
              </a:ext>
            </a:extLst>
          </p:cNvPr>
          <p:cNvGrpSpPr/>
          <p:nvPr/>
        </p:nvGrpSpPr>
        <p:grpSpPr>
          <a:xfrm>
            <a:off x="9313816" y="2151728"/>
            <a:ext cx="2834640" cy="2554545"/>
            <a:chOff x="9313816" y="2468395"/>
            <a:chExt cx="2834640" cy="2554545"/>
          </a:xfrm>
        </p:grpSpPr>
        <p:sp>
          <p:nvSpPr>
            <p:cNvPr id="13" name="TextBox 12">
              <a:extLst>
                <a:ext uri="{FF2B5EF4-FFF2-40B4-BE49-F238E27FC236}">
                  <a16:creationId xmlns:a16="http://schemas.microsoft.com/office/drawing/2014/main" id="{BC6A3631-624D-67DA-3D21-61D6D6E084E9}"/>
                </a:ext>
              </a:extLst>
            </p:cNvPr>
            <p:cNvSpPr txBox="1"/>
            <p:nvPr/>
          </p:nvSpPr>
          <p:spPr>
            <a:xfrm>
              <a:off x="9313816" y="2468395"/>
              <a:ext cx="2834640" cy="2554545"/>
            </a:xfrm>
            <a:prstGeom prst="rect">
              <a:avLst/>
            </a:prstGeom>
            <a:noFill/>
          </p:spPr>
          <p:txBody>
            <a:bodyPr wrap="square" rtlCol="0">
              <a:spAutoFit/>
            </a:bodyPr>
            <a:lstStyle/>
            <a:p>
              <a:pPr marL="739775" indent="-739775"/>
              <a:r>
                <a:rPr lang="en-US" sz="1600" b="1">
                  <a:latin typeface="Nunito" pitchFamily="2" charset="0"/>
                </a:rPr>
                <a:t>Bước 1: </a:t>
              </a:r>
              <a:r>
                <a:rPr lang="en-US" sz="1600">
                  <a:latin typeface="Nunito" pitchFamily="2" charset="0"/>
                </a:rPr>
                <a:t>Mở trình duyệt lướt web Safari</a:t>
              </a:r>
            </a:p>
            <a:p>
              <a:endParaRPr lang="en-US" sz="1600">
                <a:latin typeface="Nunito" pitchFamily="2" charset="0"/>
              </a:endParaRPr>
            </a:p>
            <a:p>
              <a:endParaRPr lang="en-US" sz="1600">
                <a:latin typeface="Nunito" pitchFamily="2" charset="0"/>
              </a:endParaRPr>
            </a:p>
            <a:p>
              <a:endParaRPr lang="en-US" sz="1600">
                <a:latin typeface="Nunito" pitchFamily="2" charset="0"/>
              </a:endParaRPr>
            </a:p>
            <a:p>
              <a:pPr marL="739775" indent="-739775"/>
              <a:r>
                <a:rPr lang="en-US" sz="1600" b="1">
                  <a:latin typeface="Nunito" pitchFamily="2" charset="0"/>
                </a:rPr>
                <a:t>Bước 2: </a:t>
              </a:r>
              <a:r>
                <a:rPr lang="en-US" sz="1600">
                  <a:latin typeface="Nunito" pitchFamily="2" charset="0"/>
                </a:rPr>
                <a:t>Truy cập website</a:t>
              </a:r>
            </a:p>
            <a:p>
              <a:pPr marL="739775" indent="-739775"/>
              <a:endParaRPr lang="en-US" sz="1600">
                <a:latin typeface="Nunito" pitchFamily="2" charset="0"/>
              </a:endParaRPr>
            </a:p>
            <a:p>
              <a:pPr marL="739775" indent="-739775"/>
              <a:r>
                <a:rPr lang="en-US" sz="1600" b="1">
                  <a:latin typeface="Nunito" pitchFamily="2" charset="0"/>
                </a:rPr>
                <a:t>Bước 3: </a:t>
              </a:r>
              <a:r>
                <a:rPr lang="vi-VN" sz="1600">
                  <a:latin typeface="Nunito" pitchFamily="2" charset="0"/>
                </a:rPr>
                <a:t>Nhấn vào biểu tượn</a:t>
              </a:r>
              <a:r>
                <a:rPr lang="en-US" sz="1600">
                  <a:latin typeface="Nunito" pitchFamily="2" charset="0"/>
                </a:rPr>
                <a:t>g 	</a:t>
              </a:r>
            </a:p>
            <a:p>
              <a:pPr marL="739775" indent="-739775"/>
              <a:r>
                <a:rPr lang="en-US" sz="1600">
                  <a:latin typeface="Nunito" pitchFamily="2" charset="0"/>
                </a:rPr>
                <a:t>		   </a:t>
              </a:r>
              <a:r>
                <a:rPr lang="vi-VN" sz="1600">
                  <a:latin typeface="Nunito" pitchFamily="2" charset="0"/>
                </a:rPr>
                <a:t>ở dưới màn hìn</a:t>
              </a:r>
              <a:r>
                <a:rPr lang="en-US" sz="1600">
                  <a:latin typeface="Nunito" pitchFamily="2" charset="0"/>
                </a:rPr>
                <a:t>h</a:t>
              </a:r>
            </a:p>
          </p:txBody>
        </p:sp>
        <p:pic>
          <p:nvPicPr>
            <p:cNvPr id="1028" name="Picture 4" descr="IOS Share Svg Png Icon Free Download (#292248) - OnlineWebFonts.COM">
              <a:extLst>
                <a:ext uri="{FF2B5EF4-FFF2-40B4-BE49-F238E27FC236}">
                  <a16:creationId xmlns:a16="http://schemas.microsoft.com/office/drawing/2014/main" id="{A227E359-FAA4-A872-89D2-65361DF686E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67990" y="4524545"/>
              <a:ext cx="399711" cy="3997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15278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D1A4B8-1905-8ECE-99C9-F2D97ACD0CCE}"/>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72C0DA4-CD7D-CF35-8EF2-B03D490A9A28}"/>
              </a:ext>
            </a:extLst>
          </p:cNvPr>
          <p:cNvPicPr>
            <a:picLocks noChangeAspect="1"/>
          </p:cNvPicPr>
          <p:nvPr/>
        </p:nvPicPr>
        <p:blipFill rotWithShape="1">
          <a:blip r:embed="rId3"/>
          <a:srcRect l="50000"/>
          <a:stretch/>
        </p:blipFill>
        <p:spPr>
          <a:xfrm>
            <a:off x="6096000" y="0"/>
            <a:ext cx="6096000" cy="6858000"/>
          </a:xfrm>
          <a:prstGeom prst="rect">
            <a:avLst/>
          </a:prstGeom>
        </p:spPr>
      </p:pic>
      <p:sp>
        <p:nvSpPr>
          <p:cNvPr id="2" name="TextBox 1">
            <a:extLst>
              <a:ext uri="{FF2B5EF4-FFF2-40B4-BE49-F238E27FC236}">
                <a16:creationId xmlns:a16="http://schemas.microsoft.com/office/drawing/2014/main" id="{9F7F78A1-DE59-CBE7-B000-6C185D948EAF}"/>
              </a:ext>
            </a:extLst>
          </p:cNvPr>
          <p:cNvSpPr txBox="1"/>
          <p:nvPr/>
        </p:nvSpPr>
        <p:spPr>
          <a:xfrm>
            <a:off x="119742" y="4736813"/>
            <a:ext cx="2834640" cy="584775"/>
          </a:xfrm>
          <a:prstGeom prst="rect">
            <a:avLst/>
          </a:prstGeom>
          <a:noFill/>
        </p:spPr>
        <p:txBody>
          <a:bodyPr wrap="square" rtlCol="0">
            <a:spAutoFit/>
          </a:bodyPr>
          <a:lstStyle/>
          <a:p>
            <a:pPr marL="739775" indent="-739775"/>
            <a:r>
              <a:rPr lang="en-US" sz="1600" b="1">
                <a:latin typeface="Nunito" pitchFamily="2" charset="0"/>
              </a:rPr>
              <a:t>Bước 4: </a:t>
            </a:r>
            <a:r>
              <a:rPr lang="en-US" sz="1600">
                <a:latin typeface="Nunito" pitchFamily="2" charset="0"/>
              </a:rPr>
              <a:t>Tìm và chọn “Cài đặt ứng dụng”</a:t>
            </a:r>
          </a:p>
        </p:txBody>
      </p:sp>
      <p:sp>
        <p:nvSpPr>
          <p:cNvPr id="6" name="TextBox 5">
            <a:extLst>
              <a:ext uri="{FF2B5EF4-FFF2-40B4-BE49-F238E27FC236}">
                <a16:creationId xmlns:a16="http://schemas.microsoft.com/office/drawing/2014/main" id="{EBCCFC4F-1C55-D6E4-BA67-7C2D1A633F07}"/>
              </a:ext>
            </a:extLst>
          </p:cNvPr>
          <p:cNvSpPr txBox="1"/>
          <p:nvPr/>
        </p:nvSpPr>
        <p:spPr>
          <a:xfrm>
            <a:off x="9313816" y="4736813"/>
            <a:ext cx="2834640" cy="584775"/>
          </a:xfrm>
          <a:prstGeom prst="rect">
            <a:avLst/>
          </a:prstGeom>
          <a:noFill/>
        </p:spPr>
        <p:txBody>
          <a:bodyPr wrap="square" rtlCol="0">
            <a:spAutoFit/>
          </a:bodyPr>
          <a:lstStyle/>
          <a:p>
            <a:pPr marL="739775" indent="-739775"/>
            <a:r>
              <a:rPr lang="en-US" sz="1600" b="1">
                <a:latin typeface="Nunito" pitchFamily="2" charset="0"/>
              </a:rPr>
              <a:t>Bước 4: </a:t>
            </a:r>
            <a:r>
              <a:rPr lang="en-US" sz="1600">
                <a:latin typeface="Nunito" pitchFamily="2" charset="0"/>
              </a:rPr>
              <a:t>Tìm và chọn “Thêm vào MH chính”</a:t>
            </a:r>
          </a:p>
        </p:txBody>
      </p:sp>
    </p:spTree>
    <p:extLst>
      <p:ext uri="{BB962C8B-B14F-4D97-AF65-F5344CB8AC3E}">
        <p14:creationId xmlns:p14="http://schemas.microsoft.com/office/powerpoint/2010/main" val="4267226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C82ABC-DC7E-D8BC-B105-57224D1D781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6405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C78278-A128-1E22-579D-E5E6BB3939D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44549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974D0C-B23D-AFC5-F516-64E8A1C9209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869412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her's Day Social Media by Slidesgo">
  <a:themeElements>
    <a:clrScheme name="Simple Light">
      <a:dk1>
        <a:srgbClr val="000000"/>
      </a:dk1>
      <a:lt1>
        <a:srgbClr val="FFFFFF"/>
      </a:lt1>
      <a:dk2>
        <a:srgbClr val="595959"/>
      </a:dk2>
      <a:lt2>
        <a:srgbClr val="EEEEEE"/>
      </a:lt2>
      <a:accent1>
        <a:srgbClr val="FFCFC0"/>
      </a:accent1>
      <a:accent2>
        <a:srgbClr val="843838"/>
      </a:accent2>
      <a:accent3>
        <a:srgbClr val="FE9BA6"/>
      </a:accent3>
      <a:accent4>
        <a:srgbClr val="6175BB"/>
      </a:accent4>
      <a:accent5>
        <a:srgbClr val="FC867D"/>
      </a:accent5>
      <a:accent6>
        <a:srgbClr val="FCB377"/>
      </a:accent6>
      <a:hlink>
        <a:srgbClr val="84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Mother's Day Social Media by Slidesgo">
  <a:themeElements>
    <a:clrScheme name="Simple Light">
      <a:dk1>
        <a:srgbClr val="000000"/>
      </a:dk1>
      <a:lt1>
        <a:srgbClr val="FFFFFF"/>
      </a:lt1>
      <a:dk2>
        <a:srgbClr val="595959"/>
      </a:dk2>
      <a:lt2>
        <a:srgbClr val="EEEEEE"/>
      </a:lt2>
      <a:accent1>
        <a:srgbClr val="FFCFC0"/>
      </a:accent1>
      <a:accent2>
        <a:srgbClr val="843838"/>
      </a:accent2>
      <a:accent3>
        <a:srgbClr val="FE9BA6"/>
      </a:accent3>
      <a:accent4>
        <a:srgbClr val="6175BB"/>
      </a:accent4>
      <a:accent5>
        <a:srgbClr val="FC867D"/>
      </a:accent5>
      <a:accent6>
        <a:srgbClr val="FCB377"/>
      </a:accent6>
      <a:hlink>
        <a:srgbClr val="84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2620</Words>
  <Application>Microsoft Office PowerPoint</Application>
  <PresentationFormat>Widescreen</PresentationFormat>
  <Paragraphs>303</Paragraphs>
  <Slides>33</Slides>
  <Notes>17</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33</vt:i4>
      </vt:variant>
    </vt:vector>
  </HeadingPairs>
  <TitlesOfParts>
    <vt:vector size="47" baseType="lpstr">
      <vt:lpstr>Amatic SC</vt:lpstr>
      <vt:lpstr>Arial</vt:lpstr>
      <vt:lpstr>Arial</vt:lpstr>
      <vt:lpstr>Calibri</vt:lpstr>
      <vt:lpstr>Calibri Light</vt:lpstr>
      <vt:lpstr>Montserrat</vt:lpstr>
      <vt:lpstr>Nunito</vt:lpstr>
      <vt:lpstr>Nunito Black</vt:lpstr>
      <vt:lpstr>Poppins</vt:lpstr>
      <vt:lpstr>Wingdings</vt:lpstr>
      <vt:lpstr>Office Theme</vt:lpstr>
      <vt:lpstr>Mother's Day Social Media by Slidesgo</vt:lpstr>
      <vt:lpstr>1_Office Theme</vt:lpstr>
      <vt:lpstr>1_Mother's Day Social Media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GIỚI THIỆU PHẦN MỀM XÂY DỰNG THỰC ĐƠN CÂN BẰNG DINH DƯỠNG</vt:lpstr>
      <vt:lpstr>PowerPoint Presentation</vt:lpstr>
      <vt:lpstr>PowerPoint Presentation</vt:lpstr>
      <vt:lpstr>PowerPoint Presentation</vt:lpstr>
      <vt:lpstr>GIỚI THIỆU CÔNG CỤ THEO DÕI  • Cân nặng của mẹ khi mang thai  • Cân nặng &amp; chiều cao của bé</vt:lpstr>
      <vt:lpstr>PowerPoint Presentation</vt:lpstr>
      <vt:lpstr>PowerPoint Presentation</vt:lpstr>
      <vt:lpstr>CÂN NẶNG KHUYẾN NGHỊ CHO MẸ MANG THAI</vt:lpstr>
      <vt:lpstr>PowerPoint Presentation</vt:lpstr>
      <vt:lpstr>MỘT SỐ PHƯƠNG PHÁP HIỆN TẠI ĐỂ THEO DÕI CÂN NẶNG CẦN TĂNG CHO MẸ &amp; CÂN NẶNG VÀ CHIỀU CAO CHO BÉ</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CHƯƠNG TRÌNH DINH DƯỠNG  BÀ MẸ VÀ TRẺ EM</dc:title>
  <dc:creator>Le Tan Hoa</dc:creator>
  <cp:lastModifiedBy>Le Tan Hoa</cp:lastModifiedBy>
  <cp:revision>1</cp:revision>
  <dcterms:created xsi:type="dcterms:W3CDTF">2019-09-18T11:36:50Z</dcterms:created>
  <dcterms:modified xsi:type="dcterms:W3CDTF">2022-10-21T09:19:08Z</dcterms:modified>
</cp:coreProperties>
</file>